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019300" y="2641600"/>
            <a:ext cx="5111750" cy="0"/>
          </a:xfrm>
          <a:custGeom>
            <a:avLst/>
            <a:gdLst/>
            <a:ahLst/>
            <a:cxnLst/>
            <a:rect l="l" t="t" r="r" b="b"/>
            <a:pathLst>
              <a:path w="5111750" h="0">
                <a:moveTo>
                  <a:pt x="0" y="0"/>
                </a:moveTo>
                <a:lnTo>
                  <a:pt x="511175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546909" y="454025"/>
            <a:ext cx="147066" cy="1470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462264" y="363283"/>
            <a:ext cx="324561" cy="3245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558936" y="4571530"/>
            <a:ext cx="135254" cy="1352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8468271" y="4474781"/>
            <a:ext cx="324561" cy="3245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51484" y="460044"/>
            <a:ext cx="140208" cy="1402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60819" y="363283"/>
            <a:ext cx="324561" cy="3245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51484" y="4571530"/>
            <a:ext cx="135254" cy="1352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60819" y="4474781"/>
            <a:ext cx="324561" cy="3245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1132" y="1599819"/>
            <a:ext cx="3821734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1">
                <a:solidFill>
                  <a:srgbClr val="001F5F"/>
                </a:solidFill>
                <a:latin typeface="华文隶书"/>
                <a:cs typeface="华文隶书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5778" y="2027732"/>
            <a:ext cx="3952443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4922" y="935265"/>
            <a:ext cx="6374155" cy="2621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15.jp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89408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万 有 引 力 定</a:t>
            </a:r>
            <a:r>
              <a:rPr dirty="0" spc="-145"/>
              <a:t> </a:t>
            </a:r>
            <a:r>
              <a:rPr dirty="0" spc="5"/>
              <a:t>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44696" y="2759252"/>
            <a:ext cx="253619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FFFF"/>
                </a:solidFill>
                <a:latin typeface="微软雅黑"/>
                <a:cs typeface="微软雅黑"/>
              </a:rPr>
              <a:t>（</a:t>
            </a:r>
            <a:r>
              <a:rPr dirty="0" sz="3200" spc="5">
                <a:solidFill>
                  <a:srgbClr val="FFFFFF"/>
                </a:solidFill>
                <a:latin typeface="微软雅黑"/>
                <a:cs typeface="微软雅黑"/>
              </a:rPr>
              <a:t>第</a:t>
            </a:r>
            <a:r>
              <a:rPr dirty="0" sz="3200" spc="-6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3200">
                <a:solidFill>
                  <a:srgbClr val="FFFFFF"/>
                </a:solidFill>
                <a:latin typeface="微软雅黑"/>
                <a:cs typeface="微软雅黑"/>
              </a:rPr>
              <a:t>2</a:t>
            </a:r>
            <a:r>
              <a:rPr dirty="0" sz="3200" spc="-55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3200">
                <a:solidFill>
                  <a:srgbClr val="FFFFFF"/>
                </a:solidFill>
                <a:latin typeface="微软雅黑"/>
                <a:cs typeface="微软雅黑"/>
              </a:rPr>
              <a:t>课时</a:t>
            </a:r>
            <a:r>
              <a:rPr dirty="0" sz="3200" spc="5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7088" y="3883558"/>
            <a:ext cx="2783840" cy="70866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800" b="1">
                <a:solidFill>
                  <a:srgbClr val="001F5F"/>
                </a:solidFill>
                <a:latin typeface="楷体"/>
                <a:cs typeface="楷体"/>
              </a:rPr>
              <a:t>主讲人：刘亦</a:t>
            </a: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工</a:t>
            </a:r>
            <a:endParaRPr sz="18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73075" algn="l"/>
              </a:tabLst>
            </a:pP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	</a:t>
            </a:r>
            <a:r>
              <a:rPr dirty="0" sz="1800" b="1">
                <a:solidFill>
                  <a:srgbClr val="001F5F"/>
                </a:solidFill>
                <a:latin typeface="楷体"/>
                <a:cs typeface="楷体"/>
              </a:rPr>
              <a:t>校：北京市第八十中</a:t>
            </a: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endParaRPr sz="18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7304" y="2130551"/>
            <a:ext cx="5183505" cy="2510155"/>
          </a:xfrm>
          <a:custGeom>
            <a:avLst/>
            <a:gdLst/>
            <a:ahLst/>
            <a:cxnLst/>
            <a:rect l="l" t="t" r="r" b="b"/>
            <a:pathLst>
              <a:path w="5183505" h="2510154">
                <a:moveTo>
                  <a:pt x="0" y="0"/>
                </a:moveTo>
                <a:lnTo>
                  <a:pt x="5183124" y="0"/>
                </a:lnTo>
                <a:lnTo>
                  <a:pt x="5183124" y="2510028"/>
                </a:lnTo>
                <a:lnTo>
                  <a:pt x="0" y="25100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0687" y="2124036"/>
            <a:ext cx="5196840" cy="2522855"/>
          </a:xfrm>
          <a:custGeom>
            <a:avLst/>
            <a:gdLst/>
            <a:ahLst/>
            <a:cxnLst/>
            <a:rect l="l" t="t" r="r" b="b"/>
            <a:pathLst>
              <a:path w="5196840" h="2522854">
                <a:moveTo>
                  <a:pt x="5196700" y="2522804"/>
                </a:moveTo>
                <a:lnTo>
                  <a:pt x="0" y="2522804"/>
                </a:lnTo>
                <a:lnTo>
                  <a:pt x="0" y="0"/>
                </a:lnTo>
                <a:lnTo>
                  <a:pt x="5196700" y="0"/>
                </a:lnTo>
                <a:lnTo>
                  <a:pt x="5196700" y="6350"/>
                </a:lnTo>
                <a:lnTo>
                  <a:pt x="12700" y="6350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2510104"/>
                </a:lnTo>
                <a:lnTo>
                  <a:pt x="6350" y="2510104"/>
                </a:lnTo>
                <a:lnTo>
                  <a:pt x="12700" y="2516454"/>
                </a:lnTo>
                <a:lnTo>
                  <a:pt x="5196700" y="2516454"/>
                </a:lnTo>
                <a:lnTo>
                  <a:pt x="5196700" y="2522804"/>
                </a:lnTo>
                <a:close/>
              </a:path>
              <a:path w="5196840" h="2522854">
                <a:moveTo>
                  <a:pt x="12700" y="12699"/>
                </a:moveTo>
                <a:lnTo>
                  <a:pt x="6350" y="12699"/>
                </a:lnTo>
                <a:lnTo>
                  <a:pt x="12700" y="6350"/>
                </a:lnTo>
                <a:lnTo>
                  <a:pt x="12700" y="12699"/>
                </a:lnTo>
                <a:close/>
              </a:path>
              <a:path w="5196840" h="2522854">
                <a:moveTo>
                  <a:pt x="5184000" y="12699"/>
                </a:moveTo>
                <a:lnTo>
                  <a:pt x="12700" y="12699"/>
                </a:lnTo>
                <a:lnTo>
                  <a:pt x="12700" y="6350"/>
                </a:lnTo>
                <a:lnTo>
                  <a:pt x="5184000" y="6350"/>
                </a:lnTo>
                <a:lnTo>
                  <a:pt x="5184000" y="12699"/>
                </a:lnTo>
                <a:close/>
              </a:path>
              <a:path w="5196840" h="2522854">
                <a:moveTo>
                  <a:pt x="5184000" y="2516454"/>
                </a:moveTo>
                <a:lnTo>
                  <a:pt x="5184000" y="6350"/>
                </a:lnTo>
                <a:lnTo>
                  <a:pt x="5190350" y="12699"/>
                </a:lnTo>
                <a:lnTo>
                  <a:pt x="5196700" y="12699"/>
                </a:lnTo>
                <a:lnTo>
                  <a:pt x="5196700" y="2510104"/>
                </a:lnTo>
                <a:lnTo>
                  <a:pt x="5190350" y="2510104"/>
                </a:lnTo>
                <a:lnTo>
                  <a:pt x="5184000" y="2516454"/>
                </a:lnTo>
                <a:close/>
              </a:path>
              <a:path w="5196840" h="2522854">
                <a:moveTo>
                  <a:pt x="5196700" y="12699"/>
                </a:moveTo>
                <a:lnTo>
                  <a:pt x="5190350" y="12699"/>
                </a:lnTo>
                <a:lnTo>
                  <a:pt x="5184000" y="6350"/>
                </a:lnTo>
                <a:lnTo>
                  <a:pt x="5196700" y="6350"/>
                </a:lnTo>
                <a:lnTo>
                  <a:pt x="5196700" y="12699"/>
                </a:lnTo>
                <a:close/>
              </a:path>
              <a:path w="5196840" h="2522854">
                <a:moveTo>
                  <a:pt x="12700" y="2516454"/>
                </a:moveTo>
                <a:lnTo>
                  <a:pt x="6350" y="2510104"/>
                </a:lnTo>
                <a:lnTo>
                  <a:pt x="12700" y="2510104"/>
                </a:lnTo>
                <a:lnTo>
                  <a:pt x="12700" y="2516454"/>
                </a:lnTo>
                <a:close/>
              </a:path>
              <a:path w="5196840" h="2522854">
                <a:moveTo>
                  <a:pt x="5184000" y="2516454"/>
                </a:moveTo>
                <a:lnTo>
                  <a:pt x="12700" y="2516454"/>
                </a:lnTo>
                <a:lnTo>
                  <a:pt x="12700" y="2510104"/>
                </a:lnTo>
                <a:lnTo>
                  <a:pt x="5184000" y="2510104"/>
                </a:lnTo>
                <a:lnTo>
                  <a:pt x="5184000" y="2516454"/>
                </a:lnTo>
                <a:close/>
              </a:path>
              <a:path w="5196840" h="2522854">
                <a:moveTo>
                  <a:pt x="5196700" y="2516454"/>
                </a:moveTo>
                <a:lnTo>
                  <a:pt x="5184000" y="2516454"/>
                </a:lnTo>
                <a:lnTo>
                  <a:pt x="5190350" y="2510104"/>
                </a:lnTo>
                <a:lnTo>
                  <a:pt x="5196700" y="2510104"/>
                </a:lnTo>
                <a:lnTo>
                  <a:pt x="5196700" y="2516454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84164" y="2077389"/>
            <a:ext cx="2730500" cy="2729865"/>
          </a:xfrm>
          <a:custGeom>
            <a:avLst/>
            <a:gdLst/>
            <a:ahLst/>
            <a:cxnLst/>
            <a:rect l="l" t="t" r="r" b="b"/>
            <a:pathLst>
              <a:path w="2730500" h="2729865">
                <a:moveTo>
                  <a:pt x="1365288" y="2729344"/>
                </a:moveTo>
                <a:lnTo>
                  <a:pt x="1317378" y="2728519"/>
                </a:lnTo>
                <a:lnTo>
                  <a:pt x="1269882" y="2726061"/>
                </a:lnTo>
                <a:lnTo>
                  <a:pt x="1222828" y="2721998"/>
                </a:lnTo>
                <a:lnTo>
                  <a:pt x="1176242" y="2716356"/>
                </a:lnTo>
                <a:lnTo>
                  <a:pt x="1130151" y="2709163"/>
                </a:lnTo>
                <a:lnTo>
                  <a:pt x="1084583" y="2700446"/>
                </a:lnTo>
                <a:lnTo>
                  <a:pt x="1039564" y="2690232"/>
                </a:lnTo>
                <a:lnTo>
                  <a:pt x="995122" y="2678548"/>
                </a:lnTo>
                <a:lnTo>
                  <a:pt x="951283" y="2665421"/>
                </a:lnTo>
                <a:lnTo>
                  <a:pt x="908075" y="2650878"/>
                </a:lnTo>
                <a:lnTo>
                  <a:pt x="865525" y="2634946"/>
                </a:lnTo>
                <a:lnTo>
                  <a:pt x="823659" y="2617652"/>
                </a:lnTo>
                <a:lnTo>
                  <a:pt x="782504" y="2599023"/>
                </a:lnTo>
                <a:lnTo>
                  <a:pt x="742089" y="2579086"/>
                </a:lnTo>
                <a:lnTo>
                  <a:pt x="702439" y="2557869"/>
                </a:lnTo>
                <a:lnTo>
                  <a:pt x="663582" y="2535398"/>
                </a:lnTo>
                <a:lnTo>
                  <a:pt x="625545" y="2511701"/>
                </a:lnTo>
                <a:lnTo>
                  <a:pt x="588355" y="2486805"/>
                </a:lnTo>
                <a:lnTo>
                  <a:pt x="552039" y="2460735"/>
                </a:lnTo>
                <a:lnTo>
                  <a:pt x="516624" y="2433521"/>
                </a:lnTo>
                <a:lnTo>
                  <a:pt x="482137" y="2405188"/>
                </a:lnTo>
                <a:lnTo>
                  <a:pt x="448606" y="2375764"/>
                </a:lnTo>
                <a:lnTo>
                  <a:pt x="416056" y="2345276"/>
                </a:lnTo>
                <a:lnTo>
                  <a:pt x="384516" y="2313751"/>
                </a:lnTo>
                <a:lnTo>
                  <a:pt x="354013" y="2281216"/>
                </a:lnTo>
                <a:lnTo>
                  <a:pt x="324572" y="2247697"/>
                </a:lnTo>
                <a:lnTo>
                  <a:pt x="296223" y="2213223"/>
                </a:lnTo>
                <a:lnTo>
                  <a:pt x="268991" y="2177820"/>
                </a:lnTo>
                <a:lnTo>
                  <a:pt x="242904" y="2141516"/>
                </a:lnTo>
                <a:lnTo>
                  <a:pt x="217989" y="2104336"/>
                </a:lnTo>
                <a:lnTo>
                  <a:pt x="194272" y="2066309"/>
                </a:lnTo>
                <a:lnTo>
                  <a:pt x="171782" y="2027462"/>
                </a:lnTo>
                <a:lnTo>
                  <a:pt x="150545" y="1987820"/>
                </a:lnTo>
                <a:lnTo>
                  <a:pt x="130588" y="1947413"/>
                </a:lnTo>
                <a:lnTo>
                  <a:pt x="111939" y="1906266"/>
                </a:lnTo>
                <a:lnTo>
                  <a:pt x="94624" y="1864406"/>
                </a:lnTo>
                <a:lnTo>
                  <a:pt x="78671" y="1821861"/>
                </a:lnTo>
                <a:lnTo>
                  <a:pt x="64107" y="1778659"/>
                </a:lnTo>
                <a:lnTo>
                  <a:pt x="51057" y="1735195"/>
                </a:lnTo>
                <a:lnTo>
                  <a:pt x="39345" y="1690786"/>
                </a:lnTo>
                <a:lnTo>
                  <a:pt x="29102" y="1645801"/>
                </a:lnTo>
                <a:lnTo>
                  <a:pt x="20354" y="1600268"/>
                </a:lnTo>
                <a:lnTo>
                  <a:pt x="13130" y="1554214"/>
                </a:lnTo>
                <a:lnTo>
                  <a:pt x="7455" y="1507665"/>
                </a:lnTo>
                <a:lnTo>
                  <a:pt x="3357" y="1460650"/>
                </a:lnTo>
                <a:lnTo>
                  <a:pt x="863" y="1413194"/>
                </a:lnTo>
                <a:lnTo>
                  <a:pt x="0" y="1365326"/>
                </a:lnTo>
                <a:lnTo>
                  <a:pt x="863" y="1317375"/>
                </a:lnTo>
                <a:lnTo>
                  <a:pt x="3357" y="1269842"/>
                </a:lnTo>
                <a:lnTo>
                  <a:pt x="7455" y="1222751"/>
                </a:lnTo>
                <a:lnTo>
                  <a:pt x="13130" y="1176131"/>
                </a:lnTo>
                <a:lnTo>
                  <a:pt x="20354" y="1130009"/>
                </a:lnTo>
                <a:lnTo>
                  <a:pt x="29102" y="1084411"/>
                </a:lnTo>
                <a:lnTo>
                  <a:pt x="39345" y="1039364"/>
                </a:lnTo>
                <a:lnTo>
                  <a:pt x="51057" y="994896"/>
                </a:lnTo>
                <a:lnTo>
                  <a:pt x="64325" y="950691"/>
                </a:lnTo>
                <a:lnTo>
                  <a:pt x="78896" y="907488"/>
                </a:lnTo>
                <a:lnTo>
                  <a:pt x="94854" y="864943"/>
                </a:lnTo>
                <a:lnTo>
                  <a:pt x="112171" y="823083"/>
                </a:lnTo>
                <a:lnTo>
                  <a:pt x="130821" y="781935"/>
                </a:lnTo>
                <a:lnTo>
                  <a:pt x="150776" y="741527"/>
                </a:lnTo>
                <a:lnTo>
                  <a:pt x="172010" y="701886"/>
                </a:lnTo>
                <a:lnTo>
                  <a:pt x="194496" y="663038"/>
                </a:lnTo>
                <a:lnTo>
                  <a:pt x="218207" y="625010"/>
                </a:lnTo>
                <a:lnTo>
                  <a:pt x="243115" y="587831"/>
                </a:lnTo>
                <a:lnTo>
                  <a:pt x="269195" y="551526"/>
                </a:lnTo>
                <a:lnTo>
                  <a:pt x="296418" y="516122"/>
                </a:lnTo>
                <a:lnTo>
                  <a:pt x="324759" y="481648"/>
                </a:lnTo>
                <a:lnTo>
                  <a:pt x="354190" y="448130"/>
                </a:lnTo>
                <a:lnTo>
                  <a:pt x="384683" y="415594"/>
                </a:lnTo>
                <a:lnTo>
                  <a:pt x="416213" y="384069"/>
                </a:lnTo>
                <a:lnTo>
                  <a:pt x="448752" y="353580"/>
                </a:lnTo>
                <a:lnTo>
                  <a:pt x="482273" y="324156"/>
                </a:lnTo>
                <a:lnTo>
                  <a:pt x="516750" y="295823"/>
                </a:lnTo>
                <a:lnTo>
                  <a:pt x="552154" y="268609"/>
                </a:lnTo>
                <a:lnTo>
                  <a:pt x="588460" y="242540"/>
                </a:lnTo>
                <a:lnTo>
                  <a:pt x="625640" y="217643"/>
                </a:lnTo>
                <a:lnTo>
                  <a:pt x="663667" y="193945"/>
                </a:lnTo>
                <a:lnTo>
                  <a:pt x="702515" y="171475"/>
                </a:lnTo>
                <a:lnTo>
                  <a:pt x="742156" y="150257"/>
                </a:lnTo>
                <a:lnTo>
                  <a:pt x="782562" y="130321"/>
                </a:lnTo>
                <a:lnTo>
                  <a:pt x="823709" y="111692"/>
                </a:lnTo>
                <a:lnTo>
                  <a:pt x="865567" y="94398"/>
                </a:lnTo>
                <a:lnTo>
                  <a:pt x="908110" y="78466"/>
                </a:lnTo>
                <a:lnTo>
                  <a:pt x="951312" y="63923"/>
                </a:lnTo>
                <a:lnTo>
                  <a:pt x="995145" y="50795"/>
                </a:lnTo>
                <a:lnTo>
                  <a:pt x="1039582" y="39111"/>
                </a:lnTo>
                <a:lnTo>
                  <a:pt x="1084596" y="28897"/>
                </a:lnTo>
                <a:lnTo>
                  <a:pt x="1130160" y="20180"/>
                </a:lnTo>
                <a:lnTo>
                  <a:pt x="1176248" y="12987"/>
                </a:lnTo>
                <a:lnTo>
                  <a:pt x="1222831" y="7346"/>
                </a:lnTo>
                <a:lnTo>
                  <a:pt x="1269884" y="3282"/>
                </a:lnTo>
                <a:lnTo>
                  <a:pt x="1317378" y="825"/>
                </a:lnTo>
                <a:lnTo>
                  <a:pt x="1365288" y="0"/>
                </a:lnTo>
                <a:lnTo>
                  <a:pt x="1413197" y="825"/>
                </a:lnTo>
                <a:lnTo>
                  <a:pt x="1460692" y="3283"/>
                </a:lnTo>
                <a:lnTo>
                  <a:pt x="1507745" y="7346"/>
                </a:lnTo>
                <a:lnTo>
                  <a:pt x="1554330" y="12987"/>
                </a:lnTo>
                <a:lnTo>
                  <a:pt x="1600420" y="20181"/>
                </a:lnTo>
                <a:lnTo>
                  <a:pt x="1645987" y="28898"/>
                </a:lnTo>
                <a:lnTo>
                  <a:pt x="1691004" y="39113"/>
                </a:lnTo>
                <a:lnTo>
                  <a:pt x="1735445" y="50798"/>
                </a:lnTo>
                <a:lnTo>
                  <a:pt x="1779282" y="63927"/>
                </a:lnTo>
                <a:lnTo>
                  <a:pt x="1822488" y="78472"/>
                </a:lnTo>
                <a:lnTo>
                  <a:pt x="1865036" y="94406"/>
                </a:lnTo>
                <a:lnTo>
                  <a:pt x="1906899" y="111703"/>
                </a:lnTo>
                <a:lnTo>
                  <a:pt x="1948050" y="130334"/>
                </a:lnTo>
                <a:lnTo>
                  <a:pt x="1988462" y="150274"/>
                </a:lnTo>
                <a:lnTo>
                  <a:pt x="2028108" y="171496"/>
                </a:lnTo>
                <a:lnTo>
                  <a:pt x="2066960" y="193971"/>
                </a:lnTo>
                <a:lnTo>
                  <a:pt x="2104992" y="217673"/>
                </a:lnTo>
                <a:lnTo>
                  <a:pt x="2142176" y="242576"/>
                </a:lnTo>
                <a:lnTo>
                  <a:pt x="2178486" y="268652"/>
                </a:lnTo>
                <a:lnTo>
                  <a:pt x="2213894" y="295873"/>
                </a:lnTo>
                <a:lnTo>
                  <a:pt x="2248373" y="324214"/>
                </a:lnTo>
                <a:lnTo>
                  <a:pt x="2281896" y="353647"/>
                </a:lnTo>
                <a:lnTo>
                  <a:pt x="2314436" y="384145"/>
                </a:lnTo>
                <a:lnTo>
                  <a:pt x="2345967" y="415680"/>
                </a:lnTo>
                <a:lnTo>
                  <a:pt x="2376459" y="448227"/>
                </a:lnTo>
                <a:lnTo>
                  <a:pt x="2405888" y="481758"/>
                </a:lnTo>
                <a:lnTo>
                  <a:pt x="2434225" y="516245"/>
                </a:lnTo>
                <a:lnTo>
                  <a:pt x="2461443" y="551662"/>
                </a:lnTo>
                <a:lnTo>
                  <a:pt x="2487516" y="587983"/>
                </a:lnTo>
                <a:lnTo>
                  <a:pt x="2512416" y="625179"/>
                </a:lnTo>
                <a:lnTo>
                  <a:pt x="2536116" y="663224"/>
                </a:lnTo>
                <a:lnTo>
                  <a:pt x="2558588" y="702090"/>
                </a:lnTo>
                <a:lnTo>
                  <a:pt x="2579807" y="741752"/>
                </a:lnTo>
                <a:lnTo>
                  <a:pt x="2599743" y="782181"/>
                </a:lnTo>
                <a:lnTo>
                  <a:pt x="2618372" y="823350"/>
                </a:lnTo>
                <a:lnTo>
                  <a:pt x="2635664" y="865234"/>
                </a:lnTo>
                <a:lnTo>
                  <a:pt x="2651594" y="907804"/>
                </a:lnTo>
                <a:lnTo>
                  <a:pt x="2666133" y="951034"/>
                </a:lnTo>
                <a:lnTo>
                  <a:pt x="2679158" y="994526"/>
                </a:lnTo>
                <a:lnTo>
                  <a:pt x="2690842" y="1038965"/>
                </a:lnTo>
                <a:lnTo>
                  <a:pt x="2701056" y="1083981"/>
                </a:lnTo>
                <a:lnTo>
                  <a:pt x="2709773" y="1129546"/>
                </a:lnTo>
                <a:lnTo>
                  <a:pt x="2716966" y="1175635"/>
                </a:lnTo>
                <a:lnTo>
                  <a:pt x="2722607" y="1222220"/>
                </a:lnTo>
                <a:lnTo>
                  <a:pt x="2726670" y="1269273"/>
                </a:lnTo>
                <a:lnTo>
                  <a:pt x="2729128" y="1316768"/>
                </a:lnTo>
                <a:lnTo>
                  <a:pt x="2729953" y="1364678"/>
                </a:lnTo>
                <a:lnTo>
                  <a:pt x="2729128" y="1412587"/>
                </a:lnTo>
                <a:lnTo>
                  <a:pt x="2726670" y="1460081"/>
                </a:lnTo>
                <a:lnTo>
                  <a:pt x="2722607" y="1507134"/>
                </a:lnTo>
                <a:lnTo>
                  <a:pt x="2716966" y="1553718"/>
                </a:lnTo>
                <a:lnTo>
                  <a:pt x="2709773" y="1599806"/>
                </a:lnTo>
                <a:lnTo>
                  <a:pt x="2701056" y="1645371"/>
                </a:lnTo>
                <a:lnTo>
                  <a:pt x="2690842" y="1690386"/>
                </a:lnTo>
                <a:lnTo>
                  <a:pt x="2679158" y="1734824"/>
                </a:lnTo>
                <a:lnTo>
                  <a:pt x="2665915" y="1779001"/>
                </a:lnTo>
                <a:lnTo>
                  <a:pt x="2651369" y="1822177"/>
                </a:lnTo>
                <a:lnTo>
                  <a:pt x="2635435" y="1864697"/>
                </a:lnTo>
                <a:lnTo>
                  <a:pt x="2618140" y="1906533"/>
                </a:lnTo>
                <a:lnTo>
                  <a:pt x="2599511" y="1947658"/>
                </a:lnTo>
                <a:lnTo>
                  <a:pt x="2579576" y="1988044"/>
                </a:lnTo>
                <a:lnTo>
                  <a:pt x="2558361" y="2027666"/>
                </a:lnTo>
                <a:lnTo>
                  <a:pt x="2535892" y="2066495"/>
                </a:lnTo>
                <a:lnTo>
                  <a:pt x="2512198" y="2104505"/>
                </a:lnTo>
                <a:lnTo>
                  <a:pt x="2487305" y="2141668"/>
                </a:lnTo>
                <a:lnTo>
                  <a:pt x="2461240" y="2177957"/>
                </a:lnTo>
                <a:lnTo>
                  <a:pt x="2434030" y="2213346"/>
                </a:lnTo>
                <a:lnTo>
                  <a:pt x="2405702" y="2247807"/>
                </a:lnTo>
                <a:lnTo>
                  <a:pt x="2376282" y="2281313"/>
                </a:lnTo>
                <a:lnTo>
                  <a:pt x="2345799" y="2313837"/>
                </a:lnTo>
                <a:lnTo>
                  <a:pt x="2314280" y="2345352"/>
                </a:lnTo>
                <a:lnTo>
                  <a:pt x="2281750" y="2375831"/>
                </a:lnTo>
                <a:lnTo>
                  <a:pt x="2248237" y="2405246"/>
                </a:lnTo>
                <a:lnTo>
                  <a:pt x="2213768" y="2433571"/>
                </a:lnTo>
                <a:lnTo>
                  <a:pt x="2178370" y="2460778"/>
                </a:lnTo>
                <a:lnTo>
                  <a:pt x="2142071" y="2486841"/>
                </a:lnTo>
                <a:lnTo>
                  <a:pt x="2104897" y="2511732"/>
                </a:lnTo>
                <a:lnTo>
                  <a:pt x="2066875" y="2535424"/>
                </a:lnTo>
                <a:lnTo>
                  <a:pt x="2028032" y="2557890"/>
                </a:lnTo>
                <a:lnTo>
                  <a:pt x="1988395" y="2579103"/>
                </a:lnTo>
                <a:lnTo>
                  <a:pt x="1947992" y="2599036"/>
                </a:lnTo>
                <a:lnTo>
                  <a:pt x="1906849" y="2617662"/>
                </a:lnTo>
                <a:lnTo>
                  <a:pt x="1864994" y="2634954"/>
                </a:lnTo>
                <a:lnTo>
                  <a:pt x="1822452" y="2650884"/>
                </a:lnTo>
                <a:lnTo>
                  <a:pt x="1779253" y="2665425"/>
                </a:lnTo>
                <a:lnTo>
                  <a:pt x="1735422" y="2678551"/>
                </a:lnTo>
                <a:lnTo>
                  <a:pt x="1690986" y="2690234"/>
                </a:lnTo>
                <a:lnTo>
                  <a:pt x="1645974" y="2700448"/>
                </a:lnTo>
                <a:lnTo>
                  <a:pt x="1600411" y="2709164"/>
                </a:lnTo>
                <a:lnTo>
                  <a:pt x="1554324" y="2716357"/>
                </a:lnTo>
                <a:lnTo>
                  <a:pt x="1507742" y="2721998"/>
                </a:lnTo>
                <a:lnTo>
                  <a:pt x="1460690" y="2726061"/>
                </a:lnTo>
                <a:lnTo>
                  <a:pt x="1413196" y="2728519"/>
                </a:lnTo>
                <a:lnTo>
                  <a:pt x="1365288" y="2729344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78538" y="2071039"/>
            <a:ext cx="2741930" cy="2730500"/>
          </a:xfrm>
          <a:custGeom>
            <a:avLst/>
            <a:gdLst/>
            <a:ahLst/>
            <a:cxnLst/>
            <a:rect l="l" t="t" r="r" b="b"/>
            <a:pathLst>
              <a:path w="2741929" h="2730500">
                <a:moveTo>
                  <a:pt x="1562646" y="12700"/>
                </a:moveTo>
                <a:lnTo>
                  <a:pt x="1179182" y="12700"/>
                </a:lnTo>
                <a:lnTo>
                  <a:pt x="1196301" y="0"/>
                </a:lnTo>
                <a:lnTo>
                  <a:pt x="1545526" y="0"/>
                </a:lnTo>
                <a:lnTo>
                  <a:pt x="1562646" y="12700"/>
                </a:lnTo>
                <a:close/>
              </a:path>
              <a:path w="2741929" h="2730500">
                <a:moveTo>
                  <a:pt x="1180896" y="25400"/>
                </a:moveTo>
                <a:lnTo>
                  <a:pt x="1094613" y="25400"/>
                </a:lnTo>
                <a:lnTo>
                  <a:pt x="1111376" y="12700"/>
                </a:lnTo>
                <a:lnTo>
                  <a:pt x="1197940" y="12700"/>
                </a:lnTo>
                <a:lnTo>
                  <a:pt x="1180896" y="25400"/>
                </a:lnTo>
                <a:close/>
              </a:path>
              <a:path w="2741929" h="2730500">
                <a:moveTo>
                  <a:pt x="1647215" y="25400"/>
                </a:moveTo>
                <a:lnTo>
                  <a:pt x="1560918" y="25400"/>
                </a:lnTo>
                <a:lnTo>
                  <a:pt x="1543888" y="12700"/>
                </a:lnTo>
                <a:lnTo>
                  <a:pt x="1630438" y="12700"/>
                </a:lnTo>
                <a:lnTo>
                  <a:pt x="1647215" y="25400"/>
                </a:lnTo>
                <a:close/>
              </a:path>
              <a:path w="2741929" h="2730500">
                <a:moveTo>
                  <a:pt x="1097114" y="38100"/>
                </a:moveTo>
                <a:lnTo>
                  <a:pt x="1044740" y="38100"/>
                </a:lnTo>
                <a:lnTo>
                  <a:pt x="1061288" y="25400"/>
                </a:lnTo>
                <a:lnTo>
                  <a:pt x="1113815" y="25400"/>
                </a:lnTo>
                <a:lnTo>
                  <a:pt x="1097114" y="38100"/>
                </a:lnTo>
                <a:close/>
              </a:path>
              <a:path w="2741929" h="2730500">
                <a:moveTo>
                  <a:pt x="1697075" y="38100"/>
                </a:moveTo>
                <a:lnTo>
                  <a:pt x="1644713" y="38100"/>
                </a:lnTo>
                <a:lnTo>
                  <a:pt x="1628013" y="25400"/>
                </a:lnTo>
                <a:lnTo>
                  <a:pt x="1680540" y="25400"/>
                </a:lnTo>
                <a:lnTo>
                  <a:pt x="1697075" y="38100"/>
                </a:lnTo>
                <a:close/>
              </a:path>
              <a:path w="2741929" h="2730500">
                <a:moveTo>
                  <a:pt x="1047724" y="50800"/>
                </a:moveTo>
                <a:lnTo>
                  <a:pt x="995578" y="50800"/>
                </a:lnTo>
                <a:lnTo>
                  <a:pt x="1011885" y="38100"/>
                </a:lnTo>
                <a:lnTo>
                  <a:pt x="1064183" y="38100"/>
                </a:lnTo>
                <a:lnTo>
                  <a:pt x="1047724" y="50800"/>
                </a:lnTo>
                <a:close/>
              </a:path>
              <a:path w="2741929" h="2730500">
                <a:moveTo>
                  <a:pt x="1746249" y="50800"/>
                </a:moveTo>
                <a:lnTo>
                  <a:pt x="1694103" y="50800"/>
                </a:lnTo>
                <a:lnTo>
                  <a:pt x="1677644" y="38100"/>
                </a:lnTo>
                <a:lnTo>
                  <a:pt x="1729930" y="38100"/>
                </a:lnTo>
                <a:lnTo>
                  <a:pt x="1746249" y="50800"/>
                </a:lnTo>
                <a:close/>
              </a:path>
              <a:path w="2741929" h="2730500">
                <a:moveTo>
                  <a:pt x="999020" y="63500"/>
                </a:moveTo>
                <a:lnTo>
                  <a:pt x="947153" y="63500"/>
                </a:lnTo>
                <a:lnTo>
                  <a:pt x="963218" y="50800"/>
                </a:lnTo>
                <a:lnTo>
                  <a:pt x="1015250" y="50800"/>
                </a:lnTo>
                <a:lnTo>
                  <a:pt x="999020" y="63500"/>
                </a:lnTo>
                <a:close/>
              </a:path>
              <a:path w="2741929" h="2730500">
                <a:moveTo>
                  <a:pt x="1794662" y="63500"/>
                </a:moveTo>
                <a:lnTo>
                  <a:pt x="1742808" y="63500"/>
                </a:lnTo>
                <a:lnTo>
                  <a:pt x="1726577" y="50800"/>
                </a:lnTo>
                <a:lnTo>
                  <a:pt x="1778609" y="50800"/>
                </a:lnTo>
                <a:lnTo>
                  <a:pt x="1794662" y="63500"/>
                </a:lnTo>
                <a:close/>
              </a:path>
              <a:path w="2741929" h="2730500">
                <a:moveTo>
                  <a:pt x="951039" y="76200"/>
                </a:moveTo>
                <a:lnTo>
                  <a:pt x="915301" y="76200"/>
                </a:lnTo>
                <a:lnTo>
                  <a:pt x="931189" y="63500"/>
                </a:lnTo>
                <a:lnTo>
                  <a:pt x="967028" y="63500"/>
                </a:lnTo>
                <a:lnTo>
                  <a:pt x="951039" y="76200"/>
                </a:lnTo>
                <a:close/>
              </a:path>
              <a:path w="2741929" h="2730500">
                <a:moveTo>
                  <a:pt x="1826526" y="76200"/>
                </a:moveTo>
                <a:lnTo>
                  <a:pt x="1790788" y="76200"/>
                </a:lnTo>
                <a:lnTo>
                  <a:pt x="1774799" y="63500"/>
                </a:lnTo>
                <a:lnTo>
                  <a:pt x="1810639" y="63500"/>
                </a:lnTo>
                <a:lnTo>
                  <a:pt x="1826526" y="76200"/>
                </a:lnTo>
                <a:close/>
              </a:path>
              <a:path w="2741929" h="2730500">
                <a:moveTo>
                  <a:pt x="919492" y="88900"/>
                </a:moveTo>
                <a:lnTo>
                  <a:pt x="883805" y="88900"/>
                </a:lnTo>
                <a:lnTo>
                  <a:pt x="899515" y="76200"/>
                </a:lnTo>
                <a:lnTo>
                  <a:pt x="935291" y="76200"/>
                </a:lnTo>
                <a:lnTo>
                  <a:pt x="919492" y="88900"/>
                </a:lnTo>
                <a:close/>
              </a:path>
              <a:path w="2741929" h="2730500">
                <a:moveTo>
                  <a:pt x="1858022" y="88900"/>
                </a:moveTo>
                <a:lnTo>
                  <a:pt x="1822335" y="88900"/>
                </a:lnTo>
                <a:lnTo>
                  <a:pt x="1806536" y="76200"/>
                </a:lnTo>
                <a:lnTo>
                  <a:pt x="1842312" y="76200"/>
                </a:lnTo>
                <a:lnTo>
                  <a:pt x="1858022" y="88900"/>
                </a:lnTo>
                <a:close/>
              </a:path>
              <a:path w="2741929" h="2730500">
                <a:moveTo>
                  <a:pt x="842162" y="114300"/>
                </a:moveTo>
                <a:lnTo>
                  <a:pt x="821918" y="114300"/>
                </a:lnTo>
                <a:lnTo>
                  <a:pt x="852678" y="88900"/>
                </a:lnTo>
                <a:lnTo>
                  <a:pt x="888352" y="88900"/>
                </a:lnTo>
                <a:lnTo>
                  <a:pt x="872820" y="101600"/>
                </a:lnTo>
                <a:lnTo>
                  <a:pt x="857516" y="101600"/>
                </a:lnTo>
                <a:lnTo>
                  <a:pt x="842162" y="114300"/>
                </a:lnTo>
                <a:close/>
              </a:path>
              <a:path w="2741929" h="2730500">
                <a:moveTo>
                  <a:pt x="1919909" y="114300"/>
                </a:moveTo>
                <a:lnTo>
                  <a:pt x="1899665" y="114300"/>
                </a:lnTo>
                <a:lnTo>
                  <a:pt x="1884311" y="101600"/>
                </a:lnTo>
                <a:lnTo>
                  <a:pt x="1869008" y="101600"/>
                </a:lnTo>
                <a:lnTo>
                  <a:pt x="1853476" y="88900"/>
                </a:lnTo>
                <a:lnTo>
                  <a:pt x="1889150" y="88900"/>
                </a:lnTo>
                <a:lnTo>
                  <a:pt x="1919909" y="114300"/>
                </a:lnTo>
                <a:close/>
              </a:path>
              <a:path w="2741929" h="2730500">
                <a:moveTo>
                  <a:pt x="811885" y="127000"/>
                </a:moveTo>
                <a:lnTo>
                  <a:pt x="791552" y="127000"/>
                </a:lnTo>
                <a:lnTo>
                  <a:pt x="806678" y="114300"/>
                </a:lnTo>
                <a:lnTo>
                  <a:pt x="827049" y="114300"/>
                </a:lnTo>
                <a:lnTo>
                  <a:pt x="811885" y="127000"/>
                </a:lnTo>
                <a:close/>
              </a:path>
              <a:path w="2741929" h="2730500">
                <a:moveTo>
                  <a:pt x="1950275" y="127000"/>
                </a:moveTo>
                <a:lnTo>
                  <a:pt x="1929942" y="127000"/>
                </a:lnTo>
                <a:lnTo>
                  <a:pt x="1914779" y="114300"/>
                </a:lnTo>
                <a:lnTo>
                  <a:pt x="1935137" y="114300"/>
                </a:lnTo>
                <a:lnTo>
                  <a:pt x="1950275" y="127000"/>
                </a:lnTo>
                <a:close/>
              </a:path>
              <a:path w="2741929" h="2730500">
                <a:moveTo>
                  <a:pt x="781989" y="139700"/>
                </a:moveTo>
                <a:lnTo>
                  <a:pt x="761580" y="139700"/>
                </a:lnTo>
                <a:lnTo>
                  <a:pt x="776516" y="127000"/>
                </a:lnTo>
                <a:lnTo>
                  <a:pt x="796963" y="127000"/>
                </a:lnTo>
                <a:lnTo>
                  <a:pt x="781989" y="139700"/>
                </a:lnTo>
                <a:close/>
              </a:path>
              <a:path w="2741929" h="2730500">
                <a:moveTo>
                  <a:pt x="1980247" y="139700"/>
                </a:moveTo>
                <a:lnTo>
                  <a:pt x="1959838" y="139700"/>
                </a:lnTo>
                <a:lnTo>
                  <a:pt x="1944865" y="127000"/>
                </a:lnTo>
                <a:lnTo>
                  <a:pt x="1965312" y="127000"/>
                </a:lnTo>
                <a:lnTo>
                  <a:pt x="1980247" y="139700"/>
                </a:lnTo>
                <a:close/>
              </a:path>
              <a:path w="2741929" h="2730500">
                <a:moveTo>
                  <a:pt x="737908" y="165100"/>
                </a:moveTo>
                <a:lnTo>
                  <a:pt x="717397" y="165100"/>
                </a:lnTo>
                <a:lnTo>
                  <a:pt x="746747" y="139700"/>
                </a:lnTo>
                <a:lnTo>
                  <a:pt x="782065" y="139700"/>
                </a:lnTo>
                <a:lnTo>
                  <a:pt x="767194" y="152400"/>
                </a:lnTo>
                <a:lnTo>
                  <a:pt x="752576" y="152400"/>
                </a:lnTo>
                <a:lnTo>
                  <a:pt x="737908" y="165100"/>
                </a:lnTo>
                <a:close/>
              </a:path>
              <a:path w="2741929" h="2730500">
                <a:moveTo>
                  <a:pt x="2024430" y="165100"/>
                </a:moveTo>
                <a:lnTo>
                  <a:pt x="2003907" y="165100"/>
                </a:lnTo>
                <a:lnTo>
                  <a:pt x="1989251" y="152400"/>
                </a:lnTo>
                <a:lnTo>
                  <a:pt x="1974634" y="152400"/>
                </a:lnTo>
                <a:lnTo>
                  <a:pt x="1959762" y="139700"/>
                </a:lnTo>
                <a:lnTo>
                  <a:pt x="1995081" y="139700"/>
                </a:lnTo>
                <a:lnTo>
                  <a:pt x="2024430" y="165100"/>
                </a:lnTo>
                <a:close/>
              </a:path>
              <a:path w="2741929" h="2730500">
                <a:moveTo>
                  <a:pt x="709040" y="177800"/>
                </a:moveTo>
                <a:lnTo>
                  <a:pt x="688466" y="177800"/>
                </a:lnTo>
                <a:lnTo>
                  <a:pt x="702881" y="165100"/>
                </a:lnTo>
                <a:lnTo>
                  <a:pt x="723493" y="165100"/>
                </a:lnTo>
                <a:lnTo>
                  <a:pt x="709040" y="177800"/>
                </a:lnTo>
                <a:close/>
              </a:path>
              <a:path w="2741929" h="2730500">
                <a:moveTo>
                  <a:pt x="2053348" y="177800"/>
                </a:moveTo>
                <a:lnTo>
                  <a:pt x="2032787" y="177800"/>
                </a:lnTo>
                <a:lnTo>
                  <a:pt x="2018334" y="165100"/>
                </a:lnTo>
                <a:lnTo>
                  <a:pt x="2038946" y="165100"/>
                </a:lnTo>
                <a:lnTo>
                  <a:pt x="2053348" y="177800"/>
                </a:lnTo>
                <a:close/>
              </a:path>
              <a:path w="2741929" h="2730500">
                <a:moveTo>
                  <a:pt x="652602" y="215900"/>
                </a:moveTo>
                <a:lnTo>
                  <a:pt x="631939" y="215900"/>
                </a:lnTo>
                <a:lnTo>
                  <a:pt x="645909" y="203200"/>
                </a:lnTo>
                <a:lnTo>
                  <a:pt x="674166" y="177800"/>
                </a:lnTo>
                <a:lnTo>
                  <a:pt x="709117" y="177800"/>
                </a:lnTo>
                <a:lnTo>
                  <a:pt x="694766" y="190500"/>
                </a:lnTo>
                <a:lnTo>
                  <a:pt x="680669" y="190500"/>
                </a:lnTo>
                <a:lnTo>
                  <a:pt x="666546" y="203200"/>
                </a:lnTo>
                <a:lnTo>
                  <a:pt x="652602" y="215900"/>
                </a:lnTo>
                <a:close/>
              </a:path>
              <a:path w="2741929" h="2730500">
                <a:moveTo>
                  <a:pt x="2109889" y="215900"/>
                </a:moveTo>
                <a:lnTo>
                  <a:pt x="2089226" y="215900"/>
                </a:lnTo>
                <a:lnTo>
                  <a:pt x="2075218" y="203200"/>
                </a:lnTo>
                <a:lnTo>
                  <a:pt x="2061159" y="190500"/>
                </a:lnTo>
                <a:lnTo>
                  <a:pt x="2047062" y="190500"/>
                </a:lnTo>
                <a:lnTo>
                  <a:pt x="2032711" y="177800"/>
                </a:lnTo>
                <a:lnTo>
                  <a:pt x="2067648" y="177800"/>
                </a:lnTo>
                <a:lnTo>
                  <a:pt x="2095919" y="203200"/>
                </a:lnTo>
                <a:lnTo>
                  <a:pt x="2109889" y="215900"/>
                </a:lnTo>
                <a:close/>
              </a:path>
              <a:path w="2741929" h="2730500">
                <a:moveTo>
                  <a:pt x="611428" y="241300"/>
                </a:moveTo>
                <a:lnTo>
                  <a:pt x="590740" y="241300"/>
                </a:lnTo>
                <a:lnTo>
                  <a:pt x="618096" y="215900"/>
                </a:lnTo>
                <a:lnTo>
                  <a:pt x="638822" y="215900"/>
                </a:lnTo>
                <a:lnTo>
                  <a:pt x="625043" y="228600"/>
                </a:lnTo>
                <a:lnTo>
                  <a:pt x="611428" y="241300"/>
                </a:lnTo>
                <a:close/>
              </a:path>
              <a:path w="2741929" h="2730500">
                <a:moveTo>
                  <a:pt x="2151087" y="241300"/>
                </a:moveTo>
                <a:lnTo>
                  <a:pt x="2130386" y="241300"/>
                </a:lnTo>
                <a:lnTo>
                  <a:pt x="2116721" y="228600"/>
                </a:lnTo>
                <a:lnTo>
                  <a:pt x="2102992" y="215900"/>
                </a:lnTo>
                <a:lnTo>
                  <a:pt x="2123732" y="215900"/>
                </a:lnTo>
                <a:lnTo>
                  <a:pt x="2151087" y="241300"/>
                </a:lnTo>
                <a:close/>
              </a:path>
              <a:path w="2741929" h="2730500">
                <a:moveTo>
                  <a:pt x="545172" y="292100"/>
                </a:moveTo>
                <a:lnTo>
                  <a:pt x="524459" y="292100"/>
                </a:lnTo>
                <a:lnTo>
                  <a:pt x="537463" y="279400"/>
                </a:lnTo>
                <a:lnTo>
                  <a:pt x="550608" y="266700"/>
                </a:lnTo>
                <a:lnTo>
                  <a:pt x="577240" y="241300"/>
                </a:lnTo>
                <a:lnTo>
                  <a:pt x="598004" y="241300"/>
                </a:lnTo>
                <a:lnTo>
                  <a:pt x="584568" y="254000"/>
                </a:lnTo>
                <a:lnTo>
                  <a:pt x="571309" y="266700"/>
                </a:lnTo>
                <a:lnTo>
                  <a:pt x="558177" y="279400"/>
                </a:lnTo>
                <a:lnTo>
                  <a:pt x="545172" y="292100"/>
                </a:lnTo>
                <a:close/>
              </a:path>
              <a:path w="2741929" h="2730500">
                <a:moveTo>
                  <a:pt x="2217369" y="292100"/>
                </a:moveTo>
                <a:lnTo>
                  <a:pt x="2196655" y="292100"/>
                </a:lnTo>
                <a:lnTo>
                  <a:pt x="2183587" y="279400"/>
                </a:lnTo>
                <a:lnTo>
                  <a:pt x="2170455" y="266700"/>
                </a:lnTo>
                <a:lnTo>
                  <a:pt x="2157196" y="254000"/>
                </a:lnTo>
                <a:lnTo>
                  <a:pt x="2143823" y="241300"/>
                </a:lnTo>
                <a:lnTo>
                  <a:pt x="2164588" y="241300"/>
                </a:lnTo>
                <a:lnTo>
                  <a:pt x="2191219" y="266700"/>
                </a:lnTo>
                <a:lnTo>
                  <a:pt x="2217369" y="292100"/>
                </a:lnTo>
                <a:close/>
              </a:path>
              <a:path w="2741929" h="2730500">
                <a:moveTo>
                  <a:pt x="457580" y="355600"/>
                </a:moveTo>
                <a:lnTo>
                  <a:pt x="449072" y="355600"/>
                </a:lnTo>
                <a:lnTo>
                  <a:pt x="461302" y="342900"/>
                </a:lnTo>
                <a:lnTo>
                  <a:pt x="486181" y="317500"/>
                </a:lnTo>
                <a:lnTo>
                  <a:pt x="511568" y="292100"/>
                </a:lnTo>
                <a:lnTo>
                  <a:pt x="532333" y="292100"/>
                </a:lnTo>
                <a:lnTo>
                  <a:pt x="519506" y="304800"/>
                </a:lnTo>
                <a:lnTo>
                  <a:pt x="506869" y="317500"/>
                </a:lnTo>
                <a:lnTo>
                  <a:pt x="494347" y="330200"/>
                </a:lnTo>
                <a:lnTo>
                  <a:pt x="481964" y="342900"/>
                </a:lnTo>
                <a:lnTo>
                  <a:pt x="469760" y="342900"/>
                </a:lnTo>
                <a:lnTo>
                  <a:pt x="457580" y="355600"/>
                </a:lnTo>
                <a:close/>
              </a:path>
              <a:path w="2741929" h="2730500">
                <a:moveTo>
                  <a:pt x="2292756" y="355600"/>
                </a:moveTo>
                <a:lnTo>
                  <a:pt x="2284247" y="355600"/>
                </a:lnTo>
                <a:lnTo>
                  <a:pt x="2272068" y="342900"/>
                </a:lnTo>
                <a:lnTo>
                  <a:pt x="2259863" y="342900"/>
                </a:lnTo>
                <a:lnTo>
                  <a:pt x="2247417" y="330200"/>
                </a:lnTo>
                <a:lnTo>
                  <a:pt x="2234895" y="317500"/>
                </a:lnTo>
                <a:lnTo>
                  <a:pt x="2222258" y="304800"/>
                </a:lnTo>
                <a:lnTo>
                  <a:pt x="2209495" y="292100"/>
                </a:lnTo>
                <a:lnTo>
                  <a:pt x="2230259" y="292100"/>
                </a:lnTo>
                <a:lnTo>
                  <a:pt x="2255646" y="317500"/>
                </a:lnTo>
                <a:lnTo>
                  <a:pt x="2268143" y="330200"/>
                </a:lnTo>
                <a:lnTo>
                  <a:pt x="2280513" y="342900"/>
                </a:lnTo>
                <a:lnTo>
                  <a:pt x="2292756" y="355600"/>
                </a:lnTo>
                <a:close/>
              </a:path>
              <a:path w="2741929" h="2730500">
                <a:moveTo>
                  <a:pt x="445642" y="2362200"/>
                </a:moveTo>
                <a:lnTo>
                  <a:pt x="424992" y="2362200"/>
                </a:lnTo>
                <a:lnTo>
                  <a:pt x="413156" y="2349500"/>
                </a:lnTo>
                <a:lnTo>
                  <a:pt x="378472" y="2311400"/>
                </a:lnTo>
                <a:lnTo>
                  <a:pt x="345071" y="2273300"/>
                </a:lnTo>
                <a:lnTo>
                  <a:pt x="312966" y="2235200"/>
                </a:lnTo>
                <a:lnTo>
                  <a:pt x="282219" y="2197100"/>
                </a:lnTo>
                <a:lnTo>
                  <a:pt x="252844" y="2159000"/>
                </a:lnTo>
                <a:lnTo>
                  <a:pt x="224878" y="2120900"/>
                </a:lnTo>
                <a:lnTo>
                  <a:pt x="198386" y="2070100"/>
                </a:lnTo>
                <a:lnTo>
                  <a:pt x="189877" y="2057400"/>
                </a:lnTo>
                <a:lnTo>
                  <a:pt x="165366" y="2019300"/>
                </a:lnTo>
                <a:lnTo>
                  <a:pt x="142405" y="1968500"/>
                </a:lnTo>
                <a:lnTo>
                  <a:pt x="135089" y="1955800"/>
                </a:lnTo>
                <a:lnTo>
                  <a:pt x="127965" y="1943100"/>
                </a:lnTo>
                <a:lnTo>
                  <a:pt x="121005" y="1930400"/>
                </a:lnTo>
                <a:lnTo>
                  <a:pt x="114223" y="1917700"/>
                </a:lnTo>
                <a:lnTo>
                  <a:pt x="107632" y="1892300"/>
                </a:lnTo>
                <a:lnTo>
                  <a:pt x="101218" y="1879600"/>
                </a:lnTo>
                <a:lnTo>
                  <a:pt x="94996" y="1866900"/>
                </a:lnTo>
                <a:lnTo>
                  <a:pt x="88950" y="1854200"/>
                </a:lnTo>
                <a:lnTo>
                  <a:pt x="83083" y="1841500"/>
                </a:lnTo>
                <a:lnTo>
                  <a:pt x="77419" y="1816100"/>
                </a:lnTo>
                <a:lnTo>
                  <a:pt x="71932" y="1803400"/>
                </a:lnTo>
                <a:lnTo>
                  <a:pt x="66636" y="1790700"/>
                </a:lnTo>
                <a:lnTo>
                  <a:pt x="61531" y="1778000"/>
                </a:lnTo>
                <a:lnTo>
                  <a:pt x="56616" y="1752600"/>
                </a:lnTo>
                <a:lnTo>
                  <a:pt x="51904" y="1739900"/>
                </a:lnTo>
                <a:lnTo>
                  <a:pt x="47383" y="1727200"/>
                </a:lnTo>
                <a:lnTo>
                  <a:pt x="43052" y="1701800"/>
                </a:lnTo>
                <a:lnTo>
                  <a:pt x="38925" y="1689100"/>
                </a:lnTo>
                <a:lnTo>
                  <a:pt x="35001" y="1676400"/>
                </a:lnTo>
                <a:lnTo>
                  <a:pt x="31267" y="1663700"/>
                </a:lnTo>
                <a:lnTo>
                  <a:pt x="27749" y="1638300"/>
                </a:lnTo>
                <a:lnTo>
                  <a:pt x="24422" y="1625600"/>
                </a:lnTo>
                <a:lnTo>
                  <a:pt x="21310" y="1612900"/>
                </a:lnTo>
                <a:lnTo>
                  <a:pt x="18389" y="1587500"/>
                </a:lnTo>
                <a:lnTo>
                  <a:pt x="15684" y="1574800"/>
                </a:lnTo>
                <a:lnTo>
                  <a:pt x="13195" y="1562100"/>
                </a:lnTo>
                <a:lnTo>
                  <a:pt x="10909" y="1536700"/>
                </a:lnTo>
                <a:lnTo>
                  <a:pt x="8826" y="1524000"/>
                </a:lnTo>
                <a:lnTo>
                  <a:pt x="6972" y="1498600"/>
                </a:lnTo>
                <a:lnTo>
                  <a:pt x="5321" y="1485900"/>
                </a:lnTo>
                <a:lnTo>
                  <a:pt x="3886" y="1473200"/>
                </a:lnTo>
                <a:lnTo>
                  <a:pt x="2666" y="1447800"/>
                </a:lnTo>
                <a:lnTo>
                  <a:pt x="1676" y="1435100"/>
                </a:lnTo>
                <a:lnTo>
                  <a:pt x="901" y="1422400"/>
                </a:lnTo>
                <a:lnTo>
                  <a:pt x="342" y="1397000"/>
                </a:lnTo>
                <a:lnTo>
                  <a:pt x="0" y="1384300"/>
                </a:lnTo>
                <a:lnTo>
                  <a:pt x="0" y="1346200"/>
                </a:lnTo>
                <a:lnTo>
                  <a:pt x="342" y="1333500"/>
                </a:lnTo>
                <a:lnTo>
                  <a:pt x="901" y="1308100"/>
                </a:lnTo>
                <a:lnTo>
                  <a:pt x="1676" y="1295400"/>
                </a:lnTo>
                <a:lnTo>
                  <a:pt x="2666" y="1282700"/>
                </a:lnTo>
                <a:lnTo>
                  <a:pt x="3886" y="1257300"/>
                </a:lnTo>
                <a:lnTo>
                  <a:pt x="5321" y="1244600"/>
                </a:lnTo>
                <a:lnTo>
                  <a:pt x="6972" y="1219200"/>
                </a:lnTo>
                <a:lnTo>
                  <a:pt x="8826" y="1206500"/>
                </a:lnTo>
                <a:lnTo>
                  <a:pt x="10909" y="1193800"/>
                </a:lnTo>
                <a:lnTo>
                  <a:pt x="13195" y="1168400"/>
                </a:lnTo>
                <a:lnTo>
                  <a:pt x="15684" y="1155700"/>
                </a:lnTo>
                <a:lnTo>
                  <a:pt x="18389" y="1143000"/>
                </a:lnTo>
                <a:lnTo>
                  <a:pt x="21310" y="1117600"/>
                </a:lnTo>
                <a:lnTo>
                  <a:pt x="24422" y="1104900"/>
                </a:lnTo>
                <a:lnTo>
                  <a:pt x="27749" y="1092200"/>
                </a:lnTo>
                <a:lnTo>
                  <a:pt x="31267" y="1066800"/>
                </a:lnTo>
                <a:lnTo>
                  <a:pt x="35001" y="1054100"/>
                </a:lnTo>
                <a:lnTo>
                  <a:pt x="38925" y="1041400"/>
                </a:lnTo>
                <a:lnTo>
                  <a:pt x="43052" y="1016000"/>
                </a:lnTo>
                <a:lnTo>
                  <a:pt x="47383" y="1003300"/>
                </a:lnTo>
                <a:lnTo>
                  <a:pt x="51904" y="990600"/>
                </a:lnTo>
                <a:lnTo>
                  <a:pt x="56616" y="977900"/>
                </a:lnTo>
                <a:lnTo>
                  <a:pt x="61531" y="952500"/>
                </a:lnTo>
                <a:lnTo>
                  <a:pt x="66636" y="939800"/>
                </a:lnTo>
                <a:lnTo>
                  <a:pt x="71932" y="927100"/>
                </a:lnTo>
                <a:lnTo>
                  <a:pt x="77419" y="914400"/>
                </a:lnTo>
                <a:lnTo>
                  <a:pt x="83083" y="889000"/>
                </a:lnTo>
                <a:lnTo>
                  <a:pt x="88950" y="876300"/>
                </a:lnTo>
                <a:lnTo>
                  <a:pt x="94996" y="863600"/>
                </a:lnTo>
                <a:lnTo>
                  <a:pt x="101218" y="850900"/>
                </a:lnTo>
                <a:lnTo>
                  <a:pt x="107632" y="825500"/>
                </a:lnTo>
                <a:lnTo>
                  <a:pt x="114223" y="812800"/>
                </a:lnTo>
                <a:lnTo>
                  <a:pt x="121005" y="800100"/>
                </a:lnTo>
                <a:lnTo>
                  <a:pt x="127965" y="787400"/>
                </a:lnTo>
                <a:lnTo>
                  <a:pt x="135089" y="774700"/>
                </a:lnTo>
                <a:lnTo>
                  <a:pt x="142405" y="749300"/>
                </a:lnTo>
                <a:lnTo>
                  <a:pt x="165366" y="711200"/>
                </a:lnTo>
                <a:lnTo>
                  <a:pt x="189877" y="673100"/>
                </a:lnTo>
                <a:lnTo>
                  <a:pt x="198386" y="647700"/>
                </a:lnTo>
                <a:lnTo>
                  <a:pt x="224878" y="609600"/>
                </a:lnTo>
                <a:lnTo>
                  <a:pt x="252844" y="571500"/>
                </a:lnTo>
                <a:lnTo>
                  <a:pt x="282219" y="533400"/>
                </a:lnTo>
                <a:lnTo>
                  <a:pt x="312966" y="495300"/>
                </a:lnTo>
                <a:lnTo>
                  <a:pt x="345071" y="457200"/>
                </a:lnTo>
                <a:lnTo>
                  <a:pt x="378472" y="419100"/>
                </a:lnTo>
                <a:lnTo>
                  <a:pt x="413156" y="381000"/>
                </a:lnTo>
                <a:lnTo>
                  <a:pt x="436956" y="355600"/>
                </a:lnTo>
                <a:lnTo>
                  <a:pt x="457631" y="355600"/>
                </a:lnTo>
                <a:lnTo>
                  <a:pt x="445592" y="368300"/>
                </a:lnTo>
                <a:lnTo>
                  <a:pt x="433730" y="381000"/>
                </a:lnTo>
                <a:lnTo>
                  <a:pt x="421995" y="393700"/>
                </a:lnTo>
                <a:lnTo>
                  <a:pt x="410413" y="406400"/>
                </a:lnTo>
                <a:lnTo>
                  <a:pt x="398957" y="419100"/>
                </a:lnTo>
                <a:lnTo>
                  <a:pt x="387642" y="431800"/>
                </a:lnTo>
                <a:lnTo>
                  <a:pt x="376466" y="444500"/>
                </a:lnTo>
                <a:lnTo>
                  <a:pt x="365429" y="457200"/>
                </a:lnTo>
                <a:lnTo>
                  <a:pt x="354596" y="457200"/>
                </a:lnTo>
                <a:lnTo>
                  <a:pt x="343788" y="469900"/>
                </a:lnTo>
                <a:lnTo>
                  <a:pt x="333197" y="482600"/>
                </a:lnTo>
                <a:lnTo>
                  <a:pt x="322745" y="495300"/>
                </a:lnTo>
                <a:lnTo>
                  <a:pt x="312432" y="508000"/>
                </a:lnTo>
                <a:lnTo>
                  <a:pt x="302272" y="520700"/>
                </a:lnTo>
                <a:lnTo>
                  <a:pt x="292265" y="533400"/>
                </a:lnTo>
                <a:lnTo>
                  <a:pt x="282409" y="546100"/>
                </a:lnTo>
                <a:lnTo>
                  <a:pt x="272719" y="558800"/>
                </a:lnTo>
                <a:lnTo>
                  <a:pt x="263169" y="584200"/>
                </a:lnTo>
                <a:lnTo>
                  <a:pt x="253784" y="596900"/>
                </a:lnTo>
                <a:lnTo>
                  <a:pt x="244551" y="609600"/>
                </a:lnTo>
                <a:lnTo>
                  <a:pt x="235470" y="622300"/>
                </a:lnTo>
                <a:lnTo>
                  <a:pt x="226555" y="635000"/>
                </a:lnTo>
                <a:lnTo>
                  <a:pt x="217804" y="647700"/>
                </a:lnTo>
                <a:lnTo>
                  <a:pt x="209219" y="660400"/>
                </a:lnTo>
                <a:lnTo>
                  <a:pt x="200787" y="673100"/>
                </a:lnTo>
                <a:lnTo>
                  <a:pt x="192531" y="685800"/>
                </a:lnTo>
                <a:lnTo>
                  <a:pt x="184442" y="698500"/>
                </a:lnTo>
                <a:lnTo>
                  <a:pt x="176504" y="711200"/>
                </a:lnTo>
                <a:lnTo>
                  <a:pt x="168757" y="736600"/>
                </a:lnTo>
                <a:lnTo>
                  <a:pt x="161175" y="749300"/>
                </a:lnTo>
                <a:lnTo>
                  <a:pt x="153758" y="762000"/>
                </a:lnTo>
                <a:lnTo>
                  <a:pt x="146519" y="774700"/>
                </a:lnTo>
                <a:lnTo>
                  <a:pt x="139446" y="787400"/>
                </a:lnTo>
                <a:lnTo>
                  <a:pt x="132562" y="800100"/>
                </a:lnTo>
                <a:lnTo>
                  <a:pt x="125844" y="825500"/>
                </a:lnTo>
                <a:lnTo>
                  <a:pt x="119316" y="838200"/>
                </a:lnTo>
                <a:lnTo>
                  <a:pt x="112966" y="850900"/>
                </a:lnTo>
                <a:lnTo>
                  <a:pt x="106794" y="863600"/>
                </a:lnTo>
                <a:lnTo>
                  <a:pt x="100799" y="876300"/>
                </a:lnTo>
                <a:lnTo>
                  <a:pt x="94996" y="901700"/>
                </a:lnTo>
                <a:lnTo>
                  <a:pt x="89382" y="914400"/>
                </a:lnTo>
                <a:lnTo>
                  <a:pt x="83947" y="927100"/>
                </a:lnTo>
                <a:lnTo>
                  <a:pt x="78701" y="939800"/>
                </a:lnTo>
                <a:lnTo>
                  <a:pt x="73647" y="965200"/>
                </a:lnTo>
                <a:lnTo>
                  <a:pt x="68783" y="977900"/>
                </a:lnTo>
                <a:lnTo>
                  <a:pt x="64109" y="990600"/>
                </a:lnTo>
                <a:lnTo>
                  <a:pt x="59626" y="1003300"/>
                </a:lnTo>
                <a:lnTo>
                  <a:pt x="55346" y="1028700"/>
                </a:lnTo>
                <a:lnTo>
                  <a:pt x="51257" y="1041400"/>
                </a:lnTo>
                <a:lnTo>
                  <a:pt x="47358" y="1054100"/>
                </a:lnTo>
                <a:lnTo>
                  <a:pt x="43675" y="1079500"/>
                </a:lnTo>
                <a:lnTo>
                  <a:pt x="40182" y="1092200"/>
                </a:lnTo>
                <a:lnTo>
                  <a:pt x="36893" y="1104900"/>
                </a:lnTo>
                <a:lnTo>
                  <a:pt x="33794" y="1130300"/>
                </a:lnTo>
                <a:lnTo>
                  <a:pt x="30911" y="1143000"/>
                </a:lnTo>
                <a:lnTo>
                  <a:pt x="28232" y="1155700"/>
                </a:lnTo>
                <a:lnTo>
                  <a:pt x="25768" y="1168400"/>
                </a:lnTo>
                <a:lnTo>
                  <a:pt x="23494" y="1193800"/>
                </a:lnTo>
                <a:lnTo>
                  <a:pt x="21450" y="1206500"/>
                </a:lnTo>
                <a:lnTo>
                  <a:pt x="19596" y="1231900"/>
                </a:lnTo>
                <a:lnTo>
                  <a:pt x="17970" y="1244600"/>
                </a:lnTo>
                <a:lnTo>
                  <a:pt x="16548" y="1257300"/>
                </a:lnTo>
                <a:lnTo>
                  <a:pt x="15341" y="1282700"/>
                </a:lnTo>
                <a:lnTo>
                  <a:pt x="14350" y="1295400"/>
                </a:lnTo>
                <a:lnTo>
                  <a:pt x="13588" y="1308100"/>
                </a:lnTo>
                <a:lnTo>
                  <a:pt x="13030" y="1333500"/>
                </a:lnTo>
                <a:lnTo>
                  <a:pt x="12700" y="1346200"/>
                </a:lnTo>
                <a:lnTo>
                  <a:pt x="12700" y="1384300"/>
                </a:lnTo>
                <a:lnTo>
                  <a:pt x="13030" y="1397000"/>
                </a:lnTo>
                <a:lnTo>
                  <a:pt x="13588" y="1422400"/>
                </a:lnTo>
                <a:lnTo>
                  <a:pt x="14363" y="1435100"/>
                </a:lnTo>
                <a:lnTo>
                  <a:pt x="15354" y="1447800"/>
                </a:lnTo>
                <a:lnTo>
                  <a:pt x="16560" y="1473200"/>
                </a:lnTo>
                <a:lnTo>
                  <a:pt x="17970" y="1485900"/>
                </a:lnTo>
                <a:lnTo>
                  <a:pt x="19608" y="1498600"/>
                </a:lnTo>
                <a:lnTo>
                  <a:pt x="21450" y="1524000"/>
                </a:lnTo>
                <a:lnTo>
                  <a:pt x="23507" y="1536700"/>
                </a:lnTo>
                <a:lnTo>
                  <a:pt x="25768" y="1549400"/>
                </a:lnTo>
                <a:lnTo>
                  <a:pt x="28244" y="1574800"/>
                </a:lnTo>
                <a:lnTo>
                  <a:pt x="30924" y="1587500"/>
                </a:lnTo>
                <a:lnTo>
                  <a:pt x="33807" y="1600200"/>
                </a:lnTo>
                <a:lnTo>
                  <a:pt x="36906" y="1625600"/>
                </a:lnTo>
                <a:lnTo>
                  <a:pt x="40195" y="1638300"/>
                </a:lnTo>
                <a:lnTo>
                  <a:pt x="43687" y="1651000"/>
                </a:lnTo>
                <a:lnTo>
                  <a:pt x="47383" y="1676400"/>
                </a:lnTo>
                <a:lnTo>
                  <a:pt x="51269" y="1689100"/>
                </a:lnTo>
                <a:lnTo>
                  <a:pt x="55359" y="1701800"/>
                </a:lnTo>
                <a:lnTo>
                  <a:pt x="59651" y="1714500"/>
                </a:lnTo>
                <a:lnTo>
                  <a:pt x="64135" y="1739900"/>
                </a:lnTo>
                <a:lnTo>
                  <a:pt x="68808" y="1752600"/>
                </a:lnTo>
                <a:lnTo>
                  <a:pt x="73672" y="1765300"/>
                </a:lnTo>
                <a:lnTo>
                  <a:pt x="78727" y="1790700"/>
                </a:lnTo>
                <a:lnTo>
                  <a:pt x="83972" y="1803400"/>
                </a:lnTo>
                <a:lnTo>
                  <a:pt x="89407" y="1816100"/>
                </a:lnTo>
                <a:lnTo>
                  <a:pt x="95021" y="1828800"/>
                </a:lnTo>
                <a:lnTo>
                  <a:pt x="100825" y="1841500"/>
                </a:lnTo>
                <a:lnTo>
                  <a:pt x="106819" y="1866900"/>
                </a:lnTo>
                <a:lnTo>
                  <a:pt x="112991" y="1879600"/>
                </a:lnTo>
                <a:lnTo>
                  <a:pt x="119341" y="1892300"/>
                </a:lnTo>
                <a:lnTo>
                  <a:pt x="125882" y="1905000"/>
                </a:lnTo>
                <a:lnTo>
                  <a:pt x="132587" y="1917700"/>
                </a:lnTo>
                <a:lnTo>
                  <a:pt x="139484" y="1943100"/>
                </a:lnTo>
                <a:lnTo>
                  <a:pt x="146545" y="1955800"/>
                </a:lnTo>
                <a:lnTo>
                  <a:pt x="153784" y="1968500"/>
                </a:lnTo>
                <a:lnTo>
                  <a:pt x="161201" y="1981200"/>
                </a:lnTo>
                <a:lnTo>
                  <a:pt x="168795" y="1993900"/>
                </a:lnTo>
                <a:lnTo>
                  <a:pt x="176542" y="2006600"/>
                </a:lnTo>
                <a:lnTo>
                  <a:pt x="184467" y="2032000"/>
                </a:lnTo>
                <a:lnTo>
                  <a:pt x="192570" y="2044700"/>
                </a:lnTo>
                <a:lnTo>
                  <a:pt x="200825" y="2057400"/>
                </a:lnTo>
                <a:lnTo>
                  <a:pt x="209257" y="2070100"/>
                </a:lnTo>
                <a:lnTo>
                  <a:pt x="217843" y="2082800"/>
                </a:lnTo>
                <a:lnTo>
                  <a:pt x="226593" y="2095500"/>
                </a:lnTo>
                <a:lnTo>
                  <a:pt x="235508" y="2108200"/>
                </a:lnTo>
                <a:lnTo>
                  <a:pt x="244589" y="2120900"/>
                </a:lnTo>
                <a:lnTo>
                  <a:pt x="253822" y="2133600"/>
                </a:lnTo>
                <a:lnTo>
                  <a:pt x="263207" y="2146300"/>
                </a:lnTo>
                <a:lnTo>
                  <a:pt x="272757" y="2159000"/>
                </a:lnTo>
                <a:lnTo>
                  <a:pt x="282460" y="2171700"/>
                </a:lnTo>
                <a:lnTo>
                  <a:pt x="292315" y="2184400"/>
                </a:lnTo>
                <a:lnTo>
                  <a:pt x="302323" y="2197100"/>
                </a:lnTo>
                <a:lnTo>
                  <a:pt x="312483" y="2209800"/>
                </a:lnTo>
                <a:lnTo>
                  <a:pt x="322783" y="2222500"/>
                </a:lnTo>
                <a:lnTo>
                  <a:pt x="333248" y="2235200"/>
                </a:lnTo>
                <a:lnTo>
                  <a:pt x="343839" y="2247900"/>
                </a:lnTo>
                <a:lnTo>
                  <a:pt x="354596" y="2260600"/>
                </a:lnTo>
                <a:lnTo>
                  <a:pt x="365480" y="2273300"/>
                </a:lnTo>
                <a:lnTo>
                  <a:pt x="376516" y="2286000"/>
                </a:lnTo>
                <a:lnTo>
                  <a:pt x="387692" y="2298700"/>
                </a:lnTo>
                <a:lnTo>
                  <a:pt x="399008" y="2311400"/>
                </a:lnTo>
                <a:lnTo>
                  <a:pt x="410463" y="2324100"/>
                </a:lnTo>
                <a:lnTo>
                  <a:pt x="422046" y="2336800"/>
                </a:lnTo>
                <a:lnTo>
                  <a:pt x="433781" y="2349500"/>
                </a:lnTo>
                <a:lnTo>
                  <a:pt x="445642" y="2362200"/>
                </a:lnTo>
                <a:close/>
              </a:path>
              <a:path w="2741929" h="2730500">
                <a:moveTo>
                  <a:pt x="2316835" y="2362200"/>
                </a:moveTo>
                <a:lnTo>
                  <a:pt x="2296185" y="2362200"/>
                </a:lnTo>
                <a:lnTo>
                  <a:pt x="2308097" y="2349500"/>
                </a:lnTo>
                <a:lnTo>
                  <a:pt x="2319832" y="2336800"/>
                </a:lnTo>
                <a:lnTo>
                  <a:pt x="2331415" y="2324100"/>
                </a:lnTo>
                <a:lnTo>
                  <a:pt x="2342870" y="2311400"/>
                </a:lnTo>
                <a:lnTo>
                  <a:pt x="2354186" y="2298700"/>
                </a:lnTo>
                <a:lnTo>
                  <a:pt x="2365362" y="2286000"/>
                </a:lnTo>
                <a:lnTo>
                  <a:pt x="2376398" y="2273300"/>
                </a:lnTo>
                <a:lnTo>
                  <a:pt x="2387282" y="2260600"/>
                </a:lnTo>
                <a:lnTo>
                  <a:pt x="2398026" y="2247900"/>
                </a:lnTo>
                <a:lnTo>
                  <a:pt x="2408631" y="2235200"/>
                </a:lnTo>
                <a:lnTo>
                  <a:pt x="2419083" y="2222500"/>
                </a:lnTo>
                <a:lnTo>
                  <a:pt x="2429395" y="2209800"/>
                </a:lnTo>
                <a:lnTo>
                  <a:pt x="2439555" y="2197100"/>
                </a:lnTo>
                <a:lnTo>
                  <a:pt x="2449550" y="2184400"/>
                </a:lnTo>
                <a:lnTo>
                  <a:pt x="2459405" y="2171700"/>
                </a:lnTo>
                <a:lnTo>
                  <a:pt x="2469108" y="2159000"/>
                </a:lnTo>
                <a:lnTo>
                  <a:pt x="2478659" y="2146300"/>
                </a:lnTo>
                <a:lnTo>
                  <a:pt x="2488044" y="2133600"/>
                </a:lnTo>
                <a:lnTo>
                  <a:pt x="2497277" y="2120900"/>
                </a:lnTo>
                <a:lnTo>
                  <a:pt x="2506357" y="2108200"/>
                </a:lnTo>
                <a:lnTo>
                  <a:pt x="2515273" y="2095500"/>
                </a:lnTo>
                <a:lnTo>
                  <a:pt x="2524023" y="2082800"/>
                </a:lnTo>
                <a:lnTo>
                  <a:pt x="2532608" y="2070100"/>
                </a:lnTo>
                <a:lnTo>
                  <a:pt x="2541041" y="2057400"/>
                </a:lnTo>
                <a:lnTo>
                  <a:pt x="2549296" y="2044700"/>
                </a:lnTo>
                <a:lnTo>
                  <a:pt x="2557386" y="2032000"/>
                </a:lnTo>
                <a:lnTo>
                  <a:pt x="2565311" y="2006600"/>
                </a:lnTo>
                <a:lnTo>
                  <a:pt x="2573070" y="1993900"/>
                </a:lnTo>
                <a:lnTo>
                  <a:pt x="2580652" y="1981200"/>
                </a:lnTo>
                <a:lnTo>
                  <a:pt x="2588069" y="1968500"/>
                </a:lnTo>
                <a:lnTo>
                  <a:pt x="2595308" y="1955800"/>
                </a:lnTo>
                <a:lnTo>
                  <a:pt x="2602369" y="1943100"/>
                </a:lnTo>
                <a:lnTo>
                  <a:pt x="2609265" y="1917700"/>
                </a:lnTo>
                <a:lnTo>
                  <a:pt x="2615971" y="1905000"/>
                </a:lnTo>
                <a:lnTo>
                  <a:pt x="2622511" y="1892300"/>
                </a:lnTo>
                <a:lnTo>
                  <a:pt x="2628861" y="1879600"/>
                </a:lnTo>
                <a:lnTo>
                  <a:pt x="2635034" y="1866900"/>
                </a:lnTo>
                <a:lnTo>
                  <a:pt x="2641028" y="1841500"/>
                </a:lnTo>
                <a:lnTo>
                  <a:pt x="2646832" y="1828800"/>
                </a:lnTo>
                <a:lnTo>
                  <a:pt x="2652445" y="1816100"/>
                </a:lnTo>
                <a:lnTo>
                  <a:pt x="2657881" y="1803400"/>
                </a:lnTo>
                <a:lnTo>
                  <a:pt x="2663126" y="1790700"/>
                </a:lnTo>
                <a:lnTo>
                  <a:pt x="2668181" y="1765300"/>
                </a:lnTo>
                <a:lnTo>
                  <a:pt x="2673045" y="1752600"/>
                </a:lnTo>
                <a:lnTo>
                  <a:pt x="2677718" y="1739900"/>
                </a:lnTo>
                <a:lnTo>
                  <a:pt x="2682201" y="1714500"/>
                </a:lnTo>
                <a:lnTo>
                  <a:pt x="2686481" y="1701800"/>
                </a:lnTo>
                <a:lnTo>
                  <a:pt x="2690571" y="1689100"/>
                </a:lnTo>
                <a:lnTo>
                  <a:pt x="2694457" y="1676400"/>
                </a:lnTo>
                <a:lnTo>
                  <a:pt x="2698153" y="1651000"/>
                </a:lnTo>
                <a:lnTo>
                  <a:pt x="2701645" y="1638300"/>
                </a:lnTo>
                <a:lnTo>
                  <a:pt x="2704934" y="1625600"/>
                </a:lnTo>
                <a:lnTo>
                  <a:pt x="2708020" y="1600200"/>
                </a:lnTo>
                <a:lnTo>
                  <a:pt x="2710916" y="1587500"/>
                </a:lnTo>
                <a:lnTo>
                  <a:pt x="2713596" y="1574800"/>
                </a:lnTo>
                <a:lnTo>
                  <a:pt x="2716060" y="1549400"/>
                </a:lnTo>
                <a:lnTo>
                  <a:pt x="2718333" y="1536700"/>
                </a:lnTo>
                <a:lnTo>
                  <a:pt x="2720378" y="1524000"/>
                </a:lnTo>
                <a:lnTo>
                  <a:pt x="2722232" y="1498600"/>
                </a:lnTo>
                <a:lnTo>
                  <a:pt x="2723857" y="1485900"/>
                </a:lnTo>
                <a:lnTo>
                  <a:pt x="2725280" y="1473200"/>
                </a:lnTo>
                <a:lnTo>
                  <a:pt x="2726486" y="1447800"/>
                </a:lnTo>
                <a:lnTo>
                  <a:pt x="2727464" y="1435100"/>
                </a:lnTo>
                <a:lnTo>
                  <a:pt x="2728239" y="1422400"/>
                </a:lnTo>
                <a:lnTo>
                  <a:pt x="2728798" y="1397000"/>
                </a:lnTo>
                <a:lnTo>
                  <a:pt x="2729128" y="1384300"/>
                </a:lnTo>
                <a:lnTo>
                  <a:pt x="2729128" y="1346200"/>
                </a:lnTo>
                <a:lnTo>
                  <a:pt x="2728785" y="1333500"/>
                </a:lnTo>
                <a:lnTo>
                  <a:pt x="2728239" y="1308100"/>
                </a:lnTo>
                <a:lnTo>
                  <a:pt x="2727464" y="1295400"/>
                </a:lnTo>
                <a:lnTo>
                  <a:pt x="2726474" y="1282700"/>
                </a:lnTo>
                <a:lnTo>
                  <a:pt x="2725267" y="1257300"/>
                </a:lnTo>
                <a:lnTo>
                  <a:pt x="2723857" y="1244600"/>
                </a:lnTo>
                <a:lnTo>
                  <a:pt x="2722219" y="1231900"/>
                </a:lnTo>
                <a:lnTo>
                  <a:pt x="2720378" y="1206500"/>
                </a:lnTo>
                <a:lnTo>
                  <a:pt x="2718320" y="1193800"/>
                </a:lnTo>
                <a:lnTo>
                  <a:pt x="2716047" y="1168400"/>
                </a:lnTo>
                <a:lnTo>
                  <a:pt x="2713583" y="1155700"/>
                </a:lnTo>
                <a:lnTo>
                  <a:pt x="2710903" y="1143000"/>
                </a:lnTo>
                <a:lnTo>
                  <a:pt x="2708008" y="1130300"/>
                </a:lnTo>
                <a:lnTo>
                  <a:pt x="2704922" y="1104900"/>
                </a:lnTo>
                <a:lnTo>
                  <a:pt x="2701632" y="1092200"/>
                </a:lnTo>
                <a:lnTo>
                  <a:pt x="2698140" y="1079500"/>
                </a:lnTo>
                <a:lnTo>
                  <a:pt x="2694444" y="1054100"/>
                </a:lnTo>
                <a:lnTo>
                  <a:pt x="2690558" y="1041400"/>
                </a:lnTo>
                <a:lnTo>
                  <a:pt x="2686469" y="1028700"/>
                </a:lnTo>
                <a:lnTo>
                  <a:pt x="2682176" y="1003300"/>
                </a:lnTo>
                <a:lnTo>
                  <a:pt x="2677693" y="990600"/>
                </a:lnTo>
                <a:lnTo>
                  <a:pt x="2673019" y="977900"/>
                </a:lnTo>
                <a:lnTo>
                  <a:pt x="2668155" y="965200"/>
                </a:lnTo>
                <a:lnTo>
                  <a:pt x="2663101" y="939800"/>
                </a:lnTo>
                <a:lnTo>
                  <a:pt x="2657856" y="927100"/>
                </a:lnTo>
                <a:lnTo>
                  <a:pt x="2652420" y="914400"/>
                </a:lnTo>
                <a:lnTo>
                  <a:pt x="2646807" y="901700"/>
                </a:lnTo>
                <a:lnTo>
                  <a:pt x="2640990" y="876300"/>
                </a:lnTo>
                <a:lnTo>
                  <a:pt x="2635008" y="863600"/>
                </a:lnTo>
                <a:lnTo>
                  <a:pt x="2628836" y="850900"/>
                </a:lnTo>
                <a:lnTo>
                  <a:pt x="2622473" y="838200"/>
                </a:lnTo>
                <a:lnTo>
                  <a:pt x="2615945" y="825500"/>
                </a:lnTo>
                <a:lnTo>
                  <a:pt x="2609227" y="800100"/>
                </a:lnTo>
                <a:lnTo>
                  <a:pt x="2602344" y="787400"/>
                </a:lnTo>
                <a:lnTo>
                  <a:pt x="2595270" y="774700"/>
                </a:lnTo>
                <a:lnTo>
                  <a:pt x="2588031" y="762000"/>
                </a:lnTo>
                <a:lnTo>
                  <a:pt x="2580627" y="749300"/>
                </a:lnTo>
                <a:lnTo>
                  <a:pt x="2573032" y="736600"/>
                </a:lnTo>
                <a:lnTo>
                  <a:pt x="2565272" y="711200"/>
                </a:lnTo>
                <a:lnTo>
                  <a:pt x="2557348" y="698500"/>
                </a:lnTo>
                <a:lnTo>
                  <a:pt x="2549258" y="685800"/>
                </a:lnTo>
                <a:lnTo>
                  <a:pt x="2541003" y="673100"/>
                </a:lnTo>
                <a:lnTo>
                  <a:pt x="2532570" y="660400"/>
                </a:lnTo>
                <a:lnTo>
                  <a:pt x="2523985" y="647700"/>
                </a:lnTo>
                <a:lnTo>
                  <a:pt x="2515222" y="635000"/>
                </a:lnTo>
                <a:lnTo>
                  <a:pt x="2506306" y="622300"/>
                </a:lnTo>
                <a:lnTo>
                  <a:pt x="2497239" y="609600"/>
                </a:lnTo>
                <a:lnTo>
                  <a:pt x="2488006" y="596900"/>
                </a:lnTo>
                <a:lnTo>
                  <a:pt x="2478608" y="584200"/>
                </a:lnTo>
                <a:lnTo>
                  <a:pt x="2469070" y="558800"/>
                </a:lnTo>
                <a:lnTo>
                  <a:pt x="2459367" y="546100"/>
                </a:lnTo>
                <a:lnTo>
                  <a:pt x="2449512" y="533400"/>
                </a:lnTo>
                <a:lnTo>
                  <a:pt x="2439504" y="520700"/>
                </a:lnTo>
                <a:lnTo>
                  <a:pt x="2429344" y="508000"/>
                </a:lnTo>
                <a:lnTo>
                  <a:pt x="2419045" y="495300"/>
                </a:lnTo>
                <a:lnTo>
                  <a:pt x="2408580" y="482600"/>
                </a:lnTo>
                <a:lnTo>
                  <a:pt x="2397988" y="469900"/>
                </a:lnTo>
                <a:lnTo>
                  <a:pt x="2387231" y="457200"/>
                </a:lnTo>
                <a:lnTo>
                  <a:pt x="2376398" y="457200"/>
                </a:lnTo>
                <a:lnTo>
                  <a:pt x="2365311" y="444500"/>
                </a:lnTo>
                <a:lnTo>
                  <a:pt x="2354135" y="431800"/>
                </a:lnTo>
                <a:lnTo>
                  <a:pt x="2342819" y="419100"/>
                </a:lnTo>
                <a:lnTo>
                  <a:pt x="2331364" y="406400"/>
                </a:lnTo>
                <a:lnTo>
                  <a:pt x="2319769" y="393700"/>
                </a:lnTo>
                <a:lnTo>
                  <a:pt x="2308047" y="381000"/>
                </a:lnTo>
                <a:lnTo>
                  <a:pt x="2296185" y="368300"/>
                </a:lnTo>
                <a:lnTo>
                  <a:pt x="2284183" y="355600"/>
                </a:lnTo>
                <a:lnTo>
                  <a:pt x="2304859" y="355600"/>
                </a:lnTo>
                <a:lnTo>
                  <a:pt x="2316835" y="368300"/>
                </a:lnTo>
                <a:lnTo>
                  <a:pt x="2351938" y="406400"/>
                </a:lnTo>
                <a:lnTo>
                  <a:pt x="2385771" y="444500"/>
                </a:lnTo>
                <a:lnTo>
                  <a:pt x="2418308" y="482600"/>
                </a:lnTo>
                <a:lnTo>
                  <a:pt x="2449512" y="520700"/>
                </a:lnTo>
                <a:lnTo>
                  <a:pt x="2479344" y="558800"/>
                </a:lnTo>
                <a:lnTo>
                  <a:pt x="2507780" y="596900"/>
                </a:lnTo>
                <a:lnTo>
                  <a:pt x="2534780" y="635000"/>
                </a:lnTo>
                <a:lnTo>
                  <a:pt x="2551950" y="673100"/>
                </a:lnTo>
                <a:lnTo>
                  <a:pt x="2560281" y="685800"/>
                </a:lnTo>
                <a:lnTo>
                  <a:pt x="2584284" y="723900"/>
                </a:lnTo>
                <a:lnTo>
                  <a:pt x="2606738" y="774700"/>
                </a:lnTo>
                <a:lnTo>
                  <a:pt x="2613863" y="787400"/>
                </a:lnTo>
                <a:lnTo>
                  <a:pt x="2620822" y="800100"/>
                </a:lnTo>
                <a:lnTo>
                  <a:pt x="2627591" y="812800"/>
                </a:lnTo>
                <a:lnTo>
                  <a:pt x="2634195" y="825500"/>
                </a:lnTo>
                <a:lnTo>
                  <a:pt x="2640609" y="850900"/>
                </a:lnTo>
                <a:lnTo>
                  <a:pt x="2646832" y="863600"/>
                </a:lnTo>
                <a:lnTo>
                  <a:pt x="2652877" y="876300"/>
                </a:lnTo>
                <a:lnTo>
                  <a:pt x="2658744" y="889000"/>
                </a:lnTo>
                <a:lnTo>
                  <a:pt x="2664409" y="914400"/>
                </a:lnTo>
                <a:lnTo>
                  <a:pt x="2669895" y="927100"/>
                </a:lnTo>
                <a:lnTo>
                  <a:pt x="2675191" y="939800"/>
                </a:lnTo>
                <a:lnTo>
                  <a:pt x="2680296" y="952500"/>
                </a:lnTo>
                <a:lnTo>
                  <a:pt x="2685211" y="977900"/>
                </a:lnTo>
                <a:lnTo>
                  <a:pt x="2689923" y="990600"/>
                </a:lnTo>
                <a:lnTo>
                  <a:pt x="2694444" y="1003300"/>
                </a:lnTo>
                <a:lnTo>
                  <a:pt x="2698775" y="1016000"/>
                </a:lnTo>
                <a:lnTo>
                  <a:pt x="2702902" y="1041400"/>
                </a:lnTo>
                <a:lnTo>
                  <a:pt x="2706827" y="1054100"/>
                </a:lnTo>
                <a:lnTo>
                  <a:pt x="2710561" y="1066800"/>
                </a:lnTo>
                <a:lnTo>
                  <a:pt x="2714078" y="1092200"/>
                </a:lnTo>
                <a:lnTo>
                  <a:pt x="2717406" y="1104900"/>
                </a:lnTo>
                <a:lnTo>
                  <a:pt x="2720517" y="1117600"/>
                </a:lnTo>
                <a:lnTo>
                  <a:pt x="2723438" y="1143000"/>
                </a:lnTo>
                <a:lnTo>
                  <a:pt x="2726143" y="1155700"/>
                </a:lnTo>
                <a:lnTo>
                  <a:pt x="2728633" y="1168400"/>
                </a:lnTo>
                <a:lnTo>
                  <a:pt x="2730919" y="1193800"/>
                </a:lnTo>
                <a:lnTo>
                  <a:pt x="2732989" y="1206500"/>
                </a:lnTo>
                <a:lnTo>
                  <a:pt x="2734856" y="1219200"/>
                </a:lnTo>
                <a:lnTo>
                  <a:pt x="2736507" y="1244600"/>
                </a:lnTo>
                <a:lnTo>
                  <a:pt x="2737942" y="1257300"/>
                </a:lnTo>
                <a:lnTo>
                  <a:pt x="2739148" y="1282700"/>
                </a:lnTo>
                <a:lnTo>
                  <a:pt x="2740151" y="1295400"/>
                </a:lnTo>
                <a:lnTo>
                  <a:pt x="2740926" y="1308100"/>
                </a:lnTo>
                <a:lnTo>
                  <a:pt x="2741485" y="1333500"/>
                </a:lnTo>
                <a:lnTo>
                  <a:pt x="2741828" y="1346200"/>
                </a:lnTo>
                <a:lnTo>
                  <a:pt x="2741828" y="1384300"/>
                </a:lnTo>
                <a:lnTo>
                  <a:pt x="2741485" y="1397000"/>
                </a:lnTo>
                <a:lnTo>
                  <a:pt x="2740926" y="1422400"/>
                </a:lnTo>
                <a:lnTo>
                  <a:pt x="2740151" y="1435100"/>
                </a:lnTo>
                <a:lnTo>
                  <a:pt x="2739148" y="1447800"/>
                </a:lnTo>
                <a:lnTo>
                  <a:pt x="2737942" y="1473200"/>
                </a:lnTo>
                <a:lnTo>
                  <a:pt x="2736507" y="1485900"/>
                </a:lnTo>
                <a:lnTo>
                  <a:pt x="2734856" y="1498600"/>
                </a:lnTo>
                <a:lnTo>
                  <a:pt x="2732989" y="1524000"/>
                </a:lnTo>
                <a:lnTo>
                  <a:pt x="2730919" y="1536700"/>
                </a:lnTo>
                <a:lnTo>
                  <a:pt x="2728633" y="1562100"/>
                </a:lnTo>
                <a:lnTo>
                  <a:pt x="2726143" y="1574800"/>
                </a:lnTo>
                <a:lnTo>
                  <a:pt x="2723438" y="1587500"/>
                </a:lnTo>
                <a:lnTo>
                  <a:pt x="2720517" y="1612900"/>
                </a:lnTo>
                <a:lnTo>
                  <a:pt x="2717406" y="1625600"/>
                </a:lnTo>
                <a:lnTo>
                  <a:pt x="2714078" y="1638300"/>
                </a:lnTo>
                <a:lnTo>
                  <a:pt x="2710561" y="1663700"/>
                </a:lnTo>
                <a:lnTo>
                  <a:pt x="2706827" y="1676400"/>
                </a:lnTo>
                <a:lnTo>
                  <a:pt x="2702902" y="1689100"/>
                </a:lnTo>
                <a:lnTo>
                  <a:pt x="2698775" y="1701800"/>
                </a:lnTo>
                <a:lnTo>
                  <a:pt x="2694444" y="1727200"/>
                </a:lnTo>
                <a:lnTo>
                  <a:pt x="2689923" y="1739900"/>
                </a:lnTo>
                <a:lnTo>
                  <a:pt x="2685211" y="1752600"/>
                </a:lnTo>
                <a:lnTo>
                  <a:pt x="2680296" y="1778000"/>
                </a:lnTo>
                <a:lnTo>
                  <a:pt x="2675191" y="1790700"/>
                </a:lnTo>
                <a:lnTo>
                  <a:pt x="2669895" y="1803400"/>
                </a:lnTo>
                <a:lnTo>
                  <a:pt x="2664409" y="1816100"/>
                </a:lnTo>
                <a:lnTo>
                  <a:pt x="2658744" y="1841500"/>
                </a:lnTo>
                <a:lnTo>
                  <a:pt x="2652877" y="1854200"/>
                </a:lnTo>
                <a:lnTo>
                  <a:pt x="2646832" y="1866900"/>
                </a:lnTo>
                <a:lnTo>
                  <a:pt x="2640609" y="1879600"/>
                </a:lnTo>
                <a:lnTo>
                  <a:pt x="2634195" y="1892300"/>
                </a:lnTo>
                <a:lnTo>
                  <a:pt x="2627591" y="1917700"/>
                </a:lnTo>
                <a:lnTo>
                  <a:pt x="2620822" y="1930400"/>
                </a:lnTo>
                <a:lnTo>
                  <a:pt x="2613863" y="1943100"/>
                </a:lnTo>
                <a:lnTo>
                  <a:pt x="2606738" y="1955800"/>
                </a:lnTo>
                <a:lnTo>
                  <a:pt x="2599423" y="1968500"/>
                </a:lnTo>
                <a:lnTo>
                  <a:pt x="2591942" y="1993900"/>
                </a:lnTo>
                <a:lnTo>
                  <a:pt x="2568460" y="2032000"/>
                </a:lnTo>
                <a:lnTo>
                  <a:pt x="2543441" y="2070100"/>
                </a:lnTo>
                <a:lnTo>
                  <a:pt x="2534780" y="2095500"/>
                </a:lnTo>
                <a:lnTo>
                  <a:pt x="2507780" y="2133600"/>
                </a:lnTo>
                <a:lnTo>
                  <a:pt x="2479344" y="2171700"/>
                </a:lnTo>
                <a:lnTo>
                  <a:pt x="2449512" y="2209800"/>
                </a:lnTo>
                <a:lnTo>
                  <a:pt x="2418308" y="2247900"/>
                </a:lnTo>
                <a:lnTo>
                  <a:pt x="2385771" y="2286000"/>
                </a:lnTo>
                <a:lnTo>
                  <a:pt x="2351938" y="2324100"/>
                </a:lnTo>
                <a:lnTo>
                  <a:pt x="2328671" y="2349500"/>
                </a:lnTo>
                <a:lnTo>
                  <a:pt x="2316835" y="2362200"/>
                </a:lnTo>
                <a:close/>
              </a:path>
              <a:path w="2741929" h="2730500">
                <a:moveTo>
                  <a:pt x="532333" y="2438400"/>
                </a:moveTo>
                <a:lnTo>
                  <a:pt x="511568" y="2438400"/>
                </a:lnTo>
                <a:lnTo>
                  <a:pt x="486181" y="2413000"/>
                </a:lnTo>
                <a:lnTo>
                  <a:pt x="461302" y="2387600"/>
                </a:lnTo>
                <a:lnTo>
                  <a:pt x="436956" y="2362200"/>
                </a:lnTo>
                <a:lnTo>
                  <a:pt x="445592" y="2362200"/>
                </a:lnTo>
                <a:lnTo>
                  <a:pt x="457631" y="2374900"/>
                </a:lnTo>
                <a:lnTo>
                  <a:pt x="469709" y="2374900"/>
                </a:lnTo>
                <a:lnTo>
                  <a:pt x="482028" y="2387600"/>
                </a:lnTo>
                <a:lnTo>
                  <a:pt x="494411" y="2400300"/>
                </a:lnTo>
                <a:lnTo>
                  <a:pt x="506920" y="2413000"/>
                </a:lnTo>
                <a:lnTo>
                  <a:pt x="519569" y="2425700"/>
                </a:lnTo>
                <a:lnTo>
                  <a:pt x="532333" y="2438400"/>
                </a:lnTo>
                <a:close/>
              </a:path>
              <a:path w="2741929" h="2730500">
                <a:moveTo>
                  <a:pt x="2230259" y="2438400"/>
                </a:moveTo>
                <a:lnTo>
                  <a:pt x="2209495" y="2438400"/>
                </a:lnTo>
                <a:lnTo>
                  <a:pt x="2222322" y="2425700"/>
                </a:lnTo>
                <a:lnTo>
                  <a:pt x="2234958" y="2413000"/>
                </a:lnTo>
                <a:lnTo>
                  <a:pt x="2247468" y="2400300"/>
                </a:lnTo>
                <a:lnTo>
                  <a:pt x="2259863" y="2387600"/>
                </a:lnTo>
                <a:lnTo>
                  <a:pt x="2272118" y="2374900"/>
                </a:lnTo>
                <a:lnTo>
                  <a:pt x="2284183" y="2374900"/>
                </a:lnTo>
                <a:lnTo>
                  <a:pt x="2296236" y="2362200"/>
                </a:lnTo>
                <a:lnTo>
                  <a:pt x="2304859" y="2362200"/>
                </a:lnTo>
                <a:lnTo>
                  <a:pt x="2292756" y="2374900"/>
                </a:lnTo>
                <a:lnTo>
                  <a:pt x="2280513" y="2387600"/>
                </a:lnTo>
                <a:lnTo>
                  <a:pt x="2268143" y="2400300"/>
                </a:lnTo>
                <a:lnTo>
                  <a:pt x="2255646" y="2413000"/>
                </a:lnTo>
                <a:lnTo>
                  <a:pt x="2230259" y="2438400"/>
                </a:lnTo>
                <a:close/>
              </a:path>
              <a:path w="2741929" h="2730500">
                <a:moveTo>
                  <a:pt x="584631" y="2476500"/>
                </a:moveTo>
                <a:lnTo>
                  <a:pt x="563867" y="2476500"/>
                </a:lnTo>
                <a:lnTo>
                  <a:pt x="537463" y="2451100"/>
                </a:lnTo>
                <a:lnTo>
                  <a:pt x="524459" y="2438400"/>
                </a:lnTo>
                <a:lnTo>
                  <a:pt x="545172" y="2438400"/>
                </a:lnTo>
                <a:lnTo>
                  <a:pt x="558241" y="2451100"/>
                </a:lnTo>
                <a:lnTo>
                  <a:pt x="571373" y="2463800"/>
                </a:lnTo>
                <a:lnTo>
                  <a:pt x="584631" y="2476500"/>
                </a:lnTo>
                <a:close/>
              </a:path>
              <a:path w="2741929" h="2730500">
                <a:moveTo>
                  <a:pt x="2177961" y="2476500"/>
                </a:moveTo>
                <a:lnTo>
                  <a:pt x="2157196" y="2476500"/>
                </a:lnTo>
                <a:lnTo>
                  <a:pt x="2170506" y="2463800"/>
                </a:lnTo>
                <a:lnTo>
                  <a:pt x="2183650" y="2451100"/>
                </a:lnTo>
                <a:lnTo>
                  <a:pt x="2196655" y="2438400"/>
                </a:lnTo>
                <a:lnTo>
                  <a:pt x="2217369" y="2438400"/>
                </a:lnTo>
                <a:lnTo>
                  <a:pt x="2191219" y="2463800"/>
                </a:lnTo>
                <a:lnTo>
                  <a:pt x="2177961" y="2476500"/>
                </a:lnTo>
                <a:close/>
              </a:path>
              <a:path w="2741929" h="2730500">
                <a:moveTo>
                  <a:pt x="638822" y="2514600"/>
                </a:moveTo>
                <a:lnTo>
                  <a:pt x="618096" y="2514600"/>
                </a:lnTo>
                <a:lnTo>
                  <a:pt x="604354" y="2501900"/>
                </a:lnTo>
                <a:lnTo>
                  <a:pt x="577240" y="2476500"/>
                </a:lnTo>
                <a:lnTo>
                  <a:pt x="597941" y="2476500"/>
                </a:lnTo>
                <a:lnTo>
                  <a:pt x="611492" y="2489200"/>
                </a:lnTo>
                <a:lnTo>
                  <a:pt x="625106" y="2501900"/>
                </a:lnTo>
                <a:lnTo>
                  <a:pt x="638822" y="2514600"/>
                </a:lnTo>
                <a:close/>
              </a:path>
              <a:path w="2741929" h="2730500">
                <a:moveTo>
                  <a:pt x="2123732" y="2514600"/>
                </a:moveTo>
                <a:lnTo>
                  <a:pt x="2102992" y="2514600"/>
                </a:lnTo>
                <a:lnTo>
                  <a:pt x="2116785" y="2501900"/>
                </a:lnTo>
                <a:lnTo>
                  <a:pt x="2130386" y="2489200"/>
                </a:lnTo>
                <a:lnTo>
                  <a:pt x="2143887" y="2476500"/>
                </a:lnTo>
                <a:lnTo>
                  <a:pt x="2164588" y="2476500"/>
                </a:lnTo>
                <a:lnTo>
                  <a:pt x="2137473" y="2501900"/>
                </a:lnTo>
                <a:lnTo>
                  <a:pt x="2123732" y="2514600"/>
                </a:lnTo>
                <a:close/>
              </a:path>
              <a:path w="2741929" h="2730500">
                <a:moveTo>
                  <a:pt x="680669" y="2540000"/>
                </a:moveTo>
                <a:lnTo>
                  <a:pt x="659980" y="2540000"/>
                </a:lnTo>
                <a:lnTo>
                  <a:pt x="631939" y="2514600"/>
                </a:lnTo>
                <a:lnTo>
                  <a:pt x="652602" y="2514600"/>
                </a:lnTo>
                <a:lnTo>
                  <a:pt x="666610" y="2527300"/>
                </a:lnTo>
                <a:lnTo>
                  <a:pt x="680669" y="2540000"/>
                </a:lnTo>
                <a:close/>
              </a:path>
              <a:path w="2741929" h="2730500">
                <a:moveTo>
                  <a:pt x="2081847" y="2540000"/>
                </a:moveTo>
                <a:lnTo>
                  <a:pt x="2061159" y="2540000"/>
                </a:lnTo>
                <a:lnTo>
                  <a:pt x="2075281" y="2527300"/>
                </a:lnTo>
                <a:lnTo>
                  <a:pt x="2089226" y="2514600"/>
                </a:lnTo>
                <a:lnTo>
                  <a:pt x="2109889" y="2514600"/>
                </a:lnTo>
                <a:lnTo>
                  <a:pt x="2081847" y="2540000"/>
                </a:lnTo>
                <a:close/>
              </a:path>
              <a:path w="2741929" h="2730500">
                <a:moveTo>
                  <a:pt x="723493" y="2565400"/>
                </a:moveTo>
                <a:lnTo>
                  <a:pt x="702881" y="2565400"/>
                </a:lnTo>
                <a:lnTo>
                  <a:pt x="674166" y="2540000"/>
                </a:lnTo>
                <a:lnTo>
                  <a:pt x="694766" y="2540000"/>
                </a:lnTo>
                <a:lnTo>
                  <a:pt x="709117" y="2552700"/>
                </a:lnTo>
                <a:lnTo>
                  <a:pt x="723493" y="2565400"/>
                </a:lnTo>
                <a:close/>
              </a:path>
              <a:path w="2741929" h="2730500">
                <a:moveTo>
                  <a:pt x="2038946" y="2565400"/>
                </a:moveTo>
                <a:lnTo>
                  <a:pt x="2018334" y="2565400"/>
                </a:lnTo>
                <a:lnTo>
                  <a:pt x="2032787" y="2552700"/>
                </a:lnTo>
                <a:lnTo>
                  <a:pt x="2047062" y="2540000"/>
                </a:lnTo>
                <a:lnTo>
                  <a:pt x="2067648" y="2540000"/>
                </a:lnTo>
                <a:lnTo>
                  <a:pt x="2038946" y="2565400"/>
                </a:lnTo>
                <a:close/>
              </a:path>
              <a:path w="2741929" h="2730500">
                <a:moveTo>
                  <a:pt x="737984" y="2565400"/>
                </a:moveTo>
                <a:lnTo>
                  <a:pt x="723493" y="2565400"/>
                </a:lnTo>
                <a:lnTo>
                  <a:pt x="723430" y="2552700"/>
                </a:lnTo>
                <a:lnTo>
                  <a:pt x="737984" y="2565400"/>
                </a:lnTo>
                <a:close/>
              </a:path>
              <a:path w="2741929" h="2730500">
                <a:moveTo>
                  <a:pt x="2018334" y="2565400"/>
                </a:moveTo>
                <a:lnTo>
                  <a:pt x="2003844" y="2565400"/>
                </a:lnTo>
                <a:lnTo>
                  <a:pt x="2018398" y="2552700"/>
                </a:lnTo>
                <a:lnTo>
                  <a:pt x="2018334" y="2565400"/>
                </a:lnTo>
                <a:close/>
              </a:path>
              <a:path w="2741929" h="2730500">
                <a:moveTo>
                  <a:pt x="782065" y="2590800"/>
                </a:moveTo>
                <a:lnTo>
                  <a:pt x="746747" y="2590800"/>
                </a:lnTo>
                <a:lnTo>
                  <a:pt x="717397" y="2565400"/>
                </a:lnTo>
                <a:lnTo>
                  <a:pt x="737908" y="2565400"/>
                </a:lnTo>
                <a:lnTo>
                  <a:pt x="752576" y="2578100"/>
                </a:lnTo>
                <a:lnTo>
                  <a:pt x="767194" y="2578100"/>
                </a:lnTo>
                <a:lnTo>
                  <a:pt x="782065" y="2590800"/>
                </a:lnTo>
                <a:close/>
              </a:path>
              <a:path w="2741929" h="2730500">
                <a:moveTo>
                  <a:pt x="1995081" y="2590800"/>
                </a:moveTo>
                <a:lnTo>
                  <a:pt x="1959762" y="2590800"/>
                </a:lnTo>
                <a:lnTo>
                  <a:pt x="1974634" y="2578100"/>
                </a:lnTo>
                <a:lnTo>
                  <a:pt x="1989251" y="2578100"/>
                </a:lnTo>
                <a:lnTo>
                  <a:pt x="2003907" y="2565400"/>
                </a:lnTo>
                <a:lnTo>
                  <a:pt x="2024430" y="2565400"/>
                </a:lnTo>
                <a:lnTo>
                  <a:pt x="1995081" y="2590800"/>
                </a:lnTo>
                <a:close/>
              </a:path>
              <a:path w="2741929" h="2730500">
                <a:moveTo>
                  <a:pt x="811949" y="2603500"/>
                </a:moveTo>
                <a:lnTo>
                  <a:pt x="776516" y="2603500"/>
                </a:lnTo>
                <a:lnTo>
                  <a:pt x="761580" y="2590800"/>
                </a:lnTo>
                <a:lnTo>
                  <a:pt x="796886" y="2590800"/>
                </a:lnTo>
                <a:lnTo>
                  <a:pt x="811949" y="2603500"/>
                </a:lnTo>
                <a:close/>
              </a:path>
              <a:path w="2741929" h="2730500">
                <a:moveTo>
                  <a:pt x="1965312" y="2603500"/>
                </a:moveTo>
                <a:lnTo>
                  <a:pt x="1929879" y="2603500"/>
                </a:lnTo>
                <a:lnTo>
                  <a:pt x="1944941" y="2590800"/>
                </a:lnTo>
                <a:lnTo>
                  <a:pt x="1980247" y="2590800"/>
                </a:lnTo>
                <a:lnTo>
                  <a:pt x="1965312" y="2603500"/>
                </a:lnTo>
                <a:close/>
              </a:path>
              <a:path w="2741929" h="2730500">
                <a:moveTo>
                  <a:pt x="842225" y="2616200"/>
                </a:moveTo>
                <a:lnTo>
                  <a:pt x="806678" y="2616200"/>
                </a:lnTo>
                <a:lnTo>
                  <a:pt x="791552" y="2603500"/>
                </a:lnTo>
                <a:lnTo>
                  <a:pt x="826973" y="2603500"/>
                </a:lnTo>
                <a:lnTo>
                  <a:pt x="842225" y="2616200"/>
                </a:lnTo>
                <a:close/>
              </a:path>
              <a:path w="2741929" h="2730500">
                <a:moveTo>
                  <a:pt x="1935137" y="2616200"/>
                </a:moveTo>
                <a:lnTo>
                  <a:pt x="1899589" y="2616200"/>
                </a:lnTo>
                <a:lnTo>
                  <a:pt x="1914855" y="2603500"/>
                </a:lnTo>
                <a:lnTo>
                  <a:pt x="1950275" y="2603500"/>
                </a:lnTo>
                <a:lnTo>
                  <a:pt x="1935137" y="2616200"/>
                </a:lnTo>
                <a:close/>
              </a:path>
              <a:path w="2741929" h="2730500">
                <a:moveTo>
                  <a:pt x="857516" y="2628900"/>
                </a:moveTo>
                <a:lnTo>
                  <a:pt x="837247" y="2628900"/>
                </a:lnTo>
                <a:lnTo>
                  <a:pt x="821918" y="2616200"/>
                </a:lnTo>
                <a:lnTo>
                  <a:pt x="842162" y="2616200"/>
                </a:lnTo>
                <a:lnTo>
                  <a:pt x="857516" y="2628900"/>
                </a:lnTo>
                <a:close/>
              </a:path>
              <a:path w="2741929" h="2730500">
                <a:moveTo>
                  <a:pt x="1904580" y="2628900"/>
                </a:moveTo>
                <a:lnTo>
                  <a:pt x="1884311" y="2628900"/>
                </a:lnTo>
                <a:lnTo>
                  <a:pt x="1899665" y="2616200"/>
                </a:lnTo>
                <a:lnTo>
                  <a:pt x="1919909" y="2616200"/>
                </a:lnTo>
                <a:lnTo>
                  <a:pt x="1904580" y="2628900"/>
                </a:lnTo>
                <a:close/>
              </a:path>
              <a:path w="2741929" h="2730500">
                <a:moveTo>
                  <a:pt x="903909" y="2641600"/>
                </a:moveTo>
                <a:lnTo>
                  <a:pt x="868197" y="2641600"/>
                </a:lnTo>
                <a:lnTo>
                  <a:pt x="852678" y="2628900"/>
                </a:lnTo>
                <a:lnTo>
                  <a:pt x="888276" y="2628900"/>
                </a:lnTo>
                <a:lnTo>
                  <a:pt x="903909" y="2641600"/>
                </a:lnTo>
                <a:close/>
              </a:path>
              <a:path w="2741929" h="2730500">
                <a:moveTo>
                  <a:pt x="1873631" y="2641600"/>
                </a:moveTo>
                <a:lnTo>
                  <a:pt x="1837918" y="2641600"/>
                </a:lnTo>
                <a:lnTo>
                  <a:pt x="1853539" y="2628900"/>
                </a:lnTo>
                <a:lnTo>
                  <a:pt x="1889150" y="2628900"/>
                </a:lnTo>
                <a:lnTo>
                  <a:pt x="1873631" y="2641600"/>
                </a:lnTo>
                <a:close/>
              </a:path>
              <a:path w="2741929" h="2730500">
                <a:moveTo>
                  <a:pt x="935291" y="2654300"/>
                </a:moveTo>
                <a:lnTo>
                  <a:pt x="899515" y="2654300"/>
                </a:lnTo>
                <a:lnTo>
                  <a:pt x="883805" y="2641600"/>
                </a:lnTo>
                <a:lnTo>
                  <a:pt x="919492" y="2641600"/>
                </a:lnTo>
                <a:lnTo>
                  <a:pt x="935291" y="2654300"/>
                </a:lnTo>
                <a:close/>
              </a:path>
              <a:path w="2741929" h="2730500">
                <a:moveTo>
                  <a:pt x="1842312" y="2654300"/>
                </a:moveTo>
                <a:lnTo>
                  <a:pt x="1806536" y="2654300"/>
                </a:lnTo>
                <a:lnTo>
                  <a:pt x="1822335" y="2641600"/>
                </a:lnTo>
                <a:lnTo>
                  <a:pt x="1858022" y="2641600"/>
                </a:lnTo>
                <a:lnTo>
                  <a:pt x="1842312" y="2654300"/>
                </a:lnTo>
                <a:close/>
              </a:path>
              <a:path w="2741929" h="2730500">
                <a:moveTo>
                  <a:pt x="967028" y="2667000"/>
                </a:moveTo>
                <a:lnTo>
                  <a:pt x="931189" y="2667000"/>
                </a:lnTo>
                <a:lnTo>
                  <a:pt x="915301" y="2654300"/>
                </a:lnTo>
                <a:lnTo>
                  <a:pt x="951039" y="2654300"/>
                </a:lnTo>
                <a:lnTo>
                  <a:pt x="967028" y="2667000"/>
                </a:lnTo>
                <a:close/>
              </a:path>
              <a:path w="2741929" h="2730500">
                <a:moveTo>
                  <a:pt x="1810639" y="2667000"/>
                </a:moveTo>
                <a:lnTo>
                  <a:pt x="1774799" y="2667000"/>
                </a:lnTo>
                <a:lnTo>
                  <a:pt x="1790788" y="2654300"/>
                </a:lnTo>
                <a:lnTo>
                  <a:pt x="1826526" y="2654300"/>
                </a:lnTo>
                <a:lnTo>
                  <a:pt x="1810639" y="2667000"/>
                </a:lnTo>
                <a:close/>
              </a:path>
              <a:path w="2741929" h="2730500">
                <a:moveTo>
                  <a:pt x="1015250" y="2679700"/>
                </a:moveTo>
                <a:lnTo>
                  <a:pt x="963218" y="2679700"/>
                </a:lnTo>
                <a:lnTo>
                  <a:pt x="947153" y="2667000"/>
                </a:lnTo>
                <a:lnTo>
                  <a:pt x="999020" y="2667000"/>
                </a:lnTo>
                <a:lnTo>
                  <a:pt x="1015250" y="2679700"/>
                </a:lnTo>
                <a:close/>
              </a:path>
              <a:path w="2741929" h="2730500">
                <a:moveTo>
                  <a:pt x="1778609" y="2679700"/>
                </a:moveTo>
                <a:lnTo>
                  <a:pt x="1726577" y="2679700"/>
                </a:lnTo>
                <a:lnTo>
                  <a:pt x="1742808" y="2667000"/>
                </a:lnTo>
                <a:lnTo>
                  <a:pt x="1794662" y="2667000"/>
                </a:lnTo>
                <a:lnTo>
                  <a:pt x="1778609" y="2679700"/>
                </a:lnTo>
                <a:close/>
              </a:path>
              <a:path w="2741929" h="2730500">
                <a:moveTo>
                  <a:pt x="1064183" y="2692400"/>
                </a:moveTo>
                <a:lnTo>
                  <a:pt x="1011885" y="2692400"/>
                </a:lnTo>
                <a:lnTo>
                  <a:pt x="995578" y="2679700"/>
                </a:lnTo>
                <a:lnTo>
                  <a:pt x="1047724" y="2679700"/>
                </a:lnTo>
                <a:lnTo>
                  <a:pt x="1064183" y="2692400"/>
                </a:lnTo>
                <a:close/>
              </a:path>
              <a:path w="2741929" h="2730500">
                <a:moveTo>
                  <a:pt x="1729930" y="2692400"/>
                </a:moveTo>
                <a:lnTo>
                  <a:pt x="1677644" y="2692400"/>
                </a:lnTo>
                <a:lnTo>
                  <a:pt x="1694103" y="2679700"/>
                </a:lnTo>
                <a:lnTo>
                  <a:pt x="1746249" y="2679700"/>
                </a:lnTo>
                <a:lnTo>
                  <a:pt x="1729930" y="2692400"/>
                </a:lnTo>
                <a:close/>
              </a:path>
              <a:path w="2741929" h="2730500">
                <a:moveTo>
                  <a:pt x="1130503" y="2705100"/>
                </a:moveTo>
                <a:lnTo>
                  <a:pt x="1061288" y="2705100"/>
                </a:lnTo>
                <a:lnTo>
                  <a:pt x="1044740" y="2692400"/>
                </a:lnTo>
                <a:lnTo>
                  <a:pt x="1113739" y="2692400"/>
                </a:lnTo>
                <a:lnTo>
                  <a:pt x="1130503" y="2705100"/>
                </a:lnTo>
                <a:close/>
              </a:path>
              <a:path w="2741929" h="2730500">
                <a:moveTo>
                  <a:pt x="1680540" y="2705100"/>
                </a:moveTo>
                <a:lnTo>
                  <a:pt x="1611325" y="2705100"/>
                </a:lnTo>
                <a:lnTo>
                  <a:pt x="1628089" y="2692400"/>
                </a:lnTo>
                <a:lnTo>
                  <a:pt x="1697075" y="2692400"/>
                </a:lnTo>
                <a:lnTo>
                  <a:pt x="1680540" y="2705100"/>
                </a:lnTo>
                <a:close/>
              </a:path>
              <a:path w="2741929" h="2730500">
                <a:moveTo>
                  <a:pt x="1197940" y="2717800"/>
                </a:moveTo>
                <a:lnTo>
                  <a:pt x="1128229" y="2717800"/>
                </a:lnTo>
                <a:lnTo>
                  <a:pt x="1111376" y="2705100"/>
                </a:lnTo>
                <a:lnTo>
                  <a:pt x="1180896" y="2705100"/>
                </a:lnTo>
                <a:lnTo>
                  <a:pt x="1197940" y="2717800"/>
                </a:lnTo>
                <a:close/>
              </a:path>
              <a:path w="2741929" h="2730500">
                <a:moveTo>
                  <a:pt x="1613598" y="2717800"/>
                </a:moveTo>
                <a:lnTo>
                  <a:pt x="1543888" y="2717800"/>
                </a:lnTo>
                <a:lnTo>
                  <a:pt x="1560918" y="2705100"/>
                </a:lnTo>
                <a:lnTo>
                  <a:pt x="1630438" y="2705100"/>
                </a:lnTo>
                <a:lnTo>
                  <a:pt x="1613598" y="2717800"/>
                </a:lnTo>
                <a:close/>
              </a:path>
              <a:path w="2741929" h="2730500">
                <a:moveTo>
                  <a:pt x="1545526" y="2730500"/>
                </a:moveTo>
                <a:lnTo>
                  <a:pt x="1196301" y="2730500"/>
                </a:lnTo>
                <a:lnTo>
                  <a:pt x="1179182" y="2717800"/>
                </a:lnTo>
                <a:lnTo>
                  <a:pt x="1562646" y="2717800"/>
                </a:lnTo>
                <a:lnTo>
                  <a:pt x="1545526" y="27305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84164" y="3144189"/>
            <a:ext cx="2730500" cy="540385"/>
          </a:xfrm>
          <a:custGeom>
            <a:avLst/>
            <a:gdLst/>
            <a:ahLst/>
            <a:cxnLst/>
            <a:rect l="l" t="t" r="r" b="b"/>
            <a:pathLst>
              <a:path w="2730500" h="540385">
                <a:moveTo>
                  <a:pt x="1365288" y="540003"/>
                </a:moveTo>
                <a:lnTo>
                  <a:pt x="1290411" y="539604"/>
                </a:lnTo>
                <a:lnTo>
                  <a:pt x="1216590" y="538419"/>
                </a:lnTo>
                <a:lnTo>
                  <a:pt x="1143928" y="536469"/>
                </a:lnTo>
                <a:lnTo>
                  <a:pt x="1072530" y="533775"/>
                </a:lnTo>
                <a:lnTo>
                  <a:pt x="1002498" y="530357"/>
                </a:lnTo>
                <a:lnTo>
                  <a:pt x="933938" y="526236"/>
                </a:lnTo>
                <a:lnTo>
                  <a:pt x="866952" y="521431"/>
                </a:lnTo>
                <a:lnTo>
                  <a:pt x="801645" y="515964"/>
                </a:lnTo>
                <a:lnTo>
                  <a:pt x="738121" y="509856"/>
                </a:lnTo>
                <a:lnTo>
                  <a:pt x="676484" y="503126"/>
                </a:lnTo>
                <a:lnTo>
                  <a:pt x="616838" y="495794"/>
                </a:lnTo>
                <a:lnTo>
                  <a:pt x="559286" y="487883"/>
                </a:lnTo>
                <a:lnTo>
                  <a:pt x="503932" y="479411"/>
                </a:lnTo>
                <a:lnTo>
                  <a:pt x="450881" y="470400"/>
                </a:lnTo>
                <a:lnTo>
                  <a:pt x="400237" y="460870"/>
                </a:lnTo>
                <a:lnTo>
                  <a:pt x="352102" y="450841"/>
                </a:lnTo>
                <a:lnTo>
                  <a:pt x="306582" y="440334"/>
                </a:lnTo>
                <a:lnTo>
                  <a:pt x="263780" y="429370"/>
                </a:lnTo>
                <a:lnTo>
                  <a:pt x="223800" y="417969"/>
                </a:lnTo>
                <a:lnTo>
                  <a:pt x="186746" y="406151"/>
                </a:lnTo>
                <a:lnTo>
                  <a:pt x="121832" y="381348"/>
                </a:lnTo>
                <a:lnTo>
                  <a:pt x="69869" y="355124"/>
                </a:lnTo>
                <a:lnTo>
                  <a:pt x="31688" y="327644"/>
                </a:lnTo>
                <a:lnTo>
                  <a:pt x="2078" y="284426"/>
                </a:lnTo>
                <a:lnTo>
                  <a:pt x="0" y="269570"/>
                </a:lnTo>
                <a:lnTo>
                  <a:pt x="2078" y="254798"/>
                </a:lnTo>
                <a:lnTo>
                  <a:pt x="31688" y="211801"/>
                </a:lnTo>
                <a:lnTo>
                  <a:pt x="69869" y="184442"/>
                </a:lnTo>
                <a:lnTo>
                  <a:pt x="121832" y="158320"/>
                </a:lnTo>
                <a:lnTo>
                  <a:pt x="186746" y="133602"/>
                </a:lnTo>
                <a:lnTo>
                  <a:pt x="223800" y="121820"/>
                </a:lnTo>
                <a:lnTo>
                  <a:pt x="263780" y="110452"/>
                </a:lnTo>
                <a:lnTo>
                  <a:pt x="306582" y="99517"/>
                </a:lnTo>
                <a:lnTo>
                  <a:pt x="352102" y="89036"/>
                </a:lnTo>
                <a:lnTo>
                  <a:pt x="400237" y="79030"/>
                </a:lnTo>
                <a:lnTo>
                  <a:pt x="450881" y="69520"/>
                </a:lnTo>
                <a:lnTo>
                  <a:pt x="503932" y="60526"/>
                </a:lnTo>
                <a:lnTo>
                  <a:pt x="559286" y="52069"/>
                </a:lnTo>
                <a:lnTo>
                  <a:pt x="616838" y="44169"/>
                </a:lnTo>
                <a:lnTo>
                  <a:pt x="676484" y="36848"/>
                </a:lnTo>
                <a:lnTo>
                  <a:pt x="738121" y="30126"/>
                </a:lnTo>
                <a:lnTo>
                  <a:pt x="801645" y="24024"/>
                </a:lnTo>
                <a:lnTo>
                  <a:pt x="866952" y="18562"/>
                </a:lnTo>
                <a:lnTo>
                  <a:pt x="933938" y="13762"/>
                </a:lnTo>
                <a:lnTo>
                  <a:pt x="1002498" y="9643"/>
                </a:lnTo>
                <a:lnTo>
                  <a:pt x="1072530" y="6226"/>
                </a:lnTo>
                <a:lnTo>
                  <a:pt x="1143928" y="3533"/>
                </a:lnTo>
                <a:lnTo>
                  <a:pt x="1216590" y="1584"/>
                </a:lnTo>
                <a:lnTo>
                  <a:pt x="1290411" y="399"/>
                </a:lnTo>
                <a:lnTo>
                  <a:pt x="1365288" y="0"/>
                </a:lnTo>
                <a:lnTo>
                  <a:pt x="1440163" y="399"/>
                </a:lnTo>
                <a:lnTo>
                  <a:pt x="1513983" y="1584"/>
                </a:lnTo>
                <a:lnTo>
                  <a:pt x="1586643" y="3534"/>
                </a:lnTo>
                <a:lnTo>
                  <a:pt x="1658040" y="6227"/>
                </a:lnTo>
                <a:lnTo>
                  <a:pt x="1728069" y="9645"/>
                </a:lnTo>
                <a:lnTo>
                  <a:pt x="1796627" y="13765"/>
                </a:lnTo>
                <a:lnTo>
                  <a:pt x="1863608" y="18568"/>
                </a:lnTo>
                <a:lnTo>
                  <a:pt x="1928911" y="24032"/>
                </a:lnTo>
                <a:lnTo>
                  <a:pt x="1992429" y="30138"/>
                </a:lnTo>
                <a:lnTo>
                  <a:pt x="2054059" y="36864"/>
                </a:lnTo>
                <a:lnTo>
                  <a:pt x="2113698" y="44191"/>
                </a:lnTo>
                <a:lnTo>
                  <a:pt x="2171240" y="52096"/>
                </a:lnTo>
                <a:lnTo>
                  <a:pt x="2226583" y="60561"/>
                </a:lnTo>
                <a:lnTo>
                  <a:pt x="2279621" y="69564"/>
                </a:lnTo>
                <a:lnTo>
                  <a:pt x="2330251" y="79084"/>
                </a:lnTo>
                <a:lnTo>
                  <a:pt x="2378369" y="89101"/>
                </a:lnTo>
                <a:lnTo>
                  <a:pt x="2423870" y="99595"/>
                </a:lnTo>
                <a:lnTo>
                  <a:pt x="2466651" y="110545"/>
                </a:lnTo>
                <a:lnTo>
                  <a:pt x="2506608" y="121930"/>
                </a:lnTo>
                <a:lnTo>
                  <a:pt x="2543636" y="133730"/>
                </a:lnTo>
                <a:lnTo>
                  <a:pt x="2608490" y="158490"/>
                </a:lnTo>
                <a:lnTo>
                  <a:pt x="2660382" y="184663"/>
                </a:lnTo>
                <a:lnTo>
                  <a:pt x="2698478" y="212082"/>
                </a:lnTo>
                <a:lnTo>
                  <a:pt x="2727934" y="255188"/>
                </a:lnTo>
                <a:lnTo>
                  <a:pt x="2729953" y="270001"/>
                </a:lnTo>
                <a:lnTo>
                  <a:pt x="2727934" y="284816"/>
                </a:lnTo>
                <a:lnTo>
                  <a:pt x="2698478" y="327925"/>
                </a:lnTo>
                <a:lnTo>
                  <a:pt x="2660382" y="355345"/>
                </a:lnTo>
                <a:lnTo>
                  <a:pt x="2608490" y="381518"/>
                </a:lnTo>
                <a:lnTo>
                  <a:pt x="2543636" y="406279"/>
                </a:lnTo>
                <a:lnTo>
                  <a:pt x="2506608" y="418079"/>
                </a:lnTo>
                <a:lnTo>
                  <a:pt x="2466651" y="429464"/>
                </a:lnTo>
                <a:lnTo>
                  <a:pt x="2423870" y="440413"/>
                </a:lnTo>
                <a:lnTo>
                  <a:pt x="2378369" y="450907"/>
                </a:lnTo>
                <a:lnTo>
                  <a:pt x="2330251" y="460924"/>
                </a:lnTo>
                <a:lnTo>
                  <a:pt x="2279621" y="470444"/>
                </a:lnTo>
                <a:lnTo>
                  <a:pt x="2226583" y="479446"/>
                </a:lnTo>
                <a:lnTo>
                  <a:pt x="2171240" y="487910"/>
                </a:lnTo>
                <a:lnTo>
                  <a:pt x="2113698" y="495816"/>
                </a:lnTo>
                <a:lnTo>
                  <a:pt x="2054059" y="503142"/>
                </a:lnTo>
                <a:lnTo>
                  <a:pt x="1992429" y="509867"/>
                </a:lnTo>
                <a:lnTo>
                  <a:pt x="1928911" y="515973"/>
                </a:lnTo>
                <a:lnTo>
                  <a:pt x="1863608" y="521437"/>
                </a:lnTo>
                <a:lnTo>
                  <a:pt x="1796627" y="526239"/>
                </a:lnTo>
                <a:lnTo>
                  <a:pt x="1728069" y="530359"/>
                </a:lnTo>
                <a:lnTo>
                  <a:pt x="1658040" y="533776"/>
                </a:lnTo>
                <a:lnTo>
                  <a:pt x="1586643" y="536470"/>
                </a:lnTo>
                <a:lnTo>
                  <a:pt x="1513983" y="538419"/>
                </a:lnTo>
                <a:lnTo>
                  <a:pt x="1440163" y="539604"/>
                </a:lnTo>
                <a:lnTo>
                  <a:pt x="1365288" y="54000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78538" y="3137839"/>
            <a:ext cx="2741930" cy="553085"/>
          </a:xfrm>
          <a:custGeom>
            <a:avLst/>
            <a:gdLst/>
            <a:ahLst/>
            <a:cxnLst/>
            <a:rect l="l" t="t" r="r" b="b"/>
            <a:pathLst>
              <a:path w="2741929" h="553085">
                <a:moveTo>
                  <a:pt x="0" y="280047"/>
                </a:moveTo>
                <a:lnTo>
                  <a:pt x="9654" y="242150"/>
                </a:lnTo>
                <a:lnTo>
                  <a:pt x="18681" y="229260"/>
                </a:lnTo>
                <a:lnTo>
                  <a:pt x="28422" y="237413"/>
                </a:lnTo>
                <a:lnTo>
                  <a:pt x="26935" y="239178"/>
                </a:lnTo>
                <a:lnTo>
                  <a:pt x="24593" y="242366"/>
                </a:lnTo>
                <a:lnTo>
                  <a:pt x="22471" y="245516"/>
                </a:lnTo>
                <a:lnTo>
                  <a:pt x="20568" y="248653"/>
                </a:lnTo>
                <a:lnTo>
                  <a:pt x="18958" y="251601"/>
                </a:lnTo>
                <a:lnTo>
                  <a:pt x="17525" y="254596"/>
                </a:lnTo>
                <a:lnTo>
                  <a:pt x="16144" y="257854"/>
                </a:lnTo>
                <a:lnTo>
                  <a:pt x="15011" y="261124"/>
                </a:lnTo>
                <a:lnTo>
                  <a:pt x="14231" y="263842"/>
                </a:lnTo>
                <a:lnTo>
                  <a:pt x="13449" y="267309"/>
                </a:lnTo>
                <a:lnTo>
                  <a:pt x="12967" y="270382"/>
                </a:lnTo>
                <a:lnTo>
                  <a:pt x="12700" y="273062"/>
                </a:lnTo>
                <a:lnTo>
                  <a:pt x="12585" y="276148"/>
                </a:lnTo>
                <a:lnTo>
                  <a:pt x="12674" y="279234"/>
                </a:lnTo>
                <a:lnTo>
                  <a:pt x="6349" y="279844"/>
                </a:lnTo>
                <a:lnTo>
                  <a:pt x="0" y="280047"/>
                </a:lnTo>
                <a:close/>
              </a:path>
              <a:path w="2741929" h="553085">
                <a:moveTo>
                  <a:pt x="26942" y="239178"/>
                </a:moveTo>
                <a:lnTo>
                  <a:pt x="27063" y="239013"/>
                </a:lnTo>
                <a:lnTo>
                  <a:pt x="26942" y="239178"/>
                </a:lnTo>
                <a:close/>
              </a:path>
              <a:path w="2741929" h="553085">
                <a:moveTo>
                  <a:pt x="26847" y="239306"/>
                </a:moveTo>
                <a:lnTo>
                  <a:pt x="26942" y="239178"/>
                </a:lnTo>
                <a:lnTo>
                  <a:pt x="26847" y="239306"/>
                </a:lnTo>
                <a:close/>
              </a:path>
              <a:path w="2741929" h="553085">
                <a:moveTo>
                  <a:pt x="24663" y="242262"/>
                </a:moveTo>
                <a:close/>
              </a:path>
              <a:path w="2741929" h="553085">
                <a:moveTo>
                  <a:pt x="24593" y="242366"/>
                </a:moveTo>
                <a:close/>
              </a:path>
              <a:path w="2741929" h="553085">
                <a:moveTo>
                  <a:pt x="22521" y="245434"/>
                </a:moveTo>
                <a:lnTo>
                  <a:pt x="22618" y="245275"/>
                </a:lnTo>
                <a:lnTo>
                  <a:pt x="22521" y="245434"/>
                </a:lnTo>
                <a:close/>
              </a:path>
              <a:path w="2741929" h="553085">
                <a:moveTo>
                  <a:pt x="22471" y="245516"/>
                </a:moveTo>
                <a:close/>
              </a:path>
              <a:path w="2741929" h="553085">
                <a:moveTo>
                  <a:pt x="20628" y="248542"/>
                </a:moveTo>
                <a:lnTo>
                  <a:pt x="20713" y="248386"/>
                </a:lnTo>
                <a:lnTo>
                  <a:pt x="20628" y="248542"/>
                </a:lnTo>
                <a:close/>
              </a:path>
              <a:path w="2741929" h="553085">
                <a:moveTo>
                  <a:pt x="20568" y="248653"/>
                </a:moveTo>
                <a:close/>
              </a:path>
              <a:path w="2741929" h="553085">
                <a:moveTo>
                  <a:pt x="18962" y="251601"/>
                </a:moveTo>
                <a:close/>
              </a:path>
              <a:path w="2741929" h="553085">
                <a:moveTo>
                  <a:pt x="18871" y="251790"/>
                </a:moveTo>
                <a:lnTo>
                  <a:pt x="18962" y="251601"/>
                </a:lnTo>
                <a:lnTo>
                  <a:pt x="18871" y="251790"/>
                </a:lnTo>
                <a:close/>
              </a:path>
              <a:path w="2741929" h="553085">
                <a:moveTo>
                  <a:pt x="17373" y="254914"/>
                </a:moveTo>
                <a:lnTo>
                  <a:pt x="17500" y="254596"/>
                </a:lnTo>
                <a:lnTo>
                  <a:pt x="17373" y="254914"/>
                </a:lnTo>
                <a:close/>
              </a:path>
              <a:path w="2741929" h="553085">
                <a:moveTo>
                  <a:pt x="16149" y="257854"/>
                </a:moveTo>
                <a:lnTo>
                  <a:pt x="16205" y="257695"/>
                </a:lnTo>
                <a:lnTo>
                  <a:pt x="16149" y="257854"/>
                </a:lnTo>
                <a:close/>
              </a:path>
              <a:path w="2741929" h="553085">
                <a:moveTo>
                  <a:pt x="16089" y="258025"/>
                </a:moveTo>
                <a:lnTo>
                  <a:pt x="16149" y="257854"/>
                </a:lnTo>
                <a:lnTo>
                  <a:pt x="16089" y="258025"/>
                </a:lnTo>
                <a:close/>
              </a:path>
              <a:path w="2741929" h="553085">
                <a:moveTo>
                  <a:pt x="15065" y="260935"/>
                </a:moveTo>
                <a:lnTo>
                  <a:pt x="15112" y="260769"/>
                </a:lnTo>
                <a:lnTo>
                  <a:pt x="15065" y="260935"/>
                </a:lnTo>
                <a:close/>
              </a:path>
              <a:path w="2741929" h="553085">
                <a:moveTo>
                  <a:pt x="15011" y="261124"/>
                </a:moveTo>
                <a:lnTo>
                  <a:pt x="15065" y="260935"/>
                </a:lnTo>
                <a:lnTo>
                  <a:pt x="15011" y="261124"/>
                </a:lnTo>
                <a:close/>
              </a:path>
              <a:path w="2741929" h="553085">
                <a:moveTo>
                  <a:pt x="14139" y="264163"/>
                </a:moveTo>
                <a:lnTo>
                  <a:pt x="14211" y="263842"/>
                </a:lnTo>
                <a:lnTo>
                  <a:pt x="14139" y="264163"/>
                </a:lnTo>
                <a:close/>
              </a:path>
              <a:path w="2741929" h="553085">
                <a:moveTo>
                  <a:pt x="14126" y="264223"/>
                </a:moveTo>
                <a:close/>
              </a:path>
              <a:path w="2741929" h="553085">
                <a:moveTo>
                  <a:pt x="13482" y="267104"/>
                </a:moveTo>
                <a:lnTo>
                  <a:pt x="13512" y="266915"/>
                </a:lnTo>
                <a:lnTo>
                  <a:pt x="13482" y="267104"/>
                </a:lnTo>
                <a:close/>
              </a:path>
              <a:path w="2741929" h="553085">
                <a:moveTo>
                  <a:pt x="13449" y="267309"/>
                </a:moveTo>
                <a:lnTo>
                  <a:pt x="13482" y="267104"/>
                </a:lnTo>
                <a:lnTo>
                  <a:pt x="13449" y="267309"/>
                </a:lnTo>
                <a:close/>
              </a:path>
              <a:path w="2741929" h="553085">
                <a:moveTo>
                  <a:pt x="12986" y="270180"/>
                </a:moveTo>
                <a:lnTo>
                  <a:pt x="13004" y="269989"/>
                </a:lnTo>
                <a:lnTo>
                  <a:pt x="12986" y="270180"/>
                </a:lnTo>
                <a:close/>
              </a:path>
              <a:path w="2741929" h="553085">
                <a:moveTo>
                  <a:pt x="12967" y="270382"/>
                </a:moveTo>
                <a:lnTo>
                  <a:pt x="12986" y="270180"/>
                </a:lnTo>
                <a:lnTo>
                  <a:pt x="12967" y="270382"/>
                </a:lnTo>
                <a:close/>
              </a:path>
              <a:path w="2741929" h="553085">
                <a:moveTo>
                  <a:pt x="12693" y="273274"/>
                </a:moveTo>
                <a:lnTo>
                  <a:pt x="12700" y="273062"/>
                </a:lnTo>
                <a:lnTo>
                  <a:pt x="12693" y="273274"/>
                </a:lnTo>
                <a:close/>
              </a:path>
              <a:path w="2741929" h="553085">
                <a:moveTo>
                  <a:pt x="12686" y="273469"/>
                </a:moveTo>
                <a:lnTo>
                  <a:pt x="12693" y="273274"/>
                </a:lnTo>
                <a:lnTo>
                  <a:pt x="12686" y="273469"/>
                </a:lnTo>
                <a:close/>
              </a:path>
              <a:path w="2741929" h="553085">
                <a:moveTo>
                  <a:pt x="12592" y="276351"/>
                </a:moveTo>
                <a:lnTo>
                  <a:pt x="12585" y="276148"/>
                </a:lnTo>
                <a:lnTo>
                  <a:pt x="12592" y="276351"/>
                </a:lnTo>
                <a:close/>
              </a:path>
              <a:path w="2741929" h="553085">
                <a:moveTo>
                  <a:pt x="12599" y="276555"/>
                </a:moveTo>
                <a:lnTo>
                  <a:pt x="12592" y="276351"/>
                </a:lnTo>
                <a:lnTo>
                  <a:pt x="12599" y="276555"/>
                </a:lnTo>
                <a:close/>
              </a:path>
              <a:path w="2741929" h="553085">
                <a:moveTo>
                  <a:pt x="6349" y="279844"/>
                </a:moveTo>
                <a:lnTo>
                  <a:pt x="12674" y="279234"/>
                </a:lnTo>
                <a:lnTo>
                  <a:pt x="12700" y="279641"/>
                </a:lnTo>
                <a:lnTo>
                  <a:pt x="6349" y="279844"/>
                </a:lnTo>
                <a:close/>
              </a:path>
              <a:path w="2741929" h="553085">
                <a:moveTo>
                  <a:pt x="16357" y="320573"/>
                </a:moveTo>
                <a:lnTo>
                  <a:pt x="380" y="284124"/>
                </a:lnTo>
                <a:lnTo>
                  <a:pt x="25" y="280454"/>
                </a:lnTo>
                <a:lnTo>
                  <a:pt x="6349" y="279844"/>
                </a:lnTo>
                <a:lnTo>
                  <a:pt x="12700" y="279641"/>
                </a:lnTo>
                <a:lnTo>
                  <a:pt x="12693" y="279429"/>
                </a:lnTo>
                <a:lnTo>
                  <a:pt x="12967" y="282320"/>
                </a:lnTo>
                <a:lnTo>
                  <a:pt x="13451" y="285407"/>
                </a:lnTo>
                <a:lnTo>
                  <a:pt x="14122" y="288493"/>
                </a:lnTo>
                <a:lnTo>
                  <a:pt x="15010" y="291579"/>
                </a:lnTo>
                <a:lnTo>
                  <a:pt x="16084" y="294678"/>
                </a:lnTo>
                <a:lnTo>
                  <a:pt x="17374" y="297802"/>
                </a:lnTo>
                <a:lnTo>
                  <a:pt x="17500" y="298107"/>
                </a:lnTo>
                <a:lnTo>
                  <a:pt x="18871" y="300913"/>
                </a:lnTo>
                <a:lnTo>
                  <a:pt x="20568" y="304050"/>
                </a:lnTo>
                <a:lnTo>
                  <a:pt x="22471" y="307187"/>
                </a:lnTo>
                <a:lnTo>
                  <a:pt x="24713" y="310527"/>
                </a:lnTo>
                <a:lnTo>
                  <a:pt x="26568" y="313016"/>
                </a:lnTo>
                <a:lnTo>
                  <a:pt x="16357" y="320573"/>
                </a:lnTo>
                <a:close/>
              </a:path>
              <a:path w="2741929" h="553085">
                <a:moveTo>
                  <a:pt x="12986" y="282523"/>
                </a:moveTo>
                <a:lnTo>
                  <a:pt x="12953" y="282320"/>
                </a:lnTo>
                <a:lnTo>
                  <a:pt x="12986" y="282523"/>
                </a:lnTo>
                <a:close/>
              </a:path>
              <a:path w="2741929" h="553085">
                <a:moveTo>
                  <a:pt x="13489" y="285641"/>
                </a:moveTo>
                <a:lnTo>
                  <a:pt x="13436" y="285407"/>
                </a:lnTo>
                <a:lnTo>
                  <a:pt x="13489" y="285641"/>
                </a:lnTo>
                <a:close/>
              </a:path>
              <a:path w="2741929" h="553085">
                <a:moveTo>
                  <a:pt x="14228" y="288861"/>
                </a:moveTo>
                <a:lnTo>
                  <a:pt x="14150" y="288592"/>
                </a:lnTo>
                <a:lnTo>
                  <a:pt x="14228" y="288861"/>
                </a:lnTo>
                <a:close/>
              </a:path>
              <a:path w="2741929" h="553085">
                <a:moveTo>
                  <a:pt x="16220" y="295020"/>
                </a:moveTo>
                <a:lnTo>
                  <a:pt x="16122" y="294783"/>
                </a:lnTo>
                <a:lnTo>
                  <a:pt x="16220" y="295020"/>
                </a:lnTo>
                <a:close/>
              </a:path>
              <a:path w="2741929" h="553085">
                <a:moveTo>
                  <a:pt x="17520" y="298107"/>
                </a:moveTo>
                <a:lnTo>
                  <a:pt x="17377" y="297810"/>
                </a:lnTo>
                <a:lnTo>
                  <a:pt x="17520" y="298107"/>
                </a:lnTo>
                <a:close/>
              </a:path>
              <a:path w="2741929" h="553085">
                <a:moveTo>
                  <a:pt x="55016" y="212483"/>
                </a:moveTo>
                <a:lnTo>
                  <a:pt x="47523" y="202234"/>
                </a:lnTo>
                <a:lnTo>
                  <a:pt x="54381" y="197230"/>
                </a:lnTo>
                <a:lnTo>
                  <a:pt x="64185" y="190703"/>
                </a:lnTo>
                <a:lnTo>
                  <a:pt x="74739" y="184276"/>
                </a:lnTo>
                <a:lnTo>
                  <a:pt x="86029" y="177926"/>
                </a:lnTo>
                <a:lnTo>
                  <a:pt x="91516" y="175069"/>
                </a:lnTo>
                <a:lnTo>
                  <a:pt x="97383" y="186334"/>
                </a:lnTo>
                <a:lnTo>
                  <a:pt x="91982" y="189153"/>
                </a:lnTo>
                <a:lnTo>
                  <a:pt x="81054" y="195287"/>
                </a:lnTo>
                <a:lnTo>
                  <a:pt x="70897" y="201485"/>
                </a:lnTo>
                <a:lnTo>
                  <a:pt x="61531" y="207721"/>
                </a:lnTo>
                <a:lnTo>
                  <a:pt x="55016" y="212483"/>
                </a:lnTo>
                <a:close/>
              </a:path>
              <a:path w="2741929" h="553085">
                <a:moveTo>
                  <a:pt x="92105" y="189084"/>
                </a:moveTo>
                <a:close/>
              </a:path>
              <a:path w="2741929" h="553085">
                <a:moveTo>
                  <a:pt x="91982" y="189153"/>
                </a:moveTo>
                <a:close/>
              </a:path>
              <a:path w="2741929" h="553085">
                <a:moveTo>
                  <a:pt x="81089" y="195266"/>
                </a:moveTo>
                <a:lnTo>
                  <a:pt x="81241" y="195173"/>
                </a:lnTo>
                <a:lnTo>
                  <a:pt x="81089" y="195266"/>
                </a:lnTo>
                <a:close/>
              </a:path>
              <a:path w="2741929" h="553085">
                <a:moveTo>
                  <a:pt x="81054" y="195287"/>
                </a:moveTo>
                <a:close/>
              </a:path>
              <a:path w="2741929" h="553085">
                <a:moveTo>
                  <a:pt x="70963" y="201441"/>
                </a:moveTo>
                <a:lnTo>
                  <a:pt x="71107" y="201345"/>
                </a:lnTo>
                <a:lnTo>
                  <a:pt x="70963" y="201441"/>
                </a:lnTo>
                <a:close/>
              </a:path>
              <a:path w="2741929" h="553085">
                <a:moveTo>
                  <a:pt x="70897" y="201485"/>
                </a:moveTo>
                <a:close/>
              </a:path>
              <a:path w="2741929" h="553085">
                <a:moveTo>
                  <a:pt x="61756" y="207571"/>
                </a:moveTo>
                <a:close/>
              </a:path>
              <a:path w="2741929" h="553085">
                <a:moveTo>
                  <a:pt x="61550" y="207721"/>
                </a:moveTo>
                <a:lnTo>
                  <a:pt x="61756" y="207571"/>
                </a:lnTo>
                <a:lnTo>
                  <a:pt x="61550" y="207721"/>
                </a:lnTo>
                <a:close/>
              </a:path>
              <a:path w="2741929" h="553085">
                <a:moveTo>
                  <a:pt x="131330" y="170205"/>
                </a:moveTo>
                <a:lnTo>
                  <a:pt x="168770" y="141693"/>
                </a:lnTo>
                <a:lnTo>
                  <a:pt x="174015" y="139826"/>
                </a:lnTo>
                <a:lnTo>
                  <a:pt x="178257" y="151803"/>
                </a:lnTo>
                <a:lnTo>
                  <a:pt x="173075" y="153644"/>
                </a:lnTo>
                <a:lnTo>
                  <a:pt x="157894" y="159334"/>
                </a:lnTo>
                <a:lnTo>
                  <a:pt x="143313" y="165138"/>
                </a:lnTo>
                <a:lnTo>
                  <a:pt x="131330" y="170205"/>
                </a:lnTo>
                <a:close/>
              </a:path>
              <a:path w="2741929" h="553085">
                <a:moveTo>
                  <a:pt x="173075" y="153644"/>
                </a:moveTo>
                <a:close/>
              </a:path>
              <a:path w="2741929" h="553085">
                <a:moveTo>
                  <a:pt x="157759" y="159385"/>
                </a:moveTo>
                <a:lnTo>
                  <a:pt x="157886" y="159334"/>
                </a:lnTo>
                <a:lnTo>
                  <a:pt x="157759" y="159385"/>
                </a:lnTo>
                <a:close/>
              </a:path>
              <a:path w="2741929" h="553085">
                <a:moveTo>
                  <a:pt x="143154" y="165201"/>
                </a:moveTo>
                <a:lnTo>
                  <a:pt x="143294" y="165138"/>
                </a:lnTo>
                <a:lnTo>
                  <a:pt x="143154" y="165201"/>
                </a:lnTo>
                <a:close/>
              </a:path>
              <a:path w="2741929" h="553085">
                <a:moveTo>
                  <a:pt x="214172" y="139725"/>
                </a:moveTo>
                <a:lnTo>
                  <a:pt x="256311" y="113931"/>
                </a:lnTo>
                <a:lnTo>
                  <a:pt x="259295" y="113131"/>
                </a:lnTo>
                <a:lnTo>
                  <a:pt x="262623" y="125387"/>
                </a:lnTo>
                <a:lnTo>
                  <a:pt x="259664" y="126187"/>
                </a:lnTo>
                <a:lnTo>
                  <a:pt x="241050" y="131495"/>
                </a:lnTo>
                <a:lnTo>
                  <a:pt x="223071" y="136905"/>
                </a:lnTo>
                <a:lnTo>
                  <a:pt x="214172" y="139725"/>
                </a:lnTo>
                <a:close/>
              </a:path>
              <a:path w="2741929" h="553085">
                <a:moveTo>
                  <a:pt x="259676" y="126187"/>
                </a:moveTo>
                <a:close/>
              </a:path>
              <a:path w="2741929" h="553085">
                <a:moveTo>
                  <a:pt x="241131" y="131471"/>
                </a:moveTo>
                <a:close/>
              </a:path>
              <a:path w="2741929" h="553085">
                <a:moveTo>
                  <a:pt x="241050" y="131495"/>
                </a:moveTo>
                <a:close/>
              </a:path>
              <a:path w="2741929" h="553085">
                <a:moveTo>
                  <a:pt x="223071" y="136905"/>
                </a:moveTo>
                <a:close/>
              </a:path>
              <a:path w="2741929" h="553085">
                <a:moveTo>
                  <a:pt x="299313" y="115709"/>
                </a:moveTo>
                <a:lnTo>
                  <a:pt x="296278" y="103365"/>
                </a:lnTo>
                <a:lnTo>
                  <a:pt x="316382" y="98437"/>
                </a:lnTo>
                <a:lnTo>
                  <a:pt x="337604" y="93471"/>
                </a:lnTo>
                <a:lnTo>
                  <a:pt x="345846" y="91630"/>
                </a:lnTo>
                <a:lnTo>
                  <a:pt x="348602" y="104025"/>
                </a:lnTo>
                <a:lnTo>
                  <a:pt x="340407" y="105854"/>
                </a:lnTo>
                <a:lnTo>
                  <a:pt x="319276" y="110794"/>
                </a:lnTo>
                <a:lnTo>
                  <a:pt x="299313" y="115709"/>
                </a:lnTo>
                <a:close/>
              </a:path>
              <a:path w="2741929" h="553085">
                <a:moveTo>
                  <a:pt x="340407" y="105854"/>
                </a:moveTo>
                <a:close/>
              </a:path>
              <a:path w="2741929" h="553085">
                <a:moveTo>
                  <a:pt x="319316" y="110794"/>
                </a:moveTo>
                <a:close/>
              </a:path>
              <a:path w="2741929" h="553085">
                <a:moveTo>
                  <a:pt x="385724" y="96011"/>
                </a:moveTo>
                <a:lnTo>
                  <a:pt x="383209" y="83565"/>
                </a:lnTo>
                <a:lnTo>
                  <a:pt x="404710" y="79209"/>
                </a:lnTo>
                <a:lnTo>
                  <a:pt x="433158" y="73748"/>
                </a:lnTo>
                <a:lnTo>
                  <a:pt x="435457" y="86245"/>
                </a:lnTo>
                <a:lnTo>
                  <a:pt x="430517" y="87147"/>
                </a:lnTo>
                <a:lnTo>
                  <a:pt x="407137" y="91668"/>
                </a:lnTo>
                <a:lnTo>
                  <a:pt x="385724" y="96011"/>
                </a:lnTo>
                <a:close/>
              </a:path>
              <a:path w="2741929" h="553085">
                <a:moveTo>
                  <a:pt x="407149" y="91668"/>
                </a:moveTo>
                <a:close/>
              </a:path>
              <a:path w="2741929" h="553085">
                <a:moveTo>
                  <a:pt x="472909" y="79501"/>
                </a:moveTo>
                <a:lnTo>
                  <a:pt x="470712" y="66992"/>
                </a:lnTo>
                <a:lnTo>
                  <a:pt x="476757" y="65938"/>
                </a:lnTo>
                <a:lnTo>
                  <a:pt x="520928" y="58699"/>
                </a:lnTo>
                <a:lnTo>
                  <a:pt x="522935" y="71234"/>
                </a:lnTo>
                <a:lnTo>
                  <a:pt x="503822" y="74282"/>
                </a:lnTo>
                <a:lnTo>
                  <a:pt x="478857" y="78460"/>
                </a:lnTo>
                <a:lnTo>
                  <a:pt x="472909" y="79501"/>
                </a:lnTo>
                <a:close/>
              </a:path>
              <a:path w="2741929" h="553085">
                <a:moveTo>
                  <a:pt x="503847" y="74282"/>
                </a:moveTo>
                <a:close/>
              </a:path>
              <a:path w="2741929" h="553085">
                <a:moveTo>
                  <a:pt x="478878" y="78460"/>
                </a:moveTo>
                <a:close/>
              </a:path>
              <a:path w="2741929" h="553085">
                <a:moveTo>
                  <a:pt x="560501" y="65531"/>
                </a:moveTo>
                <a:lnTo>
                  <a:pt x="558685" y="52958"/>
                </a:lnTo>
                <a:lnTo>
                  <a:pt x="607072" y="46164"/>
                </a:lnTo>
                <a:lnTo>
                  <a:pt x="609091" y="45910"/>
                </a:lnTo>
                <a:lnTo>
                  <a:pt x="610730" y="58496"/>
                </a:lnTo>
                <a:lnTo>
                  <a:pt x="608682" y="58762"/>
                </a:lnTo>
                <a:lnTo>
                  <a:pt x="581737" y="62458"/>
                </a:lnTo>
                <a:lnTo>
                  <a:pt x="560501" y="65531"/>
                </a:lnTo>
                <a:close/>
              </a:path>
              <a:path w="2741929" h="553085">
                <a:moveTo>
                  <a:pt x="608736" y="58762"/>
                </a:moveTo>
                <a:close/>
              </a:path>
              <a:path w="2741929" h="553085">
                <a:moveTo>
                  <a:pt x="581787" y="62458"/>
                </a:moveTo>
                <a:close/>
              </a:path>
              <a:path w="2741929" h="553085">
                <a:moveTo>
                  <a:pt x="648474" y="53670"/>
                </a:moveTo>
                <a:lnTo>
                  <a:pt x="646925" y="41059"/>
                </a:lnTo>
                <a:lnTo>
                  <a:pt x="697445" y="35090"/>
                </a:lnTo>
                <a:lnTo>
                  <a:pt x="698842" y="47713"/>
                </a:lnTo>
                <a:lnTo>
                  <a:pt x="692340" y="48437"/>
                </a:lnTo>
                <a:lnTo>
                  <a:pt x="663955" y="51752"/>
                </a:lnTo>
                <a:lnTo>
                  <a:pt x="648474" y="53670"/>
                </a:lnTo>
                <a:close/>
              </a:path>
              <a:path w="2741929" h="553085">
                <a:moveTo>
                  <a:pt x="664019" y="51752"/>
                </a:moveTo>
                <a:close/>
              </a:path>
              <a:path w="2741929" h="553085">
                <a:moveTo>
                  <a:pt x="736688" y="43624"/>
                </a:moveTo>
                <a:lnTo>
                  <a:pt x="735368" y="31000"/>
                </a:lnTo>
                <a:lnTo>
                  <a:pt x="785990" y="25984"/>
                </a:lnTo>
                <a:lnTo>
                  <a:pt x="787158" y="38620"/>
                </a:lnTo>
                <a:lnTo>
                  <a:pt x="779991" y="39293"/>
                </a:lnTo>
                <a:lnTo>
                  <a:pt x="750181" y="42214"/>
                </a:lnTo>
                <a:lnTo>
                  <a:pt x="736688" y="43624"/>
                </a:lnTo>
                <a:close/>
              </a:path>
              <a:path w="2741929" h="553085">
                <a:moveTo>
                  <a:pt x="779856" y="39306"/>
                </a:moveTo>
                <a:lnTo>
                  <a:pt x="779991" y="39293"/>
                </a:lnTo>
                <a:lnTo>
                  <a:pt x="779856" y="39306"/>
                </a:lnTo>
                <a:close/>
              </a:path>
              <a:path w="2741929" h="553085">
                <a:moveTo>
                  <a:pt x="750265" y="42214"/>
                </a:moveTo>
                <a:lnTo>
                  <a:pt x="750394" y="42202"/>
                </a:lnTo>
                <a:lnTo>
                  <a:pt x="750265" y="42214"/>
                </a:lnTo>
                <a:close/>
              </a:path>
              <a:path w="2741929" h="553085">
                <a:moveTo>
                  <a:pt x="825068" y="35217"/>
                </a:moveTo>
                <a:lnTo>
                  <a:pt x="823975" y="22555"/>
                </a:lnTo>
                <a:lnTo>
                  <a:pt x="874674" y="18402"/>
                </a:lnTo>
                <a:lnTo>
                  <a:pt x="875626" y="31064"/>
                </a:lnTo>
                <a:lnTo>
                  <a:pt x="870991" y="31407"/>
                </a:lnTo>
                <a:lnTo>
                  <a:pt x="840232" y="33896"/>
                </a:lnTo>
                <a:lnTo>
                  <a:pt x="825068" y="35217"/>
                </a:lnTo>
                <a:close/>
              </a:path>
              <a:path w="2741929" h="553085">
                <a:moveTo>
                  <a:pt x="913587" y="28270"/>
                </a:moveTo>
                <a:lnTo>
                  <a:pt x="912710" y="15608"/>
                </a:lnTo>
                <a:lnTo>
                  <a:pt x="963434" y="12230"/>
                </a:lnTo>
                <a:lnTo>
                  <a:pt x="964247" y="24904"/>
                </a:lnTo>
                <a:lnTo>
                  <a:pt x="933627" y="26873"/>
                </a:lnTo>
                <a:lnTo>
                  <a:pt x="913587" y="28270"/>
                </a:lnTo>
                <a:close/>
              </a:path>
              <a:path w="2741929" h="553085">
                <a:moveTo>
                  <a:pt x="1002220" y="22694"/>
                </a:moveTo>
                <a:lnTo>
                  <a:pt x="1001534" y="10007"/>
                </a:lnTo>
                <a:lnTo>
                  <a:pt x="1052296" y="7416"/>
                </a:lnTo>
                <a:lnTo>
                  <a:pt x="1052918" y="20091"/>
                </a:lnTo>
                <a:lnTo>
                  <a:pt x="1030160" y="21196"/>
                </a:lnTo>
                <a:lnTo>
                  <a:pt x="1002220" y="22694"/>
                </a:lnTo>
                <a:close/>
              </a:path>
              <a:path w="2741929" h="553085">
                <a:moveTo>
                  <a:pt x="1090942" y="18402"/>
                </a:moveTo>
                <a:lnTo>
                  <a:pt x="1090396" y="5714"/>
                </a:lnTo>
                <a:lnTo>
                  <a:pt x="1141221" y="3822"/>
                </a:lnTo>
                <a:lnTo>
                  <a:pt x="1141641" y="16522"/>
                </a:lnTo>
                <a:lnTo>
                  <a:pt x="1129550" y="16916"/>
                </a:lnTo>
                <a:lnTo>
                  <a:pt x="1096124" y="18186"/>
                </a:lnTo>
                <a:lnTo>
                  <a:pt x="1090942" y="18402"/>
                </a:lnTo>
                <a:close/>
              </a:path>
              <a:path w="2741929" h="553085">
                <a:moveTo>
                  <a:pt x="1179690" y="15354"/>
                </a:moveTo>
                <a:lnTo>
                  <a:pt x="1179347" y="2666"/>
                </a:lnTo>
                <a:lnTo>
                  <a:pt x="1230160" y="1422"/>
                </a:lnTo>
                <a:lnTo>
                  <a:pt x="1230452" y="14122"/>
                </a:lnTo>
                <a:lnTo>
                  <a:pt x="1197241" y="14871"/>
                </a:lnTo>
                <a:lnTo>
                  <a:pt x="1179690" y="15354"/>
                </a:lnTo>
                <a:close/>
              </a:path>
              <a:path w="2741929" h="553085">
                <a:moveTo>
                  <a:pt x="1268475" y="13461"/>
                </a:moveTo>
                <a:lnTo>
                  <a:pt x="1268323" y="761"/>
                </a:lnTo>
                <a:lnTo>
                  <a:pt x="1319148" y="215"/>
                </a:lnTo>
                <a:lnTo>
                  <a:pt x="1319237" y="12915"/>
                </a:lnTo>
                <a:lnTo>
                  <a:pt x="1300734" y="13055"/>
                </a:lnTo>
                <a:lnTo>
                  <a:pt x="1268475" y="13461"/>
                </a:lnTo>
                <a:close/>
              </a:path>
              <a:path w="2741929" h="553085">
                <a:moveTo>
                  <a:pt x="1357312" y="12738"/>
                </a:moveTo>
                <a:lnTo>
                  <a:pt x="1357274" y="38"/>
                </a:lnTo>
                <a:lnTo>
                  <a:pt x="1370914" y="0"/>
                </a:lnTo>
                <a:lnTo>
                  <a:pt x="1408137" y="101"/>
                </a:lnTo>
                <a:lnTo>
                  <a:pt x="1408049" y="12700"/>
                </a:lnTo>
                <a:lnTo>
                  <a:pt x="1370901" y="12700"/>
                </a:lnTo>
                <a:lnTo>
                  <a:pt x="1357312" y="12738"/>
                </a:lnTo>
                <a:close/>
              </a:path>
              <a:path w="2741929" h="553085">
                <a:moveTo>
                  <a:pt x="1370914" y="12700"/>
                </a:moveTo>
                <a:close/>
              </a:path>
              <a:path w="2741929" h="553085">
                <a:moveTo>
                  <a:pt x="1408048" y="12801"/>
                </a:moveTo>
                <a:lnTo>
                  <a:pt x="1406093" y="12788"/>
                </a:lnTo>
                <a:lnTo>
                  <a:pt x="1370914" y="12700"/>
                </a:lnTo>
                <a:lnTo>
                  <a:pt x="1408049" y="12700"/>
                </a:lnTo>
                <a:close/>
              </a:path>
              <a:path w="2741929" h="553085">
                <a:moveTo>
                  <a:pt x="1496872" y="13855"/>
                </a:moveTo>
                <a:lnTo>
                  <a:pt x="1475803" y="13487"/>
                </a:lnTo>
                <a:lnTo>
                  <a:pt x="1446110" y="13119"/>
                </a:lnTo>
                <a:lnTo>
                  <a:pt x="1446275" y="419"/>
                </a:lnTo>
                <a:lnTo>
                  <a:pt x="1497101" y="1155"/>
                </a:lnTo>
                <a:lnTo>
                  <a:pt x="1496872" y="13855"/>
                </a:lnTo>
                <a:close/>
              </a:path>
              <a:path w="2741929" h="553085">
                <a:moveTo>
                  <a:pt x="1585645" y="16040"/>
                </a:moveTo>
                <a:lnTo>
                  <a:pt x="1578533" y="15811"/>
                </a:lnTo>
                <a:lnTo>
                  <a:pt x="1544548" y="14871"/>
                </a:lnTo>
                <a:lnTo>
                  <a:pt x="1534934" y="14655"/>
                </a:lnTo>
                <a:lnTo>
                  <a:pt x="1535226" y="1955"/>
                </a:lnTo>
                <a:lnTo>
                  <a:pt x="1586064" y="3352"/>
                </a:lnTo>
                <a:lnTo>
                  <a:pt x="1585645" y="16040"/>
                </a:lnTo>
                <a:close/>
              </a:path>
              <a:path w="2741929" h="553085">
                <a:moveTo>
                  <a:pt x="1674418" y="19418"/>
                </a:moveTo>
                <a:lnTo>
                  <a:pt x="1645665" y="18186"/>
                </a:lnTo>
                <a:lnTo>
                  <a:pt x="1623694" y="17348"/>
                </a:lnTo>
                <a:lnTo>
                  <a:pt x="1624177" y="4660"/>
                </a:lnTo>
                <a:lnTo>
                  <a:pt x="1674964" y="6731"/>
                </a:lnTo>
                <a:lnTo>
                  <a:pt x="1674418" y="19418"/>
                </a:lnTo>
                <a:close/>
              </a:path>
              <a:path w="2741929" h="553085">
                <a:moveTo>
                  <a:pt x="1763102" y="24053"/>
                </a:moveTo>
                <a:lnTo>
                  <a:pt x="1744129" y="22936"/>
                </a:lnTo>
                <a:lnTo>
                  <a:pt x="1712404" y="21234"/>
                </a:lnTo>
                <a:lnTo>
                  <a:pt x="1713090" y="8559"/>
                </a:lnTo>
                <a:lnTo>
                  <a:pt x="1763839" y="11366"/>
                </a:lnTo>
                <a:lnTo>
                  <a:pt x="1763102" y="24053"/>
                </a:lnTo>
                <a:close/>
              </a:path>
              <a:path w="2741929" h="553085">
                <a:moveTo>
                  <a:pt x="1851698" y="29971"/>
                </a:moveTo>
                <a:lnTo>
                  <a:pt x="1839658" y="29070"/>
                </a:lnTo>
                <a:lnTo>
                  <a:pt x="1808162" y="26873"/>
                </a:lnTo>
                <a:lnTo>
                  <a:pt x="1801088" y="26415"/>
                </a:lnTo>
                <a:lnTo>
                  <a:pt x="1801901" y="13741"/>
                </a:lnTo>
                <a:lnTo>
                  <a:pt x="1852650" y="17310"/>
                </a:lnTo>
                <a:lnTo>
                  <a:pt x="1851698" y="29971"/>
                </a:lnTo>
                <a:close/>
              </a:path>
              <a:path w="2741929" h="553085">
                <a:moveTo>
                  <a:pt x="1940179" y="37287"/>
                </a:moveTo>
                <a:lnTo>
                  <a:pt x="1931936" y="36525"/>
                </a:lnTo>
                <a:lnTo>
                  <a:pt x="1901558" y="33896"/>
                </a:lnTo>
                <a:lnTo>
                  <a:pt x="1889645" y="32931"/>
                </a:lnTo>
                <a:lnTo>
                  <a:pt x="1890674" y="20281"/>
                </a:lnTo>
                <a:lnTo>
                  <a:pt x="1941347" y="24637"/>
                </a:lnTo>
                <a:lnTo>
                  <a:pt x="1940179" y="37287"/>
                </a:lnTo>
                <a:close/>
              </a:path>
              <a:path w="2741929" h="553085">
                <a:moveTo>
                  <a:pt x="2028532" y="46113"/>
                </a:moveTo>
                <a:lnTo>
                  <a:pt x="2020696" y="45250"/>
                </a:lnTo>
                <a:lnTo>
                  <a:pt x="1991525" y="42202"/>
                </a:lnTo>
                <a:lnTo>
                  <a:pt x="1978075" y="40881"/>
                </a:lnTo>
                <a:lnTo>
                  <a:pt x="1979320" y="28244"/>
                </a:lnTo>
                <a:lnTo>
                  <a:pt x="2029929" y="33489"/>
                </a:lnTo>
                <a:lnTo>
                  <a:pt x="2028532" y="46113"/>
                </a:lnTo>
                <a:close/>
              </a:path>
              <a:path w="2741929" h="553085">
                <a:moveTo>
                  <a:pt x="2116683" y="56629"/>
                </a:moveTo>
                <a:lnTo>
                  <a:pt x="2105634" y="55181"/>
                </a:lnTo>
                <a:lnTo>
                  <a:pt x="2077770" y="51739"/>
                </a:lnTo>
                <a:lnTo>
                  <a:pt x="2066340" y="50406"/>
                </a:lnTo>
                <a:lnTo>
                  <a:pt x="2067826" y="37795"/>
                </a:lnTo>
                <a:lnTo>
                  <a:pt x="2118321" y="44030"/>
                </a:lnTo>
                <a:lnTo>
                  <a:pt x="2116683" y="56629"/>
                </a:lnTo>
                <a:close/>
              </a:path>
              <a:path w="2741929" h="553085">
                <a:moveTo>
                  <a:pt x="2204580" y="69011"/>
                </a:moveTo>
                <a:lnTo>
                  <a:pt x="2186470" y="66268"/>
                </a:lnTo>
                <a:lnTo>
                  <a:pt x="2160003" y="62445"/>
                </a:lnTo>
                <a:lnTo>
                  <a:pt x="2154402" y="61683"/>
                </a:lnTo>
                <a:lnTo>
                  <a:pt x="2156129" y="49098"/>
                </a:lnTo>
                <a:lnTo>
                  <a:pt x="2206485" y="56464"/>
                </a:lnTo>
                <a:lnTo>
                  <a:pt x="2204580" y="69011"/>
                </a:lnTo>
                <a:close/>
              </a:path>
              <a:path w="2741929" h="553085">
                <a:moveTo>
                  <a:pt x="2292057" y="83604"/>
                </a:moveTo>
                <a:lnTo>
                  <a:pt x="2287333" y="82740"/>
                </a:lnTo>
                <a:lnTo>
                  <a:pt x="2262886" y="78447"/>
                </a:lnTo>
                <a:lnTo>
                  <a:pt x="2242108" y="74968"/>
                </a:lnTo>
                <a:lnTo>
                  <a:pt x="2244204" y="62445"/>
                </a:lnTo>
                <a:lnTo>
                  <a:pt x="2289606" y="70243"/>
                </a:lnTo>
                <a:lnTo>
                  <a:pt x="2294369" y="71119"/>
                </a:lnTo>
                <a:lnTo>
                  <a:pt x="2292057" y="83604"/>
                </a:lnTo>
                <a:close/>
              </a:path>
              <a:path w="2741929" h="553085">
                <a:moveTo>
                  <a:pt x="2381049" y="91668"/>
                </a:moveTo>
                <a:lnTo>
                  <a:pt x="2334615" y="91655"/>
                </a:lnTo>
                <a:lnTo>
                  <a:pt x="2329446" y="90652"/>
                </a:lnTo>
                <a:lnTo>
                  <a:pt x="2331859" y="78193"/>
                </a:lnTo>
                <a:lnTo>
                  <a:pt x="2360041" y="83845"/>
                </a:lnTo>
                <a:lnTo>
                  <a:pt x="2381732" y="88455"/>
                </a:lnTo>
                <a:lnTo>
                  <a:pt x="2381049" y="91668"/>
                </a:lnTo>
                <a:close/>
              </a:path>
              <a:path w="2741929" h="553085">
                <a:moveTo>
                  <a:pt x="2379091" y="100876"/>
                </a:moveTo>
                <a:lnTo>
                  <a:pt x="2357437" y="96278"/>
                </a:lnTo>
                <a:lnTo>
                  <a:pt x="2334659" y="91664"/>
                </a:lnTo>
                <a:lnTo>
                  <a:pt x="2381049" y="91668"/>
                </a:lnTo>
                <a:lnTo>
                  <a:pt x="2379091" y="100876"/>
                </a:lnTo>
                <a:close/>
              </a:path>
              <a:path w="2741929" h="553085">
                <a:moveTo>
                  <a:pt x="2466733" y="115824"/>
                </a:moveTo>
                <a:lnTo>
                  <a:pt x="2442958" y="115811"/>
                </a:lnTo>
                <a:lnTo>
                  <a:pt x="2422448" y="110769"/>
                </a:lnTo>
                <a:lnTo>
                  <a:pt x="2416111" y="109296"/>
                </a:lnTo>
                <a:lnTo>
                  <a:pt x="2419007" y="96926"/>
                </a:lnTo>
                <a:lnTo>
                  <a:pt x="2425445" y="98437"/>
                </a:lnTo>
                <a:lnTo>
                  <a:pt x="2446070" y="103504"/>
                </a:lnTo>
                <a:lnTo>
                  <a:pt x="2466098" y="108673"/>
                </a:lnTo>
                <a:lnTo>
                  <a:pt x="2468498" y="109321"/>
                </a:lnTo>
                <a:lnTo>
                  <a:pt x="2466733" y="115824"/>
                </a:lnTo>
                <a:close/>
              </a:path>
              <a:path w="2741929" h="553085">
                <a:moveTo>
                  <a:pt x="2465340" y="120954"/>
                </a:moveTo>
                <a:lnTo>
                  <a:pt x="2462836" y="120942"/>
                </a:lnTo>
                <a:lnTo>
                  <a:pt x="2442933" y="115811"/>
                </a:lnTo>
                <a:lnTo>
                  <a:pt x="2466733" y="115824"/>
                </a:lnTo>
                <a:lnTo>
                  <a:pt x="2465340" y="120954"/>
                </a:lnTo>
                <a:close/>
              </a:path>
              <a:path w="2741929" h="553085">
                <a:moveTo>
                  <a:pt x="2465171" y="121577"/>
                </a:moveTo>
                <a:lnTo>
                  <a:pt x="2462809" y="120942"/>
                </a:lnTo>
                <a:lnTo>
                  <a:pt x="2465340" y="120954"/>
                </a:lnTo>
                <a:lnTo>
                  <a:pt x="2465171" y="121577"/>
                </a:lnTo>
                <a:close/>
              </a:path>
              <a:path w="2741929" h="553085">
                <a:moveTo>
                  <a:pt x="2553340" y="136905"/>
                </a:moveTo>
                <a:lnTo>
                  <a:pt x="2518765" y="136905"/>
                </a:lnTo>
                <a:lnTo>
                  <a:pt x="2501709" y="131775"/>
                </a:lnTo>
                <a:lnTo>
                  <a:pt x="2505354" y="119621"/>
                </a:lnTo>
                <a:lnTo>
                  <a:pt x="2522461" y="124752"/>
                </a:lnTo>
                <a:lnTo>
                  <a:pt x="2539987" y="130314"/>
                </a:lnTo>
                <a:lnTo>
                  <a:pt x="2553982" y="134988"/>
                </a:lnTo>
                <a:lnTo>
                  <a:pt x="2553340" y="136905"/>
                </a:lnTo>
                <a:close/>
              </a:path>
              <a:path w="2741929" h="553085">
                <a:moveTo>
                  <a:pt x="2549944" y="147040"/>
                </a:moveTo>
                <a:lnTo>
                  <a:pt x="2535999" y="142366"/>
                </a:lnTo>
                <a:lnTo>
                  <a:pt x="2518676" y="136880"/>
                </a:lnTo>
                <a:lnTo>
                  <a:pt x="2553340" y="136905"/>
                </a:lnTo>
                <a:lnTo>
                  <a:pt x="2549944" y="147040"/>
                </a:lnTo>
                <a:close/>
              </a:path>
              <a:path w="2741929" h="553085">
                <a:moveTo>
                  <a:pt x="2633002" y="177037"/>
                </a:moveTo>
                <a:lnTo>
                  <a:pt x="2625724" y="177037"/>
                </a:lnTo>
                <a:lnTo>
                  <a:pt x="2612415" y="171018"/>
                </a:lnTo>
                <a:lnTo>
                  <a:pt x="2598534" y="165138"/>
                </a:lnTo>
                <a:lnTo>
                  <a:pt x="2585415" y="159918"/>
                </a:lnTo>
                <a:lnTo>
                  <a:pt x="2590114" y="148120"/>
                </a:lnTo>
                <a:lnTo>
                  <a:pt x="2603423" y="153428"/>
                </a:lnTo>
                <a:lnTo>
                  <a:pt x="2617584" y="159423"/>
                </a:lnTo>
                <a:lnTo>
                  <a:pt x="2631033" y="165506"/>
                </a:lnTo>
                <a:lnTo>
                  <a:pt x="2637155" y="168465"/>
                </a:lnTo>
                <a:lnTo>
                  <a:pt x="2633002" y="177037"/>
                </a:lnTo>
                <a:close/>
              </a:path>
              <a:path w="2741929" h="553085">
                <a:moveTo>
                  <a:pt x="2631617" y="179895"/>
                </a:moveTo>
                <a:lnTo>
                  <a:pt x="2625572" y="176974"/>
                </a:lnTo>
                <a:lnTo>
                  <a:pt x="2625724" y="177037"/>
                </a:lnTo>
                <a:lnTo>
                  <a:pt x="2633002" y="177037"/>
                </a:lnTo>
                <a:lnTo>
                  <a:pt x="2631617" y="179895"/>
                </a:lnTo>
                <a:close/>
              </a:path>
              <a:path w="2741929" h="553085">
                <a:moveTo>
                  <a:pt x="2701285" y="207721"/>
                </a:moveTo>
                <a:lnTo>
                  <a:pt x="2680296" y="207721"/>
                </a:lnTo>
                <a:lnTo>
                  <a:pt x="2670721" y="201345"/>
                </a:lnTo>
                <a:lnTo>
                  <a:pt x="2664625" y="197637"/>
                </a:lnTo>
                <a:lnTo>
                  <a:pt x="2671229" y="186791"/>
                </a:lnTo>
                <a:lnTo>
                  <a:pt x="2677642" y="190703"/>
                </a:lnTo>
                <a:lnTo>
                  <a:pt x="2687446" y="197230"/>
                </a:lnTo>
                <a:lnTo>
                  <a:pt x="2696502" y="203847"/>
                </a:lnTo>
                <a:lnTo>
                  <a:pt x="2701285" y="207721"/>
                </a:lnTo>
                <a:close/>
              </a:path>
              <a:path w="2741929" h="553085">
                <a:moveTo>
                  <a:pt x="2670924" y="201485"/>
                </a:moveTo>
                <a:lnTo>
                  <a:pt x="2670695" y="201345"/>
                </a:lnTo>
                <a:lnTo>
                  <a:pt x="2670924" y="201485"/>
                </a:lnTo>
                <a:close/>
              </a:path>
              <a:path w="2741929" h="553085">
                <a:moveTo>
                  <a:pt x="2710868" y="220306"/>
                </a:moveTo>
                <a:lnTo>
                  <a:pt x="2696641" y="220306"/>
                </a:lnTo>
                <a:lnTo>
                  <a:pt x="2688628" y="213804"/>
                </a:lnTo>
                <a:lnTo>
                  <a:pt x="2680071" y="207571"/>
                </a:lnTo>
                <a:lnTo>
                  <a:pt x="2680296" y="207721"/>
                </a:lnTo>
                <a:lnTo>
                  <a:pt x="2701285" y="207721"/>
                </a:lnTo>
                <a:lnTo>
                  <a:pt x="2704782" y="210553"/>
                </a:lnTo>
                <a:lnTo>
                  <a:pt x="2712275" y="217373"/>
                </a:lnTo>
                <a:lnTo>
                  <a:pt x="2713062" y="218186"/>
                </a:lnTo>
                <a:lnTo>
                  <a:pt x="2710868" y="220306"/>
                </a:lnTo>
                <a:close/>
              </a:path>
              <a:path w="2741929" h="553085">
                <a:moveTo>
                  <a:pt x="2688869" y="214007"/>
                </a:moveTo>
                <a:lnTo>
                  <a:pt x="2688591" y="213804"/>
                </a:lnTo>
                <a:lnTo>
                  <a:pt x="2688869" y="214007"/>
                </a:lnTo>
                <a:close/>
              </a:path>
              <a:path w="2741929" h="553085">
                <a:moveTo>
                  <a:pt x="2704325" y="226631"/>
                </a:moveTo>
                <a:lnTo>
                  <a:pt x="2703588" y="226631"/>
                </a:lnTo>
                <a:lnTo>
                  <a:pt x="2696500" y="220192"/>
                </a:lnTo>
                <a:lnTo>
                  <a:pt x="2696641" y="220306"/>
                </a:lnTo>
                <a:lnTo>
                  <a:pt x="2710868" y="220306"/>
                </a:lnTo>
                <a:lnTo>
                  <a:pt x="2704325" y="226631"/>
                </a:lnTo>
                <a:close/>
              </a:path>
              <a:path w="2741929" h="553085">
                <a:moveTo>
                  <a:pt x="2703931" y="227012"/>
                </a:moveTo>
                <a:lnTo>
                  <a:pt x="2703403" y="226463"/>
                </a:lnTo>
                <a:lnTo>
                  <a:pt x="2703588" y="226631"/>
                </a:lnTo>
                <a:lnTo>
                  <a:pt x="2704325" y="226631"/>
                </a:lnTo>
                <a:lnTo>
                  <a:pt x="2703931" y="227012"/>
                </a:lnTo>
                <a:close/>
              </a:path>
              <a:path w="2741929" h="553085">
                <a:moveTo>
                  <a:pt x="2739142" y="258025"/>
                </a:moveTo>
                <a:lnTo>
                  <a:pt x="2725750" y="258025"/>
                </a:lnTo>
                <a:lnTo>
                  <a:pt x="2724785" y="255739"/>
                </a:lnTo>
                <a:lnTo>
                  <a:pt x="2736519" y="250850"/>
                </a:lnTo>
                <a:lnTo>
                  <a:pt x="2737535" y="253301"/>
                </a:lnTo>
                <a:lnTo>
                  <a:pt x="2738869" y="257073"/>
                </a:lnTo>
                <a:lnTo>
                  <a:pt x="2739142" y="258025"/>
                </a:lnTo>
                <a:close/>
              </a:path>
              <a:path w="2741929" h="553085">
                <a:moveTo>
                  <a:pt x="2740015" y="261124"/>
                </a:moveTo>
                <a:lnTo>
                  <a:pt x="2726829" y="261124"/>
                </a:lnTo>
                <a:lnTo>
                  <a:pt x="2725610" y="257695"/>
                </a:lnTo>
                <a:lnTo>
                  <a:pt x="2725750" y="258025"/>
                </a:lnTo>
                <a:lnTo>
                  <a:pt x="2739142" y="258025"/>
                </a:lnTo>
                <a:lnTo>
                  <a:pt x="2740015" y="261124"/>
                </a:lnTo>
                <a:close/>
              </a:path>
              <a:path w="2741929" h="553085">
                <a:moveTo>
                  <a:pt x="2740713" y="264223"/>
                </a:moveTo>
                <a:lnTo>
                  <a:pt x="2727706" y="264223"/>
                </a:lnTo>
                <a:lnTo>
                  <a:pt x="2727617" y="263842"/>
                </a:lnTo>
                <a:lnTo>
                  <a:pt x="2726765" y="260945"/>
                </a:lnTo>
                <a:lnTo>
                  <a:pt x="2726829" y="261124"/>
                </a:lnTo>
                <a:lnTo>
                  <a:pt x="2740015" y="261124"/>
                </a:lnTo>
                <a:lnTo>
                  <a:pt x="2740713" y="264223"/>
                </a:lnTo>
                <a:close/>
              </a:path>
              <a:path w="2741929" h="553085">
                <a:moveTo>
                  <a:pt x="2727688" y="264163"/>
                </a:moveTo>
                <a:lnTo>
                  <a:pt x="2727596" y="263842"/>
                </a:lnTo>
                <a:lnTo>
                  <a:pt x="2727688" y="264163"/>
                </a:lnTo>
                <a:close/>
              </a:path>
              <a:path w="2741929" h="553085">
                <a:moveTo>
                  <a:pt x="2741234" y="267309"/>
                </a:moveTo>
                <a:lnTo>
                  <a:pt x="2728391" y="267309"/>
                </a:lnTo>
                <a:lnTo>
                  <a:pt x="2727688" y="264163"/>
                </a:lnTo>
                <a:lnTo>
                  <a:pt x="2740713" y="264223"/>
                </a:lnTo>
                <a:lnTo>
                  <a:pt x="2740825" y="264718"/>
                </a:lnTo>
                <a:lnTo>
                  <a:pt x="2741234" y="267309"/>
                </a:lnTo>
                <a:close/>
              </a:path>
              <a:path w="2741929" h="553085">
                <a:moveTo>
                  <a:pt x="2741612" y="270382"/>
                </a:moveTo>
                <a:lnTo>
                  <a:pt x="2728874" y="270382"/>
                </a:lnTo>
                <a:lnTo>
                  <a:pt x="2728346" y="267104"/>
                </a:lnTo>
                <a:lnTo>
                  <a:pt x="2728391" y="267309"/>
                </a:lnTo>
                <a:lnTo>
                  <a:pt x="2741234" y="267309"/>
                </a:lnTo>
                <a:lnTo>
                  <a:pt x="2741434" y="268579"/>
                </a:lnTo>
                <a:lnTo>
                  <a:pt x="2741612" y="270382"/>
                </a:lnTo>
                <a:close/>
              </a:path>
              <a:path w="2741929" h="553085">
                <a:moveTo>
                  <a:pt x="2741848" y="273469"/>
                </a:moveTo>
                <a:lnTo>
                  <a:pt x="2729153" y="273469"/>
                </a:lnTo>
                <a:lnTo>
                  <a:pt x="2729128" y="273062"/>
                </a:lnTo>
                <a:lnTo>
                  <a:pt x="2728841" y="270180"/>
                </a:lnTo>
                <a:lnTo>
                  <a:pt x="2728874" y="270382"/>
                </a:lnTo>
                <a:lnTo>
                  <a:pt x="2741612" y="270382"/>
                </a:lnTo>
                <a:lnTo>
                  <a:pt x="2741815" y="272453"/>
                </a:lnTo>
                <a:lnTo>
                  <a:pt x="2741848" y="273469"/>
                </a:lnTo>
                <a:close/>
              </a:path>
              <a:path w="2741929" h="553085">
                <a:moveTo>
                  <a:pt x="2729135" y="273274"/>
                </a:moveTo>
                <a:lnTo>
                  <a:pt x="2729115" y="273062"/>
                </a:lnTo>
                <a:lnTo>
                  <a:pt x="2729135" y="273274"/>
                </a:lnTo>
                <a:close/>
              </a:path>
              <a:path w="2741929" h="553085">
                <a:moveTo>
                  <a:pt x="2741936" y="276555"/>
                </a:moveTo>
                <a:lnTo>
                  <a:pt x="2729242" y="276555"/>
                </a:lnTo>
                <a:lnTo>
                  <a:pt x="2729242" y="276148"/>
                </a:lnTo>
                <a:lnTo>
                  <a:pt x="2729135" y="273274"/>
                </a:lnTo>
                <a:lnTo>
                  <a:pt x="2729153" y="273469"/>
                </a:lnTo>
                <a:lnTo>
                  <a:pt x="2741848" y="273469"/>
                </a:lnTo>
                <a:lnTo>
                  <a:pt x="2741936" y="276555"/>
                </a:lnTo>
                <a:close/>
              </a:path>
              <a:path w="2741929" h="553085">
                <a:moveTo>
                  <a:pt x="2729236" y="276351"/>
                </a:moveTo>
                <a:lnTo>
                  <a:pt x="2729229" y="276148"/>
                </a:lnTo>
                <a:lnTo>
                  <a:pt x="2729236" y="276351"/>
                </a:lnTo>
                <a:close/>
              </a:path>
              <a:path w="2741929" h="553085">
                <a:moveTo>
                  <a:pt x="2741835" y="279641"/>
                </a:moveTo>
                <a:lnTo>
                  <a:pt x="2729128" y="279641"/>
                </a:lnTo>
                <a:lnTo>
                  <a:pt x="2729236" y="276351"/>
                </a:lnTo>
                <a:lnTo>
                  <a:pt x="2729242" y="276555"/>
                </a:lnTo>
                <a:lnTo>
                  <a:pt x="2741936" y="276555"/>
                </a:lnTo>
                <a:lnTo>
                  <a:pt x="2741835" y="279641"/>
                </a:lnTo>
                <a:close/>
              </a:path>
              <a:path w="2741929" h="553085">
                <a:moveTo>
                  <a:pt x="2729135" y="279429"/>
                </a:moveTo>
                <a:lnTo>
                  <a:pt x="2729141" y="279234"/>
                </a:lnTo>
                <a:lnTo>
                  <a:pt x="2729135" y="279429"/>
                </a:lnTo>
                <a:close/>
              </a:path>
              <a:path w="2741929" h="553085">
                <a:moveTo>
                  <a:pt x="2741573" y="282714"/>
                </a:moveTo>
                <a:lnTo>
                  <a:pt x="2728823" y="282714"/>
                </a:lnTo>
                <a:lnTo>
                  <a:pt x="2728874" y="282320"/>
                </a:lnTo>
                <a:lnTo>
                  <a:pt x="2729135" y="279429"/>
                </a:lnTo>
                <a:lnTo>
                  <a:pt x="2729128" y="279641"/>
                </a:lnTo>
                <a:lnTo>
                  <a:pt x="2741835" y="279641"/>
                </a:lnTo>
                <a:lnTo>
                  <a:pt x="2741815" y="280250"/>
                </a:lnTo>
                <a:lnTo>
                  <a:pt x="2741573" y="282714"/>
                </a:lnTo>
                <a:close/>
              </a:path>
              <a:path w="2741929" h="553085">
                <a:moveTo>
                  <a:pt x="2728841" y="282523"/>
                </a:moveTo>
                <a:lnTo>
                  <a:pt x="2728860" y="282320"/>
                </a:lnTo>
                <a:lnTo>
                  <a:pt x="2728841" y="282523"/>
                </a:lnTo>
                <a:close/>
              </a:path>
              <a:path w="2741929" h="553085">
                <a:moveTo>
                  <a:pt x="2741172" y="285788"/>
                </a:moveTo>
                <a:lnTo>
                  <a:pt x="2728315" y="285788"/>
                </a:lnTo>
                <a:lnTo>
                  <a:pt x="2728391" y="285407"/>
                </a:lnTo>
                <a:lnTo>
                  <a:pt x="2728841" y="282523"/>
                </a:lnTo>
                <a:lnTo>
                  <a:pt x="2728823" y="282714"/>
                </a:lnTo>
                <a:lnTo>
                  <a:pt x="2741573" y="282714"/>
                </a:lnTo>
                <a:lnTo>
                  <a:pt x="2741434" y="284124"/>
                </a:lnTo>
                <a:lnTo>
                  <a:pt x="2741172" y="285788"/>
                </a:lnTo>
                <a:close/>
              </a:path>
              <a:path w="2741929" h="553085">
                <a:moveTo>
                  <a:pt x="2728339" y="285641"/>
                </a:moveTo>
                <a:lnTo>
                  <a:pt x="2728377" y="285407"/>
                </a:lnTo>
                <a:lnTo>
                  <a:pt x="2728339" y="285641"/>
                </a:lnTo>
                <a:close/>
              </a:path>
              <a:path w="2741929" h="553085">
                <a:moveTo>
                  <a:pt x="2740627" y="288861"/>
                </a:moveTo>
                <a:lnTo>
                  <a:pt x="2727617" y="288861"/>
                </a:lnTo>
                <a:lnTo>
                  <a:pt x="2728339" y="285641"/>
                </a:lnTo>
                <a:lnTo>
                  <a:pt x="2728315" y="285788"/>
                </a:lnTo>
                <a:lnTo>
                  <a:pt x="2741172" y="285788"/>
                </a:lnTo>
                <a:lnTo>
                  <a:pt x="2740825" y="287985"/>
                </a:lnTo>
                <a:lnTo>
                  <a:pt x="2740627" y="288861"/>
                </a:lnTo>
                <a:close/>
              </a:path>
              <a:path w="2741929" h="553085">
                <a:moveTo>
                  <a:pt x="2727677" y="288592"/>
                </a:moveTo>
                <a:close/>
              </a:path>
              <a:path w="2741929" h="553085">
                <a:moveTo>
                  <a:pt x="2739928" y="291934"/>
                </a:moveTo>
                <a:lnTo>
                  <a:pt x="2726715" y="291934"/>
                </a:lnTo>
                <a:lnTo>
                  <a:pt x="2726829" y="291579"/>
                </a:lnTo>
                <a:lnTo>
                  <a:pt x="2727677" y="288592"/>
                </a:lnTo>
                <a:lnTo>
                  <a:pt x="2727617" y="288861"/>
                </a:lnTo>
                <a:lnTo>
                  <a:pt x="2740627" y="288861"/>
                </a:lnTo>
                <a:lnTo>
                  <a:pt x="2739928" y="291934"/>
                </a:lnTo>
                <a:close/>
              </a:path>
              <a:path w="2741929" h="553085">
                <a:moveTo>
                  <a:pt x="2726765" y="291759"/>
                </a:moveTo>
                <a:lnTo>
                  <a:pt x="2726817" y="291579"/>
                </a:lnTo>
                <a:lnTo>
                  <a:pt x="2726765" y="291759"/>
                </a:lnTo>
                <a:close/>
              </a:path>
              <a:path w="2741929" h="553085">
                <a:moveTo>
                  <a:pt x="2739044" y="295020"/>
                </a:moveTo>
                <a:lnTo>
                  <a:pt x="2725610" y="295020"/>
                </a:lnTo>
                <a:lnTo>
                  <a:pt x="2725750" y="294678"/>
                </a:lnTo>
                <a:lnTo>
                  <a:pt x="2726765" y="291759"/>
                </a:lnTo>
                <a:lnTo>
                  <a:pt x="2726715" y="291934"/>
                </a:lnTo>
                <a:lnTo>
                  <a:pt x="2739928" y="291934"/>
                </a:lnTo>
                <a:lnTo>
                  <a:pt x="2739044" y="295020"/>
                </a:lnTo>
                <a:close/>
              </a:path>
              <a:path w="2741929" h="553085">
                <a:moveTo>
                  <a:pt x="2725631" y="294961"/>
                </a:moveTo>
                <a:lnTo>
                  <a:pt x="2725731" y="294678"/>
                </a:lnTo>
                <a:lnTo>
                  <a:pt x="2725631" y="294961"/>
                </a:lnTo>
                <a:close/>
              </a:path>
              <a:path w="2741929" h="553085">
                <a:moveTo>
                  <a:pt x="2737993" y="298107"/>
                </a:moveTo>
                <a:lnTo>
                  <a:pt x="2724315" y="298107"/>
                </a:lnTo>
                <a:lnTo>
                  <a:pt x="2724454" y="297802"/>
                </a:lnTo>
                <a:lnTo>
                  <a:pt x="2725631" y="294961"/>
                </a:lnTo>
                <a:lnTo>
                  <a:pt x="2739044" y="295020"/>
                </a:lnTo>
                <a:lnTo>
                  <a:pt x="2738869" y="295630"/>
                </a:lnTo>
                <a:lnTo>
                  <a:pt x="2737993" y="298107"/>
                </a:lnTo>
                <a:close/>
              </a:path>
              <a:path w="2741929" h="553085">
                <a:moveTo>
                  <a:pt x="2724363" y="297990"/>
                </a:moveTo>
                <a:lnTo>
                  <a:pt x="2724442" y="297802"/>
                </a:lnTo>
                <a:lnTo>
                  <a:pt x="2724363" y="297990"/>
                </a:lnTo>
                <a:close/>
              </a:path>
              <a:path w="2741929" h="553085">
                <a:moveTo>
                  <a:pt x="2734995" y="305168"/>
                </a:moveTo>
                <a:lnTo>
                  <a:pt x="2723553" y="299669"/>
                </a:lnTo>
                <a:lnTo>
                  <a:pt x="2724363" y="297990"/>
                </a:lnTo>
                <a:lnTo>
                  <a:pt x="2737993" y="298107"/>
                </a:lnTo>
                <a:lnTo>
                  <a:pt x="2737535" y="299402"/>
                </a:lnTo>
                <a:lnTo>
                  <a:pt x="2735973" y="303149"/>
                </a:lnTo>
                <a:lnTo>
                  <a:pt x="2734995" y="305168"/>
                </a:lnTo>
                <a:close/>
              </a:path>
              <a:path w="2741929" h="553085">
                <a:moveTo>
                  <a:pt x="2706321" y="332625"/>
                </a:moveTo>
                <a:lnTo>
                  <a:pt x="2696375" y="332625"/>
                </a:lnTo>
                <a:lnTo>
                  <a:pt x="2696641" y="332397"/>
                </a:lnTo>
                <a:lnTo>
                  <a:pt x="2701823" y="327672"/>
                </a:lnTo>
                <a:lnTo>
                  <a:pt x="2706321" y="332625"/>
                </a:lnTo>
                <a:close/>
              </a:path>
              <a:path w="2741929" h="553085">
                <a:moveTo>
                  <a:pt x="2696499" y="332512"/>
                </a:moveTo>
                <a:lnTo>
                  <a:pt x="2696641" y="332397"/>
                </a:lnTo>
                <a:lnTo>
                  <a:pt x="2696499" y="332512"/>
                </a:lnTo>
                <a:close/>
              </a:path>
              <a:path w="2741929" h="553085">
                <a:moveTo>
                  <a:pt x="2708350" y="338899"/>
                </a:moveTo>
                <a:lnTo>
                  <a:pt x="2688628" y="338899"/>
                </a:lnTo>
                <a:lnTo>
                  <a:pt x="2688869" y="338709"/>
                </a:lnTo>
                <a:lnTo>
                  <a:pt x="2696499" y="332512"/>
                </a:lnTo>
                <a:lnTo>
                  <a:pt x="2706321" y="332625"/>
                </a:lnTo>
                <a:lnTo>
                  <a:pt x="2710357" y="337070"/>
                </a:lnTo>
                <a:lnTo>
                  <a:pt x="2708350" y="338899"/>
                </a:lnTo>
                <a:close/>
              </a:path>
              <a:path w="2741929" h="553085">
                <a:moveTo>
                  <a:pt x="2688803" y="338757"/>
                </a:moveTo>
                <a:close/>
              </a:path>
              <a:path w="2741929" h="553085">
                <a:moveTo>
                  <a:pt x="2701081" y="345147"/>
                </a:moveTo>
                <a:lnTo>
                  <a:pt x="2680068" y="345147"/>
                </a:lnTo>
                <a:lnTo>
                  <a:pt x="2680296" y="344982"/>
                </a:lnTo>
                <a:lnTo>
                  <a:pt x="2688803" y="338757"/>
                </a:lnTo>
                <a:lnTo>
                  <a:pt x="2688628" y="338899"/>
                </a:lnTo>
                <a:lnTo>
                  <a:pt x="2708350" y="338899"/>
                </a:lnTo>
                <a:lnTo>
                  <a:pt x="2704782" y="342150"/>
                </a:lnTo>
                <a:lnTo>
                  <a:pt x="2701081" y="345147"/>
                </a:lnTo>
                <a:close/>
              </a:path>
              <a:path w="2741929" h="553085">
                <a:moveTo>
                  <a:pt x="2680264" y="345004"/>
                </a:moveTo>
                <a:close/>
              </a:path>
              <a:path w="2741929" h="553085">
                <a:moveTo>
                  <a:pt x="2693078" y="351358"/>
                </a:moveTo>
                <a:lnTo>
                  <a:pt x="2670721" y="351358"/>
                </a:lnTo>
                <a:lnTo>
                  <a:pt x="2680264" y="345004"/>
                </a:lnTo>
                <a:lnTo>
                  <a:pt x="2680068" y="345147"/>
                </a:lnTo>
                <a:lnTo>
                  <a:pt x="2701081" y="345147"/>
                </a:lnTo>
                <a:lnTo>
                  <a:pt x="2696502" y="348856"/>
                </a:lnTo>
                <a:lnTo>
                  <a:pt x="2693078" y="351358"/>
                </a:lnTo>
                <a:close/>
              </a:path>
              <a:path w="2741929" h="553085">
                <a:moveTo>
                  <a:pt x="2668409" y="367626"/>
                </a:moveTo>
                <a:lnTo>
                  <a:pt x="2661792" y="356781"/>
                </a:lnTo>
                <a:lnTo>
                  <a:pt x="2670924" y="351218"/>
                </a:lnTo>
                <a:lnTo>
                  <a:pt x="2670721" y="351358"/>
                </a:lnTo>
                <a:lnTo>
                  <a:pt x="2693078" y="351358"/>
                </a:lnTo>
                <a:lnTo>
                  <a:pt x="2687446" y="355473"/>
                </a:lnTo>
                <a:lnTo>
                  <a:pt x="2677642" y="362000"/>
                </a:lnTo>
                <a:lnTo>
                  <a:pt x="2668409" y="367626"/>
                </a:lnTo>
                <a:close/>
              </a:path>
              <a:path w="2741929" h="553085">
                <a:moveTo>
                  <a:pt x="2632239" y="381685"/>
                </a:moveTo>
                <a:lnTo>
                  <a:pt x="2612415" y="381685"/>
                </a:lnTo>
                <a:lnTo>
                  <a:pt x="2625724" y="375665"/>
                </a:lnTo>
                <a:lnTo>
                  <a:pt x="2628645" y="374243"/>
                </a:lnTo>
                <a:lnTo>
                  <a:pt x="2632239" y="381685"/>
                </a:lnTo>
                <a:close/>
              </a:path>
              <a:path w="2741929" h="553085">
                <a:moveTo>
                  <a:pt x="2625572" y="375729"/>
                </a:moveTo>
                <a:lnTo>
                  <a:pt x="2625703" y="375665"/>
                </a:lnTo>
                <a:lnTo>
                  <a:pt x="2625572" y="375729"/>
                </a:lnTo>
                <a:close/>
              </a:path>
              <a:path w="2741929" h="553085">
                <a:moveTo>
                  <a:pt x="2630219" y="387565"/>
                </a:moveTo>
                <a:lnTo>
                  <a:pt x="2598534" y="387565"/>
                </a:lnTo>
                <a:lnTo>
                  <a:pt x="2612555" y="381622"/>
                </a:lnTo>
                <a:lnTo>
                  <a:pt x="2612415" y="381685"/>
                </a:lnTo>
                <a:lnTo>
                  <a:pt x="2632239" y="381685"/>
                </a:lnTo>
                <a:lnTo>
                  <a:pt x="2634170" y="385686"/>
                </a:lnTo>
                <a:lnTo>
                  <a:pt x="2631033" y="387197"/>
                </a:lnTo>
                <a:lnTo>
                  <a:pt x="2630219" y="387565"/>
                </a:lnTo>
                <a:close/>
              </a:path>
              <a:path w="2741929" h="553085">
                <a:moveTo>
                  <a:pt x="2598545" y="387561"/>
                </a:moveTo>
                <a:close/>
              </a:path>
              <a:path w="2741929" h="553085">
                <a:moveTo>
                  <a:pt x="2617374" y="393369"/>
                </a:moveTo>
                <a:lnTo>
                  <a:pt x="2583941" y="393369"/>
                </a:lnTo>
                <a:lnTo>
                  <a:pt x="2598545" y="387561"/>
                </a:lnTo>
                <a:lnTo>
                  <a:pt x="2630219" y="387565"/>
                </a:lnTo>
                <a:lnTo>
                  <a:pt x="2617374" y="393369"/>
                </a:lnTo>
                <a:close/>
              </a:path>
              <a:path w="2741929" h="553085">
                <a:moveTo>
                  <a:pt x="2586913" y="405815"/>
                </a:moveTo>
                <a:lnTo>
                  <a:pt x="2582456" y="393928"/>
                </a:lnTo>
                <a:lnTo>
                  <a:pt x="2584056" y="393318"/>
                </a:lnTo>
                <a:lnTo>
                  <a:pt x="2617374" y="393369"/>
                </a:lnTo>
                <a:lnTo>
                  <a:pt x="2603423" y="399288"/>
                </a:lnTo>
                <a:lnTo>
                  <a:pt x="2588577" y="405193"/>
                </a:lnTo>
                <a:lnTo>
                  <a:pt x="2586913" y="405815"/>
                </a:lnTo>
                <a:close/>
              </a:path>
              <a:path w="2741929" h="553085">
                <a:moveTo>
                  <a:pt x="2548021" y="410337"/>
                </a:moveTo>
                <a:lnTo>
                  <a:pt x="2535999" y="410337"/>
                </a:lnTo>
                <a:lnTo>
                  <a:pt x="2546807" y="406717"/>
                </a:lnTo>
                <a:lnTo>
                  <a:pt x="2548021" y="410337"/>
                </a:lnTo>
                <a:close/>
              </a:path>
              <a:path w="2741929" h="553085">
                <a:moveTo>
                  <a:pt x="2543442" y="421233"/>
                </a:moveTo>
                <a:lnTo>
                  <a:pt x="2500693" y="421233"/>
                </a:lnTo>
                <a:lnTo>
                  <a:pt x="2518765" y="415798"/>
                </a:lnTo>
                <a:lnTo>
                  <a:pt x="2536101" y="410298"/>
                </a:lnTo>
                <a:lnTo>
                  <a:pt x="2548021" y="410337"/>
                </a:lnTo>
                <a:lnTo>
                  <a:pt x="2550845" y="418757"/>
                </a:lnTo>
                <a:lnTo>
                  <a:pt x="2543442" y="421233"/>
                </a:lnTo>
                <a:close/>
              </a:path>
              <a:path w="2741929" h="553085">
                <a:moveTo>
                  <a:pt x="2518676" y="415823"/>
                </a:moveTo>
                <a:close/>
              </a:path>
              <a:path w="2741929" h="553085">
                <a:moveTo>
                  <a:pt x="2500715" y="421226"/>
                </a:moveTo>
                <a:close/>
              </a:path>
              <a:path w="2741929" h="553085">
                <a:moveTo>
                  <a:pt x="2502103" y="434035"/>
                </a:moveTo>
                <a:lnTo>
                  <a:pt x="2498610" y="421817"/>
                </a:lnTo>
                <a:lnTo>
                  <a:pt x="2500715" y="421226"/>
                </a:lnTo>
                <a:lnTo>
                  <a:pt x="2543442" y="421233"/>
                </a:lnTo>
                <a:lnTo>
                  <a:pt x="2539987" y="422389"/>
                </a:lnTo>
                <a:lnTo>
                  <a:pt x="2522461" y="427951"/>
                </a:lnTo>
                <a:lnTo>
                  <a:pt x="2504300" y="433412"/>
                </a:lnTo>
                <a:lnTo>
                  <a:pt x="2502103" y="434035"/>
                </a:lnTo>
                <a:close/>
              </a:path>
              <a:path w="2741929" h="553085">
                <a:moveTo>
                  <a:pt x="2464634" y="441934"/>
                </a:moveTo>
                <a:lnTo>
                  <a:pt x="2422448" y="441934"/>
                </a:lnTo>
                <a:lnTo>
                  <a:pt x="2443010" y="436879"/>
                </a:lnTo>
                <a:lnTo>
                  <a:pt x="2462060" y="431965"/>
                </a:lnTo>
                <a:lnTo>
                  <a:pt x="2464634" y="441934"/>
                </a:lnTo>
                <a:close/>
              </a:path>
              <a:path w="2741929" h="553085">
                <a:moveTo>
                  <a:pt x="2442933" y="436892"/>
                </a:moveTo>
                <a:close/>
              </a:path>
              <a:path w="2741929" h="553085">
                <a:moveTo>
                  <a:pt x="2415781" y="456526"/>
                </a:moveTo>
                <a:lnTo>
                  <a:pt x="2412898" y="444169"/>
                </a:lnTo>
                <a:lnTo>
                  <a:pt x="2422512" y="441909"/>
                </a:lnTo>
                <a:lnTo>
                  <a:pt x="2464634" y="441934"/>
                </a:lnTo>
                <a:lnTo>
                  <a:pt x="2465235" y="444258"/>
                </a:lnTo>
                <a:lnTo>
                  <a:pt x="2446070" y="449199"/>
                </a:lnTo>
                <a:lnTo>
                  <a:pt x="2425445" y="454278"/>
                </a:lnTo>
                <a:lnTo>
                  <a:pt x="2415781" y="456526"/>
                </a:lnTo>
                <a:close/>
              </a:path>
              <a:path w="2741929" h="553085">
                <a:moveTo>
                  <a:pt x="2376684" y="456425"/>
                </a:moveTo>
                <a:lnTo>
                  <a:pt x="2357437" y="456425"/>
                </a:lnTo>
                <a:lnTo>
                  <a:pt x="2375852" y="452513"/>
                </a:lnTo>
                <a:lnTo>
                  <a:pt x="2376684" y="456425"/>
                </a:lnTo>
                <a:close/>
              </a:path>
              <a:path w="2741929" h="553085">
                <a:moveTo>
                  <a:pt x="2377667" y="461048"/>
                </a:moveTo>
                <a:lnTo>
                  <a:pt x="2334615" y="461048"/>
                </a:lnTo>
                <a:lnTo>
                  <a:pt x="2357488" y="456412"/>
                </a:lnTo>
                <a:lnTo>
                  <a:pt x="2376684" y="456425"/>
                </a:lnTo>
                <a:lnTo>
                  <a:pt x="2377667" y="461048"/>
                </a:lnTo>
                <a:close/>
              </a:path>
              <a:path w="2741929" h="553085">
                <a:moveTo>
                  <a:pt x="2334661" y="461038"/>
                </a:moveTo>
                <a:close/>
              </a:path>
              <a:path w="2741929" h="553085">
                <a:moveTo>
                  <a:pt x="2328608" y="475145"/>
                </a:moveTo>
                <a:lnTo>
                  <a:pt x="2326195" y="462673"/>
                </a:lnTo>
                <a:lnTo>
                  <a:pt x="2334661" y="461038"/>
                </a:lnTo>
                <a:lnTo>
                  <a:pt x="2377667" y="461048"/>
                </a:lnTo>
                <a:lnTo>
                  <a:pt x="2378494" y="464934"/>
                </a:lnTo>
                <a:lnTo>
                  <a:pt x="2337117" y="473506"/>
                </a:lnTo>
                <a:lnTo>
                  <a:pt x="2328608" y="475145"/>
                </a:lnTo>
                <a:close/>
              </a:path>
              <a:path w="2741929" h="553085">
                <a:moveTo>
                  <a:pt x="2240940" y="490804"/>
                </a:moveTo>
                <a:lnTo>
                  <a:pt x="2238844" y="478281"/>
                </a:lnTo>
                <a:lnTo>
                  <a:pt x="2262936" y="474256"/>
                </a:lnTo>
                <a:lnTo>
                  <a:pt x="2287384" y="469963"/>
                </a:lnTo>
                <a:lnTo>
                  <a:pt x="2288806" y="469696"/>
                </a:lnTo>
                <a:lnTo>
                  <a:pt x="2291105" y="482180"/>
                </a:lnTo>
                <a:lnTo>
                  <a:pt x="2289606" y="482460"/>
                </a:lnTo>
                <a:lnTo>
                  <a:pt x="2240940" y="490804"/>
                </a:lnTo>
                <a:close/>
              </a:path>
              <a:path w="2741929" h="553085">
                <a:moveTo>
                  <a:pt x="2201644" y="486435"/>
                </a:moveTo>
                <a:lnTo>
                  <a:pt x="2186470" y="486435"/>
                </a:lnTo>
                <a:lnTo>
                  <a:pt x="2201303" y="484187"/>
                </a:lnTo>
                <a:lnTo>
                  <a:pt x="2201644" y="486435"/>
                </a:lnTo>
                <a:close/>
              </a:path>
              <a:path w="2741929" h="553085">
                <a:moveTo>
                  <a:pt x="2202225" y="490258"/>
                </a:moveTo>
                <a:lnTo>
                  <a:pt x="2160003" y="490258"/>
                </a:lnTo>
                <a:lnTo>
                  <a:pt x="2186508" y="486422"/>
                </a:lnTo>
                <a:lnTo>
                  <a:pt x="2201644" y="486435"/>
                </a:lnTo>
                <a:lnTo>
                  <a:pt x="2202225" y="490258"/>
                </a:lnTo>
                <a:close/>
              </a:path>
              <a:path w="2741929" h="553085">
                <a:moveTo>
                  <a:pt x="2152853" y="504050"/>
                </a:moveTo>
                <a:lnTo>
                  <a:pt x="2151125" y="491477"/>
                </a:lnTo>
                <a:lnTo>
                  <a:pt x="2160041" y="490245"/>
                </a:lnTo>
                <a:lnTo>
                  <a:pt x="2202225" y="490258"/>
                </a:lnTo>
                <a:lnTo>
                  <a:pt x="2203208" y="496735"/>
                </a:lnTo>
                <a:lnTo>
                  <a:pt x="2161793" y="502831"/>
                </a:lnTo>
                <a:lnTo>
                  <a:pt x="2152853" y="504050"/>
                </a:lnTo>
                <a:close/>
              </a:path>
              <a:path w="2741929" h="553085">
                <a:moveTo>
                  <a:pt x="2113527" y="497522"/>
                </a:moveTo>
                <a:lnTo>
                  <a:pt x="2105634" y="497522"/>
                </a:lnTo>
                <a:lnTo>
                  <a:pt x="2113394" y="496506"/>
                </a:lnTo>
                <a:lnTo>
                  <a:pt x="2113527" y="497522"/>
                </a:lnTo>
                <a:close/>
              </a:path>
              <a:path w="2741929" h="553085">
                <a:moveTo>
                  <a:pt x="2113978" y="500964"/>
                </a:moveTo>
                <a:lnTo>
                  <a:pt x="2077770" y="500964"/>
                </a:lnTo>
                <a:lnTo>
                  <a:pt x="2105672" y="497509"/>
                </a:lnTo>
                <a:lnTo>
                  <a:pt x="2113527" y="497522"/>
                </a:lnTo>
                <a:lnTo>
                  <a:pt x="2113978" y="500964"/>
                </a:lnTo>
                <a:close/>
              </a:path>
              <a:path w="2741929" h="553085">
                <a:moveTo>
                  <a:pt x="2064537" y="515289"/>
                </a:moveTo>
                <a:lnTo>
                  <a:pt x="2063064" y="502678"/>
                </a:lnTo>
                <a:lnTo>
                  <a:pt x="2077808" y="500951"/>
                </a:lnTo>
                <a:lnTo>
                  <a:pt x="2113978" y="500964"/>
                </a:lnTo>
                <a:lnTo>
                  <a:pt x="2115045" y="509104"/>
                </a:lnTo>
                <a:lnTo>
                  <a:pt x="2064537" y="515289"/>
                </a:lnTo>
                <a:close/>
              </a:path>
              <a:path w="2741929" h="553085">
                <a:moveTo>
                  <a:pt x="1976031" y="524789"/>
                </a:moveTo>
                <a:lnTo>
                  <a:pt x="1974786" y="512140"/>
                </a:lnTo>
                <a:lnTo>
                  <a:pt x="1991563" y="510501"/>
                </a:lnTo>
                <a:lnTo>
                  <a:pt x="2020735" y="507453"/>
                </a:lnTo>
                <a:lnTo>
                  <a:pt x="2025243" y="506945"/>
                </a:lnTo>
                <a:lnTo>
                  <a:pt x="2026640" y="519569"/>
                </a:lnTo>
                <a:lnTo>
                  <a:pt x="1976031" y="524789"/>
                </a:lnTo>
                <a:close/>
              </a:path>
              <a:path w="2741929" h="553085">
                <a:moveTo>
                  <a:pt x="1887372" y="532701"/>
                </a:moveTo>
                <a:lnTo>
                  <a:pt x="1886343" y="520039"/>
                </a:lnTo>
                <a:lnTo>
                  <a:pt x="1901596" y="518807"/>
                </a:lnTo>
                <a:lnTo>
                  <a:pt x="1931974" y="516178"/>
                </a:lnTo>
                <a:lnTo>
                  <a:pt x="1936889" y="515721"/>
                </a:lnTo>
                <a:lnTo>
                  <a:pt x="1938058" y="528370"/>
                </a:lnTo>
                <a:lnTo>
                  <a:pt x="1887372" y="532701"/>
                </a:lnTo>
                <a:close/>
              </a:path>
              <a:path w="2741929" h="553085">
                <a:moveTo>
                  <a:pt x="1798599" y="539165"/>
                </a:moveTo>
                <a:lnTo>
                  <a:pt x="1797786" y="526503"/>
                </a:lnTo>
                <a:lnTo>
                  <a:pt x="1808200" y="525830"/>
                </a:lnTo>
                <a:lnTo>
                  <a:pt x="1839696" y="523633"/>
                </a:lnTo>
                <a:lnTo>
                  <a:pt x="1848396" y="522986"/>
                </a:lnTo>
                <a:lnTo>
                  <a:pt x="1849348" y="535647"/>
                </a:lnTo>
                <a:lnTo>
                  <a:pt x="1798599" y="539165"/>
                </a:lnTo>
                <a:close/>
              </a:path>
              <a:path w="2741929" h="553085">
                <a:moveTo>
                  <a:pt x="1709750" y="544322"/>
                </a:moveTo>
                <a:lnTo>
                  <a:pt x="1709140" y="531634"/>
                </a:lnTo>
                <a:lnTo>
                  <a:pt x="1711655" y="531507"/>
                </a:lnTo>
                <a:lnTo>
                  <a:pt x="1744167" y="529767"/>
                </a:lnTo>
                <a:lnTo>
                  <a:pt x="1759800" y="528853"/>
                </a:lnTo>
                <a:lnTo>
                  <a:pt x="1760537" y="541527"/>
                </a:lnTo>
                <a:lnTo>
                  <a:pt x="1709750" y="544322"/>
                </a:lnTo>
                <a:close/>
              </a:path>
              <a:path w="2741929" h="553085">
                <a:moveTo>
                  <a:pt x="1620875" y="548170"/>
                </a:moveTo>
                <a:lnTo>
                  <a:pt x="1620392" y="535482"/>
                </a:lnTo>
                <a:lnTo>
                  <a:pt x="1645704" y="534517"/>
                </a:lnTo>
                <a:lnTo>
                  <a:pt x="1671116" y="533425"/>
                </a:lnTo>
                <a:lnTo>
                  <a:pt x="1671662" y="546112"/>
                </a:lnTo>
                <a:lnTo>
                  <a:pt x="1620875" y="548170"/>
                </a:lnTo>
                <a:close/>
              </a:path>
              <a:path w="2741929" h="553085">
                <a:moveTo>
                  <a:pt x="1531912" y="550824"/>
                </a:moveTo>
                <a:lnTo>
                  <a:pt x="1531632" y="538124"/>
                </a:lnTo>
                <a:lnTo>
                  <a:pt x="1544573" y="537832"/>
                </a:lnTo>
                <a:lnTo>
                  <a:pt x="1578559" y="536892"/>
                </a:lnTo>
                <a:lnTo>
                  <a:pt x="1582343" y="536765"/>
                </a:lnTo>
                <a:lnTo>
                  <a:pt x="1582762" y="549465"/>
                </a:lnTo>
                <a:lnTo>
                  <a:pt x="1531912" y="550824"/>
                </a:lnTo>
                <a:close/>
              </a:path>
              <a:path w="2741929" h="553085">
                <a:moveTo>
                  <a:pt x="1442961" y="552323"/>
                </a:moveTo>
                <a:lnTo>
                  <a:pt x="1442808" y="539635"/>
                </a:lnTo>
                <a:lnTo>
                  <a:pt x="1475828" y="539216"/>
                </a:lnTo>
                <a:lnTo>
                  <a:pt x="1493570" y="538899"/>
                </a:lnTo>
                <a:lnTo>
                  <a:pt x="1493786" y="551599"/>
                </a:lnTo>
                <a:lnTo>
                  <a:pt x="1442961" y="552323"/>
                </a:lnTo>
                <a:close/>
              </a:path>
              <a:path w="2741929" h="553085">
                <a:moveTo>
                  <a:pt x="1404772" y="540003"/>
                </a:moveTo>
                <a:lnTo>
                  <a:pt x="1370913" y="540003"/>
                </a:lnTo>
                <a:lnTo>
                  <a:pt x="1404772" y="539915"/>
                </a:lnTo>
                <a:close/>
              </a:path>
              <a:path w="2741929" h="553085">
                <a:moveTo>
                  <a:pt x="1370914" y="552703"/>
                </a:moveTo>
                <a:lnTo>
                  <a:pt x="1353972" y="552665"/>
                </a:lnTo>
                <a:lnTo>
                  <a:pt x="1353997" y="539965"/>
                </a:lnTo>
                <a:lnTo>
                  <a:pt x="1370913" y="540003"/>
                </a:lnTo>
                <a:lnTo>
                  <a:pt x="1404772" y="540003"/>
                </a:lnTo>
                <a:lnTo>
                  <a:pt x="1404797" y="552615"/>
                </a:lnTo>
                <a:lnTo>
                  <a:pt x="1370914" y="552703"/>
                </a:lnTo>
                <a:close/>
              </a:path>
              <a:path w="2741929" h="553085">
                <a:moveTo>
                  <a:pt x="1315834" y="552462"/>
                </a:moveTo>
                <a:lnTo>
                  <a:pt x="1264983" y="551903"/>
                </a:lnTo>
                <a:lnTo>
                  <a:pt x="1265199" y="539203"/>
                </a:lnTo>
                <a:lnTo>
                  <a:pt x="1266024" y="539216"/>
                </a:lnTo>
                <a:lnTo>
                  <a:pt x="1300759" y="539648"/>
                </a:lnTo>
                <a:lnTo>
                  <a:pt x="1315935" y="539762"/>
                </a:lnTo>
                <a:lnTo>
                  <a:pt x="1315834" y="552462"/>
                </a:lnTo>
                <a:close/>
              </a:path>
              <a:path w="2741929" h="553085">
                <a:moveTo>
                  <a:pt x="1226858" y="551205"/>
                </a:moveTo>
                <a:lnTo>
                  <a:pt x="1176032" y="549948"/>
                </a:lnTo>
                <a:lnTo>
                  <a:pt x="1176388" y="537260"/>
                </a:lnTo>
                <a:lnTo>
                  <a:pt x="1197279" y="537832"/>
                </a:lnTo>
                <a:lnTo>
                  <a:pt x="1227137" y="538505"/>
                </a:lnTo>
                <a:lnTo>
                  <a:pt x="1226858" y="551205"/>
                </a:lnTo>
                <a:close/>
              </a:path>
              <a:path w="2741929" h="553085">
                <a:moveTo>
                  <a:pt x="1137919" y="548766"/>
                </a:moveTo>
                <a:lnTo>
                  <a:pt x="1087094" y="546849"/>
                </a:lnTo>
                <a:lnTo>
                  <a:pt x="1087640" y="534162"/>
                </a:lnTo>
                <a:lnTo>
                  <a:pt x="1096162" y="534517"/>
                </a:lnTo>
                <a:lnTo>
                  <a:pt x="1129588" y="535787"/>
                </a:lnTo>
                <a:lnTo>
                  <a:pt x="1138339" y="536079"/>
                </a:lnTo>
                <a:lnTo>
                  <a:pt x="1137919" y="548766"/>
                </a:lnTo>
                <a:close/>
              </a:path>
              <a:path w="2741929" h="553085">
                <a:moveTo>
                  <a:pt x="1048994" y="545134"/>
                </a:moveTo>
                <a:lnTo>
                  <a:pt x="998232" y="542518"/>
                </a:lnTo>
                <a:lnTo>
                  <a:pt x="998905" y="529831"/>
                </a:lnTo>
                <a:lnTo>
                  <a:pt x="1030198" y="531507"/>
                </a:lnTo>
                <a:lnTo>
                  <a:pt x="1049616" y="532447"/>
                </a:lnTo>
                <a:lnTo>
                  <a:pt x="1048994" y="545134"/>
                </a:lnTo>
                <a:close/>
              </a:path>
              <a:path w="2741929" h="553085">
                <a:moveTo>
                  <a:pt x="960132" y="540257"/>
                </a:moveTo>
                <a:lnTo>
                  <a:pt x="909408" y="536867"/>
                </a:lnTo>
                <a:lnTo>
                  <a:pt x="910297" y="524205"/>
                </a:lnTo>
                <a:lnTo>
                  <a:pt x="933665" y="525830"/>
                </a:lnTo>
                <a:lnTo>
                  <a:pt x="960945" y="527583"/>
                </a:lnTo>
                <a:lnTo>
                  <a:pt x="960132" y="540257"/>
                </a:lnTo>
                <a:close/>
              </a:path>
              <a:path w="2741929" h="553085">
                <a:moveTo>
                  <a:pt x="871385" y="534060"/>
                </a:moveTo>
                <a:lnTo>
                  <a:pt x="820686" y="529856"/>
                </a:lnTo>
                <a:lnTo>
                  <a:pt x="821778" y="517207"/>
                </a:lnTo>
                <a:lnTo>
                  <a:pt x="840270" y="518807"/>
                </a:lnTo>
                <a:lnTo>
                  <a:pt x="871029" y="521296"/>
                </a:lnTo>
                <a:lnTo>
                  <a:pt x="872337" y="521398"/>
                </a:lnTo>
                <a:lnTo>
                  <a:pt x="871385" y="534060"/>
                </a:lnTo>
                <a:close/>
              </a:path>
              <a:path w="2741929" h="553085">
                <a:moveTo>
                  <a:pt x="782700" y="526427"/>
                </a:moveTo>
                <a:lnTo>
                  <a:pt x="732078" y="521360"/>
                </a:lnTo>
                <a:lnTo>
                  <a:pt x="733399" y="508736"/>
                </a:lnTo>
                <a:lnTo>
                  <a:pt x="750303" y="510501"/>
                </a:lnTo>
                <a:lnTo>
                  <a:pt x="779894" y="513410"/>
                </a:lnTo>
                <a:lnTo>
                  <a:pt x="783869" y="513778"/>
                </a:lnTo>
                <a:lnTo>
                  <a:pt x="782700" y="526427"/>
                </a:lnTo>
                <a:close/>
              </a:path>
              <a:path w="2741929" h="553085">
                <a:moveTo>
                  <a:pt x="694156" y="517245"/>
                </a:moveTo>
                <a:lnTo>
                  <a:pt x="643636" y="511238"/>
                </a:lnTo>
                <a:lnTo>
                  <a:pt x="645198" y="498627"/>
                </a:lnTo>
                <a:lnTo>
                  <a:pt x="664057" y="500964"/>
                </a:lnTo>
                <a:lnTo>
                  <a:pt x="692378" y="504278"/>
                </a:lnTo>
                <a:lnTo>
                  <a:pt x="695553" y="504621"/>
                </a:lnTo>
                <a:lnTo>
                  <a:pt x="694156" y="517245"/>
                </a:lnTo>
                <a:close/>
              </a:path>
              <a:path w="2741929" h="553085">
                <a:moveTo>
                  <a:pt x="605764" y="506361"/>
                </a:moveTo>
                <a:lnTo>
                  <a:pt x="555421" y="499275"/>
                </a:lnTo>
                <a:lnTo>
                  <a:pt x="557237" y="486702"/>
                </a:lnTo>
                <a:lnTo>
                  <a:pt x="581825" y="490258"/>
                </a:lnTo>
                <a:lnTo>
                  <a:pt x="607491" y="493775"/>
                </a:lnTo>
                <a:lnTo>
                  <a:pt x="605764" y="506361"/>
                </a:lnTo>
                <a:close/>
              </a:path>
              <a:path w="2741929" h="553085">
                <a:moveTo>
                  <a:pt x="517664" y="493483"/>
                </a:moveTo>
                <a:lnTo>
                  <a:pt x="501827" y="490969"/>
                </a:lnTo>
                <a:lnTo>
                  <a:pt x="467461" y="485139"/>
                </a:lnTo>
                <a:lnTo>
                  <a:pt x="469646" y="472630"/>
                </a:lnTo>
                <a:lnTo>
                  <a:pt x="478929" y="474256"/>
                </a:lnTo>
                <a:lnTo>
                  <a:pt x="503926" y="478434"/>
                </a:lnTo>
                <a:lnTo>
                  <a:pt x="519658" y="480949"/>
                </a:lnTo>
                <a:lnTo>
                  <a:pt x="517664" y="493483"/>
                </a:lnTo>
                <a:close/>
              </a:path>
              <a:path w="2741929" h="553085">
                <a:moveTo>
                  <a:pt x="429907" y="478358"/>
                </a:moveTo>
                <a:lnTo>
                  <a:pt x="404710" y="473506"/>
                </a:lnTo>
                <a:lnTo>
                  <a:pt x="381774" y="468858"/>
                </a:lnTo>
                <a:lnTo>
                  <a:pt x="379907" y="468452"/>
                </a:lnTo>
                <a:lnTo>
                  <a:pt x="382549" y="456031"/>
                </a:lnTo>
                <a:lnTo>
                  <a:pt x="384331" y="456412"/>
                </a:lnTo>
                <a:lnTo>
                  <a:pt x="407215" y="461048"/>
                </a:lnTo>
                <a:lnTo>
                  <a:pt x="430568" y="465556"/>
                </a:lnTo>
                <a:lnTo>
                  <a:pt x="432206" y="465861"/>
                </a:lnTo>
                <a:lnTo>
                  <a:pt x="429907" y="478358"/>
                </a:lnTo>
                <a:close/>
              </a:path>
              <a:path w="2741929" h="553085">
                <a:moveTo>
                  <a:pt x="342620" y="460349"/>
                </a:moveTo>
                <a:lnTo>
                  <a:pt x="337604" y="459231"/>
                </a:lnTo>
                <a:lnTo>
                  <a:pt x="316382" y="454278"/>
                </a:lnTo>
                <a:lnTo>
                  <a:pt x="293001" y="448500"/>
                </a:lnTo>
                <a:lnTo>
                  <a:pt x="296176" y="436194"/>
                </a:lnTo>
                <a:lnTo>
                  <a:pt x="298845" y="436879"/>
                </a:lnTo>
                <a:lnTo>
                  <a:pt x="319379" y="441934"/>
                </a:lnTo>
                <a:lnTo>
                  <a:pt x="340407" y="446849"/>
                </a:lnTo>
                <a:lnTo>
                  <a:pt x="345376" y="447954"/>
                </a:lnTo>
                <a:lnTo>
                  <a:pt x="342620" y="460349"/>
                </a:lnTo>
                <a:close/>
              </a:path>
              <a:path w="2741929" h="553085">
                <a:moveTo>
                  <a:pt x="256019" y="438683"/>
                </a:moveTo>
                <a:lnTo>
                  <a:pt x="237515" y="433412"/>
                </a:lnTo>
                <a:lnTo>
                  <a:pt x="219354" y="427951"/>
                </a:lnTo>
                <a:lnTo>
                  <a:pt x="207175" y="424091"/>
                </a:lnTo>
                <a:lnTo>
                  <a:pt x="211010" y="411975"/>
                </a:lnTo>
                <a:lnTo>
                  <a:pt x="223071" y="415798"/>
                </a:lnTo>
                <a:lnTo>
                  <a:pt x="241050" y="421208"/>
                </a:lnTo>
                <a:lnTo>
                  <a:pt x="259511" y="426478"/>
                </a:lnTo>
                <a:lnTo>
                  <a:pt x="256019" y="438683"/>
                </a:lnTo>
                <a:close/>
              </a:path>
              <a:path w="2741929" h="553085">
                <a:moveTo>
                  <a:pt x="170903" y="411772"/>
                </a:moveTo>
                <a:lnTo>
                  <a:pt x="124244" y="393280"/>
                </a:lnTo>
                <a:lnTo>
                  <a:pt x="123202" y="392811"/>
                </a:lnTo>
                <a:lnTo>
                  <a:pt x="128435" y="381241"/>
                </a:lnTo>
                <a:lnTo>
                  <a:pt x="129412" y="381685"/>
                </a:lnTo>
                <a:lnTo>
                  <a:pt x="143174" y="387515"/>
                </a:lnTo>
                <a:lnTo>
                  <a:pt x="157886" y="393369"/>
                </a:lnTo>
                <a:lnTo>
                  <a:pt x="173177" y="399110"/>
                </a:lnTo>
                <a:lnTo>
                  <a:pt x="175145" y="399795"/>
                </a:lnTo>
                <a:lnTo>
                  <a:pt x="170903" y="411772"/>
                </a:lnTo>
                <a:close/>
              </a:path>
              <a:path w="2741929" h="553085">
                <a:moveTo>
                  <a:pt x="88582" y="376110"/>
                </a:moveTo>
                <a:lnTo>
                  <a:pt x="54381" y="355473"/>
                </a:lnTo>
                <a:lnTo>
                  <a:pt x="44627" y="348297"/>
                </a:lnTo>
                <a:lnTo>
                  <a:pt x="52628" y="338429"/>
                </a:lnTo>
                <a:lnTo>
                  <a:pt x="52968" y="338709"/>
                </a:lnTo>
                <a:lnTo>
                  <a:pt x="61534" y="344982"/>
                </a:lnTo>
                <a:lnTo>
                  <a:pt x="70897" y="351218"/>
                </a:lnTo>
                <a:lnTo>
                  <a:pt x="81054" y="357416"/>
                </a:lnTo>
                <a:lnTo>
                  <a:pt x="91982" y="363550"/>
                </a:lnTo>
                <a:lnTo>
                  <a:pt x="94449" y="364845"/>
                </a:lnTo>
                <a:lnTo>
                  <a:pt x="88582" y="376110"/>
                </a:lnTo>
                <a:close/>
              </a:path>
              <a:path w="2741929" h="553085">
                <a:moveTo>
                  <a:pt x="53146" y="338855"/>
                </a:moveTo>
                <a:lnTo>
                  <a:pt x="52946" y="338709"/>
                </a:lnTo>
                <a:lnTo>
                  <a:pt x="53146" y="338855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88964" y="2400807"/>
            <a:ext cx="2124710" cy="420370"/>
          </a:xfrm>
          <a:custGeom>
            <a:avLst/>
            <a:gdLst/>
            <a:ahLst/>
            <a:cxnLst/>
            <a:rect l="l" t="t" r="r" b="b"/>
            <a:pathLst>
              <a:path w="2124709" h="420369">
                <a:moveTo>
                  <a:pt x="1062621" y="420230"/>
                </a:moveTo>
                <a:lnTo>
                  <a:pt x="986778" y="419702"/>
                </a:lnTo>
                <a:lnTo>
                  <a:pt x="912373" y="418143"/>
                </a:lnTo>
                <a:lnTo>
                  <a:pt x="839587" y="415588"/>
                </a:lnTo>
                <a:lnTo>
                  <a:pt x="768599" y="412072"/>
                </a:lnTo>
                <a:lnTo>
                  <a:pt x="699587" y="407630"/>
                </a:lnTo>
                <a:lnTo>
                  <a:pt x="632733" y="402299"/>
                </a:lnTo>
                <a:lnTo>
                  <a:pt x="568214" y="396113"/>
                </a:lnTo>
                <a:lnTo>
                  <a:pt x="506210" y="389108"/>
                </a:lnTo>
                <a:lnTo>
                  <a:pt x="446902" y="381319"/>
                </a:lnTo>
                <a:lnTo>
                  <a:pt x="390467" y="372782"/>
                </a:lnTo>
                <a:lnTo>
                  <a:pt x="337086" y="363532"/>
                </a:lnTo>
                <a:lnTo>
                  <a:pt x="286939" y="353604"/>
                </a:lnTo>
                <a:lnTo>
                  <a:pt x="240203" y="343034"/>
                </a:lnTo>
                <a:lnTo>
                  <a:pt x="197059" y="331858"/>
                </a:lnTo>
                <a:lnTo>
                  <a:pt x="157687" y="320110"/>
                </a:lnTo>
                <a:lnTo>
                  <a:pt x="90973" y="295041"/>
                </a:lnTo>
                <a:lnTo>
                  <a:pt x="41497" y="268112"/>
                </a:lnTo>
                <a:lnTo>
                  <a:pt x="10694" y="239605"/>
                </a:lnTo>
                <a:lnTo>
                  <a:pt x="0" y="209804"/>
                </a:lnTo>
                <a:lnTo>
                  <a:pt x="2744" y="194836"/>
                </a:lnTo>
                <a:lnTo>
                  <a:pt x="41497" y="151767"/>
                </a:lnTo>
                <a:lnTo>
                  <a:pt x="90973" y="124937"/>
                </a:lnTo>
                <a:lnTo>
                  <a:pt x="157687" y="99947"/>
                </a:lnTo>
                <a:lnTo>
                  <a:pt x="197059" y="88231"/>
                </a:lnTo>
                <a:lnTo>
                  <a:pt x="240203" y="77082"/>
                </a:lnTo>
                <a:lnTo>
                  <a:pt x="286939" y="66537"/>
                </a:lnTo>
                <a:lnTo>
                  <a:pt x="337086" y="56629"/>
                </a:lnTo>
                <a:lnTo>
                  <a:pt x="390467" y="47396"/>
                </a:lnTo>
                <a:lnTo>
                  <a:pt x="446902" y="38873"/>
                </a:lnTo>
                <a:lnTo>
                  <a:pt x="506210" y="31095"/>
                </a:lnTo>
                <a:lnTo>
                  <a:pt x="568214" y="24099"/>
                </a:lnTo>
                <a:lnTo>
                  <a:pt x="632733" y="17919"/>
                </a:lnTo>
                <a:lnTo>
                  <a:pt x="699587" y="12592"/>
                </a:lnTo>
                <a:lnTo>
                  <a:pt x="768599" y="8154"/>
                </a:lnTo>
                <a:lnTo>
                  <a:pt x="839587" y="4640"/>
                </a:lnTo>
                <a:lnTo>
                  <a:pt x="912373" y="2086"/>
                </a:lnTo>
                <a:lnTo>
                  <a:pt x="986778" y="527"/>
                </a:lnTo>
                <a:lnTo>
                  <a:pt x="1062621" y="0"/>
                </a:lnTo>
                <a:lnTo>
                  <a:pt x="1138465" y="527"/>
                </a:lnTo>
                <a:lnTo>
                  <a:pt x="1212869" y="2086"/>
                </a:lnTo>
                <a:lnTo>
                  <a:pt x="1285654" y="4641"/>
                </a:lnTo>
                <a:lnTo>
                  <a:pt x="1356641" y="8156"/>
                </a:lnTo>
                <a:lnTo>
                  <a:pt x="1425649" y="12596"/>
                </a:lnTo>
                <a:lnTo>
                  <a:pt x="1492499" y="17925"/>
                </a:lnTo>
                <a:lnTo>
                  <a:pt x="1557011" y="24107"/>
                </a:lnTo>
                <a:lnTo>
                  <a:pt x="1619006" y="31108"/>
                </a:lnTo>
                <a:lnTo>
                  <a:pt x="1678303" y="38892"/>
                </a:lnTo>
                <a:lnTo>
                  <a:pt x="1734724" y="47422"/>
                </a:lnTo>
                <a:lnTo>
                  <a:pt x="1788088" y="56664"/>
                </a:lnTo>
                <a:lnTo>
                  <a:pt x="1838215" y="66582"/>
                </a:lnTo>
                <a:lnTo>
                  <a:pt x="1884927" y="77140"/>
                </a:lnTo>
                <a:lnTo>
                  <a:pt x="1928043" y="88303"/>
                </a:lnTo>
                <a:lnTo>
                  <a:pt x="1967383" y="100035"/>
                </a:lnTo>
                <a:lnTo>
                  <a:pt x="2034018" y="125065"/>
                </a:lnTo>
                <a:lnTo>
                  <a:pt x="2083394" y="151946"/>
                </a:lnTo>
                <a:lnTo>
                  <a:pt x="2114074" y="180392"/>
                </a:lnTo>
                <a:lnTo>
                  <a:pt x="2124621" y="210121"/>
                </a:lnTo>
                <a:lnTo>
                  <a:pt x="2121954" y="225126"/>
                </a:lnTo>
                <a:lnTo>
                  <a:pt x="2083394" y="268291"/>
                </a:lnTo>
                <a:lnTo>
                  <a:pt x="2034018" y="295169"/>
                </a:lnTo>
                <a:lnTo>
                  <a:pt x="1967383" y="320198"/>
                </a:lnTo>
                <a:lnTo>
                  <a:pt x="1928043" y="331929"/>
                </a:lnTo>
                <a:lnTo>
                  <a:pt x="1884927" y="343092"/>
                </a:lnTo>
                <a:lnTo>
                  <a:pt x="1838215" y="353649"/>
                </a:lnTo>
                <a:lnTo>
                  <a:pt x="1788088" y="363567"/>
                </a:lnTo>
                <a:lnTo>
                  <a:pt x="1734724" y="372808"/>
                </a:lnTo>
                <a:lnTo>
                  <a:pt x="1678303" y="381338"/>
                </a:lnTo>
                <a:lnTo>
                  <a:pt x="1619006" y="389122"/>
                </a:lnTo>
                <a:lnTo>
                  <a:pt x="1557011" y="396122"/>
                </a:lnTo>
                <a:lnTo>
                  <a:pt x="1492499" y="402305"/>
                </a:lnTo>
                <a:lnTo>
                  <a:pt x="1425649" y="407634"/>
                </a:lnTo>
                <a:lnTo>
                  <a:pt x="1356641" y="412073"/>
                </a:lnTo>
                <a:lnTo>
                  <a:pt x="1285654" y="415589"/>
                </a:lnTo>
                <a:lnTo>
                  <a:pt x="1212869" y="418143"/>
                </a:lnTo>
                <a:lnTo>
                  <a:pt x="1138465" y="419702"/>
                </a:lnTo>
                <a:lnTo>
                  <a:pt x="1062621" y="42023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83325" y="2394457"/>
            <a:ext cx="2136775" cy="433070"/>
          </a:xfrm>
          <a:custGeom>
            <a:avLst/>
            <a:gdLst/>
            <a:ahLst/>
            <a:cxnLst/>
            <a:rect l="l" t="t" r="r" b="b"/>
            <a:pathLst>
              <a:path w="2136775" h="433069">
                <a:moveTo>
                  <a:pt x="0" y="219379"/>
                </a:moveTo>
                <a:lnTo>
                  <a:pt x="13462" y="180594"/>
                </a:lnTo>
                <a:lnTo>
                  <a:pt x="22758" y="170243"/>
                </a:lnTo>
                <a:lnTo>
                  <a:pt x="31877" y="179082"/>
                </a:lnTo>
                <a:lnTo>
                  <a:pt x="27406" y="183692"/>
                </a:lnTo>
                <a:lnTo>
                  <a:pt x="23708" y="188137"/>
                </a:lnTo>
                <a:lnTo>
                  <a:pt x="23368" y="188544"/>
                </a:lnTo>
                <a:lnTo>
                  <a:pt x="20319" y="192887"/>
                </a:lnTo>
                <a:lnTo>
                  <a:pt x="19977" y="193370"/>
                </a:lnTo>
                <a:lnTo>
                  <a:pt x="17577" y="197586"/>
                </a:lnTo>
                <a:lnTo>
                  <a:pt x="17356" y="197942"/>
                </a:lnTo>
                <a:lnTo>
                  <a:pt x="17281" y="198158"/>
                </a:lnTo>
                <a:lnTo>
                  <a:pt x="15291" y="202562"/>
                </a:lnTo>
                <a:lnTo>
                  <a:pt x="14416" y="205079"/>
                </a:lnTo>
                <a:lnTo>
                  <a:pt x="13847" y="207048"/>
                </a:lnTo>
                <a:lnTo>
                  <a:pt x="13320" y="209346"/>
                </a:lnTo>
                <a:lnTo>
                  <a:pt x="12942" y="211645"/>
                </a:lnTo>
                <a:lnTo>
                  <a:pt x="12700" y="213956"/>
                </a:lnTo>
                <a:lnTo>
                  <a:pt x="12611" y="216268"/>
                </a:lnTo>
                <a:lnTo>
                  <a:pt x="12674" y="218579"/>
                </a:lnTo>
                <a:lnTo>
                  <a:pt x="6450" y="219173"/>
                </a:lnTo>
                <a:lnTo>
                  <a:pt x="0" y="219379"/>
                </a:lnTo>
                <a:close/>
              </a:path>
              <a:path w="2136775" h="433069">
                <a:moveTo>
                  <a:pt x="27628" y="183464"/>
                </a:moveTo>
                <a:close/>
              </a:path>
              <a:path w="2136775" h="433069">
                <a:moveTo>
                  <a:pt x="27436" y="183692"/>
                </a:moveTo>
                <a:lnTo>
                  <a:pt x="27628" y="183464"/>
                </a:lnTo>
                <a:lnTo>
                  <a:pt x="27436" y="183692"/>
                </a:lnTo>
                <a:close/>
              </a:path>
              <a:path w="2136775" h="433069">
                <a:moveTo>
                  <a:pt x="23558" y="188317"/>
                </a:moveTo>
                <a:lnTo>
                  <a:pt x="23685" y="188137"/>
                </a:lnTo>
                <a:lnTo>
                  <a:pt x="23558" y="188317"/>
                </a:lnTo>
                <a:close/>
              </a:path>
              <a:path w="2136775" h="433069">
                <a:moveTo>
                  <a:pt x="23397" y="188544"/>
                </a:moveTo>
                <a:lnTo>
                  <a:pt x="23558" y="188317"/>
                </a:lnTo>
                <a:lnTo>
                  <a:pt x="23397" y="188544"/>
                </a:lnTo>
                <a:close/>
              </a:path>
              <a:path w="2136775" h="433069">
                <a:moveTo>
                  <a:pt x="20185" y="193075"/>
                </a:moveTo>
                <a:lnTo>
                  <a:pt x="20294" y="192887"/>
                </a:lnTo>
                <a:lnTo>
                  <a:pt x="20185" y="193075"/>
                </a:lnTo>
                <a:close/>
              </a:path>
              <a:path w="2136775" h="433069">
                <a:moveTo>
                  <a:pt x="20015" y="193370"/>
                </a:moveTo>
                <a:lnTo>
                  <a:pt x="20185" y="193075"/>
                </a:lnTo>
                <a:lnTo>
                  <a:pt x="20015" y="193370"/>
                </a:lnTo>
                <a:close/>
              </a:path>
              <a:path w="2136775" h="433069">
                <a:moveTo>
                  <a:pt x="17246" y="198158"/>
                </a:moveTo>
                <a:lnTo>
                  <a:pt x="17538" y="197586"/>
                </a:lnTo>
                <a:lnTo>
                  <a:pt x="17371" y="197942"/>
                </a:lnTo>
                <a:lnTo>
                  <a:pt x="17246" y="198158"/>
                </a:lnTo>
                <a:close/>
              </a:path>
              <a:path w="2136775" h="433069">
                <a:moveTo>
                  <a:pt x="17404" y="197885"/>
                </a:moveTo>
                <a:lnTo>
                  <a:pt x="17538" y="197586"/>
                </a:lnTo>
                <a:lnTo>
                  <a:pt x="17404" y="197885"/>
                </a:lnTo>
                <a:close/>
              </a:path>
              <a:path w="2136775" h="433069">
                <a:moveTo>
                  <a:pt x="17281" y="198158"/>
                </a:moveTo>
                <a:lnTo>
                  <a:pt x="17404" y="197885"/>
                </a:lnTo>
                <a:lnTo>
                  <a:pt x="17281" y="198158"/>
                </a:lnTo>
                <a:close/>
              </a:path>
              <a:path w="2136775" h="433069">
                <a:moveTo>
                  <a:pt x="15300" y="202562"/>
                </a:moveTo>
                <a:lnTo>
                  <a:pt x="15354" y="202412"/>
                </a:lnTo>
                <a:lnTo>
                  <a:pt x="15300" y="202562"/>
                </a:lnTo>
                <a:close/>
              </a:path>
              <a:path w="2136775" h="433069">
                <a:moveTo>
                  <a:pt x="15181" y="202895"/>
                </a:moveTo>
                <a:lnTo>
                  <a:pt x="15300" y="202562"/>
                </a:lnTo>
                <a:lnTo>
                  <a:pt x="15181" y="202895"/>
                </a:lnTo>
                <a:close/>
              </a:path>
              <a:path w="2136775" h="433069">
                <a:moveTo>
                  <a:pt x="14481" y="204856"/>
                </a:moveTo>
                <a:close/>
              </a:path>
              <a:path w="2136775" h="433069">
                <a:moveTo>
                  <a:pt x="14416" y="205079"/>
                </a:moveTo>
                <a:lnTo>
                  <a:pt x="14481" y="204856"/>
                </a:lnTo>
                <a:lnTo>
                  <a:pt x="14416" y="205079"/>
                </a:lnTo>
                <a:close/>
              </a:path>
              <a:path w="2136775" h="433069">
                <a:moveTo>
                  <a:pt x="13824" y="207127"/>
                </a:moveTo>
                <a:close/>
              </a:path>
              <a:path w="2136775" h="433069">
                <a:moveTo>
                  <a:pt x="13759" y="207416"/>
                </a:moveTo>
                <a:lnTo>
                  <a:pt x="13824" y="207127"/>
                </a:lnTo>
                <a:lnTo>
                  <a:pt x="13759" y="207416"/>
                </a:lnTo>
                <a:close/>
              </a:path>
              <a:path w="2136775" h="433069">
                <a:moveTo>
                  <a:pt x="13284" y="209501"/>
                </a:moveTo>
                <a:lnTo>
                  <a:pt x="13309" y="209346"/>
                </a:lnTo>
                <a:lnTo>
                  <a:pt x="13284" y="209501"/>
                </a:lnTo>
                <a:close/>
              </a:path>
              <a:path w="2136775" h="433069">
                <a:moveTo>
                  <a:pt x="13248" y="209727"/>
                </a:moveTo>
                <a:lnTo>
                  <a:pt x="13284" y="209501"/>
                </a:lnTo>
                <a:lnTo>
                  <a:pt x="13248" y="209727"/>
                </a:lnTo>
                <a:close/>
              </a:path>
              <a:path w="2136775" h="433069">
                <a:moveTo>
                  <a:pt x="12908" y="211858"/>
                </a:moveTo>
                <a:lnTo>
                  <a:pt x="12928" y="211645"/>
                </a:lnTo>
                <a:lnTo>
                  <a:pt x="12908" y="211858"/>
                </a:lnTo>
                <a:close/>
              </a:path>
              <a:path w="2136775" h="433069">
                <a:moveTo>
                  <a:pt x="12890" y="212051"/>
                </a:moveTo>
                <a:lnTo>
                  <a:pt x="12908" y="211858"/>
                </a:lnTo>
                <a:lnTo>
                  <a:pt x="12890" y="212051"/>
                </a:lnTo>
                <a:close/>
              </a:path>
              <a:path w="2136775" h="433069">
                <a:moveTo>
                  <a:pt x="12693" y="214164"/>
                </a:moveTo>
                <a:lnTo>
                  <a:pt x="12700" y="213956"/>
                </a:lnTo>
                <a:lnTo>
                  <a:pt x="12693" y="214164"/>
                </a:lnTo>
                <a:close/>
              </a:path>
              <a:path w="2136775" h="433069">
                <a:moveTo>
                  <a:pt x="12686" y="214363"/>
                </a:moveTo>
                <a:lnTo>
                  <a:pt x="12693" y="214164"/>
                </a:lnTo>
                <a:lnTo>
                  <a:pt x="12686" y="214363"/>
                </a:lnTo>
                <a:close/>
              </a:path>
              <a:path w="2136775" h="433069">
                <a:moveTo>
                  <a:pt x="12617" y="216471"/>
                </a:moveTo>
                <a:lnTo>
                  <a:pt x="12611" y="216268"/>
                </a:lnTo>
                <a:lnTo>
                  <a:pt x="12617" y="216471"/>
                </a:lnTo>
                <a:close/>
              </a:path>
              <a:path w="2136775" h="433069">
                <a:moveTo>
                  <a:pt x="12624" y="216674"/>
                </a:moveTo>
                <a:lnTo>
                  <a:pt x="12617" y="216471"/>
                </a:lnTo>
                <a:lnTo>
                  <a:pt x="12624" y="216674"/>
                </a:lnTo>
                <a:close/>
              </a:path>
              <a:path w="2136775" h="433069">
                <a:moveTo>
                  <a:pt x="6450" y="219173"/>
                </a:moveTo>
                <a:lnTo>
                  <a:pt x="12674" y="218579"/>
                </a:lnTo>
                <a:lnTo>
                  <a:pt x="12700" y="218973"/>
                </a:lnTo>
                <a:lnTo>
                  <a:pt x="6450" y="219173"/>
                </a:lnTo>
                <a:close/>
              </a:path>
              <a:path w="2136775" h="433069">
                <a:moveTo>
                  <a:pt x="3708" y="235559"/>
                </a:moveTo>
                <a:lnTo>
                  <a:pt x="25" y="219786"/>
                </a:lnTo>
                <a:lnTo>
                  <a:pt x="6450" y="219173"/>
                </a:lnTo>
                <a:lnTo>
                  <a:pt x="12700" y="218973"/>
                </a:lnTo>
                <a:lnTo>
                  <a:pt x="12693" y="218783"/>
                </a:lnTo>
                <a:lnTo>
                  <a:pt x="12877" y="220891"/>
                </a:lnTo>
                <a:lnTo>
                  <a:pt x="13233" y="223202"/>
                </a:lnTo>
                <a:lnTo>
                  <a:pt x="13756" y="225513"/>
                </a:lnTo>
                <a:lnTo>
                  <a:pt x="14413" y="227850"/>
                </a:lnTo>
                <a:lnTo>
                  <a:pt x="15181" y="230035"/>
                </a:lnTo>
                <a:lnTo>
                  <a:pt x="15292" y="230370"/>
                </a:lnTo>
                <a:lnTo>
                  <a:pt x="3708" y="235559"/>
                </a:lnTo>
                <a:close/>
              </a:path>
              <a:path w="2136775" h="433069">
                <a:moveTo>
                  <a:pt x="12911" y="221099"/>
                </a:moveTo>
                <a:lnTo>
                  <a:pt x="12877" y="220891"/>
                </a:lnTo>
                <a:lnTo>
                  <a:pt x="12911" y="221099"/>
                </a:lnTo>
                <a:close/>
              </a:path>
              <a:path w="2136775" h="433069">
                <a:moveTo>
                  <a:pt x="13285" y="223431"/>
                </a:moveTo>
                <a:lnTo>
                  <a:pt x="13233" y="223202"/>
                </a:lnTo>
                <a:lnTo>
                  <a:pt x="13285" y="223431"/>
                </a:lnTo>
                <a:close/>
              </a:path>
              <a:path w="2136775" h="433069">
                <a:moveTo>
                  <a:pt x="13813" y="225763"/>
                </a:moveTo>
                <a:lnTo>
                  <a:pt x="13741" y="225513"/>
                </a:lnTo>
                <a:lnTo>
                  <a:pt x="13813" y="225763"/>
                </a:lnTo>
                <a:close/>
              </a:path>
              <a:path w="2136775" h="433069">
                <a:moveTo>
                  <a:pt x="15287" y="230330"/>
                </a:moveTo>
                <a:lnTo>
                  <a:pt x="15151" y="230035"/>
                </a:lnTo>
                <a:lnTo>
                  <a:pt x="15287" y="230330"/>
                </a:lnTo>
                <a:close/>
              </a:path>
              <a:path w="2136775" h="433069">
                <a:moveTo>
                  <a:pt x="60960" y="157187"/>
                </a:moveTo>
                <a:lnTo>
                  <a:pt x="54356" y="146342"/>
                </a:lnTo>
                <a:lnTo>
                  <a:pt x="58851" y="143598"/>
                </a:lnTo>
                <a:lnTo>
                  <a:pt x="67678" y="138633"/>
                </a:lnTo>
                <a:lnTo>
                  <a:pt x="77076" y="133743"/>
                </a:lnTo>
                <a:lnTo>
                  <a:pt x="87033" y="128930"/>
                </a:lnTo>
                <a:lnTo>
                  <a:pt x="97523" y="124180"/>
                </a:lnTo>
                <a:lnTo>
                  <a:pt x="100444" y="122948"/>
                </a:lnTo>
                <a:lnTo>
                  <a:pt x="105397" y="134632"/>
                </a:lnTo>
                <a:lnTo>
                  <a:pt x="102579" y="135839"/>
                </a:lnTo>
                <a:lnTo>
                  <a:pt x="92350" y="140462"/>
                </a:lnTo>
                <a:lnTo>
                  <a:pt x="82689" y="145135"/>
                </a:lnTo>
                <a:lnTo>
                  <a:pt x="73829" y="149758"/>
                </a:lnTo>
                <a:lnTo>
                  <a:pt x="65179" y="154609"/>
                </a:lnTo>
                <a:lnTo>
                  <a:pt x="60960" y="157187"/>
                </a:lnTo>
                <a:close/>
              </a:path>
              <a:path w="2136775" h="433069">
                <a:moveTo>
                  <a:pt x="102579" y="135839"/>
                </a:moveTo>
                <a:close/>
              </a:path>
              <a:path w="2136775" h="433069">
                <a:moveTo>
                  <a:pt x="92468" y="140404"/>
                </a:moveTo>
                <a:close/>
              </a:path>
              <a:path w="2136775" h="433069">
                <a:moveTo>
                  <a:pt x="92350" y="140462"/>
                </a:moveTo>
                <a:close/>
              </a:path>
              <a:path w="2136775" h="433069">
                <a:moveTo>
                  <a:pt x="82708" y="145135"/>
                </a:moveTo>
                <a:lnTo>
                  <a:pt x="82854" y="145059"/>
                </a:lnTo>
                <a:lnTo>
                  <a:pt x="82708" y="145135"/>
                </a:lnTo>
                <a:close/>
              </a:path>
              <a:path w="2136775" h="433069">
                <a:moveTo>
                  <a:pt x="73634" y="149860"/>
                </a:moveTo>
                <a:lnTo>
                  <a:pt x="73812" y="149758"/>
                </a:lnTo>
                <a:lnTo>
                  <a:pt x="73634" y="149860"/>
                </a:lnTo>
                <a:close/>
              </a:path>
              <a:path w="2136775" h="433069">
                <a:moveTo>
                  <a:pt x="65218" y="154585"/>
                </a:moveTo>
                <a:lnTo>
                  <a:pt x="65366" y="154495"/>
                </a:lnTo>
                <a:lnTo>
                  <a:pt x="65218" y="154585"/>
                </a:lnTo>
                <a:close/>
              </a:path>
              <a:path w="2136775" h="433069">
                <a:moveTo>
                  <a:pt x="65179" y="154609"/>
                </a:moveTo>
                <a:close/>
              </a:path>
              <a:path w="2136775" h="433069">
                <a:moveTo>
                  <a:pt x="140512" y="120904"/>
                </a:moveTo>
                <a:lnTo>
                  <a:pt x="171704" y="97155"/>
                </a:lnTo>
                <a:lnTo>
                  <a:pt x="184886" y="93179"/>
                </a:lnTo>
                <a:lnTo>
                  <a:pt x="188544" y="105346"/>
                </a:lnTo>
                <a:lnTo>
                  <a:pt x="175408" y="109296"/>
                </a:lnTo>
                <a:lnTo>
                  <a:pt x="161950" y="113563"/>
                </a:lnTo>
                <a:lnTo>
                  <a:pt x="148977" y="117906"/>
                </a:lnTo>
                <a:lnTo>
                  <a:pt x="140512" y="120904"/>
                </a:lnTo>
                <a:close/>
              </a:path>
              <a:path w="2136775" h="433069">
                <a:moveTo>
                  <a:pt x="175408" y="109296"/>
                </a:moveTo>
                <a:close/>
              </a:path>
              <a:path w="2136775" h="433069">
                <a:moveTo>
                  <a:pt x="161950" y="113563"/>
                </a:moveTo>
                <a:close/>
              </a:path>
              <a:path w="2136775" h="433069">
                <a:moveTo>
                  <a:pt x="148983" y="117906"/>
                </a:moveTo>
                <a:close/>
              </a:path>
              <a:path w="2136775" h="433069">
                <a:moveTo>
                  <a:pt x="225031" y="95300"/>
                </a:moveTo>
                <a:lnTo>
                  <a:pt x="263817" y="72771"/>
                </a:lnTo>
                <a:lnTo>
                  <a:pt x="271449" y="71069"/>
                </a:lnTo>
                <a:lnTo>
                  <a:pt x="274218" y="83464"/>
                </a:lnTo>
                <a:lnTo>
                  <a:pt x="266620" y="85153"/>
                </a:lnTo>
                <a:lnTo>
                  <a:pt x="250188" y="89001"/>
                </a:lnTo>
                <a:lnTo>
                  <a:pt x="234254" y="92913"/>
                </a:lnTo>
                <a:lnTo>
                  <a:pt x="225031" y="95300"/>
                </a:lnTo>
                <a:close/>
              </a:path>
              <a:path w="2136775" h="433069">
                <a:moveTo>
                  <a:pt x="266620" y="85153"/>
                </a:moveTo>
                <a:close/>
              </a:path>
              <a:path w="2136775" h="433069">
                <a:moveTo>
                  <a:pt x="250215" y="89001"/>
                </a:moveTo>
                <a:close/>
              </a:path>
              <a:path w="2136775" h="433069">
                <a:moveTo>
                  <a:pt x="234289" y="92913"/>
                </a:moveTo>
                <a:close/>
              </a:path>
              <a:path w="2136775" h="433069">
                <a:moveTo>
                  <a:pt x="311365" y="75577"/>
                </a:moveTo>
                <a:lnTo>
                  <a:pt x="308838" y="63131"/>
                </a:lnTo>
                <a:lnTo>
                  <a:pt x="316077" y="61658"/>
                </a:lnTo>
                <a:lnTo>
                  <a:pt x="334365" y="58127"/>
                </a:lnTo>
                <a:lnTo>
                  <a:pt x="358914" y="53657"/>
                </a:lnTo>
                <a:lnTo>
                  <a:pt x="361111" y="66167"/>
                </a:lnTo>
                <a:lnTo>
                  <a:pt x="355276" y="67195"/>
                </a:lnTo>
                <a:lnTo>
                  <a:pt x="336702" y="70612"/>
                </a:lnTo>
                <a:lnTo>
                  <a:pt x="318516" y="74129"/>
                </a:lnTo>
                <a:lnTo>
                  <a:pt x="311365" y="75577"/>
                </a:lnTo>
                <a:close/>
              </a:path>
              <a:path w="2136775" h="433069">
                <a:moveTo>
                  <a:pt x="355295" y="67195"/>
                </a:moveTo>
                <a:close/>
              </a:path>
              <a:path w="2136775" h="433069">
                <a:moveTo>
                  <a:pt x="318532" y="74126"/>
                </a:moveTo>
                <a:close/>
              </a:path>
              <a:path w="2136775" h="433069">
                <a:moveTo>
                  <a:pt x="318516" y="74129"/>
                </a:moveTo>
                <a:close/>
              </a:path>
              <a:path w="2136775" h="433069">
                <a:moveTo>
                  <a:pt x="398576" y="59829"/>
                </a:moveTo>
                <a:lnTo>
                  <a:pt x="396582" y="47282"/>
                </a:lnTo>
                <a:lnTo>
                  <a:pt x="411619" y="44894"/>
                </a:lnTo>
                <a:lnTo>
                  <a:pt x="446900" y="39649"/>
                </a:lnTo>
                <a:lnTo>
                  <a:pt x="448716" y="52222"/>
                </a:lnTo>
                <a:lnTo>
                  <a:pt x="433722" y="54381"/>
                </a:lnTo>
                <a:lnTo>
                  <a:pt x="413550" y="57442"/>
                </a:lnTo>
                <a:lnTo>
                  <a:pt x="398576" y="59829"/>
                </a:lnTo>
                <a:close/>
              </a:path>
              <a:path w="2136775" h="433069">
                <a:moveTo>
                  <a:pt x="433755" y="54381"/>
                </a:moveTo>
                <a:close/>
              </a:path>
              <a:path w="2136775" h="433069">
                <a:moveTo>
                  <a:pt x="486371" y="47091"/>
                </a:moveTo>
                <a:lnTo>
                  <a:pt x="484733" y="34493"/>
                </a:lnTo>
                <a:lnTo>
                  <a:pt x="535241" y="28308"/>
                </a:lnTo>
                <a:lnTo>
                  <a:pt x="536714" y="40919"/>
                </a:lnTo>
                <a:lnTo>
                  <a:pt x="518312" y="43078"/>
                </a:lnTo>
                <a:lnTo>
                  <a:pt x="496574" y="45758"/>
                </a:lnTo>
                <a:lnTo>
                  <a:pt x="486371" y="47091"/>
                </a:lnTo>
                <a:close/>
              </a:path>
              <a:path w="2136775" h="433069">
                <a:moveTo>
                  <a:pt x="496633" y="45758"/>
                </a:moveTo>
                <a:close/>
              </a:path>
              <a:path w="2136775" h="433069">
                <a:moveTo>
                  <a:pt x="574509" y="36791"/>
                </a:moveTo>
                <a:lnTo>
                  <a:pt x="573189" y="24168"/>
                </a:lnTo>
                <a:lnTo>
                  <a:pt x="623824" y="19215"/>
                </a:lnTo>
                <a:lnTo>
                  <a:pt x="624992" y="31864"/>
                </a:lnTo>
                <a:lnTo>
                  <a:pt x="608431" y="33388"/>
                </a:lnTo>
                <a:lnTo>
                  <a:pt x="585323" y="35661"/>
                </a:lnTo>
                <a:lnTo>
                  <a:pt x="574509" y="36791"/>
                </a:lnTo>
                <a:close/>
              </a:path>
              <a:path w="2136775" h="433069">
                <a:moveTo>
                  <a:pt x="585406" y="35661"/>
                </a:moveTo>
                <a:lnTo>
                  <a:pt x="585535" y="35648"/>
                </a:lnTo>
                <a:lnTo>
                  <a:pt x="585406" y="35661"/>
                </a:lnTo>
                <a:close/>
              </a:path>
              <a:path w="2136775" h="433069">
                <a:moveTo>
                  <a:pt x="662876" y="28587"/>
                </a:moveTo>
                <a:lnTo>
                  <a:pt x="661860" y="15925"/>
                </a:lnTo>
                <a:lnTo>
                  <a:pt x="712584" y="12077"/>
                </a:lnTo>
                <a:lnTo>
                  <a:pt x="713460" y="24739"/>
                </a:lnTo>
                <a:lnTo>
                  <a:pt x="703554" y="25438"/>
                </a:lnTo>
                <a:lnTo>
                  <a:pt x="679335" y="27254"/>
                </a:lnTo>
                <a:lnTo>
                  <a:pt x="662876" y="28587"/>
                </a:lnTo>
                <a:close/>
              </a:path>
              <a:path w="2136775" h="433069">
                <a:moveTo>
                  <a:pt x="751446" y="22225"/>
                </a:moveTo>
                <a:lnTo>
                  <a:pt x="750633" y="9550"/>
                </a:lnTo>
                <a:lnTo>
                  <a:pt x="801420" y="6680"/>
                </a:lnTo>
                <a:lnTo>
                  <a:pt x="802093" y="19367"/>
                </a:lnTo>
                <a:lnTo>
                  <a:pt x="777862" y="20662"/>
                </a:lnTo>
                <a:lnTo>
                  <a:pt x="752830" y="22136"/>
                </a:lnTo>
                <a:lnTo>
                  <a:pt x="751446" y="22225"/>
                </a:lnTo>
                <a:close/>
              </a:path>
              <a:path w="2136775" h="433069">
                <a:moveTo>
                  <a:pt x="840092" y="17589"/>
                </a:moveTo>
                <a:lnTo>
                  <a:pt x="839546" y="4902"/>
                </a:lnTo>
                <a:lnTo>
                  <a:pt x="890371" y="2946"/>
                </a:lnTo>
                <a:lnTo>
                  <a:pt x="890790" y="15646"/>
                </a:lnTo>
                <a:lnTo>
                  <a:pt x="880478" y="15976"/>
                </a:lnTo>
                <a:lnTo>
                  <a:pt x="854468" y="16967"/>
                </a:lnTo>
                <a:lnTo>
                  <a:pt x="840092" y="17589"/>
                </a:lnTo>
                <a:close/>
              </a:path>
              <a:path w="2136775" h="433069">
                <a:moveTo>
                  <a:pt x="928839" y="14503"/>
                </a:moveTo>
                <a:lnTo>
                  <a:pt x="928484" y="1816"/>
                </a:lnTo>
                <a:lnTo>
                  <a:pt x="979335" y="736"/>
                </a:lnTo>
                <a:lnTo>
                  <a:pt x="979563" y="13436"/>
                </a:lnTo>
                <a:lnTo>
                  <a:pt x="959789" y="13779"/>
                </a:lnTo>
                <a:lnTo>
                  <a:pt x="933145" y="14389"/>
                </a:lnTo>
                <a:lnTo>
                  <a:pt x="928839" y="14503"/>
                </a:lnTo>
                <a:close/>
              </a:path>
              <a:path w="2136775" h="433069">
                <a:moveTo>
                  <a:pt x="1017600" y="12941"/>
                </a:moveTo>
                <a:lnTo>
                  <a:pt x="1017498" y="241"/>
                </a:lnTo>
                <a:lnTo>
                  <a:pt x="1068260" y="0"/>
                </a:lnTo>
                <a:lnTo>
                  <a:pt x="1068273" y="12700"/>
                </a:lnTo>
                <a:lnTo>
                  <a:pt x="1040866" y="12776"/>
                </a:lnTo>
                <a:lnTo>
                  <a:pt x="1017600" y="12941"/>
                </a:lnTo>
                <a:close/>
              </a:path>
              <a:path w="2136775" h="433069">
                <a:moveTo>
                  <a:pt x="1157135" y="13436"/>
                </a:moveTo>
                <a:lnTo>
                  <a:pt x="1149858" y="13309"/>
                </a:lnTo>
                <a:lnTo>
                  <a:pt x="1122832" y="12979"/>
                </a:lnTo>
                <a:lnTo>
                  <a:pt x="1106398" y="12852"/>
                </a:lnTo>
                <a:lnTo>
                  <a:pt x="1106487" y="152"/>
                </a:lnTo>
                <a:lnTo>
                  <a:pt x="1157351" y="749"/>
                </a:lnTo>
                <a:lnTo>
                  <a:pt x="1157135" y="13436"/>
                </a:lnTo>
                <a:close/>
              </a:path>
              <a:path w="2136775" h="433069">
                <a:moveTo>
                  <a:pt x="1229817" y="15125"/>
                </a:moveTo>
                <a:lnTo>
                  <a:pt x="1203350" y="14389"/>
                </a:lnTo>
                <a:lnTo>
                  <a:pt x="1195197" y="14198"/>
                </a:lnTo>
                <a:lnTo>
                  <a:pt x="1195476" y="1511"/>
                </a:lnTo>
                <a:lnTo>
                  <a:pt x="1246327" y="2959"/>
                </a:lnTo>
                <a:lnTo>
                  <a:pt x="1245925" y="15112"/>
                </a:lnTo>
                <a:lnTo>
                  <a:pt x="1229791" y="15112"/>
                </a:lnTo>
                <a:close/>
              </a:path>
              <a:path w="2136775" h="433069">
                <a:moveTo>
                  <a:pt x="1245908" y="15646"/>
                </a:moveTo>
                <a:lnTo>
                  <a:pt x="1229791" y="15112"/>
                </a:lnTo>
                <a:lnTo>
                  <a:pt x="1245925" y="15112"/>
                </a:lnTo>
                <a:lnTo>
                  <a:pt x="1245908" y="15646"/>
                </a:lnTo>
                <a:close/>
              </a:path>
              <a:path w="2136775" h="433069">
                <a:moveTo>
                  <a:pt x="1334592" y="19380"/>
                </a:moveTo>
                <a:lnTo>
                  <a:pt x="1333334" y="19304"/>
                </a:lnTo>
                <a:lnTo>
                  <a:pt x="1307795" y="18072"/>
                </a:lnTo>
                <a:lnTo>
                  <a:pt x="1283919" y="17043"/>
                </a:lnTo>
                <a:lnTo>
                  <a:pt x="1284465" y="4356"/>
                </a:lnTo>
                <a:lnTo>
                  <a:pt x="1335277" y="6692"/>
                </a:lnTo>
                <a:lnTo>
                  <a:pt x="1334592" y="19380"/>
                </a:lnTo>
                <a:close/>
              </a:path>
              <a:path w="2136775" h="433069">
                <a:moveTo>
                  <a:pt x="1423225" y="24752"/>
                </a:moveTo>
                <a:lnTo>
                  <a:pt x="1408429" y="23723"/>
                </a:lnTo>
                <a:lnTo>
                  <a:pt x="1383665" y="22136"/>
                </a:lnTo>
                <a:lnTo>
                  <a:pt x="1372603" y="21488"/>
                </a:lnTo>
                <a:lnTo>
                  <a:pt x="1373352" y="8801"/>
                </a:lnTo>
                <a:lnTo>
                  <a:pt x="1424114" y="12090"/>
                </a:lnTo>
                <a:lnTo>
                  <a:pt x="1423225" y="24752"/>
                </a:lnTo>
                <a:close/>
              </a:path>
              <a:path w="2136775" h="433069">
                <a:moveTo>
                  <a:pt x="1511693" y="31877"/>
                </a:moveTo>
                <a:lnTo>
                  <a:pt x="1504734" y="31242"/>
                </a:lnTo>
                <a:lnTo>
                  <a:pt x="1481086" y="29184"/>
                </a:lnTo>
                <a:lnTo>
                  <a:pt x="1461147" y="27584"/>
                </a:lnTo>
                <a:lnTo>
                  <a:pt x="1462176" y="14922"/>
                </a:lnTo>
                <a:lnTo>
                  <a:pt x="1512862" y="19227"/>
                </a:lnTo>
                <a:lnTo>
                  <a:pt x="1511693" y="31877"/>
                </a:lnTo>
                <a:close/>
              </a:path>
              <a:path w="2136775" h="433069">
                <a:moveTo>
                  <a:pt x="1599971" y="40944"/>
                </a:moveTo>
                <a:lnTo>
                  <a:pt x="1596148" y="40500"/>
                </a:lnTo>
                <a:lnTo>
                  <a:pt x="1573771" y="38023"/>
                </a:lnTo>
                <a:lnTo>
                  <a:pt x="1551076" y="35648"/>
                </a:lnTo>
                <a:lnTo>
                  <a:pt x="1549590" y="35509"/>
                </a:lnTo>
                <a:lnTo>
                  <a:pt x="1550822" y="22872"/>
                </a:lnTo>
                <a:lnTo>
                  <a:pt x="1597596" y="27876"/>
                </a:lnTo>
                <a:lnTo>
                  <a:pt x="1601444" y="28333"/>
                </a:lnTo>
                <a:lnTo>
                  <a:pt x="1599971" y="40944"/>
                </a:lnTo>
                <a:close/>
              </a:path>
              <a:path w="2136775" h="433069">
                <a:moveTo>
                  <a:pt x="1687982" y="52247"/>
                </a:moveTo>
                <a:lnTo>
                  <a:pt x="1682140" y="51396"/>
                </a:lnTo>
                <a:lnTo>
                  <a:pt x="1661172" y="48526"/>
                </a:lnTo>
                <a:lnTo>
                  <a:pt x="1639849" y="45745"/>
                </a:lnTo>
                <a:lnTo>
                  <a:pt x="1637766" y="45491"/>
                </a:lnTo>
                <a:lnTo>
                  <a:pt x="1639316" y="32893"/>
                </a:lnTo>
                <a:lnTo>
                  <a:pt x="1683931" y="38823"/>
                </a:lnTo>
                <a:lnTo>
                  <a:pt x="1689798" y="39674"/>
                </a:lnTo>
                <a:lnTo>
                  <a:pt x="1687982" y="52247"/>
                </a:lnTo>
                <a:close/>
              </a:path>
              <a:path w="2136775" h="433069">
                <a:moveTo>
                  <a:pt x="1775574" y="66192"/>
                </a:moveTo>
                <a:lnTo>
                  <a:pt x="1762163" y="63842"/>
                </a:lnTo>
                <a:lnTo>
                  <a:pt x="1742744" y="60591"/>
                </a:lnTo>
                <a:lnTo>
                  <a:pt x="1725574" y="57861"/>
                </a:lnTo>
                <a:lnTo>
                  <a:pt x="1727568" y="45313"/>
                </a:lnTo>
                <a:lnTo>
                  <a:pt x="1764334" y="51333"/>
                </a:lnTo>
                <a:lnTo>
                  <a:pt x="1777771" y="53682"/>
                </a:lnTo>
                <a:lnTo>
                  <a:pt x="1775574" y="66192"/>
                </a:lnTo>
                <a:close/>
              </a:path>
              <a:path w="2136775" h="433069">
                <a:moveTo>
                  <a:pt x="1862467" y="83502"/>
                </a:moveTo>
                <a:lnTo>
                  <a:pt x="1852993" y="81381"/>
                </a:lnTo>
                <a:lnTo>
                  <a:pt x="1835696" y="77711"/>
                </a:lnTo>
                <a:lnTo>
                  <a:pt x="1817954" y="74117"/>
                </a:lnTo>
                <a:lnTo>
                  <a:pt x="1812925" y="73152"/>
                </a:lnTo>
                <a:lnTo>
                  <a:pt x="1815338" y="60680"/>
                </a:lnTo>
                <a:lnTo>
                  <a:pt x="1820443" y="61658"/>
                </a:lnTo>
                <a:lnTo>
                  <a:pt x="1838299" y="65278"/>
                </a:lnTo>
                <a:lnTo>
                  <a:pt x="1855724" y="68986"/>
                </a:lnTo>
                <a:lnTo>
                  <a:pt x="1865236" y="71107"/>
                </a:lnTo>
                <a:lnTo>
                  <a:pt x="1862467" y="83502"/>
                </a:lnTo>
                <a:close/>
              </a:path>
              <a:path w="2136775" h="433069">
                <a:moveTo>
                  <a:pt x="1948233" y="105092"/>
                </a:moveTo>
                <a:lnTo>
                  <a:pt x="1947151" y="105092"/>
                </a:lnTo>
                <a:lnTo>
                  <a:pt x="1932584" y="100939"/>
                </a:lnTo>
                <a:lnTo>
                  <a:pt x="1917623" y="96875"/>
                </a:lnTo>
                <a:lnTo>
                  <a:pt x="1902167" y="92887"/>
                </a:lnTo>
                <a:lnTo>
                  <a:pt x="1899424" y="92214"/>
                </a:lnTo>
                <a:lnTo>
                  <a:pt x="1902447" y="79883"/>
                </a:lnTo>
                <a:lnTo>
                  <a:pt x="1905304" y="80581"/>
                </a:lnTo>
                <a:lnTo>
                  <a:pt x="1920900" y="84607"/>
                </a:lnTo>
                <a:lnTo>
                  <a:pt x="1936026" y="88709"/>
                </a:lnTo>
                <a:lnTo>
                  <a:pt x="1951799" y="93230"/>
                </a:lnTo>
                <a:lnTo>
                  <a:pt x="1948233" y="105092"/>
                </a:lnTo>
                <a:close/>
              </a:path>
              <a:path w="2136775" h="433069">
                <a:moveTo>
                  <a:pt x="1948141" y="105397"/>
                </a:moveTo>
                <a:lnTo>
                  <a:pt x="1947065" y="105067"/>
                </a:lnTo>
                <a:lnTo>
                  <a:pt x="1948233" y="105092"/>
                </a:lnTo>
                <a:lnTo>
                  <a:pt x="1948141" y="105397"/>
                </a:lnTo>
                <a:close/>
              </a:path>
              <a:path w="2136775" h="433069">
                <a:moveTo>
                  <a:pt x="2023960" y="117906"/>
                </a:moveTo>
                <a:lnTo>
                  <a:pt x="1987550" y="117906"/>
                </a:lnTo>
                <a:lnTo>
                  <a:pt x="1984286" y="116814"/>
                </a:lnTo>
                <a:lnTo>
                  <a:pt x="1988312" y="104762"/>
                </a:lnTo>
                <a:lnTo>
                  <a:pt x="1991626" y="105879"/>
                </a:lnTo>
                <a:lnTo>
                  <a:pt x="2004263" y="110350"/>
                </a:lnTo>
                <a:lnTo>
                  <a:pt x="2016366" y="114884"/>
                </a:lnTo>
                <a:lnTo>
                  <a:pt x="2023960" y="117906"/>
                </a:lnTo>
                <a:close/>
              </a:path>
              <a:path w="2136775" h="433069">
                <a:moveTo>
                  <a:pt x="2034565" y="122300"/>
                </a:moveTo>
                <a:lnTo>
                  <a:pt x="1999970" y="122300"/>
                </a:lnTo>
                <a:lnTo>
                  <a:pt x="1987435" y="117868"/>
                </a:lnTo>
                <a:lnTo>
                  <a:pt x="2023960" y="117906"/>
                </a:lnTo>
                <a:lnTo>
                  <a:pt x="2027948" y="119494"/>
                </a:lnTo>
                <a:lnTo>
                  <a:pt x="2034565" y="122300"/>
                </a:lnTo>
                <a:close/>
              </a:path>
              <a:path w="2136775" h="433069">
                <a:moveTo>
                  <a:pt x="2032746" y="131267"/>
                </a:moveTo>
                <a:lnTo>
                  <a:pt x="2023186" y="131267"/>
                </a:lnTo>
                <a:lnTo>
                  <a:pt x="2011730" y="126707"/>
                </a:lnTo>
                <a:lnTo>
                  <a:pt x="1999856" y="122262"/>
                </a:lnTo>
                <a:lnTo>
                  <a:pt x="2034565" y="122300"/>
                </a:lnTo>
                <a:lnTo>
                  <a:pt x="2036241" y="123012"/>
                </a:lnTo>
                <a:lnTo>
                  <a:pt x="2032746" y="131267"/>
                </a:lnTo>
                <a:close/>
              </a:path>
              <a:path w="2136775" h="433069">
                <a:moveTo>
                  <a:pt x="2031288" y="134708"/>
                </a:moveTo>
                <a:lnTo>
                  <a:pt x="2023068" y="131220"/>
                </a:lnTo>
                <a:lnTo>
                  <a:pt x="2032746" y="131267"/>
                </a:lnTo>
                <a:lnTo>
                  <a:pt x="2031288" y="134708"/>
                </a:lnTo>
                <a:close/>
              </a:path>
              <a:path w="2136775" h="433069">
                <a:moveTo>
                  <a:pt x="2094805" y="154609"/>
                </a:moveTo>
                <a:lnTo>
                  <a:pt x="2071357" y="154609"/>
                </a:lnTo>
                <a:lnTo>
                  <a:pt x="2064918" y="151003"/>
                </a:lnTo>
                <a:lnTo>
                  <a:pt x="2071141" y="139928"/>
                </a:lnTo>
                <a:lnTo>
                  <a:pt x="2077669" y="143598"/>
                </a:lnTo>
                <a:lnTo>
                  <a:pt x="2085924" y="148628"/>
                </a:lnTo>
                <a:lnTo>
                  <a:pt x="2093607" y="153733"/>
                </a:lnTo>
                <a:lnTo>
                  <a:pt x="2094805" y="154609"/>
                </a:lnTo>
                <a:close/>
              </a:path>
              <a:path w="2136775" h="433069">
                <a:moveTo>
                  <a:pt x="2101302" y="159410"/>
                </a:moveTo>
                <a:lnTo>
                  <a:pt x="2079218" y="159410"/>
                </a:lnTo>
                <a:lnTo>
                  <a:pt x="2071163" y="154501"/>
                </a:lnTo>
                <a:lnTo>
                  <a:pt x="2071357" y="154609"/>
                </a:lnTo>
                <a:lnTo>
                  <a:pt x="2094805" y="154609"/>
                </a:lnTo>
                <a:lnTo>
                  <a:pt x="2100706" y="158927"/>
                </a:lnTo>
                <a:lnTo>
                  <a:pt x="2101302" y="159410"/>
                </a:lnTo>
                <a:close/>
              </a:path>
              <a:path w="2136775" h="433069">
                <a:moveTo>
                  <a:pt x="2107251" y="164236"/>
                </a:moveTo>
                <a:lnTo>
                  <a:pt x="2086457" y="164236"/>
                </a:lnTo>
                <a:lnTo>
                  <a:pt x="2079146" y="159366"/>
                </a:lnTo>
                <a:lnTo>
                  <a:pt x="2101302" y="159410"/>
                </a:lnTo>
                <a:lnTo>
                  <a:pt x="2107251" y="164236"/>
                </a:lnTo>
                <a:close/>
              </a:path>
              <a:path w="2136775" h="433069">
                <a:moveTo>
                  <a:pt x="2112571" y="169075"/>
                </a:moveTo>
                <a:lnTo>
                  <a:pt x="2093074" y="169075"/>
                </a:lnTo>
                <a:lnTo>
                  <a:pt x="2086426" y="164215"/>
                </a:lnTo>
                <a:lnTo>
                  <a:pt x="2107251" y="164236"/>
                </a:lnTo>
                <a:lnTo>
                  <a:pt x="2112571" y="169075"/>
                </a:lnTo>
                <a:close/>
              </a:path>
              <a:path w="2136775" h="433069">
                <a:moveTo>
                  <a:pt x="2110189" y="173951"/>
                </a:moveTo>
                <a:lnTo>
                  <a:pt x="2099056" y="173941"/>
                </a:lnTo>
                <a:lnTo>
                  <a:pt x="2098802" y="173710"/>
                </a:lnTo>
                <a:lnTo>
                  <a:pt x="2093005" y="169025"/>
                </a:lnTo>
                <a:lnTo>
                  <a:pt x="2112571" y="169075"/>
                </a:lnTo>
                <a:lnTo>
                  <a:pt x="2113102" y="169557"/>
                </a:lnTo>
                <a:lnTo>
                  <a:pt x="2113889" y="170370"/>
                </a:lnTo>
                <a:lnTo>
                  <a:pt x="2110189" y="173951"/>
                </a:lnTo>
                <a:close/>
              </a:path>
              <a:path w="2136775" h="433069">
                <a:moveTo>
                  <a:pt x="2099055" y="173941"/>
                </a:moveTo>
                <a:lnTo>
                  <a:pt x="2098771" y="173710"/>
                </a:lnTo>
                <a:lnTo>
                  <a:pt x="2099055" y="173941"/>
                </a:lnTo>
                <a:close/>
              </a:path>
              <a:path w="2136775" h="433069">
                <a:moveTo>
                  <a:pt x="2105164" y="178816"/>
                </a:moveTo>
                <a:lnTo>
                  <a:pt x="2104415" y="178816"/>
                </a:lnTo>
                <a:lnTo>
                  <a:pt x="2099055" y="173941"/>
                </a:lnTo>
                <a:lnTo>
                  <a:pt x="2110189" y="173951"/>
                </a:lnTo>
                <a:lnTo>
                  <a:pt x="2105164" y="178816"/>
                </a:lnTo>
                <a:close/>
              </a:path>
              <a:path w="2136775" h="433069">
                <a:moveTo>
                  <a:pt x="2104771" y="179197"/>
                </a:moveTo>
                <a:lnTo>
                  <a:pt x="2104248" y="178663"/>
                </a:lnTo>
                <a:lnTo>
                  <a:pt x="2104415" y="178816"/>
                </a:lnTo>
                <a:lnTo>
                  <a:pt x="2105164" y="178816"/>
                </a:lnTo>
                <a:lnTo>
                  <a:pt x="2104771" y="179197"/>
                </a:lnTo>
                <a:close/>
              </a:path>
              <a:path w="2136775" h="433069">
                <a:moveTo>
                  <a:pt x="2136134" y="209727"/>
                </a:moveTo>
                <a:lnTo>
                  <a:pt x="2123287" y="209727"/>
                </a:lnTo>
                <a:lnTo>
                  <a:pt x="2122931" y="208127"/>
                </a:lnTo>
                <a:lnTo>
                  <a:pt x="2135314" y="205346"/>
                </a:lnTo>
                <a:lnTo>
                  <a:pt x="2135720" y="207149"/>
                </a:lnTo>
                <a:lnTo>
                  <a:pt x="2136134" y="209727"/>
                </a:lnTo>
                <a:close/>
              </a:path>
              <a:path w="2136775" h="433069">
                <a:moveTo>
                  <a:pt x="2136394" y="212051"/>
                </a:moveTo>
                <a:lnTo>
                  <a:pt x="2123643" y="212051"/>
                </a:lnTo>
                <a:lnTo>
                  <a:pt x="2123592" y="211645"/>
                </a:lnTo>
                <a:lnTo>
                  <a:pt x="2123232" y="209482"/>
                </a:lnTo>
                <a:lnTo>
                  <a:pt x="2123287" y="209727"/>
                </a:lnTo>
                <a:lnTo>
                  <a:pt x="2136134" y="209727"/>
                </a:lnTo>
                <a:lnTo>
                  <a:pt x="2136216" y="210235"/>
                </a:lnTo>
                <a:lnTo>
                  <a:pt x="2136394" y="212051"/>
                </a:lnTo>
                <a:close/>
              </a:path>
              <a:path w="2136775" h="433069">
                <a:moveTo>
                  <a:pt x="2123614" y="211874"/>
                </a:moveTo>
                <a:lnTo>
                  <a:pt x="2123578" y="211645"/>
                </a:lnTo>
                <a:lnTo>
                  <a:pt x="2123614" y="211874"/>
                </a:lnTo>
                <a:close/>
              </a:path>
              <a:path w="2136775" h="433069">
                <a:moveTo>
                  <a:pt x="2136549" y="214363"/>
                </a:moveTo>
                <a:lnTo>
                  <a:pt x="2123859" y="214363"/>
                </a:lnTo>
                <a:lnTo>
                  <a:pt x="2123833" y="213956"/>
                </a:lnTo>
                <a:lnTo>
                  <a:pt x="2123614" y="211874"/>
                </a:lnTo>
                <a:lnTo>
                  <a:pt x="2123643" y="212051"/>
                </a:lnTo>
                <a:lnTo>
                  <a:pt x="2136394" y="212051"/>
                </a:lnTo>
                <a:lnTo>
                  <a:pt x="2136521" y="213347"/>
                </a:lnTo>
                <a:lnTo>
                  <a:pt x="2136549" y="214363"/>
                </a:lnTo>
                <a:close/>
              </a:path>
              <a:path w="2136775" h="433069">
                <a:moveTo>
                  <a:pt x="2123839" y="214163"/>
                </a:moveTo>
                <a:lnTo>
                  <a:pt x="2123819" y="213956"/>
                </a:lnTo>
                <a:lnTo>
                  <a:pt x="2123839" y="214163"/>
                </a:lnTo>
                <a:close/>
              </a:path>
              <a:path w="2136775" h="433069">
                <a:moveTo>
                  <a:pt x="2136604" y="216674"/>
                </a:moveTo>
                <a:lnTo>
                  <a:pt x="2123909" y="216674"/>
                </a:lnTo>
                <a:lnTo>
                  <a:pt x="2123839" y="214163"/>
                </a:lnTo>
                <a:lnTo>
                  <a:pt x="2123859" y="214363"/>
                </a:lnTo>
                <a:lnTo>
                  <a:pt x="2136549" y="214363"/>
                </a:lnTo>
                <a:lnTo>
                  <a:pt x="2136604" y="216674"/>
                </a:lnTo>
                <a:close/>
              </a:path>
              <a:path w="2136775" h="433069">
                <a:moveTo>
                  <a:pt x="2136538" y="218973"/>
                </a:moveTo>
                <a:lnTo>
                  <a:pt x="2123833" y="218973"/>
                </a:lnTo>
                <a:lnTo>
                  <a:pt x="2123859" y="218579"/>
                </a:lnTo>
                <a:lnTo>
                  <a:pt x="2123904" y="216471"/>
                </a:lnTo>
                <a:lnTo>
                  <a:pt x="2123909" y="216674"/>
                </a:lnTo>
                <a:lnTo>
                  <a:pt x="2136604" y="216674"/>
                </a:lnTo>
                <a:lnTo>
                  <a:pt x="2136538" y="218973"/>
                </a:lnTo>
                <a:close/>
              </a:path>
              <a:path w="2136775" h="433069">
                <a:moveTo>
                  <a:pt x="2123839" y="218782"/>
                </a:moveTo>
                <a:lnTo>
                  <a:pt x="2123844" y="218579"/>
                </a:lnTo>
                <a:lnTo>
                  <a:pt x="2123839" y="218782"/>
                </a:lnTo>
                <a:close/>
              </a:path>
              <a:path w="2136775" h="433069">
                <a:moveTo>
                  <a:pt x="2136354" y="221284"/>
                </a:moveTo>
                <a:lnTo>
                  <a:pt x="2123592" y="221284"/>
                </a:lnTo>
                <a:lnTo>
                  <a:pt x="2123643" y="220891"/>
                </a:lnTo>
                <a:lnTo>
                  <a:pt x="2123839" y="218782"/>
                </a:lnTo>
                <a:lnTo>
                  <a:pt x="2123833" y="218973"/>
                </a:lnTo>
                <a:lnTo>
                  <a:pt x="2136538" y="218973"/>
                </a:lnTo>
                <a:lnTo>
                  <a:pt x="2136521" y="219583"/>
                </a:lnTo>
                <a:lnTo>
                  <a:pt x="2136354" y="221284"/>
                </a:lnTo>
                <a:close/>
              </a:path>
              <a:path w="2136775" h="433069">
                <a:moveTo>
                  <a:pt x="2123612" y="221085"/>
                </a:moveTo>
                <a:lnTo>
                  <a:pt x="2123631" y="220891"/>
                </a:lnTo>
                <a:lnTo>
                  <a:pt x="2123612" y="221085"/>
                </a:lnTo>
                <a:close/>
              </a:path>
              <a:path w="2136775" h="433069">
                <a:moveTo>
                  <a:pt x="2136073" y="223583"/>
                </a:moveTo>
                <a:lnTo>
                  <a:pt x="2123211" y="223583"/>
                </a:lnTo>
                <a:lnTo>
                  <a:pt x="2123287" y="223202"/>
                </a:lnTo>
                <a:lnTo>
                  <a:pt x="2123612" y="221085"/>
                </a:lnTo>
                <a:lnTo>
                  <a:pt x="2123592" y="221284"/>
                </a:lnTo>
                <a:lnTo>
                  <a:pt x="2136354" y="221284"/>
                </a:lnTo>
                <a:lnTo>
                  <a:pt x="2136216" y="222694"/>
                </a:lnTo>
                <a:lnTo>
                  <a:pt x="2136073" y="223583"/>
                </a:lnTo>
                <a:close/>
              </a:path>
              <a:path w="2136775" h="433069">
                <a:moveTo>
                  <a:pt x="2123235" y="223431"/>
                </a:moveTo>
                <a:lnTo>
                  <a:pt x="2123272" y="223202"/>
                </a:lnTo>
                <a:lnTo>
                  <a:pt x="2123235" y="223431"/>
                </a:lnTo>
                <a:close/>
              </a:path>
              <a:path w="2136775" h="433069">
                <a:moveTo>
                  <a:pt x="2135695" y="225894"/>
                </a:moveTo>
                <a:lnTo>
                  <a:pt x="2122678" y="225894"/>
                </a:lnTo>
                <a:lnTo>
                  <a:pt x="2122779" y="225513"/>
                </a:lnTo>
                <a:lnTo>
                  <a:pt x="2123235" y="223431"/>
                </a:lnTo>
                <a:lnTo>
                  <a:pt x="2123211" y="223583"/>
                </a:lnTo>
                <a:lnTo>
                  <a:pt x="2136073" y="223583"/>
                </a:lnTo>
                <a:lnTo>
                  <a:pt x="2135695" y="225894"/>
                </a:lnTo>
                <a:close/>
              </a:path>
              <a:path w="2136775" h="433069">
                <a:moveTo>
                  <a:pt x="2122707" y="225763"/>
                </a:moveTo>
                <a:lnTo>
                  <a:pt x="2122764" y="225513"/>
                </a:lnTo>
                <a:lnTo>
                  <a:pt x="2122707" y="225763"/>
                </a:lnTo>
                <a:close/>
              </a:path>
              <a:path w="2136775" h="433069">
                <a:moveTo>
                  <a:pt x="2135179" y="228206"/>
                </a:moveTo>
                <a:lnTo>
                  <a:pt x="2122004" y="228206"/>
                </a:lnTo>
                <a:lnTo>
                  <a:pt x="2122119" y="227850"/>
                </a:lnTo>
                <a:lnTo>
                  <a:pt x="2122707" y="225763"/>
                </a:lnTo>
                <a:lnTo>
                  <a:pt x="2122678" y="225894"/>
                </a:lnTo>
                <a:lnTo>
                  <a:pt x="2135695" y="225894"/>
                </a:lnTo>
                <a:lnTo>
                  <a:pt x="2135179" y="228206"/>
                </a:lnTo>
                <a:close/>
              </a:path>
              <a:path w="2136775" h="433069">
                <a:moveTo>
                  <a:pt x="2122053" y="228036"/>
                </a:moveTo>
                <a:lnTo>
                  <a:pt x="2122107" y="227850"/>
                </a:lnTo>
                <a:lnTo>
                  <a:pt x="2122053" y="228036"/>
                </a:lnTo>
                <a:close/>
              </a:path>
              <a:path w="2136775" h="433069">
                <a:moveTo>
                  <a:pt x="2134556" y="230517"/>
                </a:moveTo>
                <a:lnTo>
                  <a:pt x="2121179" y="230517"/>
                </a:lnTo>
                <a:lnTo>
                  <a:pt x="2121369" y="230035"/>
                </a:lnTo>
                <a:lnTo>
                  <a:pt x="2122053" y="228036"/>
                </a:lnTo>
                <a:lnTo>
                  <a:pt x="2122004" y="228206"/>
                </a:lnTo>
                <a:lnTo>
                  <a:pt x="2135179" y="228206"/>
                </a:lnTo>
                <a:lnTo>
                  <a:pt x="2135035" y="228854"/>
                </a:lnTo>
                <a:lnTo>
                  <a:pt x="2134556" y="230517"/>
                </a:lnTo>
                <a:close/>
              </a:path>
              <a:path w="2136775" h="433069">
                <a:moveTo>
                  <a:pt x="2121275" y="230245"/>
                </a:moveTo>
                <a:lnTo>
                  <a:pt x="2121349" y="230035"/>
                </a:lnTo>
                <a:lnTo>
                  <a:pt x="2121275" y="230245"/>
                </a:lnTo>
                <a:close/>
              </a:path>
              <a:path w="2136775" h="433069">
                <a:moveTo>
                  <a:pt x="2132906" y="235343"/>
                </a:moveTo>
                <a:lnTo>
                  <a:pt x="2118982" y="235343"/>
                </a:lnTo>
                <a:lnTo>
                  <a:pt x="2119287" y="234772"/>
                </a:lnTo>
                <a:lnTo>
                  <a:pt x="2121275" y="230245"/>
                </a:lnTo>
                <a:lnTo>
                  <a:pt x="2121179" y="230517"/>
                </a:lnTo>
                <a:lnTo>
                  <a:pt x="2134556" y="230517"/>
                </a:lnTo>
                <a:lnTo>
                  <a:pt x="2134158" y="231902"/>
                </a:lnTo>
                <a:lnTo>
                  <a:pt x="2133066" y="234988"/>
                </a:lnTo>
                <a:lnTo>
                  <a:pt x="2132906" y="235343"/>
                </a:lnTo>
                <a:close/>
              </a:path>
              <a:path w="2136775" h="433069">
                <a:moveTo>
                  <a:pt x="2119073" y="235140"/>
                </a:moveTo>
                <a:lnTo>
                  <a:pt x="2119239" y="234772"/>
                </a:lnTo>
                <a:lnTo>
                  <a:pt x="2119073" y="235140"/>
                </a:lnTo>
                <a:close/>
              </a:path>
              <a:path w="2136775" h="433069">
                <a:moveTo>
                  <a:pt x="2130791" y="240055"/>
                </a:moveTo>
                <a:lnTo>
                  <a:pt x="2116226" y="240055"/>
                </a:lnTo>
                <a:lnTo>
                  <a:pt x="2116543" y="239560"/>
                </a:lnTo>
                <a:lnTo>
                  <a:pt x="2119073" y="235140"/>
                </a:lnTo>
                <a:lnTo>
                  <a:pt x="2118982" y="235343"/>
                </a:lnTo>
                <a:lnTo>
                  <a:pt x="2132906" y="235343"/>
                </a:lnTo>
                <a:lnTo>
                  <a:pt x="2130791" y="240055"/>
                </a:lnTo>
                <a:close/>
              </a:path>
              <a:path w="2136775" h="433069">
                <a:moveTo>
                  <a:pt x="2116376" y="239796"/>
                </a:moveTo>
                <a:lnTo>
                  <a:pt x="2116513" y="239560"/>
                </a:lnTo>
                <a:lnTo>
                  <a:pt x="2116376" y="239796"/>
                </a:lnTo>
                <a:close/>
              </a:path>
              <a:path w="2136775" h="433069">
                <a:moveTo>
                  <a:pt x="2116226" y="240055"/>
                </a:moveTo>
                <a:lnTo>
                  <a:pt x="2116376" y="239796"/>
                </a:lnTo>
                <a:lnTo>
                  <a:pt x="2116543" y="239560"/>
                </a:lnTo>
                <a:lnTo>
                  <a:pt x="2116226" y="240055"/>
                </a:lnTo>
                <a:close/>
              </a:path>
              <a:path w="2136775" h="433069">
                <a:moveTo>
                  <a:pt x="2128161" y="244792"/>
                </a:moveTo>
                <a:lnTo>
                  <a:pt x="2112835" y="244792"/>
                </a:lnTo>
                <a:lnTo>
                  <a:pt x="2113153" y="244386"/>
                </a:lnTo>
                <a:lnTo>
                  <a:pt x="2116376" y="239796"/>
                </a:lnTo>
                <a:lnTo>
                  <a:pt x="2116226" y="240055"/>
                </a:lnTo>
                <a:lnTo>
                  <a:pt x="2130791" y="240055"/>
                </a:lnTo>
                <a:lnTo>
                  <a:pt x="2130437" y="240842"/>
                </a:lnTo>
                <a:lnTo>
                  <a:pt x="2128161" y="244792"/>
                </a:lnTo>
                <a:close/>
              </a:path>
              <a:path w="2136775" h="433069">
                <a:moveTo>
                  <a:pt x="2112960" y="244615"/>
                </a:moveTo>
                <a:lnTo>
                  <a:pt x="2113123" y="244386"/>
                </a:lnTo>
                <a:lnTo>
                  <a:pt x="2112960" y="244615"/>
                </a:lnTo>
                <a:close/>
              </a:path>
              <a:path w="2136775" h="433069">
                <a:moveTo>
                  <a:pt x="2118982" y="257213"/>
                </a:moveTo>
                <a:lnTo>
                  <a:pt x="2109241" y="249059"/>
                </a:lnTo>
                <a:lnTo>
                  <a:pt x="2112960" y="244615"/>
                </a:lnTo>
                <a:lnTo>
                  <a:pt x="2112835" y="244792"/>
                </a:lnTo>
                <a:lnTo>
                  <a:pt x="2128161" y="244792"/>
                </a:lnTo>
                <a:lnTo>
                  <a:pt x="2127084" y="246659"/>
                </a:lnTo>
                <a:lnTo>
                  <a:pt x="2123059" y="252336"/>
                </a:lnTo>
                <a:lnTo>
                  <a:pt x="2118982" y="257213"/>
                </a:lnTo>
                <a:close/>
              </a:path>
              <a:path w="2136775" h="433069">
                <a:moveTo>
                  <a:pt x="2082391" y="273659"/>
                </a:moveTo>
                <a:lnTo>
                  <a:pt x="2079002" y="273659"/>
                </a:lnTo>
                <a:lnTo>
                  <a:pt x="2079218" y="273519"/>
                </a:lnTo>
                <a:lnTo>
                  <a:pt x="2081352" y="272097"/>
                </a:lnTo>
                <a:lnTo>
                  <a:pt x="2082391" y="273659"/>
                </a:lnTo>
                <a:close/>
              </a:path>
              <a:path w="2136775" h="433069">
                <a:moveTo>
                  <a:pt x="2079149" y="273562"/>
                </a:moveTo>
                <a:close/>
              </a:path>
              <a:path w="2136775" h="433069">
                <a:moveTo>
                  <a:pt x="2085566" y="278434"/>
                </a:moveTo>
                <a:lnTo>
                  <a:pt x="2071154" y="278434"/>
                </a:lnTo>
                <a:lnTo>
                  <a:pt x="2071357" y="278320"/>
                </a:lnTo>
                <a:lnTo>
                  <a:pt x="2079149" y="273562"/>
                </a:lnTo>
                <a:lnTo>
                  <a:pt x="2079002" y="273659"/>
                </a:lnTo>
                <a:lnTo>
                  <a:pt x="2082391" y="273659"/>
                </a:lnTo>
                <a:lnTo>
                  <a:pt x="2085566" y="278434"/>
                </a:lnTo>
                <a:close/>
              </a:path>
              <a:path w="2136775" h="433069">
                <a:moveTo>
                  <a:pt x="2071160" y="278430"/>
                </a:moveTo>
                <a:lnTo>
                  <a:pt x="2071341" y="278320"/>
                </a:lnTo>
                <a:lnTo>
                  <a:pt x="2071160" y="278430"/>
                </a:lnTo>
                <a:close/>
              </a:path>
              <a:path w="2136775" h="433069">
                <a:moveTo>
                  <a:pt x="2042718" y="307073"/>
                </a:moveTo>
                <a:lnTo>
                  <a:pt x="2037486" y="295490"/>
                </a:lnTo>
                <a:lnTo>
                  <a:pt x="2044192" y="292468"/>
                </a:lnTo>
                <a:lnTo>
                  <a:pt x="2053831" y="287794"/>
                </a:lnTo>
                <a:lnTo>
                  <a:pt x="2062886" y="283083"/>
                </a:lnTo>
                <a:lnTo>
                  <a:pt x="2071160" y="278430"/>
                </a:lnTo>
                <a:lnTo>
                  <a:pt x="2085566" y="278434"/>
                </a:lnTo>
                <a:lnTo>
                  <a:pt x="2088388" y="282676"/>
                </a:lnTo>
                <a:lnTo>
                  <a:pt x="2085924" y="284302"/>
                </a:lnTo>
                <a:lnTo>
                  <a:pt x="2077669" y="289331"/>
                </a:lnTo>
                <a:lnTo>
                  <a:pt x="2068842" y="294297"/>
                </a:lnTo>
                <a:lnTo>
                  <a:pt x="2059444" y="299186"/>
                </a:lnTo>
                <a:lnTo>
                  <a:pt x="2049500" y="303999"/>
                </a:lnTo>
                <a:lnTo>
                  <a:pt x="2042718" y="307073"/>
                </a:lnTo>
                <a:close/>
              </a:path>
              <a:path w="2136775" h="433069">
                <a:moveTo>
                  <a:pt x="2062708" y="283171"/>
                </a:moveTo>
                <a:lnTo>
                  <a:pt x="2062867" y="283083"/>
                </a:lnTo>
                <a:lnTo>
                  <a:pt x="2062708" y="283171"/>
                </a:lnTo>
                <a:close/>
              </a:path>
              <a:path w="2136775" h="433069">
                <a:moveTo>
                  <a:pt x="2053666" y="287870"/>
                </a:moveTo>
                <a:lnTo>
                  <a:pt x="2053812" y="287794"/>
                </a:lnTo>
                <a:lnTo>
                  <a:pt x="2053666" y="287870"/>
                </a:lnTo>
                <a:close/>
              </a:path>
              <a:path w="2136775" h="433069">
                <a:moveTo>
                  <a:pt x="2044039" y="292531"/>
                </a:moveTo>
                <a:lnTo>
                  <a:pt x="2044170" y="292468"/>
                </a:lnTo>
                <a:lnTo>
                  <a:pt x="2044039" y="292531"/>
                </a:lnTo>
                <a:close/>
              </a:path>
              <a:path w="2136775" h="433069">
                <a:moveTo>
                  <a:pt x="1958428" y="337705"/>
                </a:moveTo>
                <a:lnTo>
                  <a:pt x="1954784" y="325539"/>
                </a:lnTo>
                <a:lnTo>
                  <a:pt x="1961121" y="323634"/>
                </a:lnTo>
                <a:lnTo>
                  <a:pt x="1974596" y="319366"/>
                </a:lnTo>
                <a:lnTo>
                  <a:pt x="1987550" y="315023"/>
                </a:lnTo>
                <a:lnTo>
                  <a:pt x="1999970" y="310629"/>
                </a:lnTo>
                <a:lnTo>
                  <a:pt x="2002574" y="309651"/>
                </a:lnTo>
                <a:lnTo>
                  <a:pt x="2007031" y="321538"/>
                </a:lnTo>
                <a:lnTo>
                  <a:pt x="2004263" y="322580"/>
                </a:lnTo>
                <a:lnTo>
                  <a:pt x="1991626" y="327050"/>
                </a:lnTo>
                <a:lnTo>
                  <a:pt x="1978482" y="331457"/>
                </a:lnTo>
                <a:lnTo>
                  <a:pt x="1964829" y="335788"/>
                </a:lnTo>
                <a:lnTo>
                  <a:pt x="1958428" y="337705"/>
                </a:lnTo>
                <a:close/>
              </a:path>
              <a:path w="2136775" h="433069">
                <a:moveTo>
                  <a:pt x="1999856" y="310667"/>
                </a:moveTo>
                <a:close/>
              </a:path>
              <a:path w="2136775" h="433069">
                <a:moveTo>
                  <a:pt x="1987435" y="315061"/>
                </a:moveTo>
                <a:close/>
              </a:path>
              <a:path w="2136775" h="433069">
                <a:moveTo>
                  <a:pt x="1974494" y="319392"/>
                </a:moveTo>
                <a:close/>
              </a:path>
              <a:path w="2136775" h="433069">
                <a:moveTo>
                  <a:pt x="1961032" y="323659"/>
                </a:moveTo>
                <a:close/>
              </a:path>
              <a:path w="2136775" h="433069">
                <a:moveTo>
                  <a:pt x="1918335" y="336054"/>
                </a:moveTo>
                <a:lnTo>
                  <a:pt x="1917623" y="336054"/>
                </a:lnTo>
                <a:lnTo>
                  <a:pt x="1918284" y="335864"/>
                </a:lnTo>
                <a:lnTo>
                  <a:pt x="1918335" y="336054"/>
                </a:lnTo>
                <a:close/>
              </a:path>
              <a:path w="2136775" h="433069">
                <a:moveTo>
                  <a:pt x="1919417" y="340042"/>
                </a:moveTo>
                <a:lnTo>
                  <a:pt x="1902167" y="340042"/>
                </a:lnTo>
                <a:lnTo>
                  <a:pt x="1917687" y="336029"/>
                </a:lnTo>
                <a:lnTo>
                  <a:pt x="1918335" y="336054"/>
                </a:lnTo>
                <a:lnTo>
                  <a:pt x="1919417" y="340042"/>
                </a:lnTo>
                <a:close/>
              </a:path>
              <a:path w="2136775" h="433069">
                <a:moveTo>
                  <a:pt x="1920478" y="343954"/>
                </a:moveTo>
                <a:lnTo>
                  <a:pt x="1886242" y="343954"/>
                </a:lnTo>
                <a:lnTo>
                  <a:pt x="1902244" y="340017"/>
                </a:lnTo>
                <a:lnTo>
                  <a:pt x="1919417" y="340042"/>
                </a:lnTo>
                <a:lnTo>
                  <a:pt x="1920478" y="343954"/>
                </a:lnTo>
                <a:close/>
              </a:path>
              <a:path w="2136775" h="433069">
                <a:moveTo>
                  <a:pt x="1872005" y="360311"/>
                </a:moveTo>
                <a:lnTo>
                  <a:pt x="1869236" y="347916"/>
                </a:lnTo>
                <a:lnTo>
                  <a:pt x="1869909" y="347776"/>
                </a:lnTo>
                <a:lnTo>
                  <a:pt x="1886305" y="343928"/>
                </a:lnTo>
                <a:lnTo>
                  <a:pt x="1920478" y="343954"/>
                </a:lnTo>
                <a:lnTo>
                  <a:pt x="1921611" y="348132"/>
                </a:lnTo>
                <a:lnTo>
                  <a:pt x="1905304" y="352348"/>
                </a:lnTo>
                <a:lnTo>
                  <a:pt x="1889239" y="356298"/>
                </a:lnTo>
                <a:lnTo>
                  <a:pt x="1872005" y="360311"/>
                </a:lnTo>
                <a:close/>
              </a:path>
              <a:path w="2136775" h="433069">
                <a:moveTo>
                  <a:pt x="1869846" y="347789"/>
                </a:moveTo>
                <a:close/>
              </a:path>
              <a:path w="2136775" h="433069">
                <a:moveTo>
                  <a:pt x="1832697" y="358813"/>
                </a:moveTo>
                <a:lnTo>
                  <a:pt x="1817954" y="358813"/>
                </a:lnTo>
                <a:lnTo>
                  <a:pt x="1832114" y="355942"/>
                </a:lnTo>
                <a:lnTo>
                  <a:pt x="1832697" y="358813"/>
                </a:lnTo>
                <a:close/>
              </a:path>
              <a:path w="2136775" h="433069">
                <a:moveTo>
                  <a:pt x="1833411" y="362331"/>
                </a:moveTo>
                <a:lnTo>
                  <a:pt x="1799780" y="362331"/>
                </a:lnTo>
                <a:lnTo>
                  <a:pt x="1818004" y="358800"/>
                </a:lnTo>
                <a:lnTo>
                  <a:pt x="1832697" y="358813"/>
                </a:lnTo>
                <a:lnTo>
                  <a:pt x="1833411" y="362331"/>
                </a:lnTo>
                <a:close/>
              </a:path>
              <a:path w="2136775" h="433069">
                <a:moveTo>
                  <a:pt x="1784654" y="378028"/>
                </a:moveTo>
                <a:lnTo>
                  <a:pt x="1782343" y="365531"/>
                </a:lnTo>
                <a:lnTo>
                  <a:pt x="1799831" y="362318"/>
                </a:lnTo>
                <a:lnTo>
                  <a:pt x="1833411" y="362331"/>
                </a:lnTo>
                <a:lnTo>
                  <a:pt x="1834642" y="368388"/>
                </a:lnTo>
                <a:lnTo>
                  <a:pt x="1802155" y="374802"/>
                </a:lnTo>
                <a:lnTo>
                  <a:pt x="1784654" y="378028"/>
                </a:lnTo>
                <a:close/>
              </a:path>
              <a:path w="2136775" h="433069">
                <a:moveTo>
                  <a:pt x="1744965" y="372338"/>
                </a:moveTo>
                <a:lnTo>
                  <a:pt x="1742744" y="372338"/>
                </a:lnTo>
                <a:lnTo>
                  <a:pt x="1744903" y="371970"/>
                </a:lnTo>
                <a:lnTo>
                  <a:pt x="1744965" y="372338"/>
                </a:lnTo>
                <a:close/>
              </a:path>
              <a:path w="2136775" h="433069">
                <a:moveTo>
                  <a:pt x="1745494" y="375500"/>
                </a:moveTo>
                <a:lnTo>
                  <a:pt x="1722932" y="375500"/>
                </a:lnTo>
                <a:lnTo>
                  <a:pt x="1742795" y="372325"/>
                </a:lnTo>
                <a:lnTo>
                  <a:pt x="1744965" y="372338"/>
                </a:lnTo>
                <a:lnTo>
                  <a:pt x="1745494" y="375500"/>
                </a:lnTo>
                <a:close/>
              </a:path>
              <a:path w="2136775" h="433069">
                <a:moveTo>
                  <a:pt x="1746005" y="378561"/>
                </a:moveTo>
                <a:lnTo>
                  <a:pt x="1702727" y="378561"/>
                </a:lnTo>
                <a:lnTo>
                  <a:pt x="1722970" y="375488"/>
                </a:lnTo>
                <a:lnTo>
                  <a:pt x="1745494" y="375500"/>
                </a:lnTo>
                <a:lnTo>
                  <a:pt x="1746005" y="378561"/>
                </a:lnTo>
                <a:close/>
              </a:path>
              <a:path w="2136775" h="433069">
                <a:moveTo>
                  <a:pt x="1696656" y="392264"/>
                </a:moveTo>
                <a:lnTo>
                  <a:pt x="1694840" y="379691"/>
                </a:lnTo>
                <a:lnTo>
                  <a:pt x="1702765" y="378548"/>
                </a:lnTo>
                <a:lnTo>
                  <a:pt x="1746005" y="378561"/>
                </a:lnTo>
                <a:lnTo>
                  <a:pt x="1746999" y="384505"/>
                </a:lnTo>
                <a:lnTo>
                  <a:pt x="1704606" y="391121"/>
                </a:lnTo>
                <a:lnTo>
                  <a:pt x="1696656" y="392264"/>
                </a:lnTo>
                <a:close/>
              </a:path>
              <a:path w="2136775" h="433069">
                <a:moveTo>
                  <a:pt x="1657478" y="387184"/>
                </a:moveTo>
                <a:lnTo>
                  <a:pt x="1639849" y="387184"/>
                </a:lnTo>
                <a:lnTo>
                  <a:pt x="1657184" y="384924"/>
                </a:lnTo>
                <a:lnTo>
                  <a:pt x="1657478" y="387184"/>
                </a:lnTo>
                <a:close/>
              </a:path>
              <a:path w="2136775" h="433069">
                <a:moveTo>
                  <a:pt x="1657827" y="389864"/>
                </a:moveTo>
                <a:lnTo>
                  <a:pt x="1618170" y="389864"/>
                </a:lnTo>
                <a:lnTo>
                  <a:pt x="1639887" y="387172"/>
                </a:lnTo>
                <a:lnTo>
                  <a:pt x="1657478" y="387184"/>
                </a:lnTo>
                <a:lnTo>
                  <a:pt x="1657827" y="389864"/>
                </a:lnTo>
                <a:close/>
              </a:path>
              <a:path w="2136775" h="433069">
                <a:moveTo>
                  <a:pt x="1608327" y="403796"/>
                </a:moveTo>
                <a:lnTo>
                  <a:pt x="1606854" y="391185"/>
                </a:lnTo>
                <a:lnTo>
                  <a:pt x="1618208" y="389851"/>
                </a:lnTo>
                <a:lnTo>
                  <a:pt x="1657827" y="389864"/>
                </a:lnTo>
                <a:lnTo>
                  <a:pt x="1658823" y="397522"/>
                </a:lnTo>
                <a:lnTo>
                  <a:pt x="1608327" y="403796"/>
                </a:lnTo>
                <a:close/>
              </a:path>
              <a:path w="2136775" h="433069">
                <a:moveTo>
                  <a:pt x="1569268" y="397281"/>
                </a:moveTo>
                <a:lnTo>
                  <a:pt x="1551076" y="397281"/>
                </a:lnTo>
                <a:lnTo>
                  <a:pt x="1569072" y="395401"/>
                </a:lnTo>
                <a:lnTo>
                  <a:pt x="1569268" y="397281"/>
                </a:lnTo>
                <a:close/>
              </a:path>
              <a:path w="2136775" h="433069">
                <a:moveTo>
                  <a:pt x="1519770" y="413054"/>
                </a:moveTo>
                <a:lnTo>
                  <a:pt x="1518602" y="400418"/>
                </a:lnTo>
                <a:lnTo>
                  <a:pt x="1528102" y="399542"/>
                </a:lnTo>
                <a:lnTo>
                  <a:pt x="1551114" y="397268"/>
                </a:lnTo>
                <a:lnTo>
                  <a:pt x="1569268" y="397281"/>
                </a:lnTo>
                <a:lnTo>
                  <a:pt x="1570393" y="408025"/>
                </a:lnTo>
                <a:lnTo>
                  <a:pt x="1519770" y="413054"/>
                </a:lnTo>
                <a:close/>
              </a:path>
              <a:path w="2136775" h="433069">
                <a:moveTo>
                  <a:pt x="1431023" y="420357"/>
                </a:moveTo>
                <a:lnTo>
                  <a:pt x="1430147" y="407695"/>
                </a:lnTo>
                <a:lnTo>
                  <a:pt x="1432966" y="407492"/>
                </a:lnTo>
                <a:lnTo>
                  <a:pt x="1457198" y="405676"/>
                </a:lnTo>
                <a:lnTo>
                  <a:pt x="1480718" y="403771"/>
                </a:lnTo>
                <a:lnTo>
                  <a:pt x="1481747" y="416433"/>
                </a:lnTo>
                <a:lnTo>
                  <a:pt x="1433868" y="420166"/>
                </a:lnTo>
                <a:lnTo>
                  <a:pt x="1431023" y="420357"/>
                </a:lnTo>
                <a:close/>
              </a:path>
              <a:path w="2136775" h="433069">
                <a:moveTo>
                  <a:pt x="1342199" y="425869"/>
                </a:moveTo>
                <a:lnTo>
                  <a:pt x="1341513" y="413181"/>
                </a:lnTo>
                <a:lnTo>
                  <a:pt x="1358658" y="412267"/>
                </a:lnTo>
                <a:lnTo>
                  <a:pt x="1383690" y="410794"/>
                </a:lnTo>
                <a:lnTo>
                  <a:pt x="1392161" y="410248"/>
                </a:lnTo>
                <a:lnTo>
                  <a:pt x="1392974" y="422922"/>
                </a:lnTo>
                <a:lnTo>
                  <a:pt x="1342199" y="425869"/>
                </a:lnTo>
                <a:close/>
              </a:path>
              <a:path w="2136775" h="433069">
                <a:moveTo>
                  <a:pt x="1253248" y="429755"/>
                </a:moveTo>
                <a:lnTo>
                  <a:pt x="1252829" y="417055"/>
                </a:lnTo>
                <a:lnTo>
                  <a:pt x="1256042" y="416953"/>
                </a:lnTo>
                <a:lnTo>
                  <a:pt x="1282052" y="415963"/>
                </a:lnTo>
                <a:lnTo>
                  <a:pt x="1303527" y="415036"/>
                </a:lnTo>
                <a:lnTo>
                  <a:pt x="1304074" y="427723"/>
                </a:lnTo>
                <a:lnTo>
                  <a:pt x="1253248" y="429755"/>
                </a:lnTo>
                <a:close/>
              </a:path>
              <a:path w="2136775" h="433069">
                <a:moveTo>
                  <a:pt x="1164285" y="432066"/>
                </a:moveTo>
                <a:lnTo>
                  <a:pt x="1164056" y="419366"/>
                </a:lnTo>
                <a:lnTo>
                  <a:pt x="1176731" y="419150"/>
                </a:lnTo>
                <a:lnTo>
                  <a:pt x="1203375" y="418541"/>
                </a:lnTo>
                <a:lnTo>
                  <a:pt x="1214780" y="418223"/>
                </a:lnTo>
                <a:lnTo>
                  <a:pt x="1215136" y="430923"/>
                </a:lnTo>
                <a:lnTo>
                  <a:pt x="1164285" y="432066"/>
                </a:lnTo>
                <a:close/>
              </a:path>
              <a:path w="2136775" h="433069">
                <a:moveTo>
                  <a:pt x="1075296" y="432917"/>
                </a:moveTo>
                <a:lnTo>
                  <a:pt x="1075258" y="420217"/>
                </a:lnTo>
                <a:lnTo>
                  <a:pt x="1095654" y="420166"/>
                </a:lnTo>
                <a:lnTo>
                  <a:pt x="1122870" y="419950"/>
                </a:lnTo>
                <a:lnTo>
                  <a:pt x="1125994" y="419912"/>
                </a:lnTo>
                <a:lnTo>
                  <a:pt x="1126159" y="432612"/>
                </a:lnTo>
                <a:lnTo>
                  <a:pt x="1075296" y="432917"/>
                </a:lnTo>
                <a:close/>
              </a:path>
              <a:path w="2136775" h="433069">
                <a:moveTo>
                  <a:pt x="1037132" y="432828"/>
                </a:moveTo>
                <a:lnTo>
                  <a:pt x="986269" y="432308"/>
                </a:lnTo>
                <a:lnTo>
                  <a:pt x="986485" y="419620"/>
                </a:lnTo>
                <a:lnTo>
                  <a:pt x="1013688" y="419950"/>
                </a:lnTo>
                <a:lnTo>
                  <a:pt x="1037221" y="420128"/>
                </a:lnTo>
                <a:lnTo>
                  <a:pt x="1037132" y="432828"/>
                </a:lnTo>
                <a:close/>
              </a:path>
              <a:path w="2136775" h="433069">
                <a:moveTo>
                  <a:pt x="948143" y="431584"/>
                </a:moveTo>
                <a:lnTo>
                  <a:pt x="897293" y="430212"/>
                </a:lnTo>
                <a:lnTo>
                  <a:pt x="897712" y="417512"/>
                </a:lnTo>
                <a:lnTo>
                  <a:pt x="906741" y="417817"/>
                </a:lnTo>
                <a:lnTo>
                  <a:pt x="933183" y="418541"/>
                </a:lnTo>
                <a:lnTo>
                  <a:pt x="948436" y="418884"/>
                </a:lnTo>
                <a:lnTo>
                  <a:pt x="948143" y="431584"/>
                </a:lnTo>
                <a:close/>
              </a:path>
              <a:path w="2136775" h="433069">
                <a:moveTo>
                  <a:pt x="859193" y="428853"/>
                </a:moveTo>
                <a:lnTo>
                  <a:pt x="808380" y="426593"/>
                </a:lnTo>
                <a:lnTo>
                  <a:pt x="808990" y="413905"/>
                </a:lnTo>
                <a:lnTo>
                  <a:pt x="828725" y="414858"/>
                </a:lnTo>
                <a:lnTo>
                  <a:pt x="854506" y="415963"/>
                </a:lnTo>
                <a:lnTo>
                  <a:pt x="859675" y="416166"/>
                </a:lnTo>
                <a:lnTo>
                  <a:pt x="859193" y="428853"/>
                </a:lnTo>
                <a:close/>
              </a:path>
              <a:path w="2136775" h="433069">
                <a:moveTo>
                  <a:pt x="770267" y="424548"/>
                </a:moveTo>
                <a:lnTo>
                  <a:pt x="719493" y="421335"/>
                </a:lnTo>
                <a:lnTo>
                  <a:pt x="720382" y="408673"/>
                </a:lnTo>
                <a:lnTo>
                  <a:pt x="728091" y="409206"/>
                </a:lnTo>
                <a:lnTo>
                  <a:pt x="752868" y="410794"/>
                </a:lnTo>
                <a:lnTo>
                  <a:pt x="771004" y="411861"/>
                </a:lnTo>
                <a:lnTo>
                  <a:pt x="770267" y="424548"/>
                </a:lnTo>
                <a:close/>
              </a:path>
              <a:path w="2136775" h="433069">
                <a:moveTo>
                  <a:pt x="681456" y="418566"/>
                </a:moveTo>
                <a:lnTo>
                  <a:pt x="678357" y="418338"/>
                </a:lnTo>
                <a:lnTo>
                  <a:pt x="630758" y="414350"/>
                </a:lnTo>
                <a:lnTo>
                  <a:pt x="631863" y="401700"/>
                </a:lnTo>
                <a:lnTo>
                  <a:pt x="655434" y="403745"/>
                </a:lnTo>
                <a:lnTo>
                  <a:pt x="679361" y="405676"/>
                </a:lnTo>
                <a:lnTo>
                  <a:pt x="682409" y="405904"/>
                </a:lnTo>
                <a:lnTo>
                  <a:pt x="681456" y="418566"/>
                </a:lnTo>
                <a:close/>
              </a:path>
              <a:path w="2136775" h="433069">
                <a:moveTo>
                  <a:pt x="592759" y="410756"/>
                </a:moveTo>
                <a:lnTo>
                  <a:pt x="542163" y="405409"/>
                </a:lnTo>
                <a:lnTo>
                  <a:pt x="543560" y="392785"/>
                </a:lnTo>
                <a:lnTo>
                  <a:pt x="562749" y="394906"/>
                </a:lnTo>
                <a:lnTo>
                  <a:pt x="585444" y="397281"/>
                </a:lnTo>
                <a:lnTo>
                  <a:pt x="594004" y="398119"/>
                </a:lnTo>
                <a:lnTo>
                  <a:pt x="592759" y="410756"/>
                </a:lnTo>
                <a:close/>
              </a:path>
              <a:path w="2136775" h="433069">
                <a:moveTo>
                  <a:pt x="504253" y="400913"/>
                </a:moveTo>
                <a:lnTo>
                  <a:pt x="495058" y="399783"/>
                </a:lnTo>
                <a:lnTo>
                  <a:pt x="453796" y="394271"/>
                </a:lnTo>
                <a:lnTo>
                  <a:pt x="455523" y="381685"/>
                </a:lnTo>
                <a:lnTo>
                  <a:pt x="475348" y="384403"/>
                </a:lnTo>
                <a:lnTo>
                  <a:pt x="496671" y="387184"/>
                </a:lnTo>
                <a:lnTo>
                  <a:pt x="505802" y="388315"/>
                </a:lnTo>
                <a:lnTo>
                  <a:pt x="504253" y="400913"/>
                </a:lnTo>
                <a:close/>
              </a:path>
              <a:path w="2136775" h="433069">
                <a:moveTo>
                  <a:pt x="416013" y="388708"/>
                </a:moveTo>
                <a:lnTo>
                  <a:pt x="411619" y="388035"/>
                </a:lnTo>
                <a:lnTo>
                  <a:pt x="365747" y="380466"/>
                </a:lnTo>
                <a:lnTo>
                  <a:pt x="367944" y="367957"/>
                </a:lnTo>
                <a:lnTo>
                  <a:pt x="374382" y="369087"/>
                </a:lnTo>
                <a:lnTo>
                  <a:pt x="393804" y="372338"/>
                </a:lnTo>
                <a:lnTo>
                  <a:pt x="413634" y="375500"/>
                </a:lnTo>
                <a:lnTo>
                  <a:pt x="417918" y="376148"/>
                </a:lnTo>
                <a:lnTo>
                  <a:pt x="416013" y="388708"/>
                </a:lnTo>
                <a:close/>
              </a:path>
              <a:path w="2136775" h="433069">
                <a:moveTo>
                  <a:pt x="328155" y="373595"/>
                </a:moveTo>
                <a:lnTo>
                  <a:pt x="316077" y="371271"/>
                </a:lnTo>
                <a:lnTo>
                  <a:pt x="298221" y="367652"/>
                </a:lnTo>
                <a:lnTo>
                  <a:pt x="278218" y="363372"/>
                </a:lnTo>
                <a:lnTo>
                  <a:pt x="280974" y="350977"/>
                </a:lnTo>
                <a:lnTo>
                  <a:pt x="283536" y="351548"/>
                </a:lnTo>
                <a:lnTo>
                  <a:pt x="300777" y="355206"/>
                </a:lnTo>
                <a:lnTo>
                  <a:pt x="318516" y="358800"/>
                </a:lnTo>
                <a:lnTo>
                  <a:pt x="330568" y="361137"/>
                </a:lnTo>
                <a:lnTo>
                  <a:pt x="328155" y="373595"/>
                </a:lnTo>
                <a:close/>
              </a:path>
              <a:path w="2136775" h="433069">
                <a:moveTo>
                  <a:pt x="240969" y="354736"/>
                </a:moveTo>
                <a:lnTo>
                  <a:pt x="231216" y="352348"/>
                </a:lnTo>
                <a:lnTo>
                  <a:pt x="215620" y="348322"/>
                </a:lnTo>
                <a:lnTo>
                  <a:pt x="200494" y="344220"/>
                </a:lnTo>
                <a:lnTo>
                  <a:pt x="191630" y="341680"/>
                </a:lnTo>
                <a:lnTo>
                  <a:pt x="195122" y="329476"/>
                </a:lnTo>
                <a:lnTo>
                  <a:pt x="203953" y="331990"/>
                </a:lnTo>
                <a:lnTo>
                  <a:pt x="218931" y="336054"/>
                </a:lnTo>
                <a:lnTo>
                  <a:pt x="234353" y="340042"/>
                </a:lnTo>
                <a:lnTo>
                  <a:pt x="243992" y="342404"/>
                </a:lnTo>
                <a:lnTo>
                  <a:pt x="240969" y="354736"/>
                </a:lnTo>
                <a:close/>
              </a:path>
              <a:path w="2136775" h="433069">
                <a:moveTo>
                  <a:pt x="154940" y="330415"/>
                </a:moveTo>
                <a:lnTo>
                  <a:pt x="108572" y="313436"/>
                </a:lnTo>
                <a:lnTo>
                  <a:pt x="106819" y="312686"/>
                </a:lnTo>
                <a:lnTo>
                  <a:pt x="111772" y="301002"/>
                </a:lnTo>
                <a:lnTo>
                  <a:pt x="113341" y="301663"/>
                </a:lnTo>
                <a:lnTo>
                  <a:pt x="124790" y="306222"/>
                </a:lnTo>
                <a:lnTo>
                  <a:pt x="136670" y="310667"/>
                </a:lnTo>
                <a:lnTo>
                  <a:pt x="149097" y="315061"/>
                </a:lnTo>
                <a:lnTo>
                  <a:pt x="158965" y="318376"/>
                </a:lnTo>
                <a:lnTo>
                  <a:pt x="154940" y="330415"/>
                </a:lnTo>
                <a:close/>
              </a:path>
              <a:path w="2136775" h="433069">
                <a:moveTo>
                  <a:pt x="71818" y="296443"/>
                </a:moveTo>
                <a:lnTo>
                  <a:pt x="35826" y="274015"/>
                </a:lnTo>
                <a:lnTo>
                  <a:pt x="28143" y="267665"/>
                </a:lnTo>
                <a:lnTo>
                  <a:pt x="36677" y="258267"/>
                </a:lnTo>
                <a:lnTo>
                  <a:pt x="37478" y="258991"/>
                </a:lnTo>
                <a:lnTo>
                  <a:pt x="43465" y="263855"/>
                </a:lnTo>
                <a:lnTo>
                  <a:pt x="50066" y="268693"/>
                </a:lnTo>
                <a:lnTo>
                  <a:pt x="57518" y="273659"/>
                </a:lnTo>
                <a:lnTo>
                  <a:pt x="65179" y="278320"/>
                </a:lnTo>
                <a:lnTo>
                  <a:pt x="73654" y="283083"/>
                </a:lnTo>
                <a:lnTo>
                  <a:pt x="77685" y="285178"/>
                </a:lnTo>
                <a:lnTo>
                  <a:pt x="71818" y="296443"/>
                </a:lnTo>
                <a:close/>
              </a:path>
              <a:path w="2136775" h="433069">
                <a:moveTo>
                  <a:pt x="37704" y="259195"/>
                </a:moveTo>
                <a:lnTo>
                  <a:pt x="37452" y="258991"/>
                </a:lnTo>
                <a:lnTo>
                  <a:pt x="37704" y="259195"/>
                </a:lnTo>
                <a:close/>
              </a:path>
              <a:path w="2136775" h="433069">
                <a:moveTo>
                  <a:pt x="57543" y="273659"/>
                </a:moveTo>
                <a:lnTo>
                  <a:pt x="57315" y="273519"/>
                </a:lnTo>
                <a:lnTo>
                  <a:pt x="57543" y="27365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50176" y="2636710"/>
            <a:ext cx="1029969" cy="785495"/>
          </a:xfrm>
          <a:custGeom>
            <a:avLst/>
            <a:gdLst/>
            <a:ahLst/>
            <a:cxnLst/>
            <a:rect l="l" t="t" r="r" b="b"/>
            <a:pathLst>
              <a:path w="1029970" h="785495">
                <a:moveTo>
                  <a:pt x="11493" y="785075"/>
                </a:moveTo>
                <a:lnTo>
                  <a:pt x="0" y="769886"/>
                </a:lnTo>
                <a:lnTo>
                  <a:pt x="60782" y="723925"/>
                </a:lnTo>
                <a:lnTo>
                  <a:pt x="72275" y="739114"/>
                </a:lnTo>
                <a:lnTo>
                  <a:pt x="11493" y="785075"/>
                </a:lnTo>
                <a:close/>
              </a:path>
              <a:path w="1029970" h="785495">
                <a:moveTo>
                  <a:pt x="117855" y="704646"/>
                </a:moveTo>
                <a:lnTo>
                  <a:pt x="106362" y="689444"/>
                </a:lnTo>
                <a:lnTo>
                  <a:pt x="167144" y="643483"/>
                </a:lnTo>
                <a:lnTo>
                  <a:pt x="178625" y="658685"/>
                </a:lnTo>
                <a:lnTo>
                  <a:pt x="117855" y="704646"/>
                </a:lnTo>
                <a:close/>
              </a:path>
              <a:path w="1029970" h="785495">
                <a:moveTo>
                  <a:pt x="224218" y="624204"/>
                </a:moveTo>
                <a:lnTo>
                  <a:pt x="212725" y="609015"/>
                </a:lnTo>
                <a:lnTo>
                  <a:pt x="273494" y="563054"/>
                </a:lnTo>
                <a:lnTo>
                  <a:pt x="284988" y="578243"/>
                </a:lnTo>
                <a:lnTo>
                  <a:pt x="224218" y="624204"/>
                </a:lnTo>
                <a:close/>
              </a:path>
              <a:path w="1029970" h="785495">
                <a:moveTo>
                  <a:pt x="330568" y="543775"/>
                </a:moveTo>
                <a:lnTo>
                  <a:pt x="319087" y="528574"/>
                </a:lnTo>
                <a:lnTo>
                  <a:pt x="379856" y="482612"/>
                </a:lnTo>
                <a:lnTo>
                  <a:pt x="391350" y="497801"/>
                </a:lnTo>
                <a:lnTo>
                  <a:pt x="330568" y="543775"/>
                </a:lnTo>
                <a:close/>
              </a:path>
              <a:path w="1029970" h="785495">
                <a:moveTo>
                  <a:pt x="436930" y="463334"/>
                </a:moveTo>
                <a:lnTo>
                  <a:pt x="425437" y="448144"/>
                </a:lnTo>
                <a:lnTo>
                  <a:pt x="486219" y="402183"/>
                </a:lnTo>
                <a:lnTo>
                  <a:pt x="497713" y="417372"/>
                </a:lnTo>
                <a:lnTo>
                  <a:pt x="436930" y="463334"/>
                </a:lnTo>
                <a:close/>
              </a:path>
              <a:path w="1029970" h="785495">
                <a:moveTo>
                  <a:pt x="543293" y="382904"/>
                </a:moveTo>
                <a:lnTo>
                  <a:pt x="531799" y="367703"/>
                </a:lnTo>
                <a:lnTo>
                  <a:pt x="592569" y="321741"/>
                </a:lnTo>
                <a:lnTo>
                  <a:pt x="604062" y="336931"/>
                </a:lnTo>
                <a:lnTo>
                  <a:pt x="543293" y="382904"/>
                </a:lnTo>
                <a:close/>
              </a:path>
              <a:path w="1029970" h="785495">
                <a:moveTo>
                  <a:pt x="649643" y="302463"/>
                </a:moveTo>
                <a:lnTo>
                  <a:pt x="638162" y="287274"/>
                </a:lnTo>
                <a:lnTo>
                  <a:pt x="698931" y="241300"/>
                </a:lnTo>
                <a:lnTo>
                  <a:pt x="710425" y="256501"/>
                </a:lnTo>
                <a:lnTo>
                  <a:pt x="649643" y="302463"/>
                </a:lnTo>
                <a:close/>
              </a:path>
              <a:path w="1029970" h="785495">
                <a:moveTo>
                  <a:pt x="756005" y="222021"/>
                </a:moveTo>
                <a:lnTo>
                  <a:pt x="744512" y="206832"/>
                </a:lnTo>
                <a:lnTo>
                  <a:pt x="805294" y="160870"/>
                </a:lnTo>
                <a:lnTo>
                  <a:pt x="816787" y="176060"/>
                </a:lnTo>
                <a:lnTo>
                  <a:pt x="756005" y="222021"/>
                </a:lnTo>
                <a:close/>
              </a:path>
              <a:path w="1029970" h="785495">
                <a:moveTo>
                  <a:pt x="862368" y="141592"/>
                </a:moveTo>
                <a:lnTo>
                  <a:pt x="850874" y="126390"/>
                </a:lnTo>
                <a:lnTo>
                  <a:pt x="911656" y="80429"/>
                </a:lnTo>
                <a:lnTo>
                  <a:pt x="923137" y="95631"/>
                </a:lnTo>
                <a:lnTo>
                  <a:pt x="862368" y="141592"/>
                </a:lnTo>
                <a:close/>
              </a:path>
              <a:path w="1029970" h="785495">
                <a:moveTo>
                  <a:pt x="968730" y="61150"/>
                </a:moveTo>
                <a:lnTo>
                  <a:pt x="957237" y="45961"/>
                </a:lnTo>
                <a:lnTo>
                  <a:pt x="1018006" y="0"/>
                </a:lnTo>
                <a:lnTo>
                  <a:pt x="1029500" y="15189"/>
                </a:lnTo>
                <a:lnTo>
                  <a:pt x="968730" y="611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51763" y="340466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85113" y="340466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18463" y="340466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51813" y="340466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5163" y="340466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18513" y="340466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51863" y="340466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185213" y="340466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318563" y="340466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451913" y="340466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85263" y="3404666"/>
            <a:ext cx="34925" cy="19050"/>
          </a:xfrm>
          <a:custGeom>
            <a:avLst/>
            <a:gdLst/>
            <a:ahLst/>
            <a:cxnLst/>
            <a:rect l="l" t="t" r="r" b="b"/>
            <a:pathLst>
              <a:path w="34925" h="19050">
                <a:moveTo>
                  <a:pt x="34505" y="19050"/>
                </a:moveTo>
                <a:lnTo>
                  <a:pt x="0" y="19050"/>
                </a:lnTo>
                <a:lnTo>
                  <a:pt x="0" y="0"/>
                </a:lnTo>
                <a:lnTo>
                  <a:pt x="34505" y="0"/>
                </a:lnTo>
                <a:lnTo>
                  <a:pt x="34505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239927" y="15439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239927" y="167733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239927" y="175353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239927" y="188688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39927" y="19630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239927" y="209643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239927" y="217263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239927" y="230598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239927" y="23821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239927" y="251553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239927" y="259173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239927" y="272508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39927" y="28012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239927" y="293463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239927" y="301083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239927" y="314418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239927" y="32203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239927" y="335373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239927" y="342993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239927" y="356328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239927" y="36394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239927" y="377283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39927" y="384903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239927" y="398238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39927" y="40585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39927" y="419193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39927" y="426813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239927" y="440148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239927" y="44776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239927" y="461103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239927" y="468723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239927" y="482058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239927" y="4896789"/>
            <a:ext cx="19050" cy="67310"/>
          </a:xfrm>
          <a:custGeom>
            <a:avLst/>
            <a:gdLst/>
            <a:ahLst/>
            <a:cxnLst/>
            <a:rect l="l" t="t" r="r" b="b"/>
            <a:pathLst>
              <a:path w="19050" h="67310">
                <a:moveTo>
                  <a:pt x="19050" y="67195"/>
                </a:moveTo>
                <a:lnTo>
                  <a:pt x="0" y="67195"/>
                </a:lnTo>
                <a:lnTo>
                  <a:pt x="0" y="0"/>
                </a:lnTo>
                <a:lnTo>
                  <a:pt x="19050" y="0"/>
                </a:lnTo>
                <a:lnTo>
                  <a:pt x="19050" y="6719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229856" y="2592920"/>
            <a:ext cx="36830" cy="36195"/>
          </a:xfrm>
          <a:custGeom>
            <a:avLst/>
            <a:gdLst/>
            <a:ahLst/>
            <a:cxnLst/>
            <a:rect l="l" t="t" r="r" b="b"/>
            <a:pathLst>
              <a:path w="36829" h="36194">
                <a:moveTo>
                  <a:pt x="18249" y="36004"/>
                </a:moveTo>
                <a:lnTo>
                  <a:pt x="11237" y="34584"/>
                </a:lnTo>
                <a:lnTo>
                  <a:pt x="5486" y="30691"/>
                </a:lnTo>
                <a:lnTo>
                  <a:pt x="1554" y="24876"/>
                </a:lnTo>
                <a:lnTo>
                  <a:pt x="0" y="17691"/>
                </a:lnTo>
                <a:lnTo>
                  <a:pt x="1554" y="10865"/>
                </a:lnTo>
                <a:lnTo>
                  <a:pt x="5486" y="5235"/>
                </a:lnTo>
                <a:lnTo>
                  <a:pt x="11237" y="1410"/>
                </a:lnTo>
                <a:lnTo>
                  <a:pt x="18249" y="0"/>
                </a:lnTo>
                <a:lnTo>
                  <a:pt x="25251" y="1415"/>
                </a:lnTo>
                <a:lnTo>
                  <a:pt x="30972" y="5275"/>
                </a:lnTo>
                <a:lnTo>
                  <a:pt x="34830" y="10999"/>
                </a:lnTo>
                <a:lnTo>
                  <a:pt x="36245" y="18008"/>
                </a:lnTo>
                <a:lnTo>
                  <a:pt x="34830" y="25010"/>
                </a:lnTo>
                <a:lnTo>
                  <a:pt x="30972" y="30730"/>
                </a:lnTo>
                <a:lnTo>
                  <a:pt x="25251" y="34589"/>
                </a:lnTo>
                <a:lnTo>
                  <a:pt x="18249" y="3600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223792" y="2586570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24313" y="48717"/>
                </a:moveTo>
                <a:lnTo>
                  <a:pt x="0" y="23469"/>
                </a:lnTo>
                <a:lnTo>
                  <a:pt x="110" y="21678"/>
                </a:lnTo>
                <a:lnTo>
                  <a:pt x="24313" y="0"/>
                </a:lnTo>
                <a:lnTo>
                  <a:pt x="26789" y="114"/>
                </a:lnTo>
                <a:lnTo>
                  <a:pt x="45702" y="12700"/>
                </a:lnTo>
                <a:lnTo>
                  <a:pt x="23983" y="12700"/>
                </a:lnTo>
                <a:lnTo>
                  <a:pt x="24306" y="12715"/>
                </a:lnTo>
                <a:lnTo>
                  <a:pt x="23297" y="12738"/>
                </a:lnTo>
                <a:lnTo>
                  <a:pt x="22789" y="12788"/>
                </a:lnTo>
                <a:lnTo>
                  <a:pt x="22997" y="12788"/>
                </a:lnTo>
                <a:lnTo>
                  <a:pt x="22486" y="12865"/>
                </a:lnTo>
                <a:lnTo>
                  <a:pt x="22268" y="12865"/>
                </a:lnTo>
                <a:lnTo>
                  <a:pt x="21633" y="12992"/>
                </a:lnTo>
                <a:lnTo>
                  <a:pt x="21775" y="12992"/>
                </a:lnTo>
                <a:lnTo>
                  <a:pt x="21232" y="13131"/>
                </a:lnTo>
                <a:lnTo>
                  <a:pt x="20541" y="13309"/>
                </a:lnTo>
                <a:lnTo>
                  <a:pt x="20154" y="13487"/>
                </a:lnTo>
                <a:lnTo>
                  <a:pt x="19487" y="13728"/>
                </a:lnTo>
                <a:lnTo>
                  <a:pt x="19087" y="13957"/>
                </a:lnTo>
                <a:lnTo>
                  <a:pt x="18483" y="14249"/>
                </a:lnTo>
                <a:lnTo>
                  <a:pt x="18280" y="14325"/>
                </a:lnTo>
                <a:lnTo>
                  <a:pt x="17544" y="14858"/>
                </a:lnTo>
                <a:lnTo>
                  <a:pt x="16654" y="15671"/>
                </a:lnTo>
                <a:lnTo>
                  <a:pt x="16477" y="15671"/>
                </a:lnTo>
                <a:lnTo>
                  <a:pt x="15626" y="16522"/>
                </a:lnTo>
                <a:lnTo>
                  <a:pt x="15773" y="16522"/>
                </a:lnTo>
                <a:lnTo>
                  <a:pt x="14889" y="17589"/>
                </a:lnTo>
                <a:lnTo>
                  <a:pt x="14280" y="18326"/>
                </a:lnTo>
                <a:lnTo>
                  <a:pt x="14243" y="18529"/>
                </a:lnTo>
                <a:lnTo>
                  <a:pt x="14033" y="18848"/>
                </a:lnTo>
                <a:lnTo>
                  <a:pt x="13755" y="19456"/>
                </a:lnTo>
                <a:lnTo>
                  <a:pt x="13561" y="19820"/>
                </a:lnTo>
                <a:lnTo>
                  <a:pt x="13302" y="20586"/>
                </a:lnTo>
                <a:lnTo>
                  <a:pt x="13153" y="20958"/>
                </a:lnTo>
                <a:lnTo>
                  <a:pt x="12981" y="21678"/>
                </a:lnTo>
                <a:lnTo>
                  <a:pt x="12854" y="22301"/>
                </a:lnTo>
                <a:lnTo>
                  <a:pt x="12743" y="22834"/>
                </a:lnTo>
                <a:lnTo>
                  <a:pt x="12712" y="23469"/>
                </a:lnTo>
                <a:lnTo>
                  <a:pt x="12654" y="24028"/>
                </a:lnTo>
                <a:lnTo>
                  <a:pt x="12685" y="24676"/>
                </a:lnTo>
                <a:lnTo>
                  <a:pt x="12680" y="25234"/>
                </a:lnTo>
                <a:lnTo>
                  <a:pt x="12774" y="25869"/>
                </a:lnTo>
                <a:lnTo>
                  <a:pt x="12819" y="26403"/>
                </a:lnTo>
                <a:lnTo>
                  <a:pt x="12946" y="27025"/>
                </a:lnTo>
                <a:lnTo>
                  <a:pt x="13086" y="27520"/>
                </a:lnTo>
                <a:lnTo>
                  <a:pt x="13264" y="28130"/>
                </a:lnTo>
                <a:lnTo>
                  <a:pt x="13476" y="28600"/>
                </a:lnTo>
                <a:lnTo>
                  <a:pt x="13683" y="29171"/>
                </a:lnTo>
                <a:lnTo>
                  <a:pt x="13945" y="29641"/>
                </a:lnTo>
                <a:lnTo>
                  <a:pt x="14204" y="30175"/>
                </a:lnTo>
                <a:lnTo>
                  <a:pt x="14280" y="30378"/>
                </a:lnTo>
                <a:lnTo>
                  <a:pt x="14813" y="31114"/>
                </a:lnTo>
                <a:lnTo>
                  <a:pt x="15765" y="32181"/>
                </a:lnTo>
                <a:lnTo>
                  <a:pt x="15626" y="32181"/>
                </a:lnTo>
                <a:lnTo>
                  <a:pt x="16477" y="33045"/>
                </a:lnTo>
                <a:lnTo>
                  <a:pt x="16669" y="33045"/>
                </a:lnTo>
                <a:lnTo>
                  <a:pt x="17621" y="33832"/>
                </a:lnTo>
                <a:lnTo>
                  <a:pt x="18280" y="34378"/>
                </a:lnTo>
                <a:lnTo>
                  <a:pt x="18414" y="34378"/>
                </a:lnTo>
                <a:lnTo>
                  <a:pt x="19030" y="34747"/>
                </a:lnTo>
                <a:lnTo>
                  <a:pt x="19560" y="34975"/>
                </a:lnTo>
                <a:lnTo>
                  <a:pt x="20058" y="35217"/>
                </a:lnTo>
                <a:lnTo>
                  <a:pt x="20622" y="35394"/>
                </a:lnTo>
                <a:lnTo>
                  <a:pt x="21138" y="35585"/>
                </a:lnTo>
                <a:lnTo>
                  <a:pt x="21281" y="35585"/>
                </a:lnTo>
                <a:lnTo>
                  <a:pt x="21775" y="35712"/>
                </a:lnTo>
                <a:lnTo>
                  <a:pt x="21633" y="35712"/>
                </a:lnTo>
                <a:lnTo>
                  <a:pt x="22268" y="35839"/>
                </a:lnTo>
                <a:lnTo>
                  <a:pt x="22486" y="35839"/>
                </a:lnTo>
                <a:lnTo>
                  <a:pt x="22997" y="35915"/>
                </a:lnTo>
                <a:lnTo>
                  <a:pt x="22789" y="35915"/>
                </a:lnTo>
                <a:lnTo>
                  <a:pt x="23424" y="35979"/>
                </a:lnTo>
                <a:lnTo>
                  <a:pt x="24306" y="35999"/>
                </a:lnTo>
                <a:lnTo>
                  <a:pt x="23983" y="36017"/>
                </a:lnTo>
                <a:lnTo>
                  <a:pt x="45694" y="36017"/>
                </a:lnTo>
                <a:lnTo>
                  <a:pt x="26789" y="48590"/>
                </a:lnTo>
                <a:lnTo>
                  <a:pt x="24313" y="48717"/>
                </a:lnTo>
                <a:close/>
              </a:path>
              <a:path w="48895" h="48894">
                <a:moveTo>
                  <a:pt x="24306" y="12715"/>
                </a:moveTo>
                <a:lnTo>
                  <a:pt x="23983" y="12700"/>
                </a:lnTo>
                <a:lnTo>
                  <a:pt x="24630" y="12700"/>
                </a:lnTo>
                <a:lnTo>
                  <a:pt x="24306" y="12715"/>
                </a:lnTo>
                <a:close/>
              </a:path>
              <a:path w="48895" h="48894">
                <a:moveTo>
                  <a:pt x="25515" y="12773"/>
                </a:moveTo>
                <a:lnTo>
                  <a:pt x="24306" y="12715"/>
                </a:lnTo>
                <a:lnTo>
                  <a:pt x="24630" y="12700"/>
                </a:lnTo>
                <a:lnTo>
                  <a:pt x="45702" y="12700"/>
                </a:lnTo>
                <a:lnTo>
                  <a:pt x="25189" y="12725"/>
                </a:lnTo>
                <a:lnTo>
                  <a:pt x="25515" y="12773"/>
                </a:lnTo>
                <a:close/>
              </a:path>
              <a:path w="48895" h="48894">
                <a:moveTo>
                  <a:pt x="22789" y="12788"/>
                </a:moveTo>
                <a:lnTo>
                  <a:pt x="23424" y="12725"/>
                </a:lnTo>
                <a:lnTo>
                  <a:pt x="23097" y="12773"/>
                </a:lnTo>
                <a:lnTo>
                  <a:pt x="22789" y="12788"/>
                </a:lnTo>
                <a:close/>
              </a:path>
              <a:path w="48895" h="48894">
                <a:moveTo>
                  <a:pt x="23097" y="12773"/>
                </a:moveTo>
                <a:lnTo>
                  <a:pt x="23424" y="12725"/>
                </a:lnTo>
                <a:lnTo>
                  <a:pt x="24104" y="12725"/>
                </a:lnTo>
                <a:lnTo>
                  <a:pt x="23097" y="12773"/>
                </a:lnTo>
                <a:close/>
              </a:path>
              <a:path w="48895" h="48894">
                <a:moveTo>
                  <a:pt x="25824" y="12788"/>
                </a:moveTo>
                <a:lnTo>
                  <a:pt x="25515" y="12773"/>
                </a:lnTo>
                <a:lnTo>
                  <a:pt x="25189" y="12725"/>
                </a:lnTo>
                <a:lnTo>
                  <a:pt x="25824" y="12788"/>
                </a:lnTo>
                <a:close/>
              </a:path>
              <a:path w="48895" h="48894">
                <a:moveTo>
                  <a:pt x="45749" y="12788"/>
                </a:moveTo>
                <a:lnTo>
                  <a:pt x="25824" y="12788"/>
                </a:lnTo>
                <a:lnTo>
                  <a:pt x="25189" y="12725"/>
                </a:lnTo>
                <a:lnTo>
                  <a:pt x="45717" y="12725"/>
                </a:lnTo>
                <a:close/>
              </a:path>
              <a:path w="48895" h="48894">
                <a:moveTo>
                  <a:pt x="22997" y="12788"/>
                </a:moveTo>
                <a:lnTo>
                  <a:pt x="22789" y="12788"/>
                </a:lnTo>
                <a:lnTo>
                  <a:pt x="23097" y="12773"/>
                </a:lnTo>
                <a:close/>
              </a:path>
              <a:path w="48895" h="48894">
                <a:moveTo>
                  <a:pt x="26674" y="12946"/>
                </a:moveTo>
                <a:lnTo>
                  <a:pt x="25515" y="12773"/>
                </a:lnTo>
                <a:lnTo>
                  <a:pt x="25824" y="12788"/>
                </a:lnTo>
                <a:lnTo>
                  <a:pt x="45749" y="12788"/>
                </a:lnTo>
                <a:lnTo>
                  <a:pt x="26357" y="12865"/>
                </a:lnTo>
                <a:lnTo>
                  <a:pt x="26674" y="12946"/>
                </a:lnTo>
                <a:close/>
              </a:path>
              <a:path w="48895" h="48894">
                <a:moveTo>
                  <a:pt x="21633" y="12992"/>
                </a:moveTo>
                <a:lnTo>
                  <a:pt x="22268" y="12865"/>
                </a:lnTo>
                <a:lnTo>
                  <a:pt x="21939" y="12946"/>
                </a:lnTo>
                <a:lnTo>
                  <a:pt x="21633" y="12992"/>
                </a:lnTo>
                <a:close/>
              </a:path>
              <a:path w="48895" h="48894">
                <a:moveTo>
                  <a:pt x="21969" y="12942"/>
                </a:moveTo>
                <a:lnTo>
                  <a:pt x="22268" y="12865"/>
                </a:lnTo>
                <a:lnTo>
                  <a:pt x="22486" y="12865"/>
                </a:lnTo>
                <a:lnTo>
                  <a:pt x="21969" y="12942"/>
                </a:lnTo>
                <a:close/>
              </a:path>
              <a:path w="48895" h="48894">
                <a:moveTo>
                  <a:pt x="26980" y="12992"/>
                </a:moveTo>
                <a:lnTo>
                  <a:pt x="26657" y="12942"/>
                </a:lnTo>
                <a:lnTo>
                  <a:pt x="26357" y="12865"/>
                </a:lnTo>
                <a:lnTo>
                  <a:pt x="26980" y="12992"/>
                </a:lnTo>
                <a:close/>
              </a:path>
              <a:path w="48895" h="48894">
                <a:moveTo>
                  <a:pt x="45847" y="12992"/>
                </a:moveTo>
                <a:lnTo>
                  <a:pt x="26980" y="12992"/>
                </a:lnTo>
                <a:lnTo>
                  <a:pt x="26357" y="12865"/>
                </a:lnTo>
                <a:lnTo>
                  <a:pt x="45786" y="12865"/>
                </a:lnTo>
                <a:close/>
              </a:path>
              <a:path w="48895" h="48894">
                <a:moveTo>
                  <a:pt x="21775" y="12992"/>
                </a:moveTo>
                <a:lnTo>
                  <a:pt x="21633" y="12992"/>
                </a:lnTo>
                <a:lnTo>
                  <a:pt x="21969" y="12942"/>
                </a:lnTo>
                <a:lnTo>
                  <a:pt x="21775" y="12992"/>
                </a:lnTo>
                <a:close/>
              </a:path>
              <a:path w="48895" h="48894">
                <a:moveTo>
                  <a:pt x="46000" y="13309"/>
                </a:moveTo>
                <a:lnTo>
                  <a:pt x="28085" y="13309"/>
                </a:lnTo>
                <a:lnTo>
                  <a:pt x="27475" y="13131"/>
                </a:lnTo>
                <a:lnTo>
                  <a:pt x="26674" y="12946"/>
                </a:lnTo>
                <a:lnTo>
                  <a:pt x="26980" y="12992"/>
                </a:lnTo>
                <a:lnTo>
                  <a:pt x="45847" y="12992"/>
                </a:lnTo>
                <a:lnTo>
                  <a:pt x="46000" y="13309"/>
                </a:lnTo>
                <a:close/>
              </a:path>
              <a:path w="48895" h="48894">
                <a:moveTo>
                  <a:pt x="20541" y="13309"/>
                </a:moveTo>
                <a:lnTo>
                  <a:pt x="21138" y="13131"/>
                </a:lnTo>
                <a:lnTo>
                  <a:pt x="20906" y="13215"/>
                </a:lnTo>
                <a:lnTo>
                  <a:pt x="20541" y="13309"/>
                </a:lnTo>
                <a:close/>
              </a:path>
              <a:path w="48895" h="48894">
                <a:moveTo>
                  <a:pt x="20906" y="13215"/>
                </a:moveTo>
                <a:lnTo>
                  <a:pt x="21138" y="13131"/>
                </a:lnTo>
                <a:lnTo>
                  <a:pt x="20906" y="13215"/>
                </a:lnTo>
                <a:close/>
              </a:path>
              <a:path w="48895" h="48894">
                <a:moveTo>
                  <a:pt x="27681" y="13205"/>
                </a:moveTo>
                <a:lnTo>
                  <a:pt x="27394" y="13131"/>
                </a:lnTo>
                <a:lnTo>
                  <a:pt x="27681" y="13205"/>
                </a:lnTo>
                <a:close/>
              </a:path>
              <a:path w="48895" h="48894">
                <a:moveTo>
                  <a:pt x="28085" y="13309"/>
                </a:moveTo>
                <a:lnTo>
                  <a:pt x="27681" y="13205"/>
                </a:lnTo>
                <a:lnTo>
                  <a:pt x="27475" y="13131"/>
                </a:lnTo>
                <a:lnTo>
                  <a:pt x="28085" y="13309"/>
                </a:lnTo>
                <a:close/>
              </a:path>
              <a:path w="48895" h="48894">
                <a:moveTo>
                  <a:pt x="46203" y="13728"/>
                </a:moveTo>
                <a:lnTo>
                  <a:pt x="29139" y="13728"/>
                </a:lnTo>
                <a:lnTo>
                  <a:pt x="28555" y="13487"/>
                </a:lnTo>
                <a:lnTo>
                  <a:pt x="27681" y="13205"/>
                </a:lnTo>
                <a:lnTo>
                  <a:pt x="28085" y="13309"/>
                </a:lnTo>
                <a:lnTo>
                  <a:pt x="46000" y="13309"/>
                </a:lnTo>
                <a:lnTo>
                  <a:pt x="46203" y="13728"/>
                </a:lnTo>
                <a:close/>
              </a:path>
              <a:path w="48895" h="48894">
                <a:moveTo>
                  <a:pt x="20646" y="13309"/>
                </a:moveTo>
                <a:lnTo>
                  <a:pt x="20906" y="13215"/>
                </a:lnTo>
                <a:lnTo>
                  <a:pt x="20646" y="13309"/>
                </a:lnTo>
                <a:close/>
              </a:path>
              <a:path w="48895" h="48894">
                <a:moveTo>
                  <a:pt x="19487" y="13728"/>
                </a:moveTo>
                <a:lnTo>
                  <a:pt x="20058" y="13487"/>
                </a:lnTo>
                <a:lnTo>
                  <a:pt x="19775" y="13624"/>
                </a:lnTo>
                <a:lnTo>
                  <a:pt x="19487" y="13728"/>
                </a:lnTo>
                <a:close/>
              </a:path>
              <a:path w="48895" h="48894">
                <a:moveTo>
                  <a:pt x="19775" y="13624"/>
                </a:moveTo>
                <a:lnTo>
                  <a:pt x="20058" y="13487"/>
                </a:lnTo>
                <a:lnTo>
                  <a:pt x="19775" y="13624"/>
                </a:lnTo>
                <a:close/>
              </a:path>
              <a:path w="48895" h="48894">
                <a:moveTo>
                  <a:pt x="28808" y="13610"/>
                </a:moveTo>
                <a:lnTo>
                  <a:pt x="28466" y="13487"/>
                </a:lnTo>
                <a:lnTo>
                  <a:pt x="28808" y="13610"/>
                </a:lnTo>
                <a:close/>
              </a:path>
              <a:path w="48895" h="48894">
                <a:moveTo>
                  <a:pt x="29139" y="13728"/>
                </a:moveTo>
                <a:lnTo>
                  <a:pt x="28808" y="13610"/>
                </a:lnTo>
                <a:lnTo>
                  <a:pt x="28555" y="13487"/>
                </a:lnTo>
                <a:lnTo>
                  <a:pt x="29139" y="13728"/>
                </a:lnTo>
                <a:close/>
              </a:path>
              <a:path w="48895" h="48894">
                <a:moveTo>
                  <a:pt x="46454" y="14249"/>
                </a:moveTo>
                <a:lnTo>
                  <a:pt x="30129" y="14249"/>
                </a:lnTo>
                <a:lnTo>
                  <a:pt x="29596" y="13957"/>
                </a:lnTo>
                <a:lnTo>
                  <a:pt x="28808" y="13610"/>
                </a:lnTo>
                <a:lnTo>
                  <a:pt x="29139" y="13728"/>
                </a:lnTo>
                <a:lnTo>
                  <a:pt x="46203" y="13728"/>
                </a:lnTo>
                <a:lnTo>
                  <a:pt x="46454" y="14249"/>
                </a:lnTo>
                <a:close/>
              </a:path>
              <a:path w="48895" h="48894">
                <a:moveTo>
                  <a:pt x="19560" y="13728"/>
                </a:moveTo>
                <a:lnTo>
                  <a:pt x="19775" y="13624"/>
                </a:lnTo>
                <a:lnTo>
                  <a:pt x="19560" y="13728"/>
                </a:lnTo>
                <a:close/>
              </a:path>
              <a:path w="48895" h="48894">
                <a:moveTo>
                  <a:pt x="18803" y="14094"/>
                </a:moveTo>
                <a:lnTo>
                  <a:pt x="19030" y="13957"/>
                </a:lnTo>
                <a:lnTo>
                  <a:pt x="18803" y="14094"/>
                </a:lnTo>
                <a:close/>
              </a:path>
              <a:path w="48895" h="48894">
                <a:moveTo>
                  <a:pt x="29872" y="14125"/>
                </a:moveTo>
                <a:lnTo>
                  <a:pt x="29526" y="13957"/>
                </a:lnTo>
                <a:lnTo>
                  <a:pt x="29872" y="14125"/>
                </a:lnTo>
                <a:close/>
              </a:path>
              <a:path w="48895" h="48894">
                <a:moveTo>
                  <a:pt x="18548" y="14249"/>
                </a:moveTo>
                <a:lnTo>
                  <a:pt x="18803" y="14094"/>
                </a:lnTo>
                <a:lnTo>
                  <a:pt x="18548" y="14249"/>
                </a:lnTo>
                <a:close/>
              </a:path>
              <a:path w="48895" h="48894">
                <a:moveTo>
                  <a:pt x="46748" y="14858"/>
                </a:moveTo>
                <a:lnTo>
                  <a:pt x="31082" y="14858"/>
                </a:lnTo>
                <a:lnTo>
                  <a:pt x="30333" y="14325"/>
                </a:lnTo>
                <a:lnTo>
                  <a:pt x="30203" y="14325"/>
                </a:lnTo>
                <a:lnTo>
                  <a:pt x="29872" y="14125"/>
                </a:lnTo>
                <a:lnTo>
                  <a:pt x="30129" y="14249"/>
                </a:lnTo>
                <a:lnTo>
                  <a:pt x="46454" y="14249"/>
                </a:lnTo>
                <a:lnTo>
                  <a:pt x="30333" y="14325"/>
                </a:lnTo>
                <a:lnTo>
                  <a:pt x="30695" y="14624"/>
                </a:lnTo>
                <a:lnTo>
                  <a:pt x="46634" y="14624"/>
                </a:lnTo>
                <a:lnTo>
                  <a:pt x="46748" y="14858"/>
                </a:lnTo>
                <a:close/>
              </a:path>
              <a:path w="48895" h="48894">
                <a:moveTo>
                  <a:pt x="17544" y="14858"/>
                </a:moveTo>
                <a:lnTo>
                  <a:pt x="18280" y="14325"/>
                </a:lnTo>
                <a:lnTo>
                  <a:pt x="17889" y="14649"/>
                </a:lnTo>
                <a:lnTo>
                  <a:pt x="17544" y="14858"/>
                </a:lnTo>
                <a:close/>
              </a:path>
              <a:path w="48895" h="48894">
                <a:moveTo>
                  <a:pt x="17889" y="14649"/>
                </a:moveTo>
                <a:lnTo>
                  <a:pt x="18280" y="14325"/>
                </a:lnTo>
                <a:lnTo>
                  <a:pt x="18423" y="14325"/>
                </a:lnTo>
                <a:lnTo>
                  <a:pt x="17889" y="14649"/>
                </a:lnTo>
                <a:close/>
              </a:path>
              <a:path w="48895" h="48894">
                <a:moveTo>
                  <a:pt x="31082" y="14858"/>
                </a:moveTo>
                <a:lnTo>
                  <a:pt x="30695" y="14624"/>
                </a:lnTo>
                <a:lnTo>
                  <a:pt x="30333" y="14325"/>
                </a:lnTo>
                <a:lnTo>
                  <a:pt x="31082" y="14858"/>
                </a:lnTo>
                <a:close/>
              </a:path>
              <a:path w="48895" h="48894">
                <a:moveTo>
                  <a:pt x="32499" y="16110"/>
                </a:moveTo>
                <a:lnTo>
                  <a:pt x="30695" y="14624"/>
                </a:lnTo>
                <a:lnTo>
                  <a:pt x="31082" y="14858"/>
                </a:lnTo>
                <a:lnTo>
                  <a:pt x="46754" y="14871"/>
                </a:lnTo>
                <a:lnTo>
                  <a:pt x="47043" y="15671"/>
                </a:lnTo>
                <a:lnTo>
                  <a:pt x="32136" y="15671"/>
                </a:lnTo>
                <a:lnTo>
                  <a:pt x="32499" y="16110"/>
                </a:lnTo>
                <a:close/>
              </a:path>
              <a:path w="48895" h="48894">
                <a:moveTo>
                  <a:pt x="17636" y="14858"/>
                </a:moveTo>
                <a:lnTo>
                  <a:pt x="17889" y="14649"/>
                </a:lnTo>
                <a:lnTo>
                  <a:pt x="17636" y="14858"/>
                </a:lnTo>
                <a:close/>
              </a:path>
              <a:path w="48895" h="48894">
                <a:moveTo>
                  <a:pt x="15626" y="16522"/>
                </a:moveTo>
                <a:lnTo>
                  <a:pt x="16477" y="15671"/>
                </a:lnTo>
                <a:lnTo>
                  <a:pt x="16091" y="16137"/>
                </a:lnTo>
                <a:lnTo>
                  <a:pt x="15626" y="16522"/>
                </a:lnTo>
                <a:close/>
              </a:path>
              <a:path w="48895" h="48894">
                <a:moveTo>
                  <a:pt x="16091" y="16137"/>
                </a:moveTo>
                <a:lnTo>
                  <a:pt x="16477" y="15671"/>
                </a:lnTo>
                <a:lnTo>
                  <a:pt x="16654" y="15671"/>
                </a:lnTo>
                <a:lnTo>
                  <a:pt x="16091" y="16137"/>
                </a:lnTo>
                <a:close/>
              </a:path>
              <a:path w="48895" h="48894">
                <a:moveTo>
                  <a:pt x="33000" y="16522"/>
                </a:moveTo>
                <a:lnTo>
                  <a:pt x="32499" y="16110"/>
                </a:lnTo>
                <a:lnTo>
                  <a:pt x="32136" y="15671"/>
                </a:lnTo>
                <a:lnTo>
                  <a:pt x="33000" y="16522"/>
                </a:lnTo>
                <a:close/>
              </a:path>
              <a:path w="48895" h="48894">
                <a:moveTo>
                  <a:pt x="47351" y="16522"/>
                </a:moveTo>
                <a:lnTo>
                  <a:pt x="33000" y="16522"/>
                </a:lnTo>
                <a:lnTo>
                  <a:pt x="32136" y="15671"/>
                </a:lnTo>
                <a:lnTo>
                  <a:pt x="47043" y="15671"/>
                </a:lnTo>
                <a:lnTo>
                  <a:pt x="47351" y="16522"/>
                </a:lnTo>
                <a:close/>
              </a:path>
              <a:path w="48895" h="48894">
                <a:moveTo>
                  <a:pt x="47881" y="18326"/>
                </a:moveTo>
                <a:lnTo>
                  <a:pt x="34333" y="18326"/>
                </a:lnTo>
                <a:lnTo>
                  <a:pt x="33812" y="17589"/>
                </a:lnTo>
                <a:lnTo>
                  <a:pt x="32499" y="16110"/>
                </a:lnTo>
                <a:lnTo>
                  <a:pt x="33000" y="16522"/>
                </a:lnTo>
                <a:lnTo>
                  <a:pt x="47351" y="16522"/>
                </a:lnTo>
                <a:lnTo>
                  <a:pt x="47566" y="17119"/>
                </a:lnTo>
                <a:lnTo>
                  <a:pt x="47881" y="18326"/>
                </a:lnTo>
                <a:close/>
              </a:path>
              <a:path w="48895" h="48894">
                <a:moveTo>
                  <a:pt x="15773" y="16522"/>
                </a:moveTo>
                <a:lnTo>
                  <a:pt x="15626" y="16522"/>
                </a:lnTo>
                <a:lnTo>
                  <a:pt x="16091" y="16137"/>
                </a:lnTo>
                <a:lnTo>
                  <a:pt x="15773" y="16522"/>
                </a:lnTo>
                <a:close/>
              </a:path>
              <a:path w="48895" h="48894">
                <a:moveTo>
                  <a:pt x="14280" y="18326"/>
                </a:moveTo>
                <a:lnTo>
                  <a:pt x="14813" y="17589"/>
                </a:lnTo>
                <a:lnTo>
                  <a:pt x="14556" y="17992"/>
                </a:lnTo>
                <a:lnTo>
                  <a:pt x="14280" y="18326"/>
                </a:lnTo>
                <a:close/>
              </a:path>
              <a:path w="48895" h="48894">
                <a:moveTo>
                  <a:pt x="14603" y="17934"/>
                </a:moveTo>
                <a:lnTo>
                  <a:pt x="14813" y="17589"/>
                </a:lnTo>
                <a:lnTo>
                  <a:pt x="14603" y="17934"/>
                </a:lnTo>
                <a:close/>
              </a:path>
              <a:path w="48895" h="48894">
                <a:moveTo>
                  <a:pt x="34057" y="17992"/>
                </a:moveTo>
                <a:lnTo>
                  <a:pt x="33723" y="17589"/>
                </a:lnTo>
                <a:lnTo>
                  <a:pt x="34057" y="17992"/>
                </a:lnTo>
                <a:close/>
              </a:path>
              <a:path w="48895" h="48894">
                <a:moveTo>
                  <a:pt x="34333" y="18326"/>
                </a:moveTo>
                <a:lnTo>
                  <a:pt x="34022" y="17934"/>
                </a:lnTo>
                <a:lnTo>
                  <a:pt x="33812" y="17589"/>
                </a:lnTo>
                <a:lnTo>
                  <a:pt x="34333" y="18326"/>
                </a:lnTo>
                <a:close/>
              </a:path>
              <a:path w="48895" h="48894">
                <a:moveTo>
                  <a:pt x="14366" y="18326"/>
                </a:moveTo>
                <a:lnTo>
                  <a:pt x="14603" y="17934"/>
                </a:lnTo>
                <a:lnTo>
                  <a:pt x="14366" y="18326"/>
                </a:lnTo>
                <a:close/>
              </a:path>
              <a:path w="48895" h="48894">
                <a:moveTo>
                  <a:pt x="48077" y="19075"/>
                </a:moveTo>
                <a:lnTo>
                  <a:pt x="34714" y="19075"/>
                </a:lnTo>
                <a:lnTo>
                  <a:pt x="34422" y="18529"/>
                </a:lnTo>
                <a:lnTo>
                  <a:pt x="34057" y="17992"/>
                </a:lnTo>
                <a:lnTo>
                  <a:pt x="34333" y="18326"/>
                </a:lnTo>
                <a:lnTo>
                  <a:pt x="47881" y="18326"/>
                </a:lnTo>
                <a:lnTo>
                  <a:pt x="48077" y="19075"/>
                </a:lnTo>
                <a:close/>
              </a:path>
              <a:path w="48895" h="48894">
                <a:moveTo>
                  <a:pt x="13911" y="19075"/>
                </a:moveTo>
                <a:lnTo>
                  <a:pt x="14204" y="18529"/>
                </a:lnTo>
                <a:lnTo>
                  <a:pt x="14049" y="18848"/>
                </a:lnTo>
                <a:lnTo>
                  <a:pt x="13911" y="19075"/>
                </a:lnTo>
                <a:close/>
              </a:path>
              <a:path w="48895" h="48894">
                <a:moveTo>
                  <a:pt x="14049" y="18848"/>
                </a:moveTo>
                <a:lnTo>
                  <a:pt x="14204" y="18529"/>
                </a:lnTo>
                <a:lnTo>
                  <a:pt x="14049" y="18848"/>
                </a:lnTo>
                <a:close/>
              </a:path>
              <a:path w="48895" h="48894">
                <a:moveTo>
                  <a:pt x="34565" y="18829"/>
                </a:moveTo>
                <a:lnTo>
                  <a:pt x="34383" y="18529"/>
                </a:lnTo>
                <a:lnTo>
                  <a:pt x="34565" y="18829"/>
                </a:lnTo>
                <a:close/>
              </a:path>
              <a:path w="48895" h="48894">
                <a:moveTo>
                  <a:pt x="34714" y="19075"/>
                </a:moveTo>
                <a:lnTo>
                  <a:pt x="34565" y="18829"/>
                </a:lnTo>
                <a:lnTo>
                  <a:pt x="34422" y="18529"/>
                </a:lnTo>
                <a:lnTo>
                  <a:pt x="34714" y="19075"/>
                </a:lnTo>
                <a:close/>
              </a:path>
              <a:path w="48895" h="48894">
                <a:moveTo>
                  <a:pt x="48275" y="20104"/>
                </a:moveTo>
                <a:lnTo>
                  <a:pt x="35171" y="20104"/>
                </a:lnTo>
                <a:lnTo>
                  <a:pt x="34930" y="19532"/>
                </a:lnTo>
                <a:lnTo>
                  <a:pt x="34565" y="18829"/>
                </a:lnTo>
                <a:lnTo>
                  <a:pt x="34714" y="19075"/>
                </a:lnTo>
                <a:lnTo>
                  <a:pt x="48077" y="19075"/>
                </a:lnTo>
                <a:lnTo>
                  <a:pt x="48188" y="19532"/>
                </a:lnTo>
                <a:lnTo>
                  <a:pt x="48275" y="20104"/>
                </a:lnTo>
                <a:close/>
              </a:path>
              <a:path w="48895" h="48894">
                <a:moveTo>
                  <a:pt x="13939" y="19075"/>
                </a:moveTo>
                <a:lnTo>
                  <a:pt x="14049" y="18848"/>
                </a:lnTo>
                <a:lnTo>
                  <a:pt x="13939" y="19075"/>
                </a:lnTo>
                <a:close/>
              </a:path>
              <a:path w="48895" h="48894">
                <a:moveTo>
                  <a:pt x="13442" y="20104"/>
                </a:moveTo>
                <a:lnTo>
                  <a:pt x="13683" y="19532"/>
                </a:lnTo>
                <a:lnTo>
                  <a:pt x="13579" y="19820"/>
                </a:lnTo>
                <a:lnTo>
                  <a:pt x="13442" y="20104"/>
                </a:lnTo>
                <a:close/>
              </a:path>
              <a:path w="48895" h="48894">
                <a:moveTo>
                  <a:pt x="13579" y="19820"/>
                </a:moveTo>
                <a:lnTo>
                  <a:pt x="13683" y="19532"/>
                </a:lnTo>
                <a:lnTo>
                  <a:pt x="13579" y="19820"/>
                </a:lnTo>
                <a:close/>
              </a:path>
              <a:path w="48895" h="48894">
                <a:moveTo>
                  <a:pt x="35036" y="19819"/>
                </a:moveTo>
                <a:lnTo>
                  <a:pt x="34899" y="19532"/>
                </a:lnTo>
                <a:lnTo>
                  <a:pt x="35036" y="19819"/>
                </a:lnTo>
                <a:close/>
              </a:path>
              <a:path w="48895" h="48894">
                <a:moveTo>
                  <a:pt x="35171" y="20104"/>
                </a:moveTo>
                <a:lnTo>
                  <a:pt x="35036" y="19820"/>
                </a:lnTo>
                <a:lnTo>
                  <a:pt x="34930" y="19532"/>
                </a:lnTo>
                <a:lnTo>
                  <a:pt x="35171" y="20104"/>
                </a:lnTo>
                <a:close/>
              </a:path>
              <a:path w="48895" h="48894">
                <a:moveTo>
                  <a:pt x="48440" y="21183"/>
                </a:moveTo>
                <a:lnTo>
                  <a:pt x="35540" y="21183"/>
                </a:lnTo>
                <a:lnTo>
                  <a:pt x="35349" y="20586"/>
                </a:lnTo>
                <a:lnTo>
                  <a:pt x="35036" y="19819"/>
                </a:lnTo>
                <a:lnTo>
                  <a:pt x="35171" y="20104"/>
                </a:lnTo>
                <a:lnTo>
                  <a:pt x="48275" y="20104"/>
                </a:lnTo>
                <a:lnTo>
                  <a:pt x="48440" y="21183"/>
                </a:lnTo>
                <a:close/>
              </a:path>
              <a:path w="48895" h="48894">
                <a:moveTo>
                  <a:pt x="13476" y="20104"/>
                </a:moveTo>
                <a:lnTo>
                  <a:pt x="13579" y="19820"/>
                </a:lnTo>
                <a:lnTo>
                  <a:pt x="13476" y="20104"/>
                </a:lnTo>
                <a:close/>
              </a:path>
              <a:path w="48895" h="48894">
                <a:moveTo>
                  <a:pt x="13086" y="21183"/>
                </a:moveTo>
                <a:lnTo>
                  <a:pt x="13264" y="20586"/>
                </a:lnTo>
                <a:lnTo>
                  <a:pt x="13167" y="20958"/>
                </a:lnTo>
                <a:lnTo>
                  <a:pt x="13086" y="21183"/>
                </a:lnTo>
                <a:close/>
              </a:path>
              <a:path w="48895" h="48894">
                <a:moveTo>
                  <a:pt x="13167" y="20958"/>
                </a:moveTo>
                <a:lnTo>
                  <a:pt x="13264" y="20586"/>
                </a:lnTo>
                <a:lnTo>
                  <a:pt x="13167" y="20958"/>
                </a:lnTo>
                <a:close/>
              </a:path>
              <a:path w="48895" h="48894">
                <a:moveTo>
                  <a:pt x="35420" y="20858"/>
                </a:moveTo>
                <a:lnTo>
                  <a:pt x="35319" y="20586"/>
                </a:lnTo>
                <a:lnTo>
                  <a:pt x="35420" y="20858"/>
                </a:lnTo>
                <a:close/>
              </a:path>
              <a:path w="48895" h="48894">
                <a:moveTo>
                  <a:pt x="48566" y="22301"/>
                </a:moveTo>
                <a:lnTo>
                  <a:pt x="35794" y="22301"/>
                </a:lnTo>
                <a:lnTo>
                  <a:pt x="35667" y="21678"/>
                </a:lnTo>
                <a:lnTo>
                  <a:pt x="35420" y="20858"/>
                </a:lnTo>
                <a:lnTo>
                  <a:pt x="35540" y="21183"/>
                </a:lnTo>
                <a:lnTo>
                  <a:pt x="48440" y="21183"/>
                </a:lnTo>
                <a:lnTo>
                  <a:pt x="48566" y="22301"/>
                </a:lnTo>
                <a:close/>
              </a:path>
              <a:path w="48895" h="48894">
                <a:moveTo>
                  <a:pt x="13109" y="21183"/>
                </a:moveTo>
                <a:lnTo>
                  <a:pt x="13167" y="20958"/>
                </a:lnTo>
                <a:lnTo>
                  <a:pt x="13109" y="21183"/>
                </a:lnTo>
                <a:close/>
              </a:path>
              <a:path w="48895" h="48894">
                <a:moveTo>
                  <a:pt x="12900" y="21990"/>
                </a:moveTo>
                <a:lnTo>
                  <a:pt x="12946" y="21678"/>
                </a:lnTo>
                <a:lnTo>
                  <a:pt x="12900" y="21990"/>
                </a:lnTo>
                <a:close/>
              </a:path>
              <a:path w="48895" h="48894">
                <a:moveTo>
                  <a:pt x="35713" y="21990"/>
                </a:moveTo>
                <a:lnTo>
                  <a:pt x="35632" y="21678"/>
                </a:lnTo>
                <a:lnTo>
                  <a:pt x="35713" y="21990"/>
                </a:lnTo>
                <a:close/>
              </a:path>
              <a:path w="48895" h="48894">
                <a:moveTo>
                  <a:pt x="12854" y="22301"/>
                </a:moveTo>
                <a:lnTo>
                  <a:pt x="12900" y="21990"/>
                </a:lnTo>
                <a:lnTo>
                  <a:pt x="12854" y="22301"/>
                </a:lnTo>
                <a:close/>
              </a:path>
              <a:path w="48895" h="48894">
                <a:moveTo>
                  <a:pt x="48626" y="23469"/>
                </a:moveTo>
                <a:lnTo>
                  <a:pt x="35933" y="23469"/>
                </a:lnTo>
                <a:lnTo>
                  <a:pt x="35870" y="22834"/>
                </a:lnTo>
                <a:lnTo>
                  <a:pt x="35713" y="21990"/>
                </a:lnTo>
                <a:lnTo>
                  <a:pt x="35794" y="22301"/>
                </a:lnTo>
                <a:lnTo>
                  <a:pt x="48566" y="22301"/>
                </a:lnTo>
                <a:lnTo>
                  <a:pt x="48626" y="23469"/>
                </a:lnTo>
                <a:close/>
              </a:path>
              <a:path w="48895" h="48894">
                <a:moveTo>
                  <a:pt x="12728" y="23143"/>
                </a:moveTo>
                <a:lnTo>
                  <a:pt x="12743" y="22834"/>
                </a:lnTo>
                <a:lnTo>
                  <a:pt x="12728" y="23143"/>
                </a:lnTo>
                <a:close/>
              </a:path>
              <a:path w="48895" h="48894">
                <a:moveTo>
                  <a:pt x="35888" y="23166"/>
                </a:moveTo>
                <a:lnTo>
                  <a:pt x="35839" y="22834"/>
                </a:lnTo>
                <a:lnTo>
                  <a:pt x="35888" y="23166"/>
                </a:lnTo>
                <a:close/>
              </a:path>
              <a:path w="48895" h="48894">
                <a:moveTo>
                  <a:pt x="12712" y="23469"/>
                </a:moveTo>
                <a:lnTo>
                  <a:pt x="12728" y="23143"/>
                </a:lnTo>
                <a:lnTo>
                  <a:pt x="12712" y="23469"/>
                </a:lnTo>
                <a:close/>
              </a:path>
              <a:path w="48895" h="48894">
                <a:moveTo>
                  <a:pt x="48655" y="24676"/>
                </a:moveTo>
                <a:lnTo>
                  <a:pt x="35971" y="24676"/>
                </a:lnTo>
                <a:lnTo>
                  <a:pt x="35971" y="24028"/>
                </a:lnTo>
                <a:lnTo>
                  <a:pt x="35888" y="23166"/>
                </a:lnTo>
                <a:lnTo>
                  <a:pt x="35933" y="23469"/>
                </a:lnTo>
                <a:lnTo>
                  <a:pt x="48626" y="23469"/>
                </a:lnTo>
                <a:lnTo>
                  <a:pt x="48655" y="24676"/>
                </a:lnTo>
                <a:close/>
              </a:path>
              <a:path w="48895" h="48894">
                <a:moveTo>
                  <a:pt x="12670" y="24352"/>
                </a:moveTo>
                <a:lnTo>
                  <a:pt x="12654" y="24028"/>
                </a:lnTo>
                <a:lnTo>
                  <a:pt x="12670" y="24352"/>
                </a:lnTo>
                <a:close/>
              </a:path>
              <a:path w="48895" h="48894">
                <a:moveTo>
                  <a:pt x="35953" y="24352"/>
                </a:moveTo>
                <a:lnTo>
                  <a:pt x="35936" y="24028"/>
                </a:lnTo>
                <a:lnTo>
                  <a:pt x="35953" y="24352"/>
                </a:lnTo>
                <a:close/>
              </a:path>
              <a:path w="48895" h="48894">
                <a:moveTo>
                  <a:pt x="12685" y="24676"/>
                </a:moveTo>
                <a:lnTo>
                  <a:pt x="12670" y="24352"/>
                </a:lnTo>
                <a:lnTo>
                  <a:pt x="12685" y="24676"/>
                </a:lnTo>
                <a:close/>
              </a:path>
              <a:path w="48895" h="48894">
                <a:moveTo>
                  <a:pt x="48594" y="25869"/>
                </a:moveTo>
                <a:lnTo>
                  <a:pt x="35870" y="25869"/>
                </a:lnTo>
                <a:lnTo>
                  <a:pt x="35933" y="25234"/>
                </a:lnTo>
                <a:lnTo>
                  <a:pt x="35953" y="24352"/>
                </a:lnTo>
                <a:lnTo>
                  <a:pt x="35971" y="24676"/>
                </a:lnTo>
                <a:lnTo>
                  <a:pt x="48655" y="24676"/>
                </a:lnTo>
                <a:lnTo>
                  <a:pt x="48594" y="25869"/>
                </a:lnTo>
                <a:close/>
              </a:path>
              <a:path w="48895" h="48894">
                <a:moveTo>
                  <a:pt x="12728" y="25561"/>
                </a:moveTo>
                <a:lnTo>
                  <a:pt x="12680" y="25234"/>
                </a:lnTo>
                <a:lnTo>
                  <a:pt x="12728" y="25561"/>
                </a:lnTo>
                <a:close/>
              </a:path>
              <a:path w="48895" h="48894">
                <a:moveTo>
                  <a:pt x="35888" y="25538"/>
                </a:moveTo>
                <a:lnTo>
                  <a:pt x="35905" y="25234"/>
                </a:lnTo>
                <a:lnTo>
                  <a:pt x="35888" y="25538"/>
                </a:lnTo>
                <a:close/>
              </a:path>
              <a:path w="48895" h="48894">
                <a:moveTo>
                  <a:pt x="48515" y="27025"/>
                </a:moveTo>
                <a:lnTo>
                  <a:pt x="35667" y="27025"/>
                </a:lnTo>
                <a:lnTo>
                  <a:pt x="35794" y="26403"/>
                </a:lnTo>
                <a:lnTo>
                  <a:pt x="35839" y="25869"/>
                </a:lnTo>
                <a:lnTo>
                  <a:pt x="35888" y="25538"/>
                </a:lnTo>
                <a:lnTo>
                  <a:pt x="35870" y="25869"/>
                </a:lnTo>
                <a:lnTo>
                  <a:pt x="48594" y="25869"/>
                </a:lnTo>
                <a:lnTo>
                  <a:pt x="48515" y="27025"/>
                </a:lnTo>
                <a:close/>
              </a:path>
              <a:path w="48895" h="48894">
                <a:moveTo>
                  <a:pt x="12774" y="25869"/>
                </a:moveTo>
                <a:lnTo>
                  <a:pt x="12728" y="25561"/>
                </a:lnTo>
                <a:lnTo>
                  <a:pt x="12774" y="25869"/>
                </a:lnTo>
                <a:close/>
              </a:path>
              <a:path w="48895" h="48894">
                <a:moveTo>
                  <a:pt x="12901" y="26719"/>
                </a:moveTo>
                <a:lnTo>
                  <a:pt x="12819" y="26403"/>
                </a:lnTo>
                <a:lnTo>
                  <a:pt x="12901" y="26719"/>
                </a:lnTo>
                <a:close/>
              </a:path>
              <a:path w="48895" h="48894">
                <a:moveTo>
                  <a:pt x="35712" y="26719"/>
                </a:moveTo>
                <a:lnTo>
                  <a:pt x="35759" y="26403"/>
                </a:lnTo>
                <a:lnTo>
                  <a:pt x="35712" y="26719"/>
                </a:lnTo>
                <a:close/>
              </a:path>
              <a:path w="48895" h="48894">
                <a:moveTo>
                  <a:pt x="12979" y="27025"/>
                </a:moveTo>
                <a:lnTo>
                  <a:pt x="12901" y="26719"/>
                </a:lnTo>
                <a:lnTo>
                  <a:pt x="12979" y="27025"/>
                </a:lnTo>
                <a:close/>
              </a:path>
              <a:path w="48895" h="48894">
                <a:moveTo>
                  <a:pt x="48347" y="28130"/>
                </a:moveTo>
                <a:lnTo>
                  <a:pt x="35349" y="28130"/>
                </a:lnTo>
                <a:lnTo>
                  <a:pt x="35540" y="27520"/>
                </a:lnTo>
                <a:lnTo>
                  <a:pt x="35712" y="26719"/>
                </a:lnTo>
                <a:lnTo>
                  <a:pt x="35667" y="27025"/>
                </a:lnTo>
                <a:lnTo>
                  <a:pt x="48515" y="27025"/>
                </a:lnTo>
                <a:lnTo>
                  <a:pt x="48347" y="28130"/>
                </a:lnTo>
                <a:close/>
              </a:path>
              <a:path w="48895" h="48894">
                <a:moveTo>
                  <a:pt x="13159" y="27721"/>
                </a:moveTo>
                <a:lnTo>
                  <a:pt x="13086" y="27520"/>
                </a:lnTo>
                <a:lnTo>
                  <a:pt x="13159" y="27721"/>
                </a:lnTo>
                <a:close/>
              </a:path>
              <a:path w="48895" h="48894">
                <a:moveTo>
                  <a:pt x="35429" y="27821"/>
                </a:moveTo>
                <a:lnTo>
                  <a:pt x="35506" y="27520"/>
                </a:lnTo>
                <a:lnTo>
                  <a:pt x="35429" y="27821"/>
                </a:lnTo>
                <a:close/>
              </a:path>
              <a:path w="48895" h="48894">
                <a:moveTo>
                  <a:pt x="35349" y="28130"/>
                </a:moveTo>
                <a:lnTo>
                  <a:pt x="35429" y="27821"/>
                </a:lnTo>
                <a:lnTo>
                  <a:pt x="35540" y="27520"/>
                </a:lnTo>
                <a:lnTo>
                  <a:pt x="35349" y="28130"/>
                </a:lnTo>
                <a:close/>
              </a:path>
              <a:path w="48895" h="48894">
                <a:moveTo>
                  <a:pt x="13306" y="28130"/>
                </a:moveTo>
                <a:lnTo>
                  <a:pt x="13159" y="27721"/>
                </a:lnTo>
                <a:lnTo>
                  <a:pt x="13306" y="28130"/>
                </a:lnTo>
                <a:close/>
              </a:path>
              <a:path w="48895" h="48894">
                <a:moveTo>
                  <a:pt x="48188" y="29171"/>
                </a:moveTo>
                <a:lnTo>
                  <a:pt x="34930" y="29171"/>
                </a:lnTo>
                <a:lnTo>
                  <a:pt x="35171" y="28600"/>
                </a:lnTo>
                <a:lnTo>
                  <a:pt x="35429" y="27821"/>
                </a:lnTo>
                <a:lnTo>
                  <a:pt x="35349" y="28130"/>
                </a:lnTo>
                <a:lnTo>
                  <a:pt x="48347" y="28130"/>
                </a:lnTo>
                <a:lnTo>
                  <a:pt x="48188" y="29171"/>
                </a:lnTo>
                <a:close/>
              </a:path>
              <a:path w="48895" h="48894">
                <a:moveTo>
                  <a:pt x="13683" y="29171"/>
                </a:moveTo>
                <a:lnTo>
                  <a:pt x="13442" y="28600"/>
                </a:lnTo>
                <a:lnTo>
                  <a:pt x="13579" y="28883"/>
                </a:lnTo>
                <a:lnTo>
                  <a:pt x="13683" y="29171"/>
                </a:lnTo>
                <a:close/>
              </a:path>
              <a:path w="48895" h="48894">
                <a:moveTo>
                  <a:pt x="13579" y="28883"/>
                </a:moveTo>
                <a:lnTo>
                  <a:pt x="13442" y="28600"/>
                </a:lnTo>
                <a:lnTo>
                  <a:pt x="13579" y="28883"/>
                </a:lnTo>
                <a:close/>
              </a:path>
              <a:path w="48895" h="48894">
                <a:moveTo>
                  <a:pt x="35036" y="28884"/>
                </a:moveTo>
                <a:lnTo>
                  <a:pt x="35141" y="28600"/>
                </a:lnTo>
                <a:lnTo>
                  <a:pt x="35036" y="28884"/>
                </a:lnTo>
                <a:close/>
              </a:path>
              <a:path w="48895" h="48894">
                <a:moveTo>
                  <a:pt x="34930" y="29171"/>
                </a:moveTo>
                <a:lnTo>
                  <a:pt x="35036" y="28883"/>
                </a:lnTo>
                <a:lnTo>
                  <a:pt x="35171" y="28600"/>
                </a:lnTo>
                <a:lnTo>
                  <a:pt x="34930" y="29171"/>
                </a:lnTo>
                <a:close/>
              </a:path>
              <a:path w="48895" h="48894">
                <a:moveTo>
                  <a:pt x="13718" y="29171"/>
                </a:moveTo>
                <a:lnTo>
                  <a:pt x="13579" y="28883"/>
                </a:lnTo>
                <a:lnTo>
                  <a:pt x="13718" y="29171"/>
                </a:lnTo>
                <a:close/>
              </a:path>
              <a:path w="48895" h="48894">
                <a:moveTo>
                  <a:pt x="47935" y="30175"/>
                </a:moveTo>
                <a:lnTo>
                  <a:pt x="34422" y="30175"/>
                </a:lnTo>
                <a:lnTo>
                  <a:pt x="34714" y="29641"/>
                </a:lnTo>
                <a:lnTo>
                  <a:pt x="35036" y="28884"/>
                </a:lnTo>
                <a:lnTo>
                  <a:pt x="34930" y="29171"/>
                </a:lnTo>
                <a:lnTo>
                  <a:pt x="48188" y="29171"/>
                </a:lnTo>
                <a:lnTo>
                  <a:pt x="47935" y="30175"/>
                </a:lnTo>
                <a:close/>
              </a:path>
              <a:path w="48895" h="48894">
                <a:moveTo>
                  <a:pt x="14204" y="30175"/>
                </a:moveTo>
                <a:lnTo>
                  <a:pt x="13911" y="29641"/>
                </a:lnTo>
                <a:lnTo>
                  <a:pt x="14081" y="29922"/>
                </a:lnTo>
                <a:lnTo>
                  <a:pt x="14204" y="30175"/>
                </a:lnTo>
                <a:close/>
              </a:path>
              <a:path w="48895" h="48894">
                <a:moveTo>
                  <a:pt x="14074" y="29907"/>
                </a:moveTo>
                <a:lnTo>
                  <a:pt x="13911" y="29641"/>
                </a:lnTo>
                <a:lnTo>
                  <a:pt x="14074" y="29907"/>
                </a:lnTo>
                <a:close/>
              </a:path>
              <a:path w="48895" h="48894">
                <a:moveTo>
                  <a:pt x="34542" y="29922"/>
                </a:moveTo>
                <a:lnTo>
                  <a:pt x="34676" y="29641"/>
                </a:lnTo>
                <a:lnTo>
                  <a:pt x="34542" y="29922"/>
                </a:lnTo>
                <a:close/>
              </a:path>
              <a:path w="48895" h="48894">
                <a:moveTo>
                  <a:pt x="34422" y="30175"/>
                </a:moveTo>
                <a:lnTo>
                  <a:pt x="34552" y="29907"/>
                </a:lnTo>
                <a:lnTo>
                  <a:pt x="34714" y="29641"/>
                </a:lnTo>
                <a:lnTo>
                  <a:pt x="34422" y="30175"/>
                </a:lnTo>
                <a:close/>
              </a:path>
              <a:path w="48895" h="48894">
                <a:moveTo>
                  <a:pt x="14238" y="30175"/>
                </a:moveTo>
                <a:lnTo>
                  <a:pt x="14074" y="29907"/>
                </a:lnTo>
                <a:lnTo>
                  <a:pt x="14238" y="30175"/>
                </a:lnTo>
                <a:close/>
              </a:path>
              <a:path w="48895" h="48894">
                <a:moveTo>
                  <a:pt x="47692" y="31114"/>
                </a:moveTo>
                <a:lnTo>
                  <a:pt x="33812" y="31114"/>
                </a:lnTo>
                <a:lnTo>
                  <a:pt x="34333" y="30378"/>
                </a:lnTo>
                <a:lnTo>
                  <a:pt x="34388" y="30175"/>
                </a:lnTo>
                <a:lnTo>
                  <a:pt x="34542" y="29922"/>
                </a:lnTo>
                <a:lnTo>
                  <a:pt x="34422" y="30175"/>
                </a:lnTo>
                <a:lnTo>
                  <a:pt x="47935" y="30175"/>
                </a:lnTo>
                <a:lnTo>
                  <a:pt x="47692" y="31114"/>
                </a:lnTo>
                <a:close/>
              </a:path>
              <a:path w="48895" h="48894">
                <a:moveTo>
                  <a:pt x="14813" y="31114"/>
                </a:moveTo>
                <a:lnTo>
                  <a:pt x="14280" y="30378"/>
                </a:lnTo>
                <a:lnTo>
                  <a:pt x="14601" y="30768"/>
                </a:lnTo>
                <a:lnTo>
                  <a:pt x="14813" y="31114"/>
                </a:lnTo>
                <a:close/>
              </a:path>
              <a:path w="48895" h="48894">
                <a:moveTo>
                  <a:pt x="14601" y="30768"/>
                </a:moveTo>
                <a:lnTo>
                  <a:pt x="14280" y="30378"/>
                </a:lnTo>
                <a:lnTo>
                  <a:pt x="14601" y="30768"/>
                </a:lnTo>
                <a:close/>
              </a:path>
              <a:path w="48895" h="48894">
                <a:moveTo>
                  <a:pt x="34061" y="30708"/>
                </a:moveTo>
                <a:lnTo>
                  <a:pt x="34263" y="30378"/>
                </a:lnTo>
                <a:lnTo>
                  <a:pt x="34061" y="30708"/>
                </a:lnTo>
                <a:close/>
              </a:path>
              <a:path w="48895" h="48894">
                <a:moveTo>
                  <a:pt x="33812" y="31114"/>
                </a:moveTo>
                <a:lnTo>
                  <a:pt x="34061" y="30708"/>
                </a:lnTo>
                <a:lnTo>
                  <a:pt x="34333" y="30378"/>
                </a:lnTo>
                <a:lnTo>
                  <a:pt x="33812" y="31114"/>
                </a:lnTo>
                <a:close/>
              </a:path>
              <a:path w="48895" h="48894">
                <a:moveTo>
                  <a:pt x="32526" y="32571"/>
                </a:moveTo>
                <a:lnTo>
                  <a:pt x="34061" y="30708"/>
                </a:lnTo>
                <a:lnTo>
                  <a:pt x="33812" y="31114"/>
                </a:lnTo>
                <a:lnTo>
                  <a:pt x="47692" y="31114"/>
                </a:lnTo>
                <a:lnTo>
                  <a:pt x="47566" y="31597"/>
                </a:lnTo>
                <a:lnTo>
                  <a:pt x="47354" y="32181"/>
                </a:lnTo>
                <a:lnTo>
                  <a:pt x="33000" y="32181"/>
                </a:lnTo>
                <a:lnTo>
                  <a:pt x="32526" y="32571"/>
                </a:lnTo>
                <a:close/>
              </a:path>
              <a:path w="48895" h="48894">
                <a:moveTo>
                  <a:pt x="14887" y="31114"/>
                </a:moveTo>
                <a:lnTo>
                  <a:pt x="14601" y="30768"/>
                </a:lnTo>
                <a:lnTo>
                  <a:pt x="14887" y="31114"/>
                </a:lnTo>
                <a:close/>
              </a:path>
              <a:path w="48895" h="48894">
                <a:moveTo>
                  <a:pt x="16477" y="33045"/>
                </a:moveTo>
                <a:lnTo>
                  <a:pt x="15626" y="32181"/>
                </a:lnTo>
                <a:lnTo>
                  <a:pt x="16087" y="32571"/>
                </a:lnTo>
                <a:lnTo>
                  <a:pt x="16477" y="33045"/>
                </a:lnTo>
                <a:close/>
              </a:path>
              <a:path w="48895" h="48894">
                <a:moveTo>
                  <a:pt x="16064" y="32544"/>
                </a:moveTo>
                <a:lnTo>
                  <a:pt x="15626" y="32181"/>
                </a:lnTo>
                <a:lnTo>
                  <a:pt x="15765" y="32181"/>
                </a:lnTo>
                <a:lnTo>
                  <a:pt x="16064" y="32544"/>
                </a:lnTo>
                <a:close/>
              </a:path>
              <a:path w="48895" h="48894">
                <a:moveTo>
                  <a:pt x="32136" y="33045"/>
                </a:moveTo>
                <a:lnTo>
                  <a:pt x="32559" y="32544"/>
                </a:lnTo>
                <a:lnTo>
                  <a:pt x="33000" y="32181"/>
                </a:lnTo>
                <a:lnTo>
                  <a:pt x="32136" y="33045"/>
                </a:lnTo>
                <a:close/>
              </a:path>
              <a:path w="48895" h="48894">
                <a:moveTo>
                  <a:pt x="47040" y="33045"/>
                </a:moveTo>
                <a:lnTo>
                  <a:pt x="32136" y="33045"/>
                </a:lnTo>
                <a:lnTo>
                  <a:pt x="33000" y="32181"/>
                </a:lnTo>
                <a:lnTo>
                  <a:pt x="47354" y="32181"/>
                </a:lnTo>
                <a:lnTo>
                  <a:pt x="47040" y="33045"/>
                </a:lnTo>
                <a:close/>
              </a:path>
              <a:path w="48895" h="48894">
                <a:moveTo>
                  <a:pt x="16669" y="33045"/>
                </a:moveTo>
                <a:lnTo>
                  <a:pt x="16477" y="33045"/>
                </a:lnTo>
                <a:lnTo>
                  <a:pt x="16064" y="32544"/>
                </a:lnTo>
                <a:lnTo>
                  <a:pt x="16669" y="33045"/>
                </a:lnTo>
                <a:close/>
              </a:path>
              <a:path w="48895" h="48894">
                <a:moveTo>
                  <a:pt x="46490" y="34378"/>
                </a:moveTo>
                <a:lnTo>
                  <a:pt x="30333" y="34378"/>
                </a:lnTo>
                <a:lnTo>
                  <a:pt x="31082" y="33858"/>
                </a:lnTo>
                <a:lnTo>
                  <a:pt x="32526" y="32571"/>
                </a:lnTo>
                <a:lnTo>
                  <a:pt x="32136" y="33045"/>
                </a:lnTo>
                <a:lnTo>
                  <a:pt x="47040" y="33045"/>
                </a:lnTo>
                <a:lnTo>
                  <a:pt x="46754" y="33832"/>
                </a:lnTo>
                <a:lnTo>
                  <a:pt x="46490" y="34378"/>
                </a:lnTo>
                <a:close/>
              </a:path>
              <a:path w="48895" h="48894">
                <a:moveTo>
                  <a:pt x="18280" y="34378"/>
                </a:moveTo>
                <a:lnTo>
                  <a:pt x="17544" y="33858"/>
                </a:lnTo>
                <a:lnTo>
                  <a:pt x="17961" y="34114"/>
                </a:lnTo>
                <a:lnTo>
                  <a:pt x="18280" y="34378"/>
                </a:lnTo>
                <a:close/>
              </a:path>
              <a:path w="48895" h="48894">
                <a:moveTo>
                  <a:pt x="17932" y="34090"/>
                </a:moveTo>
                <a:lnTo>
                  <a:pt x="17544" y="33858"/>
                </a:lnTo>
                <a:lnTo>
                  <a:pt x="17932" y="34090"/>
                </a:lnTo>
                <a:close/>
              </a:path>
              <a:path w="48895" h="48894">
                <a:moveTo>
                  <a:pt x="30654" y="34114"/>
                </a:moveTo>
                <a:lnTo>
                  <a:pt x="30965" y="33858"/>
                </a:lnTo>
                <a:lnTo>
                  <a:pt x="30654" y="34114"/>
                </a:lnTo>
                <a:close/>
              </a:path>
              <a:path w="48895" h="48894">
                <a:moveTo>
                  <a:pt x="30333" y="34378"/>
                </a:moveTo>
                <a:lnTo>
                  <a:pt x="30694" y="34090"/>
                </a:lnTo>
                <a:lnTo>
                  <a:pt x="31082" y="33858"/>
                </a:lnTo>
                <a:lnTo>
                  <a:pt x="30333" y="34378"/>
                </a:lnTo>
                <a:close/>
              </a:path>
              <a:path w="48895" h="48894">
                <a:moveTo>
                  <a:pt x="18414" y="34378"/>
                </a:moveTo>
                <a:lnTo>
                  <a:pt x="18280" y="34378"/>
                </a:lnTo>
                <a:lnTo>
                  <a:pt x="17932" y="34090"/>
                </a:lnTo>
                <a:lnTo>
                  <a:pt x="18414" y="34378"/>
                </a:lnTo>
                <a:close/>
              </a:path>
              <a:path w="48895" h="48894">
                <a:moveTo>
                  <a:pt x="46313" y="34747"/>
                </a:moveTo>
                <a:lnTo>
                  <a:pt x="29596" y="34747"/>
                </a:lnTo>
                <a:lnTo>
                  <a:pt x="30129" y="34455"/>
                </a:lnTo>
                <a:lnTo>
                  <a:pt x="30654" y="34114"/>
                </a:lnTo>
                <a:lnTo>
                  <a:pt x="30333" y="34378"/>
                </a:lnTo>
                <a:lnTo>
                  <a:pt x="46490" y="34378"/>
                </a:lnTo>
                <a:lnTo>
                  <a:pt x="46313" y="34747"/>
                </a:lnTo>
                <a:close/>
              </a:path>
              <a:path w="48895" h="48894">
                <a:moveTo>
                  <a:pt x="19030" y="34747"/>
                </a:moveTo>
                <a:lnTo>
                  <a:pt x="18483" y="34455"/>
                </a:lnTo>
                <a:lnTo>
                  <a:pt x="18786" y="34601"/>
                </a:lnTo>
                <a:lnTo>
                  <a:pt x="19030" y="34747"/>
                </a:lnTo>
                <a:close/>
              </a:path>
              <a:path w="48895" h="48894">
                <a:moveTo>
                  <a:pt x="18786" y="34601"/>
                </a:moveTo>
                <a:lnTo>
                  <a:pt x="18483" y="34455"/>
                </a:lnTo>
                <a:lnTo>
                  <a:pt x="18786" y="34601"/>
                </a:lnTo>
                <a:close/>
              </a:path>
              <a:path w="48895" h="48894">
                <a:moveTo>
                  <a:pt x="29893" y="34569"/>
                </a:moveTo>
                <a:lnTo>
                  <a:pt x="30084" y="34455"/>
                </a:lnTo>
                <a:lnTo>
                  <a:pt x="29893" y="34569"/>
                </a:lnTo>
                <a:close/>
              </a:path>
              <a:path w="48895" h="48894">
                <a:moveTo>
                  <a:pt x="29596" y="34747"/>
                </a:moveTo>
                <a:lnTo>
                  <a:pt x="29893" y="34569"/>
                </a:lnTo>
                <a:lnTo>
                  <a:pt x="30129" y="34455"/>
                </a:lnTo>
                <a:lnTo>
                  <a:pt x="29596" y="34747"/>
                </a:lnTo>
                <a:close/>
              </a:path>
              <a:path w="48895" h="48894">
                <a:moveTo>
                  <a:pt x="46086" y="35217"/>
                </a:moveTo>
                <a:lnTo>
                  <a:pt x="28555" y="35217"/>
                </a:lnTo>
                <a:lnTo>
                  <a:pt x="29139" y="34975"/>
                </a:lnTo>
                <a:lnTo>
                  <a:pt x="29893" y="34569"/>
                </a:lnTo>
                <a:lnTo>
                  <a:pt x="29596" y="34747"/>
                </a:lnTo>
                <a:lnTo>
                  <a:pt x="46313" y="34747"/>
                </a:lnTo>
                <a:lnTo>
                  <a:pt x="46086" y="35217"/>
                </a:lnTo>
                <a:close/>
              </a:path>
              <a:path w="48895" h="48894">
                <a:moveTo>
                  <a:pt x="19087" y="34747"/>
                </a:moveTo>
                <a:lnTo>
                  <a:pt x="18786" y="34601"/>
                </a:lnTo>
                <a:lnTo>
                  <a:pt x="19087" y="34747"/>
                </a:lnTo>
                <a:close/>
              </a:path>
              <a:path w="48895" h="48894">
                <a:moveTo>
                  <a:pt x="20058" y="35217"/>
                </a:moveTo>
                <a:lnTo>
                  <a:pt x="19487" y="34975"/>
                </a:lnTo>
                <a:lnTo>
                  <a:pt x="19826" y="35104"/>
                </a:lnTo>
                <a:lnTo>
                  <a:pt x="20058" y="35217"/>
                </a:lnTo>
                <a:close/>
              </a:path>
              <a:path w="48895" h="48894">
                <a:moveTo>
                  <a:pt x="19794" y="35089"/>
                </a:moveTo>
                <a:lnTo>
                  <a:pt x="19487" y="34975"/>
                </a:lnTo>
                <a:lnTo>
                  <a:pt x="19794" y="35089"/>
                </a:lnTo>
                <a:close/>
              </a:path>
              <a:path w="48895" h="48894">
                <a:moveTo>
                  <a:pt x="28786" y="35104"/>
                </a:moveTo>
                <a:lnTo>
                  <a:pt x="29053" y="34975"/>
                </a:lnTo>
                <a:lnTo>
                  <a:pt x="28786" y="35104"/>
                </a:lnTo>
                <a:close/>
              </a:path>
              <a:path w="48895" h="48894">
                <a:moveTo>
                  <a:pt x="28555" y="35217"/>
                </a:moveTo>
                <a:lnTo>
                  <a:pt x="28829" y="35089"/>
                </a:lnTo>
                <a:lnTo>
                  <a:pt x="29139" y="34975"/>
                </a:lnTo>
                <a:lnTo>
                  <a:pt x="28555" y="35217"/>
                </a:lnTo>
                <a:close/>
              </a:path>
              <a:path w="48895" h="48894">
                <a:moveTo>
                  <a:pt x="20140" y="35217"/>
                </a:moveTo>
                <a:lnTo>
                  <a:pt x="19794" y="35089"/>
                </a:lnTo>
                <a:lnTo>
                  <a:pt x="20140" y="35217"/>
                </a:lnTo>
                <a:close/>
              </a:path>
              <a:path w="48895" h="48894">
                <a:moveTo>
                  <a:pt x="45909" y="35585"/>
                </a:moveTo>
                <a:lnTo>
                  <a:pt x="27475" y="35585"/>
                </a:lnTo>
                <a:lnTo>
                  <a:pt x="28085" y="35394"/>
                </a:lnTo>
                <a:lnTo>
                  <a:pt x="28786" y="35104"/>
                </a:lnTo>
                <a:lnTo>
                  <a:pt x="28555" y="35217"/>
                </a:lnTo>
                <a:lnTo>
                  <a:pt x="46086" y="35217"/>
                </a:lnTo>
                <a:lnTo>
                  <a:pt x="45909" y="35585"/>
                </a:lnTo>
                <a:close/>
              </a:path>
              <a:path w="48895" h="48894">
                <a:moveTo>
                  <a:pt x="21138" y="35585"/>
                </a:moveTo>
                <a:lnTo>
                  <a:pt x="20541" y="35394"/>
                </a:lnTo>
                <a:lnTo>
                  <a:pt x="20832" y="35472"/>
                </a:lnTo>
                <a:lnTo>
                  <a:pt x="21138" y="35585"/>
                </a:lnTo>
                <a:close/>
              </a:path>
              <a:path w="48895" h="48894">
                <a:moveTo>
                  <a:pt x="20808" y="35463"/>
                </a:moveTo>
                <a:lnTo>
                  <a:pt x="20541" y="35394"/>
                </a:lnTo>
                <a:lnTo>
                  <a:pt x="20808" y="35463"/>
                </a:lnTo>
                <a:close/>
              </a:path>
              <a:path w="48895" h="48894">
                <a:moveTo>
                  <a:pt x="27783" y="35472"/>
                </a:moveTo>
                <a:lnTo>
                  <a:pt x="27995" y="35394"/>
                </a:lnTo>
                <a:lnTo>
                  <a:pt x="27783" y="35472"/>
                </a:lnTo>
                <a:close/>
              </a:path>
              <a:path w="48895" h="48894">
                <a:moveTo>
                  <a:pt x="27475" y="35585"/>
                </a:moveTo>
                <a:lnTo>
                  <a:pt x="27817" y="35463"/>
                </a:lnTo>
                <a:lnTo>
                  <a:pt x="28085" y="35394"/>
                </a:lnTo>
                <a:lnTo>
                  <a:pt x="27475" y="35585"/>
                </a:lnTo>
                <a:close/>
              </a:path>
              <a:path w="48895" h="48894">
                <a:moveTo>
                  <a:pt x="21281" y="35585"/>
                </a:moveTo>
                <a:lnTo>
                  <a:pt x="21138" y="35585"/>
                </a:lnTo>
                <a:lnTo>
                  <a:pt x="20808" y="35463"/>
                </a:lnTo>
                <a:lnTo>
                  <a:pt x="21281" y="35585"/>
                </a:lnTo>
                <a:close/>
              </a:path>
              <a:path w="48895" h="48894">
                <a:moveTo>
                  <a:pt x="26674" y="35757"/>
                </a:moveTo>
                <a:lnTo>
                  <a:pt x="27783" y="35472"/>
                </a:lnTo>
                <a:lnTo>
                  <a:pt x="27475" y="35585"/>
                </a:lnTo>
                <a:lnTo>
                  <a:pt x="45909" y="35585"/>
                </a:lnTo>
                <a:lnTo>
                  <a:pt x="45847" y="35712"/>
                </a:lnTo>
                <a:lnTo>
                  <a:pt x="26980" y="35712"/>
                </a:lnTo>
                <a:lnTo>
                  <a:pt x="26674" y="35757"/>
                </a:lnTo>
                <a:close/>
              </a:path>
              <a:path w="48895" h="48894">
                <a:moveTo>
                  <a:pt x="22268" y="35839"/>
                </a:moveTo>
                <a:lnTo>
                  <a:pt x="21633" y="35712"/>
                </a:lnTo>
                <a:lnTo>
                  <a:pt x="21969" y="35762"/>
                </a:lnTo>
                <a:lnTo>
                  <a:pt x="22268" y="35839"/>
                </a:lnTo>
                <a:close/>
              </a:path>
              <a:path w="48895" h="48894">
                <a:moveTo>
                  <a:pt x="21969" y="35762"/>
                </a:moveTo>
                <a:lnTo>
                  <a:pt x="21633" y="35712"/>
                </a:lnTo>
                <a:lnTo>
                  <a:pt x="21775" y="35712"/>
                </a:lnTo>
                <a:lnTo>
                  <a:pt x="21969" y="35762"/>
                </a:lnTo>
                <a:close/>
              </a:path>
              <a:path w="48895" h="48894">
                <a:moveTo>
                  <a:pt x="26357" y="35839"/>
                </a:moveTo>
                <a:lnTo>
                  <a:pt x="26674" y="35757"/>
                </a:lnTo>
                <a:lnTo>
                  <a:pt x="26980" y="35712"/>
                </a:lnTo>
                <a:lnTo>
                  <a:pt x="26357" y="35839"/>
                </a:lnTo>
                <a:close/>
              </a:path>
              <a:path w="48895" h="48894">
                <a:moveTo>
                  <a:pt x="45786" y="35839"/>
                </a:moveTo>
                <a:lnTo>
                  <a:pt x="26357" y="35839"/>
                </a:lnTo>
                <a:lnTo>
                  <a:pt x="26980" y="35712"/>
                </a:lnTo>
                <a:lnTo>
                  <a:pt x="45847" y="35712"/>
                </a:lnTo>
                <a:close/>
              </a:path>
              <a:path w="48895" h="48894">
                <a:moveTo>
                  <a:pt x="45717" y="35979"/>
                </a:moveTo>
                <a:lnTo>
                  <a:pt x="25189" y="35979"/>
                </a:lnTo>
                <a:lnTo>
                  <a:pt x="25824" y="35915"/>
                </a:lnTo>
                <a:lnTo>
                  <a:pt x="25615" y="35915"/>
                </a:lnTo>
                <a:lnTo>
                  <a:pt x="26674" y="35757"/>
                </a:lnTo>
                <a:lnTo>
                  <a:pt x="26357" y="35839"/>
                </a:lnTo>
                <a:lnTo>
                  <a:pt x="45786" y="35839"/>
                </a:lnTo>
                <a:lnTo>
                  <a:pt x="25824" y="35915"/>
                </a:lnTo>
                <a:lnTo>
                  <a:pt x="25493" y="35933"/>
                </a:lnTo>
                <a:lnTo>
                  <a:pt x="45741" y="35933"/>
                </a:lnTo>
                <a:close/>
              </a:path>
              <a:path w="48895" h="48894">
                <a:moveTo>
                  <a:pt x="22486" y="35839"/>
                </a:moveTo>
                <a:lnTo>
                  <a:pt x="22268" y="35839"/>
                </a:lnTo>
                <a:lnTo>
                  <a:pt x="21969" y="35762"/>
                </a:lnTo>
                <a:lnTo>
                  <a:pt x="22486" y="35839"/>
                </a:lnTo>
                <a:close/>
              </a:path>
              <a:path w="48895" h="48894">
                <a:moveTo>
                  <a:pt x="25189" y="35979"/>
                </a:moveTo>
                <a:lnTo>
                  <a:pt x="25493" y="35933"/>
                </a:lnTo>
                <a:lnTo>
                  <a:pt x="25824" y="35915"/>
                </a:lnTo>
                <a:lnTo>
                  <a:pt x="25189" y="35979"/>
                </a:lnTo>
                <a:close/>
              </a:path>
              <a:path w="48895" h="48894">
                <a:moveTo>
                  <a:pt x="23940" y="35979"/>
                </a:moveTo>
                <a:lnTo>
                  <a:pt x="23338" y="35966"/>
                </a:lnTo>
                <a:lnTo>
                  <a:pt x="23120" y="35933"/>
                </a:lnTo>
                <a:lnTo>
                  <a:pt x="23940" y="35979"/>
                </a:lnTo>
                <a:close/>
              </a:path>
              <a:path w="48895" h="48894">
                <a:moveTo>
                  <a:pt x="45694" y="36017"/>
                </a:moveTo>
                <a:lnTo>
                  <a:pt x="24630" y="36017"/>
                </a:lnTo>
                <a:lnTo>
                  <a:pt x="24306" y="35999"/>
                </a:lnTo>
                <a:lnTo>
                  <a:pt x="25493" y="35933"/>
                </a:lnTo>
                <a:lnTo>
                  <a:pt x="25189" y="35979"/>
                </a:lnTo>
                <a:lnTo>
                  <a:pt x="45717" y="35979"/>
                </a:lnTo>
                <a:close/>
              </a:path>
              <a:path w="48895" h="48894">
                <a:moveTo>
                  <a:pt x="24630" y="36017"/>
                </a:moveTo>
                <a:lnTo>
                  <a:pt x="23983" y="36017"/>
                </a:lnTo>
                <a:lnTo>
                  <a:pt x="24306" y="35999"/>
                </a:lnTo>
                <a:lnTo>
                  <a:pt x="24630" y="36017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254430" y="260445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343330" y="260445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432230" y="260445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521130" y="260445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610030" y="260445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698930" y="260445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787830" y="260445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876730" y="260445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965630" y="260445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054530" y="260445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143430" y="260445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232330" y="260445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210043" y="3378187"/>
            <a:ext cx="71755" cy="72390"/>
          </a:xfrm>
          <a:custGeom>
            <a:avLst/>
            <a:gdLst/>
            <a:ahLst/>
            <a:cxnLst/>
            <a:rect l="l" t="t" r="r" b="b"/>
            <a:pathLst>
              <a:path w="71754" h="72389">
                <a:moveTo>
                  <a:pt x="35471" y="72008"/>
                </a:moveTo>
                <a:lnTo>
                  <a:pt x="21463" y="69173"/>
                </a:lnTo>
                <a:lnTo>
                  <a:pt x="10077" y="61410"/>
                </a:lnTo>
                <a:lnTo>
                  <a:pt x="2520" y="49838"/>
                </a:lnTo>
                <a:lnTo>
                  <a:pt x="0" y="35572"/>
                </a:lnTo>
                <a:lnTo>
                  <a:pt x="2520" y="21811"/>
                </a:lnTo>
                <a:lnTo>
                  <a:pt x="10077" y="10494"/>
                </a:lnTo>
                <a:lnTo>
                  <a:pt x="21463" y="2823"/>
                </a:lnTo>
                <a:lnTo>
                  <a:pt x="35471" y="0"/>
                </a:lnTo>
                <a:lnTo>
                  <a:pt x="49479" y="2830"/>
                </a:lnTo>
                <a:lnTo>
                  <a:pt x="60920" y="10548"/>
                </a:lnTo>
                <a:lnTo>
                  <a:pt x="68634" y="21993"/>
                </a:lnTo>
                <a:lnTo>
                  <a:pt x="71462" y="36004"/>
                </a:lnTo>
                <a:lnTo>
                  <a:pt x="68634" y="50020"/>
                </a:lnTo>
                <a:lnTo>
                  <a:pt x="60920" y="61464"/>
                </a:lnTo>
                <a:lnTo>
                  <a:pt x="49479" y="69180"/>
                </a:lnTo>
                <a:lnTo>
                  <a:pt x="35471" y="7200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203164" y="337183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42350" y="84708"/>
                </a:moveTo>
                <a:lnTo>
                  <a:pt x="7222" y="66039"/>
                </a:lnTo>
                <a:lnTo>
                  <a:pt x="0" y="42671"/>
                </a:lnTo>
                <a:lnTo>
                  <a:pt x="0" y="42037"/>
                </a:lnTo>
                <a:lnTo>
                  <a:pt x="18664" y="7238"/>
                </a:lnTo>
                <a:lnTo>
                  <a:pt x="42350" y="0"/>
                </a:lnTo>
                <a:lnTo>
                  <a:pt x="46668" y="215"/>
                </a:lnTo>
                <a:lnTo>
                  <a:pt x="72563" y="12700"/>
                </a:lnTo>
                <a:lnTo>
                  <a:pt x="42032" y="12700"/>
                </a:lnTo>
                <a:lnTo>
                  <a:pt x="42349" y="12715"/>
                </a:lnTo>
                <a:lnTo>
                  <a:pt x="40300" y="12814"/>
                </a:lnTo>
                <a:lnTo>
                  <a:pt x="39619" y="12814"/>
                </a:lnTo>
                <a:lnTo>
                  <a:pt x="38984" y="12877"/>
                </a:lnTo>
                <a:lnTo>
                  <a:pt x="39204" y="12877"/>
                </a:lnTo>
                <a:lnTo>
                  <a:pt x="36881" y="13233"/>
                </a:lnTo>
                <a:lnTo>
                  <a:pt x="36673" y="13233"/>
                </a:lnTo>
                <a:lnTo>
                  <a:pt x="36051" y="13360"/>
                </a:lnTo>
                <a:lnTo>
                  <a:pt x="36180" y="13360"/>
                </a:lnTo>
                <a:lnTo>
                  <a:pt x="33959" y="13931"/>
                </a:lnTo>
                <a:lnTo>
                  <a:pt x="33828" y="13931"/>
                </a:lnTo>
                <a:lnTo>
                  <a:pt x="33219" y="14122"/>
                </a:lnTo>
                <a:lnTo>
                  <a:pt x="31170" y="14909"/>
                </a:lnTo>
                <a:lnTo>
                  <a:pt x="30513" y="15151"/>
                </a:lnTo>
                <a:lnTo>
                  <a:pt x="28554" y="16128"/>
                </a:lnTo>
                <a:lnTo>
                  <a:pt x="27948" y="16421"/>
                </a:lnTo>
                <a:lnTo>
                  <a:pt x="26085" y="17589"/>
                </a:lnTo>
                <a:lnTo>
                  <a:pt x="25522" y="17932"/>
                </a:lnTo>
                <a:lnTo>
                  <a:pt x="23759" y="19278"/>
                </a:lnTo>
                <a:lnTo>
                  <a:pt x="23249" y="19659"/>
                </a:lnTo>
                <a:lnTo>
                  <a:pt x="21641" y="21170"/>
                </a:lnTo>
                <a:lnTo>
                  <a:pt x="21300" y="21464"/>
                </a:lnTo>
                <a:lnTo>
                  <a:pt x="19689" y="23253"/>
                </a:lnTo>
                <a:lnTo>
                  <a:pt x="19419" y="23535"/>
                </a:lnTo>
                <a:lnTo>
                  <a:pt x="19305" y="23723"/>
                </a:lnTo>
                <a:lnTo>
                  <a:pt x="17963" y="25526"/>
                </a:lnTo>
                <a:lnTo>
                  <a:pt x="17696" y="25869"/>
                </a:lnTo>
                <a:lnTo>
                  <a:pt x="17620" y="26034"/>
                </a:lnTo>
                <a:lnTo>
                  <a:pt x="16456" y="27952"/>
                </a:lnTo>
                <a:lnTo>
                  <a:pt x="16251" y="28262"/>
                </a:lnTo>
                <a:lnTo>
                  <a:pt x="16152" y="28498"/>
                </a:lnTo>
                <a:lnTo>
                  <a:pt x="15169" y="30530"/>
                </a:lnTo>
                <a:lnTo>
                  <a:pt x="15008" y="30828"/>
                </a:lnTo>
                <a:lnTo>
                  <a:pt x="14925" y="31102"/>
                </a:lnTo>
                <a:lnTo>
                  <a:pt x="14145" y="33235"/>
                </a:lnTo>
                <a:lnTo>
                  <a:pt x="13998" y="33612"/>
                </a:lnTo>
                <a:lnTo>
                  <a:pt x="13964" y="33832"/>
                </a:lnTo>
                <a:lnTo>
                  <a:pt x="13390" y="36055"/>
                </a:lnTo>
                <a:lnTo>
                  <a:pt x="12908" y="38988"/>
                </a:lnTo>
                <a:lnTo>
                  <a:pt x="12716" y="42037"/>
                </a:lnTo>
                <a:lnTo>
                  <a:pt x="12810" y="45072"/>
                </a:lnTo>
                <a:lnTo>
                  <a:pt x="13261" y="48031"/>
                </a:lnTo>
                <a:lnTo>
                  <a:pt x="13356" y="48653"/>
                </a:lnTo>
                <a:lnTo>
                  <a:pt x="13961" y="50876"/>
                </a:lnTo>
                <a:lnTo>
                  <a:pt x="14026" y="51191"/>
                </a:lnTo>
                <a:lnTo>
                  <a:pt x="14149" y="51485"/>
                </a:lnTo>
                <a:lnTo>
                  <a:pt x="14921" y="53606"/>
                </a:lnTo>
                <a:lnTo>
                  <a:pt x="15134" y="54190"/>
                </a:lnTo>
                <a:lnTo>
                  <a:pt x="16158" y="56222"/>
                </a:lnTo>
                <a:lnTo>
                  <a:pt x="16416" y="56756"/>
                </a:lnTo>
                <a:lnTo>
                  <a:pt x="17626" y="58686"/>
                </a:lnTo>
                <a:lnTo>
                  <a:pt x="17928" y="59181"/>
                </a:lnTo>
                <a:lnTo>
                  <a:pt x="19304" y="60985"/>
                </a:lnTo>
                <a:lnTo>
                  <a:pt x="19655" y="61455"/>
                </a:lnTo>
                <a:lnTo>
                  <a:pt x="21192" y="63106"/>
                </a:lnTo>
                <a:lnTo>
                  <a:pt x="21585" y="63538"/>
                </a:lnTo>
                <a:lnTo>
                  <a:pt x="23301" y="65049"/>
                </a:lnTo>
                <a:lnTo>
                  <a:pt x="23719" y="65430"/>
                </a:lnTo>
                <a:lnTo>
                  <a:pt x="25559" y="66776"/>
                </a:lnTo>
                <a:lnTo>
                  <a:pt x="26018" y="67119"/>
                </a:lnTo>
                <a:lnTo>
                  <a:pt x="28002" y="68287"/>
                </a:lnTo>
                <a:lnTo>
                  <a:pt x="28481" y="68579"/>
                </a:lnTo>
                <a:lnTo>
                  <a:pt x="30562" y="69557"/>
                </a:lnTo>
                <a:lnTo>
                  <a:pt x="31085" y="69811"/>
                </a:lnTo>
                <a:lnTo>
                  <a:pt x="33310" y="70586"/>
                </a:lnTo>
                <a:lnTo>
                  <a:pt x="33828" y="70777"/>
                </a:lnTo>
                <a:lnTo>
                  <a:pt x="33959" y="70777"/>
                </a:lnTo>
                <a:lnTo>
                  <a:pt x="36180" y="71348"/>
                </a:lnTo>
                <a:lnTo>
                  <a:pt x="36051" y="71348"/>
                </a:lnTo>
                <a:lnTo>
                  <a:pt x="36673" y="71475"/>
                </a:lnTo>
                <a:lnTo>
                  <a:pt x="36881" y="71475"/>
                </a:lnTo>
                <a:lnTo>
                  <a:pt x="39204" y="71831"/>
                </a:lnTo>
                <a:lnTo>
                  <a:pt x="38984" y="71831"/>
                </a:lnTo>
                <a:lnTo>
                  <a:pt x="39619" y="71894"/>
                </a:lnTo>
                <a:lnTo>
                  <a:pt x="40300" y="71894"/>
                </a:lnTo>
                <a:lnTo>
                  <a:pt x="42349" y="71993"/>
                </a:lnTo>
                <a:lnTo>
                  <a:pt x="42032" y="72008"/>
                </a:lnTo>
                <a:lnTo>
                  <a:pt x="72563" y="72008"/>
                </a:lnTo>
                <a:lnTo>
                  <a:pt x="72296" y="72301"/>
                </a:lnTo>
                <a:lnTo>
                  <a:pt x="46668" y="84493"/>
                </a:lnTo>
                <a:lnTo>
                  <a:pt x="42350" y="84708"/>
                </a:lnTo>
                <a:close/>
              </a:path>
              <a:path w="85090" h="85089">
                <a:moveTo>
                  <a:pt x="42349" y="12715"/>
                </a:moveTo>
                <a:lnTo>
                  <a:pt x="42032" y="12700"/>
                </a:lnTo>
                <a:lnTo>
                  <a:pt x="42667" y="12700"/>
                </a:lnTo>
                <a:lnTo>
                  <a:pt x="42349" y="12715"/>
                </a:lnTo>
                <a:close/>
              </a:path>
              <a:path w="85090" h="85089">
                <a:moveTo>
                  <a:pt x="45382" y="12862"/>
                </a:moveTo>
                <a:lnTo>
                  <a:pt x="42349" y="12715"/>
                </a:lnTo>
                <a:lnTo>
                  <a:pt x="42667" y="12700"/>
                </a:lnTo>
                <a:lnTo>
                  <a:pt x="72563" y="12700"/>
                </a:lnTo>
                <a:lnTo>
                  <a:pt x="45068" y="12814"/>
                </a:lnTo>
                <a:lnTo>
                  <a:pt x="45382" y="12862"/>
                </a:lnTo>
                <a:close/>
              </a:path>
              <a:path w="85090" h="85089">
                <a:moveTo>
                  <a:pt x="38984" y="12877"/>
                </a:moveTo>
                <a:lnTo>
                  <a:pt x="39619" y="12814"/>
                </a:lnTo>
                <a:lnTo>
                  <a:pt x="39306" y="12862"/>
                </a:lnTo>
                <a:lnTo>
                  <a:pt x="38984" y="12877"/>
                </a:lnTo>
                <a:close/>
              </a:path>
              <a:path w="85090" h="85089">
                <a:moveTo>
                  <a:pt x="39306" y="12862"/>
                </a:moveTo>
                <a:lnTo>
                  <a:pt x="39619" y="12814"/>
                </a:lnTo>
                <a:lnTo>
                  <a:pt x="40300" y="12814"/>
                </a:lnTo>
                <a:lnTo>
                  <a:pt x="39306" y="12862"/>
                </a:lnTo>
                <a:close/>
              </a:path>
              <a:path w="85090" h="85089">
                <a:moveTo>
                  <a:pt x="45703" y="12877"/>
                </a:moveTo>
                <a:lnTo>
                  <a:pt x="45382" y="12862"/>
                </a:lnTo>
                <a:lnTo>
                  <a:pt x="45068" y="12814"/>
                </a:lnTo>
                <a:lnTo>
                  <a:pt x="45703" y="12877"/>
                </a:lnTo>
                <a:close/>
              </a:path>
              <a:path w="85090" h="85089">
                <a:moveTo>
                  <a:pt x="72725" y="12877"/>
                </a:moveTo>
                <a:lnTo>
                  <a:pt x="45703" y="12877"/>
                </a:lnTo>
                <a:lnTo>
                  <a:pt x="45068" y="12814"/>
                </a:lnTo>
                <a:lnTo>
                  <a:pt x="72667" y="12814"/>
                </a:lnTo>
                <a:close/>
              </a:path>
              <a:path w="85090" h="85089">
                <a:moveTo>
                  <a:pt x="39204" y="12877"/>
                </a:moveTo>
                <a:lnTo>
                  <a:pt x="38984" y="12877"/>
                </a:lnTo>
                <a:lnTo>
                  <a:pt x="39306" y="12862"/>
                </a:lnTo>
                <a:close/>
              </a:path>
              <a:path w="85090" h="85089">
                <a:moveTo>
                  <a:pt x="48330" y="13311"/>
                </a:moveTo>
                <a:lnTo>
                  <a:pt x="45382" y="12862"/>
                </a:lnTo>
                <a:lnTo>
                  <a:pt x="45703" y="12877"/>
                </a:lnTo>
                <a:lnTo>
                  <a:pt x="72725" y="12877"/>
                </a:lnTo>
                <a:lnTo>
                  <a:pt x="73049" y="13233"/>
                </a:lnTo>
                <a:lnTo>
                  <a:pt x="48027" y="13233"/>
                </a:lnTo>
                <a:lnTo>
                  <a:pt x="48330" y="13311"/>
                </a:lnTo>
                <a:close/>
              </a:path>
              <a:path w="85090" h="85089">
                <a:moveTo>
                  <a:pt x="36051" y="13360"/>
                </a:moveTo>
                <a:lnTo>
                  <a:pt x="36673" y="13233"/>
                </a:lnTo>
                <a:lnTo>
                  <a:pt x="36368" y="13311"/>
                </a:lnTo>
                <a:lnTo>
                  <a:pt x="36051" y="13360"/>
                </a:lnTo>
                <a:close/>
              </a:path>
              <a:path w="85090" h="85089">
                <a:moveTo>
                  <a:pt x="36368" y="13311"/>
                </a:moveTo>
                <a:lnTo>
                  <a:pt x="36673" y="13233"/>
                </a:lnTo>
                <a:lnTo>
                  <a:pt x="36881" y="13233"/>
                </a:lnTo>
                <a:lnTo>
                  <a:pt x="36368" y="13311"/>
                </a:lnTo>
                <a:close/>
              </a:path>
              <a:path w="85090" h="85089">
                <a:moveTo>
                  <a:pt x="48649" y="13360"/>
                </a:moveTo>
                <a:lnTo>
                  <a:pt x="48330" y="13311"/>
                </a:lnTo>
                <a:lnTo>
                  <a:pt x="48027" y="13233"/>
                </a:lnTo>
                <a:lnTo>
                  <a:pt x="48649" y="13360"/>
                </a:lnTo>
                <a:close/>
              </a:path>
              <a:path w="85090" h="85089">
                <a:moveTo>
                  <a:pt x="73164" y="13360"/>
                </a:moveTo>
                <a:lnTo>
                  <a:pt x="48649" y="13360"/>
                </a:lnTo>
                <a:lnTo>
                  <a:pt x="48027" y="13233"/>
                </a:lnTo>
                <a:lnTo>
                  <a:pt x="73049" y="13233"/>
                </a:lnTo>
                <a:close/>
              </a:path>
              <a:path w="85090" h="85089">
                <a:moveTo>
                  <a:pt x="36180" y="13360"/>
                </a:moveTo>
                <a:lnTo>
                  <a:pt x="36051" y="13360"/>
                </a:lnTo>
                <a:lnTo>
                  <a:pt x="36368" y="13311"/>
                </a:lnTo>
                <a:lnTo>
                  <a:pt x="36180" y="13360"/>
                </a:lnTo>
                <a:close/>
              </a:path>
              <a:path w="85090" h="85089">
                <a:moveTo>
                  <a:pt x="51199" y="14052"/>
                </a:moveTo>
                <a:lnTo>
                  <a:pt x="48330" y="13311"/>
                </a:lnTo>
                <a:lnTo>
                  <a:pt x="48649" y="13360"/>
                </a:lnTo>
                <a:lnTo>
                  <a:pt x="73164" y="13360"/>
                </a:lnTo>
                <a:lnTo>
                  <a:pt x="73685" y="13931"/>
                </a:lnTo>
                <a:lnTo>
                  <a:pt x="50872" y="13931"/>
                </a:lnTo>
                <a:lnTo>
                  <a:pt x="51199" y="14052"/>
                </a:lnTo>
                <a:close/>
              </a:path>
              <a:path w="85090" h="85089">
                <a:moveTo>
                  <a:pt x="33219" y="14122"/>
                </a:moveTo>
                <a:lnTo>
                  <a:pt x="33828" y="13931"/>
                </a:lnTo>
                <a:lnTo>
                  <a:pt x="33489" y="14052"/>
                </a:lnTo>
                <a:lnTo>
                  <a:pt x="33219" y="14122"/>
                </a:lnTo>
                <a:close/>
              </a:path>
              <a:path w="85090" h="85089">
                <a:moveTo>
                  <a:pt x="33524" y="14043"/>
                </a:moveTo>
                <a:lnTo>
                  <a:pt x="33828" y="13931"/>
                </a:lnTo>
                <a:lnTo>
                  <a:pt x="33959" y="13931"/>
                </a:lnTo>
                <a:lnTo>
                  <a:pt x="33524" y="14043"/>
                </a:lnTo>
                <a:close/>
              </a:path>
              <a:path w="85090" h="85089">
                <a:moveTo>
                  <a:pt x="51468" y="14122"/>
                </a:moveTo>
                <a:lnTo>
                  <a:pt x="51175" y="14043"/>
                </a:lnTo>
                <a:lnTo>
                  <a:pt x="50872" y="13931"/>
                </a:lnTo>
                <a:lnTo>
                  <a:pt x="51468" y="14122"/>
                </a:lnTo>
                <a:close/>
              </a:path>
              <a:path w="85090" h="85089">
                <a:moveTo>
                  <a:pt x="73858" y="14122"/>
                </a:moveTo>
                <a:lnTo>
                  <a:pt x="51468" y="14122"/>
                </a:lnTo>
                <a:lnTo>
                  <a:pt x="50872" y="13931"/>
                </a:lnTo>
                <a:lnTo>
                  <a:pt x="73685" y="13931"/>
                </a:lnTo>
                <a:lnTo>
                  <a:pt x="73858" y="14122"/>
                </a:lnTo>
                <a:close/>
              </a:path>
              <a:path w="85090" h="85089">
                <a:moveTo>
                  <a:pt x="33310" y="14122"/>
                </a:moveTo>
                <a:lnTo>
                  <a:pt x="33524" y="14043"/>
                </a:lnTo>
                <a:lnTo>
                  <a:pt x="33310" y="14122"/>
                </a:lnTo>
                <a:close/>
              </a:path>
              <a:path w="85090" h="85089">
                <a:moveTo>
                  <a:pt x="74796" y="15151"/>
                </a:moveTo>
                <a:lnTo>
                  <a:pt x="54174" y="15151"/>
                </a:lnTo>
                <a:lnTo>
                  <a:pt x="53602" y="14909"/>
                </a:lnTo>
                <a:lnTo>
                  <a:pt x="51199" y="14052"/>
                </a:lnTo>
                <a:lnTo>
                  <a:pt x="51468" y="14122"/>
                </a:lnTo>
                <a:lnTo>
                  <a:pt x="73858" y="14122"/>
                </a:lnTo>
                <a:lnTo>
                  <a:pt x="74796" y="15151"/>
                </a:lnTo>
                <a:close/>
              </a:path>
              <a:path w="85090" h="85089">
                <a:moveTo>
                  <a:pt x="30513" y="15151"/>
                </a:moveTo>
                <a:lnTo>
                  <a:pt x="31085" y="14909"/>
                </a:lnTo>
                <a:lnTo>
                  <a:pt x="30812" y="15041"/>
                </a:lnTo>
                <a:lnTo>
                  <a:pt x="30513" y="15151"/>
                </a:lnTo>
                <a:close/>
              </a:path>
              <a:path w="85090" h="85089">
                <a:moveTo>
                  <a:pt x="30812" y="15041"/>
                </a:moveTo>
                <a:lnTo>
                  <a:pt x="31085" y="14909"/>
                </a:lnTo>
                <a:lnTo>
                  <a:pt x="30812" y="15041"/>
                </a:lnTo>
                <a:close/>
              </a:path>
              <a:path w="85090" h="85089">
                <a:moveTo>
                  <a:pt x="53876" y="15041"/>
                </a:moveTo>
                <a:lnTo>
                  <a:pt x="53520" y="14909"/>
                </a:lnTo>
                <a:lnTo>
                  <a:pt x="53876" y="15041"/>
                </a:lnTo>
                <a:close/>
              </a:path>
              <a:path w="85090" h="85089">
                <a:moveTo>
                  <a:pt x="54174" y="15151"/>
                </a:moveTo>
                <a:lnTo>
                  <a:pt x="53876" y="15041"/>
                </a:lnTo>
                <a:lnTo>
                  <a:pt x="53602" y="14909"/>
                </a:lnTo>
                <a:lnTo>
                  <a:pt x="54174" y="15151"/>
                </a:lnTo>
                <a:close/>
              </a:path>
              <a:path w="85090" h="85089">
                <a:moveTo>
                  <a:pt x="75786" y="16421"/>
                </a:moveTo>
                <a:lnTo>
                  <a:pt x="56752" y="16421"/>
                </a:lnTo>
                <a:lnTo>
                  <a:pt x="56206" y="16128"/>
                </a:lnTo>
                <a:lnTo>
                  <a:pt x="53876" y="15041"/>
                </a:lnTo>
                <a:lnTo>
                  <a:pt x="54174" y="15151"/>
                </a:lnTo>
                <a:lnTo>
                  <a:pt x="74796" y="15151"/>
                </a:lnTo>
                <a:lnTo>
                  <a:pt x="75027" y="15405"/>
                </a:lnTo>
                <a:lnTo>
                  <a:pt x="75786" y="16421"/>
                </a:lnTo>
                <a:close/>
              </a:path>
              <a:path w="85090" h="85089">
                <a:moveTo>
                  <a:pt x="30584" y="15151"/>
                </a:moveTo>
                <a:lnTo>
                  <a:pt x="30812" y="15041"/>
                </a:lnTo>
                <a:lnTo>
                  <a:pt x="30584" y="15151"/>
                </a:lnTo>
                <a:close/>
              </a:path>
              <a:path w="85090" h="85089">
                <a:moveTo>
                  <a:pt x="27948" y="16421"/>
                </a:moveTo>
                <a:lnTo>
                  <a:pt x="28481" y="16128"/>
                </a:lnTo>
                <a:lnTo>
                  <a:pt x="28206" y="16296"/>
                </a:lnTo>
                <a:lnTo>
                  <a:pt x="27948" y="16421"/>
                </a:lnTo>
                <a:close/>
              </a:path>
              <a:path w="85090" h="85089">
                <a:moveTo>
                  <a:pt x="28206" y="16296"/>
                </a:moveTo>
                <a:lnTo>
                  <a:pt x="28481" y="16128"/>
                </a:lnTo>
                <a:lnTo>
                  <a:pt x="28206" y="16296"/>
                </a:lnTo>
                <a:close/>
              </a:path>
              <a:path w="85090" h="85089">
                <a:moveTo>
                  <a:pt x="56442" y="16272"/>
                </a:moveTo>
                <a:lnTo>
                  <a:pt x="56143" y="16128"/>
                </a:lnTo>
                <a:lnTo>
                  <a:pt x="56442" y="16272"/>
                </a:lnTo>
                <a:close/>
              </a:path>
              <a:path w="85090" h="85089">
                <a:moveTo>
                  <a:pt x="56752" y="16421"/>
                </a:moveTo>
                <a:lnTo>
                  <a:pt x="56442" y="16272"/>
                </a:lnTo>
                <a:lnTo>
                  <a:pt x="56206" y="16128"/>
                </a:lnTo>
                <a:lnTo>
                  <a:pt x="56752" y="16421"/>
                </a:lnTo>
                <a:close/>
              </a:path>
              <a:path w="85090" h="85089">
                <a:moveTo>
                  <a:pt x="76915" y="17932"/>
                </a:moveTo>
                <a:lnTo>
                  <a:pt x="59177" y="17932"/>
                </a:lnTo>
                <a:lnTo>
                  <a:pt x="58669" y="17589"/>
                </a:lnTo>
                <a:lnTo>
                  <a:pt x="56442" y="16272"/>
                </a:lnTo>
                <a:lnTo>
                  <a:pt x="56752" y="16421"/>
                </a:lnTo>
                <a:lnTo>
                  <a:pt x="75786" y="16421"/>
                </a:lnTo>
                <a:lnTo>
                  <a:pt x="76915" y="17932"/>
                </a:lnTo>
                <a:close/>
              </a:path>
              <a:path w="85090" h="85089">
                <a:moveTo>
                  <a:pt x="28002" y="16421"/>
                </a:moveTo>
                <a:lnTo>
                  <a:pt x="28206" y="16296"/>
                </a:lnTo>
                <a:lnTo>
                  <a:pt x="28002" y="16421"/>
                </a:lnTo>
                <a:close/>
              </a:path>
              <a:path w="85090" h="85089">
                <a:moveTo>
                  <a:pt x="25522" y="17932"/>
                </a:moveTo>
                <a:lnTo>
                  <a:pt x="26018" y="17589"/>
                </a:lnTo>
                <a:lnTo>
                  <a:pt x="25721" y="17811"/>
                </a:lnTo>
                <a:lnTo>
                  <a:pt x="25522" y="17932"/>
                </a:lnTo>
                <a:close/>
              </a:path>
              <a:path w="85090" h="85089">
                <a:moveTo>
                  <a:pt x="25721" y="17811"/>
                </a:moveTo>
                <a:lnTo>
                  <a:pt x="26018" y="17589"/>
                </a:lnTo>
                <a:lnTo>
                  <a:pt x="25721" y="17811"/>
                </a:lnTo>
                <a:close/>
              </a:path>
              <a:path w="85090" h="85089">
                <a:moveTo>
                  <a:pt x="58915" y="17773"/>
                </a:moveTo>
                <a:lnTo>
                  <a:pt x="58612" y="17589"/>
                </a:lnTo>
                <a:lnTo>
                  <a:pt x="58915" y="17773"/>
                </a:lnTo>
                <a:close/>
              </a:path>
              <a:path w="85090" h="85089">
                <a:moveTo>
                  <a:pt x="59177" y="17932"/>
                </a:moveTo>
                <a:lnTo>
                  <a:pt x="58915" y="17773"/>
                </a:lnTo>
                <a:lnTo>
                  <a:pt x="58669" y="17589"/>
                </a:lnTo>
                <a:lnTo>
                  <a:pt x="59177" y="17932"/>
                </a:lnTo>
                <a:close/>
              </a:path>
              <a:path w="85090" h="85089">
                <a:moveTo>
                  <a:pt x="78067" y="19659"/>
                </a:moveTo>
                <a:lnTo>
                  <a:pt x="61438" y="19659"/>
                </a:lnTo>
                <a:lnTo>
                  <a:pt x="60981" y="19278"/>
                </a:lnTo>
                <a:lnTo>
                  <a:pt x="58915" y="17773"/>
                </a:lnTo>
                <a:lnTo>
                  <a:pt x="59177" y="17932"/>
                </a:lnTo>
                <a:lnTo>
                  <a:pt x="76915" y="17932"/>
                </a:lnTo>
                <a:lnTo>
                  <a:pt x="77465" y="18668"/>
                </a:lnTo>
                <a:lnTo>
                  <a:pt x="78067" y="19659"/>
                </a:lnTo>
                <a:close/>
              </a:path>
              <a:path w="85090" h="85089">
                <a:moveTo>
                  <a:pt x="25559" y="17932"/>
                </a:moveTo>
                <a:lnTo>
                  <a:pt x="25721" y="17811"/>
                </a:lnTo>
                <a:lnTo>
                  <a:pt x="25559" y="17932"/>
                </a:lnTo>
                <a:close/>
              </a:path>
              <a:path w="85090" h="85089">
                <a:moveTo>
                  <a:pt x="23537" y="19444"/>
                </a:moveTo>
                <a:lnTo>
                  <a:pt x="23719" y="19278"/>
                </a:lnTo>
                <a:lnTo>
                  <a:pt x="23537" y="19444"/>
                </a:lnTo>
                <a:close/>
              </a:path>
              <a:path w="85090" h="85089">
                <a:moveTo>
                  <a:pt x="61221" y="19497"/>
                </a:moveTo>
                <a:lnTo>
                  <a:pt x="60928" y="19278"/>
                </a:lnTo>
                <a:lnTo>
                  <a:pt x="61221" y="19497"/>
                </a:lnTo>
                <a:close/>
              </a:path>
              <a:path w="85090" h="85089">
                <a:moveTo>
                  <a:pt x="23301" y="19659"/>
                </a:moveTo>
                <a:lnTo>
                  <a:pt x="23537" y="19444"/>
                </a:lnTo>
                <a:lnTo>
                  <a:pt x="23301" y="19659"/>
                </a:lnTo>
                <a:close/>
              </a:path>
              <a:path w="85090" h="85089">
                <a:moveTo>
                  <a:pt x="79247" y="21602"/>
                </a:moveTo>
                <a:lnTo>
                  <a:pt x="63533" y="21602"/>
                </a:lnTo>
                <a:lnTo>
                  <a:pt x="63102" y="21170"/>
                </a:lnTo>
                <a:lnTo>
                  <a:pt x="61221" y="19497"/>
                </a:lnTo>
                <a:lnTo>
                  <a:pt x="61438" y="19659"/>
                </a:lnTo>
                <a:lnTo>
                  <a:pt x="78067" y="19659"/>
                </a:lnTo>
                <a:lnTo>
                  <a:pt x="79247" y="21602"/>
                </a:lnTo>
                <a:close/>
              </a:path>
              <a:path w="85090" h="85089">
                <a:moveTo>
                  <a:pt x="21318" y="21464"/>
                </a:moveTo>
                <a:lnTo>
                  <a:pt x="21585" y="21170"/>
                </a:lnTo>
                <a:lnTo>
                  <a:pt x="21318" y="21464"/>
                </a:lnTo>
                <a:close/>
              </a:path>
              <a:path w="85090" h="85089">
                <a:moveTo>
                  <a:pt x="63307" y="21396"/>
                </a:moveTo>
                <a:lnTo>
                  <a:pt x="63059" y="21170"/>
                </a:lnTo>
                <a:lnTo>
                  <a:pt x="63307" y="21396"/>
                </a:lnTo>
                <a:close/>
              </a:path>
              <a:path w="85090" h="85089">
                <a:moveTo>
                  <a:pt x="63533" y="21602"/>
                </a:moveTo>
                <a:lnTo>
                  <a:pt x="63307" y="21396"/>
                </a:lnTo>
                <a:lnTo>
                  <a:pt x="63102" y="21170"/>
                </a:lnTo>
                <a:lnTo>
                  <a:pt x="63533" y="21602"/>
                </a:lnTo>
                <a:close/>
              </a:path>
              <a:path w="85090" h="85089">
                <a:moveTo>
                  <a:pt x="80341" y="23723"/>
                </a:moveTo>
                <a:lnTo>
                  <a:pt x="65426" y="23723"/>
                </a:lnTo>
                <a:lnTo>
                  <a:pt x="65045" y="23253"/>
                </a:lnTo>
                <a:lnTo>
                  <a:pt x="63307" y="21396"/>
                </a:lnTo>
                <a:lnTo>
                  <a:pt x="63533" y="21602"/>
                </a:lnTo>
                <a:lnTo>
                  <a:pt x="79247" y="21602"/>
                </a:lnTo>
                <a:lnTo>
                  <a:pt x="79586" y="22161"/>
                </a:lnTo>
                <a:lnTo>
                  <a:pt x="80341" y="23723"/>
                </a:lnTo>
                <a:close/>
              </a:path>
              <a:path w="85090" h="85089">
                <a:moveTo>
                  <a:pt x="21192" y="21602"/>
                </a:moveTo>
                <a:lnTo>
                  <a:pt x="21318" y="21464"/>
                </a:lnTo>
                <a:lnTo>
                  <a:pt x="21192" y="21602"/>
                </a:lnTo>
                <a:close/>
              </a:path>
              <a:path w="85090" h="85089">
                <a:moveTo>
                  <a:pt x="19502" y="23459"/>
                </a:moveTo>
                <a:lnTo>
                  <a:pt x="19655" y="23253"/>
                </a:lnTo>
                <a:lnTo>
                  <a:pt x="19502" y="23459"/>
                </a:lnTo>
                <a:close/>
              </a:path>
              <a:path w="85090" h="85089">
                <a:moveTo>
                  <a:pt x="65255" y="23535"/>
                </a:moveTo>
                <a:lnTo>
                  <a:pt x="64998" y="23253"/>
                </a:lnTo>
                <a:lnTo>
                  <a:pt x="65255" y="23535"/>
                </a:lnTo>
                <a:close/>
              </a:path>
              <a:path w="85090" h="85089">
                <a:moveTo>
                  <a:pt x="19305" y="23723"/>
                </a:moveTo>
                <a:lnTo>
                  <a:pt x="19502" y="23459"/>
                </a:lnTo>
                <a:lnTo>
                  <a:pt x="19305" y="23723"/>
                </a:lnTo>
                <a:close/>
              </a:path>
              <a:path w="85090" h="85089">
                <a:moveTo>
                  <a:pt x="81437" y="26034"/>
                </a:moveTo>
                <a:lnTo>
                  <a:pt x="67115" y="26034"/>
                </a:lnTo>
                <a:lnTo>
                  <a:pt x="66772" y="25526"/>
                </a:lnTo>
                <a:lnTo>
                  <a:pt x="65255" y="23535"/>
                </a:lnTo>
                <a:lnTo>
                  <a:pt x="65426" y="23723"/>
                </a:lnTo>
                <a:lnTo>
                  <a:pt x="80341" y="23723"/>
                </a:lnTo>
                <a:lnTo>
                  <a:pt x="81335" y="25783"/>
                </a:lnTo>
                <a:lnTo>
                  <a:pt x="81437" y="26034"/>
                </a:lnTo>
                <a:close/>
              </a:path>
              <a:path w="85090" h="85089">
                <a:moveTo>
                  <a:pt x="17772" y="25783"/>
                </a:moveTo>
                <a:lnTo>
                  <a:pt x="17928" y="25526"/>
                </a:lnTo>
                <a:lnTo>
                  <a:pt x="17772" y="25783"/>
                </a:lnTo>
                <a:close/>
              </a:path>
              <a:path w="85090" h="85089">
                <a:moveTo>
                  <a:pt x="66927" y="25783"/>
                </a:moveTo>
                <a:lnTo>
                  <a:pt x="66737" y="25526"/>
                </a:lnTo>
                <a:lnTo>
                  <a:pt x="66927" y="25783"/>
                </a:lnTo>
                <a:close/>
              </a:path>
              <a:path w="85090" h="85089">
                <a:moveTo>
                  <a:pt x="67115" y="26034"/>
                </a:moveTo>
                <a:lnTo>
                  <a:pt x="66927" y="25783"/>
                </a:lnTo>
                <a:lnTo>
                  <a:pt x="66772" y="25526"/>
                </a:lnTo>
                <a:lnTo>
                  <a:pt x="67115" y="26034"/>
                </a:lnTo>
                <a:close/>
              </a:path>
              <a:path w="85090" h="85089">
                <a:moveTo>
                  <a:pt x="17620" y="26034"/>
                </a:moveTo>
                <a:lnTo>
                  <a:pt x="17772" y="25783"/>
                </a:lnTo>
                <a:lnTo>
                  <a:pt x="17620" y="26034"/>
                </a:lnTo>
                <a:close/>
              </a:path>
              <a:path w="85090" h="85089">
                <a:moveTo>
                  <a:pt x="82336" y="28498"/>
                </a:moveTo>
                <a:lnTo>
                  <a:pt x="68575" y="28498"/>
                </a:lnTo>
                <a:lnTo>
                  <a:pt x="68283" y="27952"/>
                </a:lnTo>
                <a:lnTo>
                  <a:pt x="66927" y="25783"/>
                </a:lnTo>
                <a:lnTo>
                  <a:pt x="67115" y="26034"/>
                </a:lnTo>
                <a:lnTo>
                  <a:pt x="81437" y="26034"/>
                </a:lnTo>
                <a:lnTo>
                  <a:pt x="82336" y="28498"/>
                </a:lnTo>
                <a:close/>
              </a:path>
              <a:path w="85090" h="85089">
                <a:moveTo>
                  <a:pt x="16124" y="28498"/>
                </a:moveTo>
                <a:lnTo>
                  <a:pt x="16416" y="27952"/>
                </a:lnTo>
                <a:lnTo>
                  <a:pt x="16262" y="28272"/>
                </a:lnTo>
                <a:lnTo>
                  <a:pt x="16124" y="28498"/>
                </a:lnTo>
                <a:close/>
              </a:path>
              <a:path w="85090" h="85089">
                <a:moveTo>
                  <a:pt x="16262" y="28272"/>
                </a:moveTo>
                <a:lnTo>
                  <a:pt x="16416" y="27952"/>
                </a:lnTo>
                <a:lnTo>
                  <a:pt x="16262" y="28272"/>
                </a:lnTo>
                <a:close/>
              </a:path>
              <a:path w="85090" h="85089">
                <a:moveTo>
                  <a:pt x="68432" y="28262"/>
                </a:moveTo>
                <a:lnTo>
                  <a:pt x="68244" y="27952"/>
                </a:lnTo>
                <a:lnTo>
                  <a:pt x="68432" y="28262"/>
                </a:lnTo>
                <a:close/>
              </a:path>
              <a:path w="85090" h="85089">
                <a:moveTo>
                  <a:pt x="68575" y="28498"/>
                </a:moveTo>
                <a:lnTo>
                  <a:pt x="68432" y="28262"/>
                </a:lnTo>
                <a:lnTo>
                  <a:pt x="68283" y="27952"/>
                </a:lnTo>
                <a:lnTo>
                  <a:pt x="68575" y="28498"/>
                </a:lnTo>
                <a:close/>
              </a:path>
              <a:path w="85090" h="85089">
                <a:moveTo>
                  <a:pt x="83141" y="31102"/>
                </a:moveTo>
                <a:lnTo>
                  <a:pt x="69795" y="31102"/>
                </a:lnTo>
                <a:lnTo>
                  <a:pt x="69553" y="30530"/>
                </a:lnTo>
                <a:lnTo>
                  <a:pt x="68432" y="28262"/>
                </a:lnTo>
                <a:lnTo>
                  <a:pt x="68575" y="28498"/>
                </a:lnTo>
                <a:lnTo>
                  <a:pt x="82336" y="28498"/>
                </a:lnTo>
                <a:lnTo>
                  <a:pt x="82799" y="29768"/>
                </a:lnTo>
                <a:lnTo>
                  <a:pt x="83141" y="31102"/>
                </a:lnTo>
                <a:close/>
              </a:path>
              <a:path w="85090" h="85089">
                <a:moveTo>
                  <a:pt x="16152" y="28498"/>
                </a:moveTo>
                <a:lnTo>
                  <a:pt x="16262" y="28272"/>
                </a:lnTo>
                <a:lnTo>
                  <a:pt x="16152" y="28498"/>
                </a:lnTo>
                <a:close/>
              </a:path>
              <a:path w="85090" h="85089">
                <a:moveTo>
                  <a:pt x="14892" y="31102"/>
                </a:moveTo>
                <a:lnTo>
                  <a:pt x="15134" y="30530"/>
                </a:lnTo>
                <a:lnTo>
                  <a:pt x="15025" y="30828"/>
                </a:lnTo>
                <a:lnTo>
                  <a:pt x="14892" y="31102"/>
                </a:lnTo>
                <a:close/>
              </a:path>
              <a:path w="85090" h="85089">
                <a:moveTo>
                  <a:pt x="15025" y="30828"/>
                </a:moveTo>
                <a:lnTo>
                  <a:pt x="15134" y="30530"/>
                </a:lnTo>
                <a:lnTo>
                  <a:pt x="15025" y="30828"/>
                </a:lnTo>
                <a:close/>
              </a:path>
              <a:path w="85090" h="85089">
                <a:moveTo>
                  <a:pt x="69658" y="30818"/>
                </a:moveTo>
                <a:lnTo>
                  <a:pt x="69520" y="30530"/>
                </a:lnTo>
                <a:lnTo>
                  <a:pt x="69658" y="30818"/>
                </a:lnTo>
                <a:close/>
              </a:path>
              <a:path w="85090" h="85089">
                <a:moveTo>
                  <a:pt x="69795" y="31102"/>
                </a:moveTo>
                <a:lnTo>
                  <a:pt x="69663" y="30828"/>
                </a:lnTo>
                <a:lnTo>
                  <a:pt x="69553" y="30530"/>
                </a:lnTo>
                <a:lnTo>
                  <a:pt x="69795" y="31102"/>
                </a:lnTo>
                <a:close/>
              </a:path>
              <a:path w="85090" h="85089">
                <a:moveTo>
                  <a:pt x="83841" y="33832"/>
                </a:moveTo>
                <a:lnTo>
                  <a:pt x="70760" y="33832"/>
                </a:lnTo>
                <a:lnTo>
                  <a:pt x="70582" y="33235"/>
                </a:lnTo>
                <a:lnTo>
                  <a:pt x="69658" y="30818"/>
                </a:lnTo>
                <a:lnTo>
                  <a:pt x="69795" y="31102"/>
                </a:lnTo>
                <a:lnTo>
                  <a:pt x="83141" y="31102"/>
                </a:lnTo>
                <a:lnTo>
                  <a:pt x="83841" y="33832"/>
                </a:lnTo>
                <a:close/>
              </a:path>
              <a:path w="85090" h="85089">
                <a:moveTo>
                  <a:pt x="14925" y="31102"/>
                </a:moveTo>
                <a:lnTo>
                  <a:pt x="15025" y="30828"/>
                </a:lnTo>
                <a:lnTo>
                  <a:pt x="14925" y="31102"/>
                </a:lnTo>
                <a:close/>
              </a:path>
              <a:path w="85090" h="85089">
                <a:moveTo>
                  <a:pt x="14051" y="33493"/>
                </a:moveTo>
                <a:lnTo>
                  <a:pt x="14118" y="33235"/>
                </a:lnTo>
                <a:lnTo>
                  <a:pt x="14051" y="33493"/>
                </a:lnTo>
                <a:close/>
              </a:path>
              <a:path w="85090" h="85089">
                <a:moveTo>
                  <a:pt x="70679" y="33612"/>
                </a:moveTo>
                <a:lnTo>
                  <a:pt x="70542" y="33235"/>
                </a:lnTo>
                <a:lnTo>
                  <a:pt x="70679" y="33612"/>
                </a:lnTo>
                <a:close/>
              </a:path>
              <a:path w="85090" h="85089">
                <a:moveTo>
                  <a:pt x="70760" y="33832"/>
                </a:moveTo>
                <a:lnTo>
                  <a:pt x="70679" y="33612"/>
                </a:lnTo>
                <a:lnTo>
                  <a:pt x="70582" y="33235"/>
                </a:lnTo>
                <a:lnTo>
                  <a:pt x="70760" y="33832"/>
                </a:lnTo>
                <a:close/>
              </a:path>
              <a:path w="85090" h="85089">
                <a:moveTo>
                  <a:pt x="13964" y="33832"/>
                </a:moveTo>
                <a:lnTo>
                  <a:pt x="14051" y="33493"/>
                </a:lnTo>
                <a:lnTo>
                  <a:pt x="13964" y="33832"/>
                </a:lnTo>
                <a:close/>
              </a:path>
              <a:path w="85090" h="85089">
                <a:moveTo>
                  <a:pt x="84279" y="36677"/>
                </a:moveTo>
                <a:lnTo>
                  <a:pt x="71471" y="36677"/>
                </a:lnTo>
                <a:lnTo>
                  <a:pt x="71344" y="36055"/>
                </a:lnTo>
                <a:lnTo>
                  <a:pt x="70679" y="33612"/>
                </a:lnTo>
                <a:lnTo>
                  <a:pt x="70760" y="33832"/>
                </a:lnTo>
                <a:lnTo>
                  <a:pt x="83841" y="33832"/>
                </a:lnTo>
                <a:lnTo>
                  <a:pt x="84279" y="36677"/>
                </a:lnTo>
                <a:close/>
              </a:path>
              <a:path w="85090" h="85089">
                <a:moveTo>
                  <a:pt x="13307" y="36374"/>
                </a:moveTo>
                <a:lnTo>
                  <a:pt x="13356" y="36055"/>
                </a:lnTo>
                <a:lnTo>
                  <a:pt x="13307" y="36374"/>
                </a:lnTo>
                <a:close/>
              </a:path>
              <a:path w="85090" h="85089">
                <a:moveTo>
                  <a:pt x="71393" y="36374"/>
                </a:moveTo>
                <a:lnTo>
                  <a:pt x="71310" y="36055"/>
                </a:lnTo>
                <a:lnTo>
                  <a:pt x="71393" y="36374"/>
                </a:lnTo>
                <a:close/>
              </a:path>
              <a:path w="85090" h="85089">
                <a:moveTo>
                  <a:pt x="13261" y="36677"/>
                </a:moveTo>
                <a:lnTo>
                  <a:pt x="13307" y="36374"/>
                </a:lnTo>
                <a:lnTo>
                  <a:pt x="13261" y="36677"/>
                </a:lnTo>
                <a:close/>
              </a:path>
              <a:path w="85090" h="85089">
                <a:moveTo>
                  <a:pt x="84569" y="39636"/>
                </a:moveTo>
                <a:lnTo>
                  <a:pt x="71890" y="39636"/>
                </a:lnTo>
                <a:lnTo>
                  <a:pt x="71814" y="38988"/>
                </a:lnTo>
                <a:lnTo>
                  <a:pt x="71393" y="36374"/>
                </a:lnTo>
                <a:lnTo>
                  <a:pt x="71471" y="36677"/>
                </a:lnTo>
                <a:lnTo>
                  <a:pt x="84279" y="36677"/>
                </a:lnTo>
                <a:lnTo>
                  <a:pt x="84488" y="38036"/>
                </a:lnTo>
                <a:lnTo>
                  <a:pt x="84569" y="39636"/>
                </a:lnTo>
                <a:close/>
              </a:path>
              <a:path w="85090" h="85089">
                <a:moveTo>
                  <a:pt x="12855" y="39338"/>
                </a:moveTo>
                <a:lnTo>
                  <a:pt x="12873" y="38988"/>
                </a:lnTo>
                <a:lnTo>
                  <a:pt x="12855" y="39338"/>
                </a:lnTo>
                <a:close/>
              </a:path>
              <a:path w="85090" h="85089">
                <a:moveTo>
                  <a:pt x="71825" y="39212"/>
                </a:moveTo>
                <a:lnTo>
                  <a:pt x="71791" y="38988"/>
                </a:lnTo>
                <a:lnTo>
                  <a:pt x="71825" y="39212"/>
                </a:lnTo>
                <a:close/>
              </a:path>
              <a:path w="85090" h="85089">
                <a:moveTo>
                  <a:pt x="84689" y="42671"/>
                </a:moveTo>
                <a:lnTo>
                  <a:pt x="72004" y="42671"/>
                </a:lnTo>
                <a:lnTo>
                  <a:pt x="72004" y="42037"/>
                </a:lnTo>
                <a:lnTo>
                  <a:pt x="71825" y="39212"/>
                </a:lnTo>
                <a:lnTo>
                  <a:pt x="71890" y="39636"/>
                </a:lnTo>
                <a:lnTo>
                  <a:pt x="84569" y="39636"/>
                </a:lnTo>
                <a:lnTo>
                  <a:pt x="84689" y="42037"/>
                </a:lnTo>
                <a:lnTo>
                  <a:pt x="84689" y="42671"/>
                </a:lnTo>
                <a:close/>
              </a:path>
              <a:path w="85090" h="85089">
                <a:moveTo>
                  <a:pt x="12840" y="39636"/>
                </a:moveTo>
                <a:lnTo>
                  <a:pt x="12855" y="39338"/>
                </a:lnTo>
                <a:lnTo>
                  <a:pt x="12840" y="39636"/>
                </a:lnTo>
                <a:close/>
              </a:path>
              <a:path w="85090" h="85089">
                <a:moveTo>
                  <a:pt x="12699" y="42354"/>
                </a:moveTo>
                <a:lnTo>
                  <a:pt x="12683" y="42037"/>
                </a:lnTo>
                <a:lnTo>
                  <a:pt x="12699" y="42354"/>
                </a:lnTo>
                <a:close/>
              </a:path>
              <a:path w="85090" h="85089">
                <a:moveTo>
                  <a:pt x="71988" y="42354"/>
                </a:moveTo>
                <a:lnTo>
                  <a:pt x="71972" y="42037"/>
                </a:lnTo>
                <a:lnTo>
                  <a:pt x="71988" y="42354"/>
                </a:lnTo>
                <a:close/>
              </a:path>
              <a:path w="85090" h="85089">
                <a:moveTo>
                  <a:pt x="12716" y="42671"/>
                </a:moveTo>
                <a:lnTo>
                  <a:pt x="12699" y="42354"/>
                </a:lnTo>
                <a:lnTo>
                  <a:pt x="12716" y="42671"/>
                </a:lnTo>
                <a:close/>
              </a:path>
              <a:path w="85090" h="85089">
                <a:moveTo>
                  <a:pt x="84536" y="45719"/>
                </a:moveTo>
                <a:lnTo>
                  <a:pt x="71814" y="45719"/>
                </a:lnTo>
                <a:lnTo>
                  <a:pt x="71890" y="45072"/>
                </a:lnTo>
                <a:lnTo>
                  <a:pt x="71988" y="42354"/>
                </a:lnTo>
                <a:lnTo>
                  <a:pt x="72004" y="42671"/>
                </a:lnTo>
                <a:lnTo>
                  <a:pt x="84689" y="42671"/>
                </a:lnTo>
                <a:lnTo>
                  <a:pt x="84536" y="45719"/>
                </a:lnTo>
                <a:close/>
              </a:path>
              <a:path w="85090" h="85089">
                <a:moveTo>
                  <a:pt x="12855" y="45370"/>
                </a:moveTo>
                <a:lnTo>
                  <a:pt x="12810" y="45072"/>
                </a:lnTo>
                <a:lnTo>
                  <a:pt x="12855" y="45370"/>
                </a:lnTo>
                <a:close/>
              </a:path>
              <a:path w="85090" h="85089">
                <a:moveTo>
                  <a:pt x="71825" y="45496"/>
                </a:moveTo>
                <a:lnTo>
                  <a:pt x="71847" y="45072"/>
                </a:lnTo>
                <a:lnTo>
                  <a:pt x="71825" y="45496"/>
                </a:lnTo>
                <a:close/>
              </a:path>
              <a:path w="85090" h="85089">
                <a:moveTo>
                  <a:pt x="12908" y="45719"/>
                </a:moveTo>
                <a:lnTo>
                  <a:pt x="12855" y="45370"/>
                </a:lnTo>
                <a:lnTo>
                  <a:pt x="12908" y="45719"/>
                </a:lnTo>
                <a:close/>
              </a:path>
              <a:path w="85090" h="85089">
                <a:moveTo>
                  <a:pt x="84184" y="48653"/>
                </a:moveTo>
                <a:lnTo>
                  <a:pt x="71344" y="48653"/>
                </a:lnTo>
                <a:lnTo>
                  <a:pt x="71471" y="48031"/>
                </a:lnTo>
                <a:lnTo>
                  <a:pt x="71825" y="45496"/>
                </a:lnTo>
                <a:lnTo>
                  <a:pt x="71814" y="45719"/>
                </a:lnTo>
                <a:lnTo>
                  <a:pt x="84536" y="45719"/>
                </a:lnTo>
                <a:lnTo>
                  <a:pt x="84488" y="46672"/>
                </a:lnTo>
                <a:lnTo>
                  <a:pt x="84184" y="48653"/>
                </a:lnTo>
                <a:close/>
              </a:path>
              <a:path w="85090" h="85089">
                <a:moveTo>
                  <a:pt x="13308" y="48337"/>
                </a:moveTo>
                <a:lnTo>
                  <a:pt x="13229" y="48031"/>
                </a:lnTo>
                <a:lnTo>
                  <a:pt x="13308" y="48337"/>
                </a:lnTo>
                <a:close/>
              </a:path>
              <a:path w="85090" h="85089">
                <a:moveTo>
                  <a:pt x="71392" y="48337"/>
                </a:moveTo>
                <a:lnTo>
                  <a:pt x="71439" y="48031"/>
                </a:lnTo>
                <a:lnTo>
                  <a:pt x="71392" y="48337"/>
                </a:lnTo>
                <a:close/>
              </a:path>
              <a:path w="85090" h="85089">
                <a:moveTo>
                  <a:pt x="13389" y="48653"/>
                </a:moveTo>
                <a:lnTo>
                  <a:pt x="13308" y="48337"/>
                </a:lnTo>
                <a:lnTo>
                  <a:pt x="13389" y="48653"/>
                </a:lnTo>
                <a:close/>
              </a:path>
              <a:path w="85090" h="85089">
                <a:moveTo>
                  <a:pt x="83688" y="51485"/>
                </a:moveTo>
                <a:lnTo>
                  <a:pt x="70582" y="51485"/>
                </a:lnTo>
                <a:lnTo>
                  <a:pt x="70760" y="50876"/>
                </a:lnTo>
                <a:lnTo>
                  <a:pt x="71392" y="48337"/>
                </a:lnTo>
                <a:lnTo>
                  <a:pt x="71344" y="48653"/>
                </a:lnTo>
                <a:lnTo>
                  <a:pt x="84184" y="48653"/>
                </a:lnTo>
                <a:lnTo>
                  <a:pt x="83843" y="50876"/>
                </a:lnTo>
                <a:lnTo>
                  <a:pt x="83688" y="51485"/>
                </a:lnTo>
                <a:close/>
              </a:path>
              <a:path w="85090" h="85089">
                <a:moveTo>
                  <a:pt x="14118" y="51485"/>
                </a:moveTo>
                <a:lnTo>
                  <a:pt x="13927" y="50876"/>
                </a:lnTo>
                <a:lnTo>
                  <a:pt x="14042" y="51191"/>
                </a:lnTo>
                <a:lnTo>
                  <a:pt x="14118" y="51485"/>
                </a:lnTo>
                <a:close/>
              </a:path>
              <a:path w="85090" h="85089">
                <a:moveTo>
                  <a:pt x="14042" y="51191"/>
                </a:moveTo>
                <a:lnTo>
                  <a:pt x="13927" y="50876"/>
                </a:lnTo>
                <a:lnTo>
                  <a:pt x="14042" y="51191"/>
                </a:lnTo>
                <a:close/>
              </a:path>
              <a:path w="85090" h="85089">
                <a:moveTo>
                  <a:pt x="70688" y="51072"/>
                </a:moveTo>
                <a:lnTo>
                  <a:pt x="70739" y="50876"/>
                </a:lnTo>
                <a:lnTo>
                  <a:pt x="70688" y="51072"/>
                </a:lnTo>
                <a:close/>
              </a:path>
              <a:path w="85090" h="85089">
                <a:moveTo>
                  <a:pt x="82995" y="54190"/>
                </a:moveTo>
                <a:lnTo>
                  <a:pt x="69553" y="54190"/>
                </a:lnTo>
                <a:lnTo>
                  <a:pt x="69795" y="53606"/>
                </a:lnTo>
                <a:lnTo>
                  <a:pt x="70688" y="51072"/>
                </a:lnTo>
                <a:lnTo>
                  <a:pt x="70582" y="51485"/>
                </a:lnTo>
                <a:lnTo>
                  <a:pt x="83688" y="51485"/>
                </a:lnTo>
                <a:lnTo>
                  <a:pt x="82995" y="54190"/>
                </a:lnTo>
                <a:close/>
              </a:path>
              <a:path w="85090" h="85089">
                <a:moveTo>
                  <a:pt x="14149" y="51485"/>
                </a:moveTo>
                <a:lnTo>
                  <a:pt x="14042" y="51191"/>
                </a:lnTo>
                <a:lnTo>
                  <a:pt x="14149" y="51485"/>
                </a:lnTo>
                <a:close/>
              </a:path>
              <a:path w="85090" h="85089">
                <a:moveTo>
                  <a:pt x="15134" y="54190"/>
                </a:moveTo>
                <a:lnTo>
                  <a:pt x="14892" y="53606"/>
                </a:lnTo>
                <a:lnTo>
                  <a:pt x="15011" y="53854"/>
                </a:lnTo>
                <a:lnTo>
                  <a:pt x="15134" y="54190"/>
                </a:lnTo>
                <a:close/>
              </a:path>
              <a:path w="85090" h="85089">
                <a:moveTo>
                  <a:pt x="15008" y="53845"/>
                </a:moveTo>
                <a:lnTo>
                  <a:pt x="14892" y="53606"/>
                </a:lnTo>
                <a:lnTo>
                  <a:pt x="15008" y="53845"/>
                </a:lnTo>
                <a:close/>
              </a:path>
              <a:path w="85090" h="85089">
                <a:moveTo>
                  <a:pt x="69676" y="53854"/>
                </a:moveTo>
                <a:lnTo>
                  <a:pt x="69766" y="53606"/>
                </a:lnTo>
                <a:lnTo>
                  <a:pt x="69676" y="53854"/>
                </a:lnTo>
                <a:close/>
              </a:path>
              <a:path w="85090" h="85089">
                <a:moveTo>
                  <a:pt x="69553" y="54190"/>
                </a:moveTo>
                <a:lnTo>
                  <a:pt x="69676" y="53854"/>
                </a:lnTo>
                <a:lnTo>
                  <a:pt x="69795" y="53606"/>
                </a:lnTo>
                <a:lnTo>
                  <a:pt x="69553" y="54190"/>
                </a:lnTo>
                <a:close/>
              </a:path>
              <a:path w="85090" h="85089">
                <a:moveTo>
                  <a:pt x="15175" y="54190"/>
                </a:moveTo>
                <a:lnTo>
                  <a:pt x="15008" y="53845"/>
                </a:lnTo>
                <a:lnTo>
                  <a:pt x="15175" y="54190"/>
                </a:lnTo>
                <a:close/>
              </a:path>
              <a:path w="85090" h="85089">
                <a:moveTo>
                  <a:pt x="82139" y="56756"/>
                </a:moveTo>
                <a:lnTo>
                  <a:pt x="68283" y="56756"/>
                </a:lnTo>
                <a:lnTo>
                  <a:pt x="68575" y="56222"/>
                </a:lnTo>
                <a:lnTo>
                  <a:pt x="69676" y="53854"/>
                </a:lnTo>
                <a:lnTo>
                  <a:pt x="69553" y="54190"/>
                </a:lnTo>
                <a:lnTo>
                  <a:pt x="82995" y="54190"/>
                </a:lnTo>
                <a:lnTo>
                  <a:pt x="82799" y="54952"/>
                </a:lnTo>
                <a:lnTo>
                  <a:pt x="82139" y="56756"/>
                </a:lnTo>
                <a:close/>
              </a:path>
              <a:path w="85090" h="85089">
                <a:moveTo>
                  <a:pt x="16416" y="56756"/>
                </a:moveTo>
                <a:lnTo>
                  <a:pt x="16124" y="56222"/>
                </a:lnTo>
                <a:lnTo>
                  <a:pt x="16293" y="56501"/>
                </a:lnTo>
                <a:lnTo>
                  <a:pt x="16416" y="56756"/>
                </a:lnTo>
                <a:close/>
              </a:path>
              <a:path w="85090" h="85089">
                <a:moveTo>
                  <a:pt x="16289" y="56493"/>
                </a:moveTo>
                <a:lnTo>
                  <a:pt x="16124" y="56222"/>
                </a:lnTo>
                <a:lnTo>
                  <a:pt x="16289" y="56493"/>
                </a:lnTo>
                <a:close/>
              </a:path>
              <a:path w="85090" h="85089">
                <a:moveTo>
                  <a:pt x="68405" y="56501"/>
                </a:moveTo>
                <a:lnTo>
                  <a:pt x="68539" y="56222"/>
                </a:lnTo>
                <a:lnTo>
                  <a:pt x="68405" y="56501"/>
                </a:lnTo>
                <a:close/>
              </a:path>
              <a:path w="85090" h="85089">
                <a:moveTo>
                  <a:pt x="68283" y="56756"/>
                </a:moveTo>
                <a:lnTo>
                  <a:pt x="68410" y="56493"/>
                </a:lnTo>
                <a:lnTo>
                  <a:pt x="68575" y="56222"/>
                </a:lnTo>
                <a:lnTo>
                  <a:pt x="68283" y="56756"/>
                </a:lnTo>
                <a:close/>
              </a:path>
              <a:path w="85090" h="85089">
                <a:moveTo>
                  <a:pt x="16449" y="56756"/>
                </a:moveTo>
                <a:lnTo>
                  <a:pt x="16289" y="56493"/>
                </a:lnTo>
                <a:lnTo>
                  <a:pt x="16449" y="56756"/>
                </a:lnTo>
                <a:close/>
              </a:path>
              <a:path w="85090" h="85089">
                <a:moveTo>
                  <a:pt x="81211" y="59181"/>
                </a:moveTo>
                <a:lnTo>
                  <a:pt x="66772" y="59181"/>
                </a:lnTo>
                <a:lnTo>
                  <a:pt x="67115" y="58686"/>
                </a:lnTo>
                <a:lnTo>
                  <a:pt x="68405" y="56501"/>
                </a:lnTo>
                <a:lnTo>
                  <a:pt x="68283" y="56756"/>
                </a:lnTo>
                <a:lnTo>
                  <a:pt x="82139" y="56756"/>
                </a:lnTo>
                <a:lnTo>
                  <a:pt x="81433" y="58686"/>
                </a:lnTo>
                <a:lnTo>
                  <a:pt x="81211" y="59181"/>
                </a:lnTo>
                <a:close/>
              </a:path>
              <a:path w="85090" h="85089">
                <a:moveTo>
                  <a:pt x="17928" y="59181"/>
                </a:moveTo>
                <a:lnTo>
                  <a:pt x="17585" y="58686"/>
                </a:lnTo>
                <a:lnTo>
                  <a:pt x="17807" y="58983"/>
                </a:lnTo>
                <a:lnTo>
                  <a:pt x="17928" y="59181"/>
                </a:lnTo>
                <a:close/>
              </a:path>
              <a:path w="85090" h="85089">
                <a:moveTo>
                  <a:pt x="17807" y="58983"/>
                </a:moveTo>
                <a:lnTo>
                  <a:pt x="17585" y="58686"/>
                </a:lnTo>
                <a:lnTo>
                  <a:pt x="17807" y="58983"/>
                </a:lnTo>
                <a:close/>
              </a:path>
              <a:path w="85090" h="85089">
                <a:moveTo>
                  <a:pt x="66893" y="58983"/>
                </a:moveTo>
                <a:lnTo>
                  <a:pt x="67074" y="58686"/>
                </a:lnTo>
                <a:lnTo>
                  <a:pt x="66893" y="58983"/>
                </a:lnTo>
                <a:close/>
              </a:path>
              <a:path w="85090" h="85089">
                <a:moveTo>
                  <a:pt x="17955" y="59181"/>
                </a:moveTo>
                <a:lnTo>
                  <a:pt x="17807" y="58983"/>
                </a:lnTo>
                <a:lnTo>
                  <a:pt x="17955" y="59181"/>
                </a:lnTo>
                <a:close/>
              </a:path>
              <a:path w="85090" h="85089">
                <a:moveTo>
                  <a:pt x="80114" y="61455"/>
                </a:moveTo>
                <a:lnTo>
                  <a:pt x="65045" y="61455"/>
                </a:lnTo>
                <a:lnTo>
                  <a:pt x="65426" y="60985"/>
                </a:lnTo>
                <a:lnTo>
                  <a:pt x="66893" y="58983"/>
                </a:lnTo>
                <a:lnTo>
                  <a:pt x="66772" y="59181"/>
                </a:lnTo>
                <a:lnTo>
                  <a:pt x="81211" y="59181"/>
                </a:lnTo>
                <a:lnTo>
                  <a:pt x="80114" y="61455"/>
                </a:lnTo>
                <a:close/>
              </a:path>
              <a:path w="85090" h="85089">
                <a:moveTo>
                  <a:pt x="19655" y="61455"/>
                </a:moveTo>
                <a:lnTo>
                  <a:pt x="19261" y="60985"/>
                </a:lnTo>
                <a:lnTo>
                  <a:pt x="19498" y="61245"/>
                </a:lnTo>
                <a:lnTo>
                  <a:pt x="19655" y="61455"/>
                </a:lnTo>
                <a:close/>
              </a:path>
              <a:path w="85090" h="85089">
                <a:moveTo>
                  <a:pt x="19498" y="61245"/>
                </a:moveTo>
                <a:lnTo>
                  <a:pt x="19261" y="60985"/>
                </a:lnTo>
                <a:lnTo>
                  <a:pt x="19498" y="61245"/>
                </a:lnTo>
                <a:close/>
              </a:path>
              <a:path w="85090" h="85089">
                <a:moveTo>
                  <a:pt x="65260" y="61167"/>
                </a:moveTo>
                <a:lnTo>
                  <a:pt x="65396" y="60985"/>
                </a:lnTo>
                <a:lnTo>
                  <a:pt x="65260" y="61167"/>
                </a:lnTo>
                <a:close/>
              </a:path>
              <a:path w="85090" h="85089">
                <a:moveTo>
                  <a:pt x="65045" y="61455"/>
                </a:moveTo>
                <a:lnTo>
                  <a:pt x="65260" y="61167"/>
                </a:lnTo>
                <a:lnTo>
                  <a:pt x="65426" y="60985"/>
                </a:lnTo>
                <a:lnTo>
                  <a:pt x="65045" y="61455"/>
                </a:lnTo>
                <a:close/>
              </a:path>
              <a:path w="85090" h="85089">
                <a:moveTo>
                  <a:pt x="78985" y="63538"/>
                </a:moveTo>
                <a:lnTo>
                  <a:pt x="63102" y="63538"/>
                </a:lnTo>
                <a:lnTo>
                  <a:pt x="63533" y="63106"/>
                </a:lnTo>
                <a:lnTo>
                  <a:pt x="65260" y="61167"/>
                </a:lnTo>
                <a:lnTo>
                  <a:pt x="65045" y="61455"/>
                </a:lnTo>
                <a:lnTo>
                  <a:pt x="80114" y="61455"/>
                </a:lnTo>
                <a:lnTo>
                  <a:pt x="79586" y="62547"/>
                </a:lnTo>
                <a:lnTo>
                  <a:pt x="78985" y="63538"/>
                </a:lnTo>
                <a:close/>
              </a:path>
              <a:path w="85090" h="85089">
                <a:moveTo>
                  <a:pt x="19689" y="61455"/>
                </a:moveTo>
                <a:lnTo>
                  <a:pt x="19498" y="61245"/>
                </a:lnTo>
                <a:lnTo>
                  <a:pt x="19689" y="61455"/>
                </a:lnTo>
                <a:close/>
              </a:path>
              <a:path w="85090" h="85089">
                <a:moveTo>
                  <a:pt x="21318" y="63244"/>
                </a:moveTo>
                <a:lnTo>
                  <a:pt x="21166" y="63106"/>
                </a:lnTo>
                <a:lnTo>
                  <a:pt x="21318" y="63244"/>
                </a:lnTo>
                <a:close/>
              </a:path>
              <a:path w="85090" h="85089">
                <a:moveTo>
                  <a:pt x="63307" y="63312"/>
                </a:moveTo>
                <a:lnTo>
                  <a:pt x="63495" y="63106"/>
                </a:lnTo>
                <a:lnTo>
                  <a:pt x="63307" y="63312"/>
                </a:lnTo>
                <a:close/>
              </a:path>
              <a:path w="85090" h="85089">
                <a:moveTo>
                  <a:pt x="21641" y="63538"/>
                </a:moveTo>
                <a:lnTo>
                  <a:pt x="21318" y="63244"/>
                </a:lnTo>
                <a:lnTo>
                  <a:pt x="21641" y="63538"/>
                </a:lnTo>
                <a:close/>
              </a:path>
              <a:path w="85090" h="85089">
                <a:moveTo>
                  <a:pt x="77836" y="65430"/>
                </a:moveTo>
                <a:lnTo>
                  <a:pt x="60981" y="65430"/>
                </a:lnTo>
                <a:lnTo>
                  <a:pt x="61438" y="65049"/>
                </a:lnTo>
                <a:lnTo>
                  <a:pt x="63307" y="63312"/>
                </a:lnTo>
                <a:lnTo>
                  <a:pt x="63102" y="63538"/>
                </a:lnTo>
                <a:lnTo>
                  <a:pt x="78985" y="63538"/>
                </a:lnTo>
                <a:lnTo>
                  <a:pt x="77836" y="65430"/>
                </a:lnTo>
                <a:close/>
              </a:path>
              <a:path w="85090" h="85089">
                <a:moveTo>
                  <a:pt x="23719" y="65430"/>
                </a:moveTo>
                <a:lnTo>
                  <a:pt x="23249" y="65049"/>
                </a:lnTo>
                <a:lnTo>
                  <a:pt x="23537" y="65264"/>
                </a:lnTo>
                <a:lnTo>
                  <a:pt x="23719" y="65430"/>
                </a:lnTo>
                <a:close/>
              </a:path>
              <a:path w="85090" h="85089">
                <a:moveTo>
                  <a:pt x="23537" y="65264"/>
                </a:moveTo>
                <a:lnTo>
                  <a:pt x="23249" y="65049"/>
                </a:lnTo>
                <a:lnTo>
                  <a:pt x="23537" y="65264"/>
                </a:lnTo>
                <a:close/>
              </a:path>
              <a:path w="85090" h="85089">
                <a:moveTo>
                  <a:pt x="61221" y="65211"/>
                </a:moveTo>
                <a:lnTo>
                  <a:pt x="61399" y="65049"/>
                </a:lnTo>
                <a:lnTo>
                  <a:pt x="61221" y="65211"/>
                </a:lnTo>
                <a:close/>
              </a:path>
              <a:path w="85090" h="85089">
                <a:moveTo>
                  <a:pt x="60981" y="65430"/>
                </a:moveTo>
                <a:lnTo>
                  <a:pt x="61221" y="65211"/>
                </a:lnTo>
                <a:lnTo>
                  <a:pt x="61438" y="65049"/>
                </a:lnTo>
                <a:lnTo>
                  <a:pt x="60981" y="65430"/>
                </a:lnTo>
                <a:close/>
              </a:path>
              <a:path w="85090" h="85089">
                <a:moveTo>
                  <a:pt x="76659" y="67119"/>
                </a:moveTo>
                <a:lnTo>
                  <a:pt x="58669" y="67119"/>
                </a:lnTo>
                <a:lnTo>
                  <a:pt x="59177" y="66776"/>
                </a:lnTo>
                <a:lnTo>
                  <a:pt x="61221" y="65211"/>
                </a:lnTo>
                <a:lnTo>
                  <a:pt x="60981" y="65430"/>
                </a:lnTo>
                <a:lnTo>
                  <a:pt x="77836" y="65430"/>
                </a:lnTo>
                <a:lnTo>
                  <a:pt x="77465" y="66039"/>
                </a:lnTo>
                <a:lnTo>
                  <a:pt x="76659" y="67119"/>
                </a:lnTo>
                <a:close/>
              </a:path>
              <a:path w="85090" h="85089">
                <a:moveTo>
                  <a:pt x="23759" y="65430"/>
                </a:moveTo>
                <a:lnTo>
                  <a:pt x="23537" y="65264"/>
                </a:lnTo>
                <a:lnTo>
                  <a:pt x="23759" y="65430"/>
                </a:lnTo>
                <a:close/>
              </a:path>
              <a:path w="85090" h="85089">
                <a:moveTo>
                  <a:pt x="25721" y="66897"/>
                </a:moveTo>
                <a:lnTo>
                  <a:pt x="25522" y="66776"/>
                </a:lnTo>
                <a:lnTo>
                  <a:pt x="25721" y="66897"/>
                </a:lnTo>
                <a:close/>
              </a:path>
              <a:path w="85090" h="85089">
                <a:moveTo>
                  <a:pt x="58915" y="66935"/>
                </a:moveTo>
                <a:lnTo>
                  <a:pt x="59128" y="66776"/>
                </a:lnTo>
                <a:lnTo>
                  <a:pt x="58915" y="66935"/>
                </a:lnTo>
                <a:close/>
              </a:path>
              <a:path w="85090" h="85089">
                <a:moveTo>
                  <a:pt x="26085" y="67119"/>
                </a:moveTo>
                <a:lnTo>
                  <a:pt x="25721" y="66897"/>
                </a:lnTo>
                <a:lnTo>
                  <a:pt x="26085" y="67119"/>
                </a:lnTo>
                <a:close/>
              </a:path>
              <a:path w="85090" h="85089">
                <a:moveTo>
                  <a:pt x="75568" y="68579"/>
                </a:moveTo>
                <a:lnTo>
                  <a:pt x="56206" y="68579"/>
                </a:lnTo>
                <a:lnTo>
                  <a:pt x="56752" y="68287"/>
                </a:lnTo>
                <a:lnTo>
                  <a:pt x="58915" y="66935"/>
                </a:lnTo>
                <a:lnTo>
                  <a:pt x="58669" y="67119"/>
                </a:lnTo>
                <a:lnTo>
                  <a:pt x="76659" y="67119"/>
                </a:lnTo>
                <a:lnTo>
                  <a:pt x="75568" y="68579"/>
                </a:lnTo>
                <a:close/>
              </a:path>
              <a:path w="85090" h="85089">
                <a:moveTo>
                  <a:pt x="28215" y="68417"/>
                </a:moveTo>
                <a:lnTo>
                  <a:pt x="27948" y="68287"/>
                </a:lnTo>
                <a:lnTo>
                  <a:pt x="28215" y="68417"/>
                </a:lnTo>
                <a:close/>
              </a:path>
              <a:path w="85090" h="85089">
                <a:moveTo>
                  <a:pt x="56432" y="68442"/>
                </a:moveTo>
                <a:lnTo>
                  <a:pt x="56687" y="68287"/>
                </a:lnTo>
                <a:lnTo>
                  <a:pt x="56432" y="68442"/>
                </a:lnTo>
                <a:close/>
              </a:path>
              <a:path w="85090" h="85089">
                <a:moveTo>
                  <a:pt x="28549" y="68579"/>
                </a:moveTo>
                <a:lnTo>
                  <a:pt x="28215" y="68417"/>
                </a:lnTo>
                <a:lnTo>
                  <a:pt x="28549" y="68579"/>
                </a:lnTo>
                <a:close/>
              </a:path>
              <a:path w="85090" h="85089">
                <a:moveTo>
                  <a:pt x="74564" y="69811"/>
                </a:moveTo>
                <a:lnTo>
                  <a:pt x="53602" y="69811"/>
                </a:lnTo>
                <a:lnTo>
                  <a:pt x="54174" y="69557"/>
                </a:lnTo>
                <a:lnTo>
                  <a:pt x="56432" y="68442"/>
                </a:lnTo>
                <a:lnTo>
                  <a:pt x="56206" y="68579"/>
                </a:lnTo>
                <a:lnTo>
                  <a:pt x="75568" y="68579"/>
                </a:lnTo>
                <a:lnTo>
                  <a:pt x="75027" y="69303"/>
                </a:lnTo>
                <a:lnTo>
                  <a:pt x="74564" y="69811"/>
                </a:lnTo>
                <a:close/>
              </a:path>
              <a:path w="85090" h="85089">
                <a:moveTo>
                  <a:pt x="31085" y="69811"/>
                </a:moveTo>
                <a:lnTo>
                  <a:pt x="30513" y="69557"/>
                </a:lnTo>
                <a:lnTo>
                  <a:pt x="30714" y="69631"/>
                </a:lnTo>
                <a:lnTo>
                  <a:pt x="31085" y="69811"/>
                </a:lnTo>
                <a:close/>
              </a:path>
              <a:path w="85090" h="85089">
                <a:moveTo>
                  <a:pt x="30714" y="69631"/>
                </a:moveTo>
                <a:lnTo>
                  <a:pt x="30513" y="69557"/>
                </a:lnTo>
                <a:lnTo>
                  <a:pt x="30714" y="69631"/>
                </a:lnTo>
                <a:close/>
              </a:path>
              <a:path w="85090" h="85089">
                <a:moveTo>
                  <a:pt x="53977" y="69630"/>
                </a:moveTo>
                <a:lnTo>
                  <a:pt x="54127" y="69557"/>
                </a:lnTo>
                <a:lnTo>
                  <a:pt x="53977" y="69630"/>
                </a:lnTo>
                <a:close/>
              </a:path>
              <a:path w="85090" h="85089">
                <a:moveTo>
                  <a:pt x="53602" y="69811"/>
                </a:moveTo>
                <a:lnTo>
                  <a:pt x="53977" y="69630"/>
                </a:lnTo>
                <a:lnTo>
                  <a:pt x="54174" y="69557"/>
                </a:lnTo>
                <a:lnTo>
                  <a:pt x="53602" y="69811"/>
                </a:lnTo>
                <a:close/>
              </a:path>
              <a:path w="85090" h="85089">
                <a:moveTo>
                  <a:pt x="73685" y="70777"/>
                </a:moveTo>
                <a:lnTo>
                  <a:pt x="50872" y="70777"/>
                </a:lnTo>
                <a:lnTo>
                  <a:pt x="51468" y="70586"/>
                </a:lnTo>
                <a:lnTo>
                  <a:pt x="53977" y="69630"/>
                </a:lnTo>
                <a:lnTo>
                  <a:pt x="53602" y="69811"/>
                </a:lnTo>
                <a:lnTo>
                  <a:pt x="74564" y="69811"/>
                </a:lnTo>
                <a:lnTo>
                  <a:pt x="73685" y="70777"/>
                </a:lnTo>
                <a:close/>
              </a:path>
              <a:path w="85090" h="85089">
                <a:moveTo>
                  <a:pt x="31204" y="69811"/>
                </a:moveTo>
                <a:lnTo>
                  <a:pt x="30714" y="69631"/>
                </a:lnTo>
                <a:lnTo>
                  <a:pt x="31204" y="69811"/>
                </a:lnTo>
                <a:close/>
              </a:path>
              <a:path w="85090" h="85089">
                <a:moveTo>
                  <a:pt x="33828" y="70777"/>
                </a:moveTo>
                <a:lnTo>
                  <a:pt x="33219" y="70586"/>
                </a:lnTo>
                <a:lnTo>
                  <a:pt x="33524" y="70665"/>
                </a:lnTo>
                <a:lnTo>
                  <a:pt x="33828" y="70777"/>
                </a:lnTo>
                <a:close/>
              </a:path>
              <a:path w="85090" h="85089">
                <a:moveTo>
                  <a:pt x="33524" y="70665"/>
                </a:moveTo>
                <a:lnTo>
                  <a:pt x="33219" y="70586"/>
                </a:lnTo>
                <a:lnTo>
                  <a:pt x="33524" y="70665"/>
                </a:lnTo>
                <a:close/>
              </a:path>
              <a:path w="85090" h="85089">
                <a:moveTo>
                  <a:pt x="51199" y="70656"/>
                </a:moveTo>
                <a:lnTo>
                  <a:pt x="51388" y="70586"/>
                </a:lnTo>
                <a:lnTo>
                  <a:pt x="51199" y="70656"/>
                </a:lnTo>
                <a:close/>
              </a:path>
              <a:path w="85090" h="85089">
                <a:moveTo>
                  <a:pt x="50872" y="70777"/>
                </a:moveTo>
                <a:lnTo>
                  <a:pt x="51199" y="70656"/>
                </a:lnTo>
                <a:lnTo>
                  <a:pt x="51468" y="70586"/>
                </a:lnTo>
                <a:lnTo>
                  <a:pt x="50872" y="70777"/>
                </a:lnTo>
                <a:close/>
              </a:path>
              <a:path w="85090" h="85089">
                <a:moveTo>
                  <a:pt x="48330" y="71397"/>
                </a:moveTo>
                <a:lnTo>
                  <a:pt x="51199" y="70656"/>
                </a:lnTo>
                <a:lnTo>
                  <a:pt x="50872" y="70777"/>
                </a:lnTo>
                <a:lnTo>
                  <a:pt x="73685" y="70777"/>
                </a:lnTo>
                <a:lnTo>
                  <a:pt x="73164" y="71348"/>
                </a:lnTo>
                <a:lnTo>
                  <a:pt x="48649" y="71348"/>
                </a:lnTo>
                <a:lnTo>
                  <a:pt x="48330" y="71397"/>
                </a:lnTo>
                <a:close/>
              </a:path>
              <a:path w="85090" h="85089">
                <a:moveTo>
                  <a:pt x="33959" y="70777"/>
                </a:moveTo>
                <a:lnTo>
                  <a:pt x="33828" y="70777"/>
                </a:lnTo>
                <a:lnTo>
                  <a:pt x="33524" y="70665"/>
                </a:lnTo>
                <a:lnTo>
                  <a:pt x="33959" y="70777"/>
                </a:lnTo>
                <a:close/>
              </a:path>
              <a:path w="85090" h="85089">
                <a:moveTo>
                  <a:pt x="36673" y="71475"/>
                </a:moveTo>
                <a:lnTo>
                  <a:pt x="36051" y="71348"/>
                </a:lnTo>
                <a:lnTo>
                  <a:pt x="36368" y="71397"/>
                </a:lnTo>
                <a:lnTo>
                  <a:pt x="36673" y="71475"/>
                </a:lnTo>
                <a:close/>
              </a:path>
              <a:path w="85090" h="85089">
                <a:moveTo>
                  <a:pt x="36368" y="71397"/>
                </a:moveTo>
                <a:lnTo>
                  <a:pt x="36051" y="71348"/>
                </a:lnTo>
                <a:lnTo>
                  <a:pt x="36180" y="71348"/>
                </a:lnTo>
                <a:lnTo>
                  <a:pt x="36368" y="71397"/>
                </a:lnTo>
                <a:close/>
              </a:path>
              <a:path w="85090" h="85089">
                <a:moveTo>
                  <a:pt x="48027" y="71475"/>
                </a:moveTo>
                <a:lnTo>
                  <a:pt x="48330" y="71397"/>
                </a:lnTo>
                <a:lnTo>
                  <a:pt x="48649" y="71348"/>
                </a:lnTo>
                <a:lnTo>
                  <a:pt x="48027" y="71475"/>
                </a:lnTo>
                <a:close/>
              </a:path>
              <a:path w="85090" h="85089">
                <a:moveTo>
                  <a:pt x="73049" y="71475"/>
                </a:moveTo>
                <a:lnTo>
                  <a:pt x="48027" y="71475"/>
                </a:lnTo>
                <a:lnTo>
                  <a:pt x="48649" y="71348"/>
                </a:lnTo>
                <a:lnTo>
                  <a:pt x="73164" y="71348"/>
                </a:lnTo>
                <a:close/>
              </a:path>
              <a:path w="85090" h="85089">
                <a:moveTo>
                  <a:pt x="72667" y="71894"/>
                </a:moveTo>
                <a:lnTo>
                  <a:pt x="45068" y="71894"/>
                </a:lnTo>
                <a:lnTo>
                  <a:pt x="45703" y="71831"/>
                </a:lnTo>
                <a:lnTo>
                  <a:pt x="45484" y="71831"/>
                </a:lnTo>
                <a:lnTo>
                  <a:pt x="48330" y="71397"/>
                </a:lnTo>
                <a:lnTo>
                  <a:pt x="48027" y="71475"/>
                </a:lnTo>
                <a:lnTo>
                  <a:pt x="73049" y="71475"/>
                </a:lnTo>
                <a:lnTo>
                  <a:pt x="72725" y="71831"/>
                </a:lnTo>
                <a:lnTo>
                  <a:pt x="45703" y="71831"/>
                </a:lnTo>
                <a:lnTo>
                  <a:pt x="45382" y="71846"/>
                </a:lnTo>
                <a:lnTo>
                  <a:pt x="72710" y="71846"/>
                </a:lnTo>
                <a:close/>
              </a:path>
              <a:path w="85090" h="85089">
                <a:moveTo>
                  <a:pt x="36881" y="71475"/>
                </a:moveTo>
                <a:lnTo>
                  <a:pt x="36673" y="71475"/>
                </a:lnTo>
                <a:lnTo>
                  <a:pt x="36368" y="71397"/>
                </a:lnTo>
                <a:lnTo>
                  <a:pt x="36881" y="71475"/>
                </a:lnTo>
                <a:close/>
              </a:path>
              <a:path w="85090" h="85089">
                <a:moveTo>
                  <a:pt x="39619" y="71894"/>
                </a:moveTo>
                <a:lnTo>
                  <a:pt x="38984" y="71831"/>
                </a:lnTo>
                <a:lnTo>
                  <a:pt x="39306" y="71846"/>
                </a:lnTo>
                <a:lnTo>
                  <a:pt x="39619" y="71894"/>
                </a:lnTo>
                <a:close/>
              </a:path>
              <a:path w="85090" h="85089">
                <a:moveTo>
                  <a:pt x="45068" y="71894"/>
                </a:moveTo>
                <a:lnTo>
                  <a:pt x="45382" y="71846"/>
                </a:lnTo>
                <a:lnTo>
                  <a:pt x="45703" y="71831"/>
                </a:lnTo>
                <a:lnTo>
                  <a:pt x="45068" y="71894"/>
                </a:lnTo>
                <a:close/>
              </a:path>
              <a:path w="85090" h="85089">
                <a:moveTo>
                  <a:pt x="72563" y="72008"/>
                </a:moveTo>
                <a:lnTo>
                  <a:pt x="42667" y="72008"/>
                </a:lnTo>
                <a:lnTo>
                  <a:pt x="42349" y="71993"/>
                </a:lnTo>
                <a:lnTo>
                  <a:pt x="45382" y="71846"/>
                </a:lnTo>
                <a:lnTo>
                  <a:pt x="45068" y="71894"/>
                </a:lnTo>
                <a:lnTo>
                  <a:pt x="72667" y="71894"/>
                </a:lnTo>
                <a:close/>
              </a:path>
              <a:path w="85090" h="85089">
                <a:moveTo>
                  <a:pt x="40300" y="71894"/>
                </a:moveTo>
                <a:lnTo>
                  <a:pt x="39619" y="71894"/>
                </a:lnTo>
                <a:lnTo>
                  <a:pt x="39306" y="71846"/>
                </a:lnTo>
                <a:lnTo>
                  <a:pt x="40300" y="71894"/>
                </a:lnTo>
                <a:close/>
              </a:path>
              <a:path w="85090" h="85089">
                <a:moveTo>
                  <a:pt x="42667" y="72008"/>
                </a:moveTo>
                <a:lnTo>
                  <a:pt x="42032" y="72008"/>
                </a:lnTo>
                <a:lnTo>
                  <a:pt x="42349" y="71993"/>
                </a:lnTo>
                <a:lnTo>
                  <a:pt x="42667" y="72008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029814" y="1747227"/>
            <a:ext cx="445134" cy="152400"/>
          </a:xfrm>
          <a:custGeom>
            <a:avLst/>
            <a:gdLst/>
            <a:ahLst/>
            <a:cxnLst/>
            <a:rect l="l" t="t" r="r" b="b"/>
            <a:pathLst>
              <a:path w="445134" h="152400">
                <a:moveTo>
                  <a:pt x="426889" y="73660"/>
                </a:moveTo>
                <a:lnTo>
                  <a:pt x="311598" y="7619"/>
                </a:lnTo>
                <a:lnTo>
                  <a:pt x="443894" y="0"/>
                </a:lnTo>
                <a:lnTo>
                  <a:pt x="404785" y="12700"/>
                </a:lnTo>
                <a:lnTo>
                  <a:pt x="359452" y="12700"/>
                </a:lnTo>
                <a:lnTo>
                  <a:pt x="356582" y="25400"/>
                </a:lnTo>
                <a:lnTo>
                  <a:pt x="372660" y="29210"/>
                </a:lnTo>
                <a:lnTo>
                  <a:pt x="375462" y="29210"/>
                </a:lnTo>
                <a:lnTo>
                  <a:pt x="382413" y="31750"/>
                </a:lnTo>
                <a:lnTo>
                  <a:pt x="382134" y="31750"/>
                </a:lnTo>
                <a:lnTo>
                  <a:pt x="383344" y="32228"/>
                </a:lnTo>
                <a:lnTo>
                  <a:pt x="426889" y="73660"/>
                </a:lnTo>
                <a:close/>
              </a:path>
              <a:path w="445134" h="152400">
                <a:moveTo>
                  <a:pt x="266272" y="151130"/>
                </a:moveTo>
                <a:lnTo>
                  <a:pt x="178337" y="151130"/>
                </a:lnTo>
                <a:lnTo>
                  <a:pt x="118215" y="143510"/>
                </a:lnTo>
                <a:lnTo>
                  <a:pt x="109033" y="140969"/>
                </a:lnTo>
                <a:lnTo>
                  <a:pt x="100143" y="139700"/>
                </a:lnTo>
                <a:lnTo>
                  <a:pt x="91533" y="137160"/>
                </a:lnTo>
                <a:lnTo>
                  <a:pt x="83227" y="135889"/>
                </a:lnTo>
                <a:lnTo>
                  <a:pt x="75226" y="133350"/>
                </a:lnTo>
                <a:lnTo>
                  <a:pt x="40377" y="119380"/>
                </a:lnTo>
                <a:lnTo>
                  <a:pt x="34510" y="116839"/>
                </a:lnTo>
                <a:lnTo>
                  <a:pt x="29049" y="113030"/>
                </a:lnTo>
                <a:lnTo>
                  <a:pt x="23981" y="110489"/>
                </a:lnTo>
                <a:lnTo>
                  <a:pt x="19333" y="106680"/>
                </a:lnTo>
                <a:lnTo>
                  <a:pt x="0" y="72389"/>
                </a:lnTo>
                <a:lnTo>
                  <a:pt x="118" y="69850"/>
                </a:lnTo>
                <a:lnTo>
                  <a:pt x="626" y="67310"/>
                </a:lnTo>
                <a:lnTo>
                  <a:pt x="1464" y="63500"/>
                </a:lnTo>
                <a:lnTo>
                  <a:pt x="2607" y="60960"/>
                </a:lnTo>
                <a:lnTo>
                  <a:pt x="4055" y="58419"/>
                </a:lnTo>
                <a:lnTo>
                  <a:pt x="5757" y="54610"/>
                </a:lnTo>
                <a:lnTo>
                  <a:pt x="35488" y="30480"/>
                </a:lnTo>
                <a:lnTo>
                  <a:pt x="43882" y="26669"/>
                </a:lnTo>
                <a:lnTo>
                  <a:pt x="53001" y="21589"/>
                </a:lnTo>
                <a:lnTo>
                  <a:pt x="62831" y="19050"/>
                </a:lnTo>
                <a:lnTo>
                  <a:pt x="73334" y="15239"/>
                </a:lnTo>
                <a:lnTo>
                  <a:pt x="84484" y="11430"/>
                </a:lnTo>
                <a:lnTo>
                  <a:pt x="96232" y="8889"/>
                </a:lnTo>
                <a:lnTo>
                  <a:pt x="121340" y="3810"/>
                </a:lnTo>
                <a:lnTo>
                  <a:pt x="123689" y="16510"/>
                </a:lnTo>
                <a:lnTo>
                  <a:pt x="111002" y="19050"/>
                </a:lnTo>
                <a:lnTo>
                  <a:pt x="111192" y="19050"/>
                </a:lnTo>
                <a:lnTo>
                  <a:pt x="99051" y="21589"/>
                </a:lnTo>
                <a:lnTo>
                  <a:pt x="99254" y="21589"/>
                </a:lnTo>
                <a:lnTo>
                  <a:pt x="87697" y="24130"/>
                </a:lnTo>
                <a:lnTo>
                  <a:pt x="87913" y="24130"/>
                </a:lnTo>
                <a:lnTo>
                  <a:pt x="76991" y="26669"/>
                </a:lnTo>
                <a:lnTo>
                  <a:pt x="77220" y="26669"/>
                </a:lnTo>
                <a:lnTo>
                  <a:pt x="66958" y="30480"/>
                </a:lnTo>
                <a:lnTo>
                  <a:pt x="67199" y="30480"/>
                </a:lnTo>
                <a:lnTo>
                  <a:pt x="57636" y="34289"/>
                </a:lnTo>
                <a:lnTo>
                  <a:pt x="57916" y="34289"/>
                </a:lnTo>
                <a:lnTo>
                  <a:pt x="49089" y="38100"/>
                </a:lnTo>
                <a:lnTo>
                  <a:pt x="49407" y="38100"/>
                </a:lnTo>
                <a:lnTo>
                  <a:pt x="41342" y="41910"/>
                </a:lnTo>
                <a:lnTo>
                  <a:pt x="41698" y="41910"/>
                </a:lnTo>
                <a:lnTo>
                  <a:pt x="34459" y="45719"/>
                </a:lnTo>
                <a:lnTo>
                  <a:pt x="34853" y="45719"/>
                </a:lnTo>
                <a:lnTo>
                  <a:pt x="28452" y="49530"/>
                </a:lnTo>
                <a:lnTo>
                  <a:pt x="28782" y="49530"/>
                </a:lnTo>
                <a:lnTo>
                  <a:pt x="25912" y="52069"/>
                </a:lnTo>
                <a:lnTo>
                  <a:pt x="26153" y="52069"/>
                </a:lnTo>
                <a:lnTo>
                  <a:pt x="23499" y="53339"/>
                </a:lnTo>
                <a:lnTo>
                  <a:pt x="23753" y="53339"/>
                </a:lnTo>
                <a:lnTo>
                  <a:pt x="21340" y="55880"/>
                </a:lnTo>
                <a:lnTo>
                  <a:pt x="21594" y="55880"/>
                </a:lnTo>
                <a:lnTo>
                  <a:pt x="20502" y="57150"/>
                </a:lnTo>
                <a:lnTo>
                  <a:pt x="19689" y="57150"/>
                </a:lnTo>
                <a:lnTo>
                  <a:pt x="17746" y="59689"/>
                </a:lnTo>
                <a:lnTo>
                  <a:pt x="18012" y="59689"/>
                </a:lnTo>
                <a:lnTo>
                  <a:pt x="16311" y="62230"/>
                </a:lnTo>
                <a:lnTo>
                  <a:pt x="16577" y="62230"/>
                </a:lnTo>
                <a:lnTo>
                  <a:pt x="15853" y="63500"/>
                </a:lnTo>
                <a:lnTo>
                  <a:pt x="15383" y="63500"/>
                </a:lnTo>
                <a:lnTo>
                  <a:pt x="14190" y="66039"/>
                </a:lnTo>
                <a:lnTo>
                  <a:pt x="14418" y="66039"/>
                </a:lnTo>
                <a:lnTo>
                  <a:pt x="13948" y="67310"/>
                </a:lnTo>
                <a:lnTo>
                  <a:pt x="13656" y="67310"/>
                </a:lnTo>
                <a:lnTo>
                  <a:pt x="12983" y="69850"/>
                </a:lnTo>
                <a:lnTo>
                  <a:pt x="13123" y="69850"/>
                </a:lnTo>
                <a:lnTo>
                  <a:pt x="12920" y="71119"/>
                </a:lnTo>
                <a:lnTo>
                  <a:pt x="12780" y="71119"/>
                </a:lnTo>
                <a:lnTo>
                  <a:pt x="12653" y="73660"/>
                </a:lnTo>
                <a:lnTo>
                  <a:pt x="12678" y="74930"/>
                </a:lnTo>
                <a:lnTo>
                  <a:pt x="12780" y="76200"/>
                </a:lnTo>
                <a:lnTo>
                  <a:pt x="13605" y="80010"/>
                </a:lnTo>
                <a:lnTo>
                  <a:pt x="13809" y="80010"/>
                </a:lnTo>
                <a:lnTo>
                  <a:pt x="14723" y="82550"/>
                </a:lnTo>
                <a:lnTo>
                  <a:pt x="15024" y="82550"/>
                </a:lnTo>
                <a:lnTo>
                  <a:pt x="16285" y="85089"/>
                </a:lnTo>
                <a:lnTo>
                  <a:pt x="15917" y="85089"/>
                </a:lnTo>
                <a:lnTo>
                  <a:pt x="18317" y="87630"/>
                </a:lnTo>
                <a:lnTo>
                  <a:pt x="17936" y="87630"/>
                </a:lnTo>
                <a:lnTo>
                  <a:pt x="20844" y="91439"/>
                </a:lnTo>
                <a:lnTo>
                  <a:pt x="21606" y="91439"/>
                </a:lnTo>
                <a:lnTo>
                  <a:pt x="23867" y="93980"/>
                </a:lnTo>
                <a:lnTo>
                  <a:pt x="23511" y="93980"/>
                </a:lnTo>
                <a:lnTo>
                  <a:pt x="27372" y="96519"/>
                </a:lnTo>
                <a:lnTo>
                  <a:pt x="27042" y="96519"/>
                </a:lnTo>
                <a:lnTo>
                  <a:pt x="31373" y="100330"/>
                </a:lnTo>
                <a:lnTo>
                  <a:pt x="32655" y="100330"/>
                </a:lnTo>
                <a:lnTo>
                  <a:pt x="35830" y="102869"/>
                </a:lnTo>
                <a:lnTo>
                  <a:pt x="35551" y="102869"/>
                </a:lnTo>
                <a:lnTo>
                  <a:pt x="40758" y="105410"/>
                </a:lnTo>
                <a:lnTo>
                  <a:pt x="40504" y="105410"/>
                </a:lnTo>
                <a:lnTo>
                  <a:pt x="46117" y="107950"/>
                </a:lnTo>
                <a:lnTo>
                  <a:pt x="45889" y="107950"/>
                </a:lnTo>
                <a:lnTo>
                  <a:pt x="51909" y="110489"/>
                </a:lnTo>
                <a:lnTo>
                  <a:pt x="51693" y="110489"/>
                </a:lnTo>
                <a:lnTo>
                  <a:pt x="58106" y="114300"/>
                </a:lnTo>
                <a:lnTo>
                  <a:pt x="60168" y="114300"/>
                </a:lnTo>
                <a:lnTo>
                  <a:pt x="64698" y="116839"/>
                </a:lnTo>
                <a:lnTo>
                  <a:pt x="68088" y="116839"/>
                </a:lnTo>
                <a:lnTo>
                  <a:pt x="71670" y="118110"/>
                </a:lnTo>
                <a:lnTo>
                  <a:pt x="71492" y="118110"/>
                </a:lnTo>
                <a:lnTo>
                  <a:pt x="78998" y="120650"/>
                </a:lnTo>
                <a:lnTo>
                  <a:pt x="78833" y="120650"/>
                </a:lnTo>
                <a:lnTo>
                  <a:pt x="86669" y="123189"/>
                </a:lnTo>
                <a:lnTo>
                  <a:pt x="86516" y="123189"/>
                </a:lnTo>
                <a:lnTo>
                  <a:pt x="94670" y="125730"/>
                </a:lnTo>
                <a:lnTo>
                  <a:pt x="94530" y="125730"/>
                </a:lnTo>
                <a:lnTo>
                  <a:pt x="103001" y="127000"/>
                </a:lnTo>
                <a:lnTo>
                  <a:pt x="102861" y="127000"/>
                </a:lnTo>
                <a:lnTo>
                  <a:pt x="111624" y="129539"/>
                </a:lnTo>
                <a:lnTo>
                  <a:pt x="120539" y="130810"/>
                </a:lnTo>
                <a:lnTo>
                  <a:pt x="129722" y="132080"/>
                </a:lnTo>
                <a:lnTo>
                  <a:pt x="139170" y="133350"/>
                </a:lnTo>
                <a:lnTo>
                  <a:pt x="148860" y="134619"/>
                </a:lnTo>
                <a:lnTo>
                  <a:pt x="158779" y="135889"/>
                </a:lnTo>
                <a:lnTo>
                  <a:pt x="168914" y="137160"/>
                </a:lnTo>
                <a:lnTo>
                  <a:pt x="179252" y="138430"/>
                </a:lnTo>
                <a:lnTo>
                  <a:pt x="200384" y="138430"/>
                </a:lnTo>
                <a:lnTo>
                  <a:pt x="211344" y="139700"/>
                </a:lnTo>
                <a:lnTo>
                  <a:pt x="344466" y="139700"/>
                </a:lnTo>
                <a:lnTo>
                  <a:pt x="335563" y="140969"/>
                </a:lnTo>
                <a:lnTo>
                  <a:pt x="326394" y="143510"/>
                </a:lnTo>
                <a:lnTo>
                  <a:pt x="266272" y="151130"/>
                </a:lnTo>
                <a:close/>
              </a:path>
              <a:path w="445134" h="152400">
                <a:moveTo>
                  <a:pt x="372660" y="29210"/>
                </a:moveTo>
                <a:lnTo>
                  <a:pt x="356582" y="25400"/>
                </a:lnTo>
                <a:lnTo>
                  <a:pt x="359452" y="12700"/>
                </a:lnTo>
                <a:lnTo>
                  <a:pt x="375873" y="16510"/>
                </a:lnTo>
                <a:lnTo>
                  <a:pt x="384150" y="19400"/>
                </a:lnTo>
                <a:lnTo>
                  <a:pt x="373498" y="22860"/>
                </a:lnTo>
                <a:lnTo>
                  <a:pt x="378837" y="27939"/>
                </a:lnTo>
                <a:lnTo>
                  <a:pt x="371987" y="27939"/>
                </a:lnTo>
                <a:lnTo>
                  <a:pt x="372660" y="29210"/>
                </a:lnTo>
                <a:close/>
              </a:path>
              <a:path w="445134" h="152400">
                <a:moveTo>
                  <a:pt x="384150" y="19400"/>
                </a:moveTo>
                <a:lnTo>
                  <a:pt x="375873" y="16510"/>
                </a:lnTo>
                <a:lnTo>
                  <a:pt x="359452" y="12700"/>
                </a:lnTo>
                <a:lnTo>
                  <a:pt x="404785" y="12700"/>
                </a:lnTo>
                <a:lnTo>
                  <a:pt x="384150" y="19400"/>
                </a:lnTo>
                <a:close/>
              </a:path>
              <a:path w="445134" h="152400">
                <a:moveTo>
                  <a:pt x="400270" y="40639"/>
                </a:moveTo>
                <a:lnTo>
                  <a:pt x="391456" y="35560"/>
                </a:lnTo>
                <a:lnTo>
                  <a:pt x="391773" y="35560"/>
                </a:lnTo>
                <a:lnTo>
                  <a:pt x="383344" y="32228"/>
                </a:lnTo>
                <a:lnTo>
                  <a:pt x="373498" y="22860"/>
                </a:lnTo>
                <a:lnTo>
                  <a:pt x="384150" y="19400"/>
                </a:lnTo>
                <a:lnTo>
                  <a:pt x="386782" y="20319"/>
                </a:lnTo>
                <a:lnTo>
                  <a:pt x="396714" y="24130"/>
                </a:lnTo>
                <a:lnTo>
                  <a:pt x="405858" y="29210"/>
                </a:lnTo>
                <a:lnTo>
                  <a:pt x="414113" y="33019"/>
                </a:lnTo>
                <a:lnTo>
                  <a:pt x="417986" y="35560"/>
                </a:lnTo>
                <a:lnTo>
                  <a:pt x="421593" y="38100"/>
                </a:lnTo>
                <a:lnTo>
                  <a:pt x="423282" y="39369"/>
                </a:lnTo>
                <a:lnTo>
                  <a:pt x="399914" y="39369"/>
                </a:lnTo>
                <a:lnTo>
                  <a:pt x="400270" y="40639"/>
                </a:lnTo>
                <a:close/>
              </a:path>
              <a:path w="445134" h="152400">
                <a:moveTo>
                  <a:pt x="375462" y="29210"/>
                </a:moveTo>
                <a:lnTo>
                  <a:pt x="372660" y="29210"/>
                </a:lnTo>
                <a:lnTo>
                  <a:pt x="371987" y="27939"/>
                </a:lnTo>
                <a:lnTo>
                  <a:pt x="375462" y="29210"/>
                </a:lnTo>
                <a:close/>
              </a:path>
              <a:path w="445134" h="152400">
                <a:moveTo>
                  <a:pt x="383344" y="32228"/>
                </a:moveTo>
                <a:lnTo>
                  <a:pt x="382134" y="31750"/>
                </a:lnTo>
                <a:lnTo>
                  <a:pt x="382413" y="31750"/>
                </a:lnTo>
                <a:lnTo>
                  <a:pt x="371987" y="27939"/>
                </a:lnTo>
                <a:lnTo>
                  <a:pt x="378837" y="27939"/>
                </a:lnTo>
                <a:lnTo>
                  <a:pt x="383344" y="32228"/>
                </a:lnTo>
                <a:close/>
              </a:path>
              <a:path w="445134" h="152400">
                <a:moveTo>
                  <a:pt x="419929" y="53339"/>
                </a:moveTo>
                <a:lnTo>
                  <a:pt x="417034" y="50800"/>
                </a:lnTo>
                <a:lnTo>
                  <a:pt x="417275" y="50800"/>
                </a:lnTo>
                <a:lnTo>
                  <a:pt x="414125" y="48260"/>
                </a:lnTo>
                <a:lnTo>
                  <a:pt x="414354" y="48260"/>
                </a:lnTo>
                <a:lnTo>
                  <a:pt x="410963" y="45719"/>
                </a:lnTo>
                <a:lnTo>
                  <a:pt x="411179" y="45719"/>
                </a:lnTo>
                <a:lnTo>
                  <a:pt x="407547" y="44450"/>
                </a:lnTo>
                <a:lnTo>
                  <a:pt x="407852" y="44450"/>
                </a:lnTo>
                <a:lnTo>
                  <a:pt x="399914" y="39369"/>
                </a:lnTo>
                <a:lnTo>
                  <a:pt x="423282" y="39369"/>
                </a:lnTo>
                <a:lnTo>
                  <a:pt x="424971" y="40639"/>
                </a:lnTo>
                <a:lnTo>
                  <a:pt x="436850" y="52069"/>
                </a:lnTo>
                <a:lnTo>
                  <a:pt x="419675" y="52069"/>
                </a:lnTo>
                <a:lnTo>
                  <a:pt x="419929" y="53339"/>
                </a:lnTo>
                <a:close/>
              </a:path>
              <a:path w="445134" h="152400">
                <a:moveTo>
                  <a:pt x="426317" y="59689"/>
                </a:moveTo>
                <a:lnTo>
                  <a:pt x="424184" y="57150"/>
                </a:lnTo>
                <a:lnTo>
                  <a:pt x="424463" y="57150"/>
                </a:lnTo>
                <a:lnTo>
                  <a:pt x="422063" y="54610"/>
                </a:lnTo>
                <a:lnTo>
                  <a:pt x="422330" y="54610"/>
                </a:lnTo>
                <a:lnTo>
                  <a:pt x="419675" y="52069"/>
                </a:lnTo>
                <a:lnTo>
                  <a:pt x="436850" y="52069"/>
                </a:lnTo>
                <a:lnTo>
                  <a:pt x="438281" y="54610"/>
                </a:lnTo>
                <a:lnTo>
                  <a:pt x="440148" y="57150"/>
                </a:lnTo>
                <a:lnTo>
                  <a:pt x="440673" y="58419"/>
                </a:lnTo>
                <a:lnTo>
                  <a:pt x="426025" y="58419"/>
                </a:lnTo>
                <a:lnTo>
                  <a:pt x="426317" y="59689"/>
                </a:lnTo>
                <a:close/>
              </a:path>
              <a:path w="445134" h="152400">
                <a:moveTo>
                  <a:pt x="19409" y="58419"/>
                </a:moveTo>
                <a:lnTo>
                  <a:pt x="19689" y="57150"/>
                </a:lnTo>
                <a:lnTo>
                  <a:pt x="20502" y="57150"/>
                </a:lnTo>
                <a:lnTo>
                  <a:pt x="19409" y="58419"/>
                </a:lnTo>
                <a:close/>
              </a:path>
              <a:path w="445134" h="152400">
                <a:moveTo>
                  <a:pt x="427892" y="62230"/>
                </a:moveTo>
                <a:lnTo>
                  <a:pt x="426025" y="58419"/>
                </a:lnTo>
                <a:lnTo>
                  <a:pt x="440673" y="58419"/>
                </a:lnTo>
                <a:lnTo>
                  <a:pt x="441722" y="60960"/>
                </a:lnTo>
                <a:lnTo>
                  <a:pt x="427613" y="60960"/>
                </a:lnTo>
                <a:lnTo>
                  <a:pt x="427892" y="62230"/>
                </a:lnTo>
                <a:close/>
              </a:path>
              <a:path w="445134" h="152400">
                <a:moveTo>
                  <a:pt x="430254" y="66039"/>
                </a:moveTo>
                <a:lnTo>
                  <a:pt x="428934" y="63500"/>
                </a:lnTo>
                <a:lnTo>
                  <a:pt x="429213" y="63500"/>
                </a:lnTo>
                <a:lnTo>
                  <a:pt x="427613" y="60960"/>
                </a:lnTo>
                <a:lnTo>
                  <a:pt x="441722" y="60960"/>
                </a:lnTo>
                <a:lnTo>
                  <a:pt x="442980" y="63500"/>
                </a:lnTo>
                <a:lnTo>
                  <a:pt x="443289" y="64769"/>
                </a:lnTo>
                <a:lnTo>
                  <a:pt x="430013" y="64769"/>
                </a:lnTo>
                <a:lnTo>
                  <a:pt x="430254" y="66039"/>
                </a:lnTo>
                <a:close/>
              </a:path>
              <a:path w="445134" h="152400">
                <a:moveTo>
                  <a:pt x="15129" y="64769"/>
                </a:moveTo>
                <a:lnTo>
                  <a:pt x="15383" y="63500"/>
                </a:lnTo>
                <a:lnTo>
                  <a:pt x="15853" y="63500"/>
                </a:lnTo>
                <a:lnTo>
                  <a:pt x="15129" y="64769"/>
                </a:lnTo>
                <a:close/>
              </a:path>
              <a:path w="445134" h="152400">
                <a:moveTo>
                  <a:pt x="431042" y="68580"/>
                </a:moveTo>
                <a:lnTo>
                  <a:pt x="430013" y="64769"/>
                </a:lnTo>
                <a:lnTo>
                  <a:pt x="443289" y="64769"/>
                </a:lnTo>
                <a:lnTo>
                  <a:pt x="443907" y="67310"/>
                </a:lnTo>
                <a:lnTo>
                  <a:pt x="430839" y="67310"/>
                </a:lnTo>
                <a:lnTo>
                  <a:pt x="431042" y="68580"/>
                </a:lnTo>
                <a:close/>
              </a:path>
              <a:path w="445134" h="152400">
                <a:moveTo>
                  <a:pt x="13478" y="68580"/>
                </a:moveTo>
                <a:lnTo>
                  <a:pt x="13656" y="67310"/>
                </a:lnTo>
                <a:lnTo>
                  <a:pt x="13948" y="67310"/>
                </a:lnTo>
                <a:lnTo>
                  <a:pt x="13478" y="68580"/>
                </a:lnTo>
                <a:close/>
              </a:path>
              <a:path w="445134" h="152400">
                <a:moveTo>
                  <a:pt x="431893" y="72389"/>
                </a:moveTo>
                <a:lnTo>
                  <a:pt x="431435" y="69850"/>
                </a:lnTo>
                <a:lnTo>
                  <a:pt x="431588" y="69850"/>
                </a:lnTo>
                <a:lnTo>
                  <a:pt x="430839" y="67310"/>
                </a:lnTo>
                <a:lnTo>
                  <a:pt x="443907" y="67310"/>
                </a:lnTo>
                <a:lnTo>
                  <a:pt x="444466" y="69850"/>
                </a:lnTo>
                <a:lnTo>
                  <a:pt x="444529" y="71119"/>
                </a:lnTo>
                <a:lnTo>
                  <a:pt x="431816" y="71119"/>
                </a:lnTo>
                <a:lnTo>
                  <a:pt x="431893" y="72389"/>
                </a:lnTo>
                <a:close/>
              </a:path>
              <a:path w="445134" h="152400">
                <a:moveTo>
                  <a:pt x="12716" y="72389"/>
                </a:moveTo>
                <a:lnTo>
                  <a:pt x="12780" y="71119"/>
                </a:lnTo>
                <a:lnTo>
                  <a:pt x="12920" y="71119"/>
                </a:lnTo>
                <a:lnTo>
                  <a:pt x="12716" y="72389"/>
                </a:lnTo>
                <a:close/>
              </a:path>
              <a:path w="445134" h="152400">
                <a:moveTo>
                  <a:pt x="443953" y="80010"/>
                </a:moveTo>
                <a:lnTo>
                  <a:pt x="430991" y="80010"/>
                </a:lnTo>
                <a:lnTo>
                  <a:pt x="431829" y="76200"/>
                </a:lnTo>
                <a:lnTo>
                  <a:pt x="431918" y="74930"/>
                </a:lnTo>
                <a:lnTo>
                  <a:pt x="431893" y="72389"/>
                </a:lnTo>
                <a:lnTo>
                  <a:pt x="431816" y="71119"/>
                </a:lnTo>
                <a:lnTo>
                  <a:pt x="444529" y="71119"/>
                </a:lnTo>
                <a:lnTo>
                  <a:pt x="444593" y="72389"/>
                </a:lnTo>
                <a:lnTo>
                  <a:pt x="444567" y="76200"/>
                </a:lnTo>
                <a:lnTo>
                  <a:pt x="444288" y="78739"/>
                </a:lnTo>
                <a:lnTo>
                  <a:pt x="443953" y="80010"/>
                </a:lnTo>
                <a:close/>
              </a:path>
              <a:path w="445134" h="152400">
                <a:moveTo>
                  <a:pt x="13809" y="80010"/>
                </a:moveTo>
                <a:lnTo>
                  <a:pt x="13605" y="80010"/>
                </a:lnTo>
                <a:lnTo>
                  <a:pt x="13351" y="78739"/>
                </a:lnTo>
                <a:lnTo>
                  <a:pt x="13809" y="80010"/>
                </a:lnTo>
                <a:close/>
              </a:path>
              <a:path w="445134" h="152400">
                <a:moveTo>
                  <a:pt x="443285" y="82550"/>
                </a:moveTo>
                <a:lnTo>
                  <a:pt x="429886" y="82550"/>
                </a:lnTo>
                <a:lnTo>
                  <a:pt x="431258" y="78739"/>
                </a:lnTo>
                <a:lnTo>
                  <a:pt x="430991" y="80010"/>
                </a:lnTo>
                <a:lnTo>
                  <a:pt x="443953" y="80010"/>
                </a:lnTo>
                <a:lnTo>
                  <a:pt x="443285" y="82550"/>
                </a:lnTo>
                <a:close/>
              </a:path>
              <a:path w="445134" h="152400">
                <a:moveTo>
                  <a:pt x="15024" y="82550"/>
                </a:moveTo>
                <a:lnTo>
                  <a:pt x="14723" y="82550"/>
                </a:lnTo>
                <a:lnTo>
                  <a:pt x="14393" y="81280"/>
                </a:lnTo>
                <a:lnTo>
                  <a:pt x="15024" y="82550"/>
                </a:lnTo>
                <a:close/>
              </a:path>
              <a:path w="445134" h="152400">
                <a:moveTo>
                  <a:pt x="439335" y="91439"/>
                </a:moveTo>
                <a:lnTo>
                  <a:pt x="423752" y="91439"/>
                </a:lnTo>
                <a:lnTo>
                  <a:pt x="426673" y="87630"/>
                </a:lnTo>
                <a:lnTo>
                  <a:pt x="426279" y="87630"/>
                </a:lnTo>
                <a:lnTo>
                  <a:pt x="428692" y="85089"/>
                </a:lnTo>
                <a:lnTo>
                  <a:pt x="428311" y="85089"/>
                </a:lnTo>
                <a:lnTo>
                  <a:pt x="430216" y="81280"/>
                </a:lnTo>
                <a:lnTo>
                  <a:pt x="429886" y="82550"/>
                </a:lnTo>
                <a:lnTo>
                  <a:pt x="443285" y="82550"/>
                </a:lnTo>
                <a:lnTo>
                  <a:pt x="441608" y="87630"/>
                </a:lnTo>
                <a:lnTo>
                  <a:pt x="439335" y="91439"/>
                </a:lnTo>
                <a:close/>
              </a:path>
              <a:path w="445134" h="152400">
                <a:moveTo>
                  <a:pt x="21606" y="91439"/>
                </a:moveTo>
                <a:lnTo>
                  <a:pt x="20844" y="91439"/>
                </a:lnTo>
                <a:lnTo>
                  <a:pt x="20476" y="90169"/>
                </a:lnTo>
                <a:lnTo>
                  <a:pt x="21606" y="91439"/>
                </a:lnTo>
                <a:close/>
              </a:path>
              <a:path w="445134" h="152400">
                <a:moveTo>
                  <a:pt x="431994" y="100330"/>
                </a:moveTo>
                <a:lnTo>
                  <a:pt x="413236" y="100330"/>
                </a:lnTo>
                <a:lnTo>
                  <a:pt x="417554" y="96519"/>
                </a:lnTo>
                <a:lnTo>
                  <a:pt x="417224" y="96519"/>
                </a:lnTo>
                <a:lnTo>
                  <a:pt x="421098" y="93980"/>
                </a:lnTo>
                <a:lnTo>
                  <a:pt x="420742" y="93980"/>
                </a:lnTo>
                <a:lnTo>
                  <a:pt x="424133" y="90169"/>
                </a:lnTo>
                <a:lnTo>
                  <a:pt x="423752" y="91439"/>
                </a:lnTo>
                <a:lnTo>
                  <a:pt x="439335" y="91439"/>
                </a:lnTo>
                <a:lnTo>
                  <a:pt x="436541" y="95250"/>
                </a:lnTo>
                <a:lnTo>
                  <a:pt x="433252" y="99060"/>
                </a:lnTo>
                <a:lnTo>
                  <a:pt x="431994" y="100330"/>
                </a:lnTo>
                <a:close/>
              </a:path>
              <a:path w="445134" h="152400">
                <a:moveTo>
                  <a:pt x="32655" y="100330"/>
                </a:moveTo>
                <a:lnTo>
                  <a:pt x="31373" y="100330"/>
                </a:lnTo>
                <a:lnTo>
                  <a:pt x="31068" y="99060"/>
                </a:lnTo>
                <a:lnTo>
                  <a:pt x="32655" y="100330"/>
                </a:lnTo>
                <a:close/>
              </a:path>
              <a:path w="445134" h="152400">
                <a:moveTo>
                  <a:pt x="413736" y="114300"/>
                </a:moveTo>
                <a:lnTo>
                  <a:pt x="386503" y="114300"/>
                </a:lnTo>
                <a:lnTo>
                  <a:pt x="392916" y="110489"/>
                </a:lnTo>
                <a:lnTo>
                  <a:pt x="392700" y="110489"/>
                </a:lnTo>
                <a:lnTo>
                  <a:pt x="398720" y="107950"/>
                </a:lnTo>
                <a:lnTo>
                  <a:pt x="398479" y="107950"/>
                </a:lnTo>
                <a:lnTo>
                  <a:pt x="404105" y="105410"/>
                </a:lnTo>
                <a:lnTo>
                  <a:pt x="403851" y="105410"/>
                </a:lnTo>
                <a:lnTo>
                  <a:pt x="409045" y="102869"/>
                </a:lnTo>
                <a:lnTo>
                  <a:pt x="408766" y="102869"/>
                </a:lnTo>
                <a:lnTo>
                  <a:pt x="413541" y="99060"/>
                </a:lnTo>
                <a:lnTo>
                  <a:pt x="413236" y="100330"/>
                </a:lnTo>
                <a:lnTo>
                  <a:pt x="431994" y="100330"/>
                </a:lnTo>
                <a:lnTo>
                  <a:pt x="429480" y="102869"/>
                </a:lnTo>
                <a:lnTo>
                  <a:pt x="425263" y="106680"/>
                </a:lnTo>
                <a:lnTo>
                  <a:pt x="420628" y="110489"/>
                </a:lnTo>
                <a:lnTo>
                  <a:pt x="415560" y="113030"/>
                </a:lnTo>
                <a:lnTo>
                  <a:pt x="413736" y="114300"/>
                </a:lnTo>
                <a:close/>
              </a:path>
              <a:path w="445134" h="152400">
                <a:moveTo>
                  <a:pt x="60168" y="114300"/>
                </a:moveTo>
                <a:lnTo>
                  <a:pt x="58106" y="114300"/>
                </a:lnTo>
                <a:lnTo>
                  <a:pt x="57903" y="113030"/>
                </a:lnTo>
                <a:lnTo>
                  <a:pt x="60168" y="114300"/>
                </a:lnTo>
                <a:close/>
              </a:path>
              <a:path w="445134" h="152400">
                <a:moveTo>
                  <a:pt x="410087" y="116839"/>
                </a:moveTo>
                <a:lnTo>
                  <a:pt x="379912" y="116839"/>
                </a:lnTo>
                <a:lnTo>
                  <a:pt x="386693" y="113030"/>
                </a:lnTo>
                <a:lnTo>
                  <a:pt x="386503" y="114300"/>
                </a:lnTo>
                <a:lnTo>
                  <a:pt x="413736" y="114300"/>
                </a:lnTo>
                <a:lnTo>
                  <a:pt x="410087" y="116839"/>
                </a:lnTo>
                <a:close/>
              </a:path>
              <a:path w="445134" h="152400">
                <a:moveTo>
                  <a:pt x="68088" y="116839"/>
                </a:moveTo>
                <a:lnTo>
                  <a:pt x="64698" y="116839"/>
                </a:lnTo>
                <a:lnTo>
                  <a:pt x="64507" y="115569"/>
                </a:lnTo>
                <a:lnTo>
                  <a:pt x="68088" y="116839"/>
                </a:lnTo>
                <a:close/>
              </a:path>
              <a:path w="445134" h="152400">
                <a:moveTo>
                  <a:pt x="344466" y="139700"/>
                </a:moveTo>
                <a:lnTo>
                  <a:pt x="233252" y="139700"/>
                </a:lnTo>
                <a:lnTo>
                  <a:pt x="244225" y="138430"/>
                </a:lnTo>
                <a:lnTo>
                  <a:pt x="265345" y="138430"/>
                </a:lnTo>
                <a:lnTo>
                  <a:pt x="275797" y="137160"/>
                </a:lnTo>
                <a:lnTo>
                  <a:pt x="285932" y="135889"/>
                </a:lnTo>
                <a:lnTo>
                  <a:pt x="295863" y="134619"/>
                </a:lnTo>
                <a:lnTo>
                  <a:pt x="305553" y="133350"/>
                </a:lnTo>
                <a:lnTo>
                  <a:pt x="315002" y="132080"/>
                </a:lnTo>
                <a:lnTo>
                  <a:pt x="324197" y="130810"/>
                </a:lnTo>
                <a:lnTo>
                  <a:pt x="333112" y="129539"/>
                </a:lnTo>
                <a:lnTo>
                  <a:pt x="341748" y="127000"/>
                </a:lnTo>
                <a:lnTo>
                  <a:pt x="341608" y="127000"/>
                </a:lnTo>
                <a:lnTo>
                  <a:pt x="350079" y="125730"/>
                </a:lnTo>
                <a:lnTo>
                  <a:pt x="349927" y="125730"/>
                </a:lnTo>
                <a:lnTo>
                  <a:pt x="358093" y="123189"/>
                </a:lnTo>
                <a:lnTo>
                  <a:pt x="357941" y="123189"/>
                </a:lnTo>
                <a:lnTo>
                  <a:pt x="365776" y="120650"/>
                </a:lnTo>
                <a:lnTo>
                  <a:pt x="365611" y="120650"/>
                </a:lnTo>
                <a:lnTo>
                  <a:pt x="373117" y="118110"/>
                </a:lnTo>
                <a:lnTo>
                  <a:pt x="372939" y="118110"/>
                </a:lnTo>
                <a:lnTo>
                  <a:pt x="380089" y="115569"/>
                </a:lnTo>
                <a:lnTo>
                  <a:pt x="379912" y="116839"/>
                </a:lnTo>
                <a:lnTo>
                  <a:pt x="410087" y="116839"/>
                </a:lnTo>
                <a:lnTo>
                  <a:pt x="404232" y="119380"/>
                </a:lnTo>
                <a:lnTo>
                  <a:pt x="361382" y="135889"/>
                </a:lnTo>
                <a:lnTo>
                  <a:pt x="353076" y="137160"/>
                </a:lnTo>
                <a:lnTo>
                  <a:pt x="344466" y="139700"/>
                </a:lnTo>
                <a:close/>
              </a:path>
              <a:path w="445134" h="152400">
                <a:moveTo>
                  <a:pt x="233531" y="152400"/>
                </a:moveTo>
                <a:lnTo>
                  <a:pt x="211078" y="152400"/>
                </a:lnTo>
                <a:lnTo>
                  <a:pt x="200003" y="151130"/>
                </a:lnTo>
                <a:lnTo>
                  <a:pt x="244606" y="151130"/>
                </a:lnTo>
                <a:lnTo>
                  <a:pt x="233531" y="1524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619720" y="2596756"/>
            <a:ext cx="361950" cy="548640"/>
          </a:xfrm>
          <a:custGeom>
            <a:avLst/>
            <a:gdLst/>
            <a:ahLst/>
            <a:cxnLst/>
            <a:rect l="l" t="t" r="r" b="b"/>
            <a:pathLst>
              <a:path w="361950" h="548639">
                <a:moveTo>
                  <a:pt x="16027" y="548043"/>
                </a:moveTo>
                <a:lnTo>
                  <a:pt x="0" y="537743"/>
                </a:lnTo>
                <a:lnTo>
                  <a:pt x="30899" y="489673"/>
                </a:lnTo>
                <a:lnTo>
                  <a:pt x="46926" y="499973"/>
                </a:lnTo>
                <a:lnTo>
                  <a:pt x="16027" y="548043"/>
                </a:lnTo>
                <a:close/>
              </a:path>
              <a:path w="361950" h="548639">
                <a:moveTo>
                  <a:pt x="57226" y="483946"/>
                </a:moveTo>
                <a:lnTo>
                  <a:pt x="41198" y="473646"/>
                </a:lnTo>
                <a:lnTo>
                  <a:pt x="72097" y="425564"/>
                </a:lnTo>
                <a:lnTo>
                  <a:pt x="88125" y="435863"/>
                </a:lnTo>
                <a:lnTo>
                  <a:pt x="57226" y="483946"/>
                </a:lnTo>
                <a:close/>
              </a:path>
              <a:path w="361950" h="548639">
                <a:moveTo>
                  <a:pt x="98425" y="419836"/>
                </a:moveTo>
                <a:lnTo>
                  <a:pt x="82397" y="409536"/>
                </a:lnTo>
                <a:lnTo>
                  <a:pt x="113296" y="361467"/>
                </a:lnTo>
                <a:lnTo>
                  <a:pt x="129324" y="371767"/>
                </a:lnTo>
                <a:lnTo>
                  <a:pt x="98425" y="419836"/>
                </a:lnTo>
                <a:close/>
              </a:path>
              <a:path w="361950" h="548639">
                <a:moveTo>
                  <a:pt x="139623" y="355739"/>
                </a:moveTo>
                <a:lnTo>
                  <a:pt x="123596" y="345440"/>
                </a:lnTo>
                <a:lnTo>
                  <a:pt x="154495" y="297357"/>
                </a:lnTo>
                <a:lnTo>
                  <a:pt x="170522" y="307657"/>
                </a:lnTo>
                <a:lnTo>
                  <a:pt x="139623" y="355739"/>
                </a:lnTo>
                <a:close/>
              </a:path>
              <a:path w="361950" h="548639">
                <a:moveTo>
                  <a:pt x="180822" y="291630"/>
                </a:moveTo>
                <a:lnTo>
                  <a:pt x="164795" y="281330"/>
                </a:lnTo>
                <a:lnTo>
                  <a:pt x="195694" y="233260"/>
                </a:lnTo>
                <a:lnTo>
                  <a:pt x="211721" y="243560"/>
                </a:lnTo>
                <a:lnTo>
                  <a:pt x="180822" y="291630"/>
                </a:lnTo>
                <a:close/>
              </a:path>
              <a:path w="361950" h="548639">
                <a:moveTo>
                  <a:pt x="222021" y="227533"/>
                </a:moveTo>
                <a:lnTo>
                  <a:pt x="205994" y="217233"/>
                </a:lnTo>
                <a:lnTo>
                  <a:pt x="236893" y="169151"/>
                </a:lnTo>
                <a:lnTo>
                  <a:pt x="252920" y="179450"/>
                </a:lnTo>
                <a:lnTo>
                  <a:pt x="222021" y="227533"/>
                </a:lnTo>
                <a:close/>
              </a:path>
              <a:path w="361950" h="548639">
                <a:moveTo>
                  <a:pt x="263220" y="163423"/>
                </a:moveTo>
                <a:lnTo>
                  <a:pt x="247192" y="153123"/>
                </a:lnTo>
                <a:lnTo>
                  <a:pt x="278091" y="105054"/>
                </a:lnTo>
                <a:lnTo>
                  <a:pt x="294119" y="115354"/>
                </a:lnTo>
                <a:lnTo>
                  <a:pt x="263220" y="163423"/>
                </a:lnTo>
                <a:close/>
              </a:path>
              <a:path w="361950" h="548639">
                <a:moveTo>
                  <a:pt x="304419" y="99326"/>
                </a:moveTo>
                <a:lnTo>
                  <a:pt x="288391" y="89027"/>
                </a:lnTo>
                <a:lnTo>
                  <a:pt x="319290" y="40944"/>
                </a:lnTo>
                <a:lnTo>
                  <a:pt x="335318" y="51244"/>
                </a:lnTo>
                <a:lnTo>
                  <a:pt x="304419" y="99326"/>
                </a:lnTo>
                <a:close/>
              </a:path>
              <a:path w="361950" h="548639">
                <a:moveTo>
                  <a:pt x="345617" y="35229"/>
                </a:moveTo>
                <a:lnTo>
                  <a:pt x="329590" y="24930"/>
                </a:lnTo>
                <a:lnTo>
                  <a:pt x="345605" y="0"/>
                </a:lnTo>
                <a:lnTo>
                  <a:pt x="361632" y="10299"/>
                </a:lnTo>
                <a:lnTo>
                  <a:pt x="345617" y="35229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973339" y="2546070"/>
            <a:ext cx="356235" cy="114300"/>
          </a:xfrm>
          <a:custGeom>
            <a:avLst/>
            <a:gdLst/>
            <a:ahLst/>
            <a:cxnLst/>
            <a:rect l="l" t="t" r="r" b="b"/>
            <a:pathLst>
              <a:path w="356234" h="114300">
                <a:moveTo>
                  <a:pt x="114300" y="114300"/>
                </a:moveTo>
                <a:lnTo>
                  <a:pt x="0" y="57150"/>
                </a:lnTo>
                <a:lnTo>
                  <a:pt x="114300" y="0"/>
                </a:lnTo>
                <a:lnTo>
                  <a:pt x="114300" y="38100"/>
                </a:lnTo>
                <a:lnTo>
                  <a:pt x="85725" y="38100"/>
                </a:lnTo>
                <a:lnTo>
                  <a:pt x="85725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356234" h="114300">
                <a:moveTo>
                  <a:pt x="114300" y="76200"/>
                </a:moveTo>
                <a:lnTo>
                  <a:pt x="85725" y="76200"/>
                </a:lnTo>
                <a:lnTo>
                  <a:pt x="85725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356234" h="114300">
                <a:moveTo>
                  <a:pt x="355688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355688" y="38100"/>
                </a:lnTo>
                <a:lnTo>
                  <a:pt x="355688" y="762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13345" y="2588729"/>
            <a:ext cx="731520" cy="560070"/>
          </a:xfrm>
          <a:custGeom>
            <a:avLst/>
            <a:gdLst/>
            <a:ahLst/>
            <a:cxnLst/>
            <a:rect l="l" t="t" r="r" b="b"/>
            <a:pathLst>
              <a:path w="731520" h="560069">
                <a:moveTo>
                  <a:pt x="163426" y="459992"/>
                </a:moveTo>
                <a:lnTo>
                  <a:pt x="140446" y="429605"/>
                </a:lnTo>
                <a:lnTo>
                  <a:pt x="708507" y="0"/>
                </a:lnTo>
                <a:lnTo>
                  <a:pt x="731481" y="30391"/>
                </a:lnTo>
                <a:lnTo>
                  <a:pt x="163426" y="459992"/>
                </a:lnTo>
                <a:close/>
              </a:path>
              <a:path w="731520" h="560069">
                <a:moveTo>
                  <a:pt x="0" y="559701"/>
                </a:moveTo>
                <a:lnTo>
                  <a:pt x="117462" y="399211"/>
                </a:lnTo>
                <a:lnTo>
                  <a:pt x="140446" y="429605"/>
                </a:lnTo>
                <a:lnTo>
                  <a:pt x="102463" y="458330"/>
                </a:lnTo>
                <a:lnTo>
                  <a:pt x="125437" y="488721"/>
                </a:lnTo>
                <a:lnTo>
                  <a:pt x="185152" y="488721"/>
                </a:lnTo>
                <a:lnTo>
                  <a:pt x="186410" y="490385"/>
                </a:lnTo>
                <a:lnTo>
                  <a:pt x="0" y="559701"/>
                </a:lnTo>
                <a:close/>
              </a:path>
              <a:path w="731520" h="560069">
                <a:moveTo>
                  <a:pt x="125437" y="488721"/>
                </a:moveTo>
                <a:lnTo>
                  <a:pt x="102463" y="458330"/>
                </a:lnTo>
                <a:lnTo>
                  <a:pt x="140446" y="429605"/>
                </a:lnTo>
                <a:lnTo>
                  <a:pt x="163426" y="459992"/>
                </a:lnTo>
                <a:lnTo>
                  <a:pt x="125437" y="488721"/>
                </a:lnTo>
                <a:close/>
              </a:path>
              <a:path w="731520" h="560069">
                <a:moveTo>
                  <a:pt x="185152" y="488721"/>
                </a:moveTo>
                <a:lnTo>
                  <a:pt x="125437" y="488721"/>
                </a:lnTo>
                <a:lnTo>
                  <a:pt x="163426" y="459992"/>
                </a:lnTo>
                <a:lnTo>
                  <a:pt x="185152" y="4887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288430" y="2559545"/>
            <a:ext cx="84689" cy="84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7258939" y="2843352"/>
            <a:ext cx="7759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62635" algn="l"/>
              </a:tabLst>
            </a:pPr>
            <a:r>
              <a:rPr dirty="0" baseline="11111" sz="3000" spc="-7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1300" spc="110" b="1">
                <a:solidFill>
                  <a:srgbClr val="FF0000"/>
                </a:solidFill>
                <a:latin typeface="华文楷体"/>
                <a:cs typeface="华文楷体"/>
              </a:rPr>
              <a:t>引</a:t>
            </a:r>
            <a:r>
              <a:rPr dirty="0" u="heavy" sz="1300" spc="-5" b="1">
                <a:solidFill>
                  <a:srgbClr val="FF0000"/>
                </a:solidFill>
                <a:uFill>
                  <a:solidFill>
                    <a:srgbClr val="17161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b="1">
                <a:solidFill>
                  <a:srgbClr val="FF0000"/>
                </a:solidFill>
                <a:uFill>
                  <a:solidFill>
                    <a:srgbClr val="171616"/>
                  </a:solidFill>
                </a:uFill>
                <a:latin typeface="Times New Roman"/>
                <a:cs typeface="Times New Roman"/>
              </a:rPr>
              <a:t>	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127238" y="2850667"/>
            <a:ext cx="3505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00AF50"/>
                </a:solidFill>
                <a:latin typeface="Times New Roman"/>
                <a:cs typeface="Times New Roman"/>
              </a:rPr>
              <a:t>m</a:t>
            </a:r>
            <a:r>
              <a:rPr dirty="0" sz="2000" b="1" i="1">
                <a:solidFill>
                  <a:srgbClr val="00AF50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718691" y="2194356"/>
            <a:ext cx="3594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FF00FF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15" b="1">
                <a:solidFill>
                  <a:srgbClr val="FF00FF"/>
                </a:solidFill>
                <a:latin typeface="华文楷体"/>
                <a:cs typeface="华文楷体"/>
              </a:rPr>
              <a:t>向</a:t>
            </a:r>
            <a:endParaRPr baseline="-17094" sz="1950">
              <a:latin typeface="华文楷体"/>
              <a:cs typeface="华文楷体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985176" y="2596286"/>
            <a:ext cx="361950" cy="548640"/>
          </a:xfrm>
          <a:custGeom>
            <a:avLst/>
            <a:gdLst/>
            <a:ahLst/>
            <a:cxnLst/>
            <a:rect l="l" t="t" r="r" b="b"/>
            <a:pathLst>
              <a:path w="361950" h="548639">
                <a:moveTo>
                  <a:pt x="119019" y="398096"/>
                </a:moveTo>
                <a:lnTo>
                  <a:pt x="86965" y="377494"/>
                </a:lnTo>
                <a:lnTo>
                  <a:pt x="329577" y="0"/>
                </a:lnTo>
                <a:lnTo>
                  <a:pt x="361632" y="20599"/>
                </a:lnTo>
                <a:lnTo>
                  <a:pt x="119019" y="398096"/>
                </a:lnTo>
                <a:close/>
              </a:path>
              <a:path w="361950" h="548639">
                <a:moveTo>
                  <a:pt x="0" y="548055"/>
                </a:moveTo>
                <a:lnTo>
                  <a:pt x="54914" y="356895"/>
                </a:lnTo>
                <a:lnTo>
                  <a:pt x="86965" y="377494"/>
                </a:lnTo>
                <a:lnTo>
                  <a:pt x="61213" y="417563"/>
                </a:lnTo>
                <a:lnTo>
                  <a:pt x="93268" y="438162"/>
                </a:lnTo>
                <a:lnTo>
                  <a:pt x="128330" y="438162"/>
                </a:lnTo>
                <a:lnTo>
                  <a:pt x="0" y="548055"/>
                </a:lnTo>
                <a:close/>
              </a:path>
              <a:path w="361950" h="548639">
                <a:moveTo>
                  <a:pt x="93268" y="438162"/>
                </a:moveTo>
                <a:lnTo>
                  <a:pt x="61213" y="417563"/>
                </a:lnTo>
                <a:lnTo>
                  <a:pt x="86965" y="377494"/>
                </a:lnTo>
                <a:lnTo>
                  <a:pt x="119019" y="398096"/>
                </a:lnTo>
                <a:lnTo>
                  <a:pt x="93268" y="438162"/>
                </a:lnTo>
                <a:close/>
              </a:path>
              <a:path w="361950" h="548639">
                <a:moveTo>
                  <a:pt x="128330" y="438162"/>
                </a:moveTo>
                <a:lnTo>
                  <a:pt x="93268" y="438162"/>
                </a:lnTo>
                <a:lnTo>
                  <a:pt x="119019" y="398096"/>
                </a:lnTo>
                <a:lnTo>
                  <a:pt x="151066" y="418693"/>
                </a:lnTo>
                <a:lnTo>
                  <a:pt x="128330" y="438162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320671" y="2061895"/>
            <a:ext cx="361950" cy="548640"/>
          </a:xfrm>
          <a:custGeom>
            <a:avLst/>
            <a:gdLst/>
            <a:ahLst/>
            <a:cxnLst/>
            <a:rect l="l" t="t" r="r" b="b"/>
            <a:pathLst>
              <a:path w="361950" h="548639">
                <a:moveTo>
                  <a:pt x="242613" y="149959"/>
                </a:moveTo>
                <a:lnTo>
                  <a:pt x="210565" y="129362"/>
                </a:lnTo>
                <a:lnTo>
                  <a:pt x="361632" y="0"/>
                </a:lnTo>
                <a:lnTo>
                  <a:pt x="330063" y="109893"/>
                </a:lnTo>
                <a:lnTo>
                  <a:pt x="268363" y="109893"/>
                </a:lnTo>
                <a:lnTo>
                  <a:pt x="242613" y="149959"/>
                </a:lnTo>
                <a:close/>
              </a:path>
              <a:path w="361950" h="548639">
                <a:moveTo>
                  <a:pt x="274666" y="170560"/>
                </a:moveTo>
                <a:lnTo>
                  <a:pt x="242613" y="149959"/>
                </a:lnTo>
                <a:lnTo>
                  <a:pt x="268363" y="109893"/>
                </a:lnTo>
                <a:lnTo>
                  <a:pt x="300418" y="130492"/>
                </a:lnTo>
                <a:lnTo>
                  <a:pt x="274666" y="170560"/>
                </a:lnTo>
                <a:close/>
              </a:path>
              <a:path w="361950" h="548639">
                <a:moveTo>
                  <a:pt x="306717" y="191160"/>
                </a:moveTo>
                <a:lnTo>
                  <a:pt x="274666" y="170560"/>
                </a:lnTo>
                <a:lnTo>
                  <a:pt x="300418" y="130492"/>
                </a:lnTo>
                <a:lnTo>
                  <a:pt x="268363" y="109893"/>
                </a:lnTo>
                <a:lnTo>
                  <a:pt x="330063" y="109893"/>
                </a:lnTo>
                <a:lnTo>
                  <a:pt x="306717" y="191160"/>
                </a:lnTo>
                <a:close/>
              </a:path>
              <a:path w="361950" h="548639">
                <a:moveTo>
                  <a:pt x="32054" y="548055"/>
                </a:moveTo>
                <a:lnTo>
                  <a:pt x="0" y="527456"/>
                </a:lnTo>
                <a:lnTo>
                  <a:pt x="242613" y="149959"/>
                </a:lnTo>
                <a:lnTo>
                  <a:pt x="274666" y="170560"/>
                </a:lnTo>
                <a:lnTo>
                  <a:pt x="32054" y="5480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2490812" y="908266"/>
            <a:ext cx="6435725" cy="1310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2CB1AE"/>
                </a:solidFill>
                <a:latin typeface="微软雅黑"/>
                <a:cs typeface="微软雅黑"/>
              </a:rPr>
              <a:t>（二）万有引力与重</a:t>
            </a:r>
            <a:r>
              <a:rPr dirty="0" sz="2800" spc="-5" b="1">
                <a:solidFill>
                  <a:srgbClr val="2CB1AE"/>
                </a:solidFill>
                <a:latin typeface="微软雅黑"/>
                <a:cs typeface="微软雅黑"/>
              </a:rPr>
              <a:t>力</a:t>
            </a:r>
            <a:endParaRPr sz="2800">
              <a:latin typeface="微软雅黑"/>
              <a:cs typeface="微软雅黑"/>
            </a:endParaRPr>
          </a:p>
          <a:p>
            <a:pPr algn="r" marR="1200150">
              <a:lnSpc>
                <a:spcPts val="2395"/>
              </a:lnSpc>
              <a:spcBef>
                <a:spcPts val="1964"/>
              </a:spcBef>
            </a:pPr>
            <a:r>
              <a:rPr dirty="0" sz="2000" b="1" i="1">
                <a:solidFill>
                  <a:srgbClr val="5B9BD4"/>
                </a:solidFill>
                <a:latin typeface="Times New Roman"/>
                <a:cs typeface="Times New Roman"/>
              </a:rPr>
              <a:t>ω</a:t>
            </a:r>
            <a:endParaRPr sz="2000">
              <a:latin typeface="Times New Roman"/>
              <a:cs typeface="Times New Roman"/>
            </a:endParaRPr>
          </a:p>
          <a:p>
            <a:pPr algn="r" marR="5080">
              <a:lnSpc>
                <a:spcPts val="2395"/>
              </a:lnSpc>
            </a:pPr>
            <a:r>
              <a:rPr dirty="0" sz="2000" b="1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549740" y="1433144"/>
            <a:ext cx="4500245" cy="0"/>
          </a:xfrm>
          <a:custGeom>
            <a:avLst/>
            <a:gdLst/>
            <a:ahLst/>
            <a:cxnLst/>
            <a:rect l="l" t="t" r="r" b="b"/>
            <a:pathLst>
              <a:path w="4500245" h="0">
                <a:moveTo>
                  <a:pt x="0" y="0"/>
                </a:moveTo>
                <a:lnTo>
                  <a:pt x="4500054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527304" y="2345588"/>
            <a:ext cx="5183505" cy="2003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3705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34340" algn="l"/>
              </a:tabLst>
            </a:pPr>
            <a:r>
              <a:rPr dirty="0" sz="2200" b="1">
                <a:latin typeface="华文楷体"/>
                <a:cs typeface="华文楷体"/>
              </a:rPr>
              <a:t>重力，就是万有引力的一个分力</a:t>
            </a:r>
            <a:r>
              <a:rPr dirty="0" sz="2200" spc="-10" b="1">
                <a:latin typeface="华文楷体"/>
                <a:cs typeface="华文楷体"/>
              </a:rPr>
              <a:t>。</a:t>
            </a:r>
            <a:endParaRPr sz="22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3200">
              <a:latin typeface="Times New Roman"/>
              <a:cs typeface="Times New Roman"/>
            </a:endParaRPr>
          </a:p>
          <a:p>
            <a:pPr marL="433705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34340" algn="l"/>
              </a:tabLst>
            </a:pPr>
            <a:r>
              <a:rPr dirty="0" sz="2200" b="1">
                <a:latin typeface="华文楷体"/>
                <a:cs typeface="华文楷体"/>
              </a:rPr>
              <a:t>重力的大</a:t>
            </a:r>
            <a:r>
              <a:rPr dirty="0" sz="2200" spc="-10" b="1">
                <a:latin typeface="华文楷体"/>
                <a:cs typeface="华文楷体"/>
              </a:rPr>
              <a:t>小</a:t>
            </a:r>
            <a:endParaRPr sz="2200">
              <a:latin typeface="华文楷体"/>
              <a:cs typeface="华文楷体"/>
            </a:endParaRPr>
          </a:p>
          <a:p>
            <a:pPr marL="451484" marR="243840">
              <a:lnSpc>
                <a:spcPct val="125000"/>
              </a:lnSpc>
            </a:pPr>
            <a:r>
              <a:rPr dirty="0" sz="2200" b="1">
                <a:latin typeface="华文楷体"/>
                <a:cs typeface="华文楷体"/>
              </a:rPr>
              <a:t>物体静止时，重力等于水平支撑面</a:t>
            </a:r>
            <a:r>
              <a:rPr dirty="0" sz="2200" spc="-5" b="1">
                <a:latin typeface="华文楷体"/>
                <a:cs typeface="华文楷体"/>
              </a:rPr>
              <a:t>的 </a:t>
            </a:r>
            <a:r>
              <a:rPr dirty="0" sz="2200" b="1">
                <a:latin typeface="华文楷体"/>
                <a:cs typeface="华文楷体"/>
              </a:rPr>
              <a:t>支持力或竖直悬绳拉力的大小</a:t>
            </a:r>
            <a:r>
              <a:rPr dirty="0" sz="2200" spc="-10" b="1">
                <a:latin typeface="华文楷体"/>
                <a:cs typeface="华文楷体"/>
              </a:rPr>
              <a:t>。</a:t>
            </a:r>
            <a:endParaRPr sz="22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0812" y="908266"/>
            <a:ext cx="35807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2CB1AE"/>
                </a:solidFill>
                <a:latin typeface="微软雅黑"/>
                <a:cs typeface="微软雅黑"/>
              </a:rPr>
              <a:t>（二）万有引力与重</a:t>
            </a:r>
            <a:r>
              <a:rPr dirty="0" sz="2800" spc="-5" b="1">
                <a:solidFill>
                  <a:srgbClr val="2CB1AE"/>
                </a:solidFill>
                <a:latin typeface="微软雅黑"/>
                <a:cs typeface="微软雅黑"/>
              </a:rPr>
              <a:t>力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9740" y="1433144"/>
            <a:ext cx="4500245" cy="0"/>
          </a:xfrm>
          <a:custGeom>
            <a:avLst/>
            <a:gdLst/>
            <a:ahLst/>
            <a:cxnLst/>
            <a:rect l="l" t="t" r="r" b="b"/>
            <a:pathLst>
              <a:path w="4500245" h="0">
                <a:moveTo>
                  <a:pt x="0" y="0"/>
                </a:moveTo>
                <a:lnTo>
                  <a:pt x="4500054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80689" y="3008909"/>
            <a:ext cx="408940" cy="0"/>
          </a:xfrm>
          <a:custGeom>
            <a:avLst/>
            <a:gdLst/>
            <a:ahLst/>
            <a:cxnLst/>
            <a:rect l="l" t="t" r="r" b="b"/>
            <a:pathLst>
              <a:path w="408939" h="0">
                <a:moveTo>
                  <a:pt x="0" y="0"/>
                </a:moveTo>
                <a:lnTo>
                  <a:pt x="408863" y="0"/>
                </a:lnTo>
              </a:path>
            </a:pathLst>
          </a:custGeom>
          <a:ln w="109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8640" y="1648967"/>
            <a:ext cx="2880360" cy="475615"/>
          </a:xfrm>
          <a:custGeom>
            <a:avLst/>
            <a:gdLst/>
            <a:ahLst/>
            <a:cxnLst/>
            <a:rect l="l" t="t" r="r" b="b"/>
            <a:pathLst>
              <a:path w="2880360" h="475614">
                <a:moveTo>
                  <a:pt x="2801112" y="475487"/>
                </a:moveTo>
                <a:lnTo>
                  <a:pt x="79247" y="475487"/>
                </a:lnTo>
                <a:lnTo>
                  <a:pt x="48241" y="469434"/>
                </a:lnTo>
                <a:lnTo>
                  <a:pt x="23002" y="452513"/>
                </a:lnTo>
                <a:lnTo>
                  <a:pt x="6074" y="427267"/>
                </a:lnTo>
                <a:lnTo>
                  <a:pt x="0" y="396239"/>
                </a:lnTo>
                <a:lnTo>
                  <a:pt x="0" y="79247"/>
                </a:lnTo>
                <a:lnTo>
                  <a:pt x="6074" y="48727"/>
                </a:lnTo>
                <a:lnTo>
                  <a:pt x="23002" y="23650"/>
                </a:lnTo>
                <a:lnTo>
                  <a:pt x="48241" y="6560"/>
                </a:lnTo>
                <a:lnTo>
                  <a:pt x="79247" y="0"/>
                </a:lnTo>
                <a:lnTo>
                  <a:pt x="2801112" y="0"/>
                </a:lnTo>
                <a:lnTo>
                  <a:pt x="2831612" y="6560"/>
                </a:lnTo>
                <a:lnTo>
                  <a:pt x="2856685" y="23650"/>
                </a:lnTo>
                <a:lnTo>
                  <a:pt x="2873783" y="48727"/>
                </a:lnTo>
                <a:lnTo>
                  <a:pt x="2880360" y="79247"/>
                </a:lnTo>
                <a:lnTo>
                  <a:pt x="2880360" y="396239"/>
                </a:lnTo>
                <a:lnTo>
                  <a:pt x="2873783" y="427267"/>
                </a:lnTo>
                <a:lnTo>
                  <a:pt x="2856685" y="452513"/>
                </a:lnTo>
                <a:lnTo>
                  <a:pt x="2831612" y="469434"/>
                </a:lnTo>
                <a:lnTo>
                  <a:pt x="2801112" y="475487"/>
                </a:lnTo>
                <a:close/>
              </a:path>
            </a:pathLst>
          </a:custGeom>
          <a:solidFill>
            <a:srgbClr val="89DE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9409" y="1630514"/>
            <a:ext cx="2918460" cy="513080"/>
          </a:xfrm>
          <a:custGeom>
            <a:avLst/>
            <a:gdLst/>
            <a:ahLst/>
            <a:cxnLst/>
            <a:rect l="l" t="t" r="r" b="b"/>
            <a:pathLst>
              <a:path w="2918460" h="513080">
                <a:moveTo>
                  <a:pt x="2834693" y="511810"/>
                </a:moveTo>
                <a:lnTo>
                  <a:pt x="83226" y="511810"/>
                </a:lnTo>
                <a:lnTo>
                  <a:pt x="73625" y="509269"/>
                </a:lnTo>
                <a:lnTo>
                  <a:pt x="35652" y="490219"/>
                </a:lnTo>
                <a:lnTo>
                  <a:pt x="25441" y="480060"/>
                </a:lnTo>
                <a:lnTo>
                  <a:pt x="22355" y="477519"/>
                </a:lnTo>
                <a:lnTo>
                  <a:pt x="19434" y="473710"/>
                </a:lnTo>
                <a:lnTo>
                  <a:pt x="16703" y="469900"/>
                </a:lnTo>
                <a:lnTo>
                  <a:pt x="14138" y="464819"/>
                </a:lnTo>
                <a:lnTo>
                  <a:pt x="11776" y="461010"/>
                </a:lnTo>
                <a:lnTo>
                  <a:pt x="9604" y="457200"/>
                </a:lnTo>
                <a:lnTo>
                  <a:pt x="7635" y="452119"/>
                </a:lnTo>
                <a:lnTo>
                  <a:pt x="5870" y="448310"/>
                </a:lnTo>
                <a:lnTo>
                  <a:pt x="4321" y="443230"/>
                </a:lnTo>
                <a:lnTo>
                  <a:pt x="3000" y="439419"/>
                </a:lnTo>
                <a:lnTo>
                  <a:pt x="1908" y="434339"/>
                </a:lnTo>
                <a:lnTo>
                  <a:pt x="1031" y="429260"/>
                </a:lnTo>
                <a:lnTo>
                  <a:pt x="409" y="424180"/>
                </a:lnTo>
                <a:lnTo>
                  <a:pt x="123" y="420369"/>
                </a:lnTo>
                <a:lnTo>
                  <a:pt x="0" y="93980"/>
                </a:lnTo>
                <a:lnTo>
                  <a:pt x="123" y="91439"/>
                </a:lnTo>
                <a:lnTo>
                  <a:pt x="409" y="87630"/>
                </a:lnTo>
                <a:lnTo>
                  <a:pt x="1031" y="82550"/>
                </a:lnTo>
                <a:lnTo>
                  <a:pt x="1908" y="77469"/>
                </a:lnTo>
                <a:lnTo>
                  <a:pt x="3000" y="73660"/>
                </a:lnTo>
                <a:lnTo>
                  <a:pt x="4321" y="68580"/>
                </a:lnTo>
                <a:lnTo>
                  <a:pt x="5870" y="63500"/>
                </a:lnTo>
                <a:lnTo>
                  <a:pt x="7635" y="59689"/>
                </a:lnTo>
                <a:lnTo>
                  <a:pt x="9604" y="54610"/>
                </a:lnTo>
                <a:lnTo>
                  <a:pt x="32096" y="25400"/>
                </a:lnTo>
                <a:lnTo>
                  <a:pt x="35652" y="21589"/>
                </a:lnTo>
                <a:lnTo>
                  <a:pt x="59909" y="7619"/>
                </a:lnTo>
                <a:lnTo>
                  <a:pt x="64379" y="5080"/>
                </a:lnTo>
                <a:lnTo>
                  <a:pt x="68951" y="3810"/>
                </a:lnTo>
                <a:lnTo>
                  <a:pt x="83226" y="0"/>
                </a:lnTo>
                <a:lnTo>
                  <a:pt x="2834693" y="0"/>
                </a:lnTo>
                <a:lnTo>
                  <a:pt x="2844307" y="2539"/>
                </a:lnTo>
                <a:lnTo>
                  <a:pt x="2853540" y="5080"/>
                </a:lnTo>
                <a:lnTo>
                  <a:pt x="2858011" y="7619"/>
                </a:lnTo>
                <a:lnTo>
                  <a:pt x="2862367" y="8889"/>
                </a:lnTo>
                <a:lnTo>
                  <a:pt x="2885836" y="25400"/>
                </a:lnTo>
                <a:lnTo>
                  <a:pt x="2889240" y="27939"/>
                </a:lnTo>
                <a:lnTo>
                  <a:pt x="2892491" y="31750"/>
                </a:lnTo>
                <a:lnTo>
                  <a:pt x="2895577" y="35560"/>
                </a:lnTo>
                <a:lnTo>
                  <a:pt x="2896547" y="36830"/>
                </a:lnTo>
                <a:lnTo>
                  <a:pt x="98644" y="36830"/>
                </a:lnTo>
                <a:lnTo>
                  <a:pt x="94567" y="38100"/>
                </a:lnTo>
                <a:lnTo>
                  <a:pt x="86490" y="38100"/>
                </a:lnTo>
                <a:lnTo>
                  <a:pt x="82654" y="39369"/>
                </a:lnTo>
                <a:lnTo>
                  <a:pt x="83569" y="39369"/>
                </a:lnTo>
                <a:lnTo>
                  <a:pt x="79822" y="40639"/>
                </a:lnTo>
                <a:lnTo>
                  <a:pt x="77917" y="40639"/>
                </a:lnTo>
                <a:lnTo>
                  <a:pt x="74323" y="41910"/>
                </a:lnTo>
                <a:lnTo>
                  <a:pt x="75187" y="41910"/>
                </a:lnTo>
                <a:lnTo>
                  <a:pt x="71669" y="43180"/>
                </a:lnTo>
                <a:lnTo>
                  <a:pt x="72507" y="43180"/>
                </a:lnTo>
                <a:lnTo>
                  <a:pt x="69091" y="44450"/>
                </a:lnTo>
                <a:lnTo>
                  <a:pt x="69903" y="44450"/>
                </a:lnTo>
                <a:lnTo>
                  <a:pt x="68246" y="45719"/>
                </a:lnTo>
                <a:lnTo>
                  <a:pt x="67376" y="45719"/>
                </a:lnTo>
                <a:lnTo>
                  <a:pt x="65770" y="46989"/>
                </a:lnTo>
                <a:lnTo>
                  <a:pt x="64925" y="46989"/>
                </a:lnTo>
                <a:lnTo>
                  <a:pt x="61814" y="49530"/>
                </a:lnTo>
                <a:lnTo>
                  <a:pt x="62550" y="49530"/>
                </a:lnTo>
                <a:lnTo>
                  <a:pt x="61052" y="50800"/>
                </a:lnTo>
                <a:lnTo>
                  <a:pt x="60251" y="50800"/>
                </a:lnTo>
                <a:lnTo>
                  <a:pt x="57381" y="53339"/>
                </a:lnTo>
                <a:lnTo>
                  <a:pt x="58054" y="53339"/>
                </a:lnTo>
                <a:lnTo>
                  <a:pt x="56683" y="54610"/>
                </a:lnTo>
                <a:lnTo>
                  <a:pt x="55946" y="54610"/>
                </a:lnTo>
                <a:lnTo>
                  <a:pt x="53330" y="57150"/>
                </a:lnTo>
                <a:lnTo>
                  <a:pt x="53940" y="57150"/>
                </a:lnTo>
                <a:lnTo>
                  <a:pt x="52695" y="58419"/>
                </a:lnTo>
                <a:lnTo>
                  <a:pt x="52022" y="58419"/>
                </a:lnTo>
                <a:lnTo>
                  <a:pt x="50456" y="60960"/>
                </a:lnTo>
                <a:lnTo>
                  <a:pt x="50218" y="60960"/>
                </a:lnTo>
                <a:lnTo>
                  <a:pt x="48745" y="63500"/>
                </a:lnTo>
                <a:lnTo>
                  <a:pt x="48529" y="63500"/>
                </a:lnTo>
                <a:lnTo>
                  <a:pt x="47158" y="66039"/>
                </a:lnTo>
                <a:lnTo>
                  <a:pt x="46942" y="66039"/>
                </a:lnTo>
                <a:lnTo>
                  <a:pt x="45672" y="68580"/>
                </a:lnTo>
                <a:lnTo>
                  <a:pt x="45481" y="68580"/>
                </a:lnTo>
                <a:lnTo>
                  <a:pt x="44313" y="71119"/>
                </a:lnTo>
                <a:lnTo>
                  <a:pt x="44135" y="71119"/>
                </a:lnTo>
                <a:lnTo>
                  <a:pt x="43077" y="73660"/>
                </a:lnTo>
                <a:lnTo>
                  <a:pt x="42903" y="73660"/>
                </a:lnTo>
                <a:lnTo>
                  <a:pt x="41963" y="76200"/>
                </a:lnTo>
                <a:lnTo>
                  <a:pt x="41811" y="76200"/>
                </a:lnTo>
                <a:lnTo>
                  <a:pt x="40981" y="78739"/>
                </a:lnTo>
                <a:lnTo>
                  <a:pt x="40846" y="78739"/>
                </a:lnTo>
                <a:lnTo>
                  <a:pt x="39779" y="82550"/>
                </a:lnTo>
                <a:lnTo>
                  <a:pt x="40020" y="82550"/>
                </a:lnTo>
                <a:lnTo>
                  <a:pt x="39428" y="85089"/>
                </a:lnTo>
                <a:lnTo>
                  <a:pt x="38856" y="87630"/>
                </a:lnTo>
                <a:lnTo>
                  <a:pt x="38268" y="91439"/>
                </a:lnTo>
                <a:lnTo>
                  <a:pt x="38166" y="93980"/>
                </a:lnTo>
                <a:lnTo>
                  <a:pt x="38014" y="97789"/>
                </a:lnTo>
                <a:lnTo>
                  <a:pt x="38001" y="414019"/>
                </a:lnTo>
                <a:lnTo>
                  <a:pt x="38065" y="416560"/>
                </a:lnTo>
                <a:lnTo>
                  <a:pt x="38217" y="419100"/>
                </a:lnTo>
                <a:lnTo>
                  <a:pt x="38268" y="420369"/>
                </a:lnTo>
                <a:lnTo>
                  <a:pt x="38369" y="421639"/>
                </a:lnTo>
                <a:lnTo>
                  <a:pt x="38776" y="424180"/>
                </a:lnTo>
                <a:lnTo>
                  <a:pt x="39322" y="426719"/>
                </a:lnTo>
                <a:lnTo>
                  <a:pt x="39798" y="429260"/>
                </a:lnTo>
                <a:lnTo>
                  <a:pt x="40020" y="430530"/>
                </a:lnTo>
                <a:lnTo>
                  <a:pt x="40846" y="433069"/>
                </a:lnTo>
                <a:lnTo>
                  <a:pt x="40981" y="433069"/>
                </a:lnTo>
                <a:lnTo>
                  <a:pt x="41811" y="435610"/>
                </a:lnTo>
                <a:lnTo>
                  <a:pt x="41963" y="435610"/>
                </a:lnTo>
                <a:lnTo>
                  <a:pt x="42903" y="438150"/>
                </a:lnTo>
                <a:lnTo>
                  <a:pt x="43077" y="438150"/>
                </a:lnTo>
                <a:lnTo>
                  <a:pt x="44135" y="440689"/>
                </a:lnTo>
                <a:lnTo>
                  <a:pt x="43729" y="440689"/>
                </a:lnTo>
                <a:lnTo>
                  <a:pt x="45481" y="443230"/>
                </a:lnTo>
                <a:lnTo>
                  <a:pt x="45037" y="443230"/>
                </a:lnTo>
                <a:lnTo>
                  <a:pt x="46942" y="445769"/>
                </a:lnTo>
                <a:lnTo>
                  <a:pt x="46472" y="445769"/>
                </a:lnTo>
                <a:lnTo>
                  <a:pt x="48529" y="448310"/>
                </a:lnTo>
                <a:lnTo>
                  <a:pt x="48745" y="448310"/>
                </a:lnTo>
                <a:lnTo>
                  <a:pt x="50218" y="450850"/>
                </a:lnTo>
                <a:lnTo>
                  <a:pt x="50456" y="450850"/>
                </a:lnTo>
                <a:lnTo>
                  <a:pt x="52022" y="453389"/>
                </a:lnTo>
                <a:lnTo>
                  <a:pt x="52695" y="453389"/>
                </a:lnTo>
                <a:lnTo>
                  <a:pt x="53940" y="454660"/>
                </a:lnTo>
                <a:lnTo>
                  <a:pt x="53330" y="454660"/>
                </a:lnTo>
                <a:lnTo>
                  <a:pt x="55946" y="457200"/>
                </a:lnTo>
                <a:lnTo>
                  <a:pt x="55311" y="457200"/>
                </a:lnTo>
                <a:lnTo>
                  <a:pt x="58054" y="459739"/>
                </a:lnTo>
                <a:lnTo>
                  <a:pt x="58816" y="459739"/>
                </a:lnTo>
                <a:lnTo>
                  <a:pt x="60251" y="461010"/>
                </a:lnTo>
                <a:lnTo>
                  <a:pt x="59553" y="461010"/>
                </a:lnTo>
                <a:lnTo>
                  <a:pt x="62550" y="462280"/>
                </a:lnTo>
                <a:lnTo>
                  <a:pt x="61814" y="462280"/>
                </a:lnTo>
                <a:lnTo>
                  <a:pt x="64925" y="464819"/>
                </a:lnTo>
                <a:lnTo>
                  <a:pt x="65770" y="464819"/>
                </a:lnTo>
                <a:lnTo>
                  <a:pt x="67376" y="466089"/>
                </a:lnTo>
                <a:lnTo>
                  <a:pt x="66589" y="466089"/>
                </a:lnTo>
                <a:lnTo>
                  <a:pt x="69903" y="467360"/>
                </a:lnTo>
                <a:lnTo>
                  <a:pt x="69091" y="467360"/>
                </a:lnTo>
                <a:lnTo>
                  <a:pt x="72507" y="468630"/>
                </a:lnTo>
                <a:lnTo>
                  <a:pt x="71669" y="468630"/>
                </a:lnTo>
                <a:lnTo>
                  <a:pt x="75187" y="469900"/>
                </a:lnTo>
                <a:lnTo>
                  <a:pt x="74323" y="469900"/>
                </a:lnTo>
                <a:lnTo>
                  <a:pt x="77917" y="471169"/>
                </a:lnTo>
                <a:lnTo>
                  <a:pt x="77041" y="471169"/>
                </a:lnTo>
                <a:lnTo>
                  <a:pt x="80724" y="472439"/>
                </a:lnTo>
                <a:lnTo>
                  <a:pt x="82654" y="472439"/>
                </a:lnTo>
                <a:lnTo>
                  <a:pt x="86490" y="473710"/>
                </a:lnTo>
                <a:lnTo>
                  <a:pt x="91506" y="473710"/>
                </a:lnTo>
                <a:lnTo>
                  <a:pt x="95532" y="474980"/>
                </a:lnTo>
                <a:lnTo>
                  <a:pt x="2897516" y="474980"/>
                </a:lnTo>
                <a:lnTo>
                  <a:pt x="2895577" y="477519"/>
                </a:lnTo>
                <a:lnTo>
                  <a:pt x="2892491" y="480060"/>
                </a:lnTo>
                <a:lnTo>
                  <a:pt x="2889240" y="483869"/>
                </a:lnTo>
                <a:lnTo>
                  <a:pt x="2844307" y="509269"/>
                </a:lnTo>
                <a:lnTo>
                  <a:pt x="2834693" y="511810"/>
                </a:lnTo>
                <a:close/>
              </a:path>
              <a:path w="2918460" h="513080">
                <a:moveTo>
                  <a:pt x="2819758" y="38100"/>
                </a:moveTo>
                <a:lnTo>
                  <a:pt x="98161" y="38100"/>
                </a:lnTo>
                <a:lnTo>
                  <a:pt x="98644" y="36830"/>
                </a:lnTo>
                <a:lnTo>
                  <a:pt x="2819276" y="36830"/>
                </a:lnTo>
                <a:lnTo>
                  <a:pt x="2819758" y="38100"/>
                </a:lnTo>
                <a:close/>
              </a:path>
              <a:path w="2918460" h="513080">
                <a:moveTo>
                  <a:pt x="2851330" y="46989"/>
                </a:moveTo>
                <a:lnTo>
                  <a:pt x="2848016" y="44450"/>
                </a:lnTo>
                <a:lnTo>
                  <a:pt x="2848829" y="44450"/>
                </a:lnTo>
                <a:lnTo>
                  <a:pt x="2845412" y="43180"/>
                </a:lnTo>
                <a:lnTo>
                  <a:pt x="2846250" y="43180"/>
                </a:lnTo>
                <a:lnTo>
                  <a:pt x="2842745" y="41910"/>
                </a:lnTo>
                <a:lnTo>
                  <a:pt x="2843596" y="41910"/>
                </a:lnTo>
                <a:lnTo>
                  <a:pt x="2840002" y="40639"/>
                </a:lnTo>
                <a:lnTo>
                  <a:pt x="2838110" y="40639"/>
                </a:lnTo>
                <a:lnTo>
                  <a:pt x="2834351" y="39369"/>
                </a:lnTo>
                <a:lnTo>
                  <a:pt x="2835265" y="39369"/>
                </a:lnTo>
                <a:lnTo>
                  <a:pt x="2831442" y="38100"/>
                </a:lnTo>
                <a:lnTo>
                  <a:pt x="2823352" y="38100"/>
                </a:lnTo>
                <a:lnTo>
                  <a:pt x="2819276" y="36830"/>
                </a:lnTo>
                <a:lnTo>
                  <a:pt x="2896547" y="36830"/>
                </a:lnTo>
                <a:lnTo>
                  <a:pt x="2898486" y="39369"/>
                </a:lnTo>
                <a:lnTo>
                  <a:pt x="2901229" y="43180"/>
                </a:lnTo>
                <a:lnTo>
                  <a:pt x="2902931" y="45719"/>
                </a:lnTo>
                <a:lnTo>
                  <a:pt x="2850543" y="45719"/>
                </a:lnTo>
                <a:lnTo>
                  <a:pt x="2851330" y="46989"/>
                </a:lnTo>
                <a:close/>
              </a:path>
              <a:path w="2918460" h="513080">
                <a:moveTo>
                  <a:pt x="85550" y="39369"/>
                </a:moveTo>
                <a:lnTo>
                  <a:pt x="86490" y="38100"/>
                </a:lnTo>
                <a:lnTo>
                  <a:pt x="89449" y="38100"/>
                </a:lnTo>
                <a:lnTo>
                  <a:pt x="85550" y="39369"/>
                </a:lnTo>
                <a:close/>
              </a:path>
              <a:path w="2918460" h="513080">
                <a:moveTo>
                  <a:pt x="2832369" y="39369"/>
                </a:moveTo>
                <a:lnTo>
                  <a:pt x="2828470" y="38100"/>
                </a:lnTo>
                <a:lnTo>
                  <a:pt x="2831442" y="38100"/>
                </a:lnTo>
                <a:lnTo>
                  <a:pt x="2832369" y="39369"/>
                </a:lnTo>
                <a:close/>
              </a:path>
              <a:path w="2918460" h="513080">
                <a:moveTo>
                  <a:pt x="66589" y="46989"/>
                </a:moveTo>
                <a:lnTo>
                  <a:pt x="67376" y="45719"/>
                </a:lnTo>
                <a:lnTo>
                  <a:pt x="68246" y="45719"/>
                </a:lnTo>
                <a:lnTo>
                  <a:pt x="66589" y="46989"/>
                </a:lnTo>
                <a:close/>
              </a:path>
              <a:path w="2918460" h="513080">
                <a:moveTo>
                  <a:pt x="2853756" y="48260"/>
                </a:moveTo>
                <a:lnTo>
                  <a:pt x="2850543" y="45719"/>
                </a:lnTo>
                <a:lnTo>
                  <a:pt x="2902931" y="45719"/>
                </a:lnTo>
                <a:lnTo>
                  <a:pt x="2903781" y="46989"/>
                </a:lnTo>
                <a:lnTo>
                  <a:pt x="2853007" y="46989"/>
                </a:lnTo>
                <a:lnTo>
                  <a:pt x="2853756" y="48260"/>
                </a:lnTo>
                <a:close/>
              </a:path>
              <a:path w="2918460" h="513080">
                <a:moveTo>
                  <a:pt x="64163" y="48260"/>
                </a:moveTo>
                <a:lnTo>
                  <a:pt x="64925" y="46989"/>
                </a:lnTo>
                <a:lnTo>
                  <a:pt x="65770" y="46989"/>
                </a:lnTo>
                <a:lnTo>
                  <a:pt x="64163" y="48260"/>
                </a:lnTo>
                <a:close/>
              </a:path>
              <a:path w="2918460" h="513080">
                <a:moveTo>
                  <a:pt x="2858366" y="52069"/>
                </a:moveTo>
                <a:lnTo>
                  <a:pt x="2855382" y="49530"/>
                </a:lnTo>
                <a:lnTo>
                  <a:pt x="2856106" y="49530"/>
                </a:lnTo>
                <a:lnTo>
                  <a:pt x="2853007" y="46989"/>
                </a:lnTo>
                <a:lnTo>
                  <a:pt x="2903781" y="46989"/>
                </a:lnTo>
                <a:lnTo>
                  <a:pt x="2906144" y="50800"/>
                </a:lnTo>
                <a:lnTo>
                  <a:pt x="2857668" y="50800"/>
                </a:lnTo>
                <a:lnTo>
                  <a:pt x="2858366" y="52069"/>
                </a:lnTo>
                <a:close/>
              </a:path>
              <a:path w="2918460" h="513080">
                <a:moveTo>
                  <a:pt x="59553" y="52069"/>
                </a:moveTo>
                <a:lnTo>
                  <a:pt x="60251" y="50800"/>
                </a:lnTo>
                <a:lnTo>
                  <a:pt x="61052" y="50800"/>
                </a:lnTo>
                <a:lnTo>
                  <a:pt x="59553" y="52069"/>
                </a:lnTo>
                <a:close/>
              </a:path>
              <a:path w="2918460" h="513080">
                <a:moveTo>
                  <a:pt x="2862621" y="55880"/>
                </a:moveTo>
                <a:lnTo>
                  <a:pt x="2859865" y="53339"/>
                </a:lnTo>
                <a:lnTo>
                  <a:pt x="2860538" y="53339"/>
                </a:lnTo>
                <a:lnTo>
                  <a:pt x="2857668" y="50800"/>
                </a:lnTo>
                <a:lnTo>
                  <a:pt x="2906144" y="50800"/>
                </a:lnTo>
                <a:lnTo>
                  <a:pt x="2908315" y="54610"/>
                </a:lnTo>
                <a:lnTo>
                  <a:pt x="2861973" y="54610"/>
                </a:lnTo>
                <a:lnTo>
                  <a:pt x="2862621" y="55880"/>
                </a:lnTo>
                <a:close/>
              </a:path>
              <a:path w="2918460" h="513080">
                <a:moveTo>
                  <a:pt x="55311" y="55880"/>
                </a:moveTo>
                <a:lnTo>
                  <a:pt x="55946" y="54610"/>
                </a:lnTo>
                <a:lnTo>
                  <a:pt x="56683" y="54610"/>
                </a:lnTo>
                <a:lnTo>
                  <a:pt x="55311" y="55880"/>
                </a:lnTo>
                <a:close/>
              </a:path>
              <a:path w="2918460" h="513080">
                <a:moveTo>
                  <a:pt x="2866482" y="59689"/>
                </a:moveTo>
                <a:lnTo>
                  <a:pt x="2863992" y="57150"/>
                </a:lnTo>
                <a:lnTo>
                  <a:pt x="2864602" y="57150"/>
                </a:lnTo>
                <a:lnTo>
                  <a:pt x="2861973" y="54610"/>
                </a:lnTo>
                <a:lnTo>
                  <a:pt x="2908315" y="54610"/>
                </a:lnTo>
                <a:lnTo>
                  <a:pt x="2909792" y="58419"/>
                </a:lnTo>
                <a:lnTo>
                  <a:pt x="2865897" y="58419"/>
                </a:lnTo>
                <a:lnTo>
                  <a:pt x="2866482" y="59689"/>
                </a:lnTo>
                <a:close/>
              </a:path>
              <a:path w="2918460" h="513080">
                <a:moveTo>
                  <a:pt x="51450" y="59689"/>
                </a:moveTo>
                <a:lnTo>
                  <a:pt x="52022" y="58419"/>
                </a:lnTo>
                <a:lnTo>
                  <a:pt x="52695" y="58419"/>
                </a:lnTo>
                <a:lnTo>
                  <a:pt x="51450" y="59689"/>
                </a:lnTo>
                <a:close/>
              </a:path>
              <a:path w="2918460" h="513080">
                <a:moveTo>
                  <a:pt x="2868247" y="62230"/>
                </a:moveTo>
                <a:lnTo>
                  <a:pt x="2865897" y="58419"/>
                </a:lnTo>
                <a:lnTo>
                  <a:pt x="2909792" y="58419"/>
                </a:lnTo>
                <a:lnTo>
                  <a:pt x="2910284" y="59689"/>
                </a:lnTo>
                <a:lnTo>
                  <a:pt x="2910872" y="60960"/>
                </a:lnTo>
                <a:lnTo>
                  <a:pt x="2867701" y="60960"/>
                </a:lnTo>
                <a:lnTo>
                  <a:pt x="2868247" y="62230"/>
                </a:lnTo>
                <a:close/>
              </a:path>
              <a:path w="2918460" h="513080">
                <a:moveTo>
                  <a:pt x="49672" y="62230"/>
                </a:moveTo>
                <a:lnTo>
                  <a:pt x="50218" y="60960"/>
                </a:lnTo>
                <a:lnTo>
                  <a:pt x="50456" y="60960"/>
                </a:lnTo>
                <a:lnTo>
                  <a:pt x="49672" y="62230"/>
                </a:lnTo>
                <a:close/>
              </a:path>
              <a:path w="2918460" h="513080">
                <a:moveTo>
                  <a:pt x="2869911" y="64769"/>
                </a:moveTo>
                <a:lnTo>
                  <a:pt x="2867701" y="60960"/>
                </a:lnTo>
                <a:lnTo>
                  <a:pt x="2910872" y="60960"/>
                </a:lnTo>
                <a:lnTo>
                  <a:pt x="2912049" y="63500"/>
                </a:lnTo>
                <a:lnTo>
                  <a:pt x="2869403" y="63500"/>
                </a:lnTo>
                <a:lnTo>
                  <a:pt x="2869911" y="64769"/>
                </a:lnTo>
                <a:close/>
              </a:path>
              <a:path w="2918460" h="513080">
                <a:moveTo>
                  <a:pt x="48009" y="64769"/>
                </a:moveTo>
                <a:lnTo>
                  <a:pt x="48529" y="63500"/>
                </a:lnTo>
                <a:lnTo>
                  <a:pt x="48745" y="63500"/>
                </a:lnTo>
                <a:lnTo>
                  <a:pt x="48009" y="64769"/>
                </a:lnTo>
                <a:close/>
              </a:path>
              <a:path w="2918460" h="513080">
                <a:moveTo>
                  <a:pt x="2871460" y="67310"/>
                </a:moveTo>
                <a:lnTo>
                  <a:pt x="2869403" y="63500"/>
                </a:lnTo>
                <a:lnTo>
                  <a:pt x="2912049" y="63500"/>
                </a:lnTo>
                <a:lnTo>
                  <a:pt x="2912824" y="66039"/>
                </a:lnTo>
                <a:lnTo>
                  <a:pt x="2870977" y="66039"/>
                </a:lnTo>
                <a:lnTo>
                  <a:pt x="2871460" y="67310"/>
                </a:lnTo>
                <a:close/>
              </a:path>
              <a:path w="2918460" h="513080">
                <a:moveTo>
                  <a:pt x="46472" y="67310"/>
                </a:moveTo>
                <a:lnTo>
                  <a:pt x="46942" y="66039"/>
                </a:lnTo>
                <a:lnTo>
                  <a:pt x="47158" y="66039"/>
                </a:lnTo>
                <a:lnTo>
                  <a:pt x="46472" y="67310"/>
                </a:lnTo>
                <a:close/>
              </a:path>
              <a:path w="2918460" h="513080">
                <a:moveTo>
                  <a:pt x="2872882" y="69850"/>
                </a:moveTo>
                <a:lnTo>
                  <a:pt x="2870977" y="66039"/>
                </a:lnTo>
                <a:lnTo>
                  <a:pt x="2912824" y="66039"/>
                </a:lnTo>
                <a:lnTo>
                  <a:pt x="2913599" y="68580"/>
                </a:lnTo>
                <a:lnTo>
                  <a:pt x="2872451" y="68580"/>
                </a:lnTo>
                <a:lnTo>
                  <a:pt x="2872882" y="69850"/>
                </a:lnTo>
                <a:close/>
              </a:path>
              <a:path w="2918460" h="513080">
                <a:moveTo>
                  <a:pt x="45037" y="69850"/>
                </a:moveTo>
                <a:lnTo>
                  <a:pt x="45481" y="68580"/>
                </a:lnTo>
                <a:lnTo>
                  <a:pt x="45672" y="68580"/>
                </a:lnTo>
                <a:lnTo>
                  <a:pt x="45037" y="69850"/>
                </a:lnTo>
                <a:close/>
              </a:path>
              <a:path w="2918460" h="513080">
                <a:moveTo>
                  <a:pt x="2874190" y="72389"/>
                </a:moveTo>
                <a:lnTo>
                  <a:pt x="2872451" y="68580"/>
                </a:lnTo>
                <a:lnTo>
                  <a:pt x="2913599" y="68580"/>
                </a:lnTo>
                <a:lnTo>
                  <a:pt x="2914259" y="71119"/>
                </a:lnTo>
                <a:lnTo>
                  <a:pt x="2873797" y="71119"/>
                </a:lnTo>
                <a:lnTo>
                  <a:pt x="2874190" y="72389"/>
                </a:lnTo>
                <a:close/>
              </a:path>
              <a:path w="2918460" h="513080">
                <a:moveTo>
                  <a:pt x="43729" y="72389"/>
                </a:moveTo>
                <a:lnTo>
                  <a:pt x="44135" y="71119"/>
                </a:lnTo>
                <a:lnTo>
                  <a:pt x="44313" y="71119"/>
                </a:lnTo>
                <a:lnTo>
                  <a:pt x="43729" y="72389"/>
                </a:lnTo>
                <a:close/>
              </a:path>
              <a:path w="2918460" h="513080">
                <a:moveTo>
                  <a:pt x="2875384" y="74930"/>
                </a:moveTo>
                <a:lnTo>
                  <a:pt x="2873797" y="71119"/>
                </a:lnTo>
                <a:lnTo>
                  <a:pt x="2914259" y="71119"/>
                </a:lnTo>
                <a:lnTo>
                  <a:pt x="2914919" y="73660"/>
                </a:lnTo>
                <a:lnTo>
                  <a:pt x="2875016" y="73660"/>
                </a:lnTo>
                <a:lnTo>
                  <a:pt x="2875384" y="74930"/>
                </a:lnTo>
                <a:close/>
              </a:path>
              <a:path w="2918460" h="513080">
                <a:moveTo>
                  <a:pt x="42548" y="74930"/>
                </a:moveTo>
                <a:lnTo>
                  <a:pt x="42903" y="73660"/>
                </a:lnTo>
                <a:lnTo>
                  <a:pt x="43077" y="73660"/>
                </a:lnTo>
                <a:lnTo>
                  <a:pt x="42548" y="74930"/>
                </a:lnTo>
                <a:close/>
              </a:path>
              <a:path w="2918460" h="513080">
                <a:moveTo>
                  <a:pt x="2876438" y="77469"/>
                </a:moveTo>
                <a:lnTo>
                  <a:pt x="2875016" y="73660"/>
                </a:lnTo>
                <a:lnTo>
                  <a:pt x="2914919" y="73660"/>
                </a:lnTo>
                <a:lnTo>
                  <a:pt x="2915656" y="76200"/>
                </a:lnTo>
                <a:lnTo>
                  <a:pt x="2876108" y="76200"/>
                </a:lnTo>
                <a:lnTo>
                  <a:pt x="2876438" y="77469"/>
                </a:lnTo>
                <a:close/>
              </a:path>
              <a:path w="2918460" h="513080">
                <a:moveTo>
                  <a:pt x="41494" y="77469"/>
                </a:moveTo>
                <a:lnTo>
                  <a:pt x="41811" y="76200"/>
                </a:lnTo>
                <a:lnTo>
                  <a:pt x="41963" y="76200"/>
                </a:lnTo>
                <a:lnTo>
                  <a:pt x="41494" y="77469"/>
                </a:lnTo>
                <a:close/>
              </a:path>
              <a:path w="2918460" h="513080">
                <a:moveTo>
                  <a:pt x="2877353" y="80010"/>
                </a:moveTo>
                <a:lnTo>
                  <a:pt x="2876108" y="76200"/>
                </a:lnTo>
                <a:lnTo>
                  <a:pt x="2915656" y="76200"/>
                </a:lnTo>
                <a:lnTo>
                  <a:pt x="2916024" y="77469"/>
                </a:lnTo>
                <a:lnTo>
                  <a:pt x="2916240" y="78739"/>
                </a:lnTo>
                <a:lnTo>
                  <a:pt x="2877073" y="78739"/>
                </a:lnTo>
                <a:lnTo>
                  <a:pt x="2877353" y="80010"/>
                </a:lnTo>
                <a:close/>
              </a:path>
              <a:path w="2918460" h="513080">
                <a:moveTo>
                  <a:pt x="40566" y="80010"/>
                </a:moveTo>
                <a:lnTo>
                  <a:pt x="40846" y="78739"/>
                </a:lnTo>
                <a:lnTo>
                  <a:pt x="40981" y="78739"/>
                </a:lnTo>
                <a:lnTo>
                  <a:pt x="40566" y="80010"/>
                </a:lnTo>
                <a:close/>
              </a:path>
              <a:path w="2918460" h="513080">
                <a:moveTo>
                  <a:pt x="2917955" y="95250"/>
                </a:moveTo>
                <a:lnTo>
                  <a:pt x="2879867" y="95250"/>
                </a:lnTo>
                <a:lnTo>
                  <a:pt x="2879817" y="93980"/>
                </a:lnTo>
                <a:lnTo>
                  <a:pt x="2879563" y="91439"/>
                </a:lnTo>
                <a:lnTo>
                  <a:pt x="2879156" y="87630"/>
                </a:lnTo>
                <a:lnTo>
                  <a:pt x="2878597" y="85089"/>
                </a:lnTo>
                <a:lnTo>
                  <a:pt x="2877912" y="82550"/>
                </a:lnTo>
                <a:lnTo>
                  <a:pt x="2878140" y="82550"/>
                </a:lnTo>
                <a:lnTo>
                  <a:pt x="2877073" y="78739"/>
                </a:lnTo>
                <a:lnTo>
                  <a:pt x="2916240" y="78739"/>
                </a:lnTo>
                <a:lnTo>
                  <a:pt x="2916888" y="82550"/>
                </a:lnTo>
                <a:lnTo>
                  <a:pt x="2917510" y="87630"/>
                </a:lnTo>
                <a:lnTo>
                  <a:pt x="2917796" y="91439"/>
                </a:lnTo>
                <a:lnTo>
                  <a:pt x="2917923" y="93980"/>
                </a:lnTo>
                <a:lnTo>
                  <a:pt x="2917955" y="95250"/>
                </a:lnTo>
                <a:close/>
              </a:path>
              <a:path w="2918460" h="513080">
                <a:moveTo>
                  <a:pt x="39131" y="86360"/>
                </a:moveTo>
                <a:lnTo>
                  <a:pt x="39322" y="85089"/>
                </a:lnTo>
                <a:lnTo>
                  <a:pt x="39131" y="86360"/>
                </a:lnTo>
                <a:close/>
              </a:path>
              <a:path w="2918460" h="513080">
                <a:moveTo>
                  <a:pt x="2878788" y="86360"/>
                </a:moveTo>
                <a:lnTo>
                  <a:pt x="2878496" y="85089"/>
                </a:lnTo>
                <a:lnTo>
                  <a:pt x="2878788" y="86360"/>
                </a:lnTo>
                <a:close/>
              </a:path>
              <a:path w="2918460" h="513080">
                <a:moveTo>
                  <a:pt x="38623" y="88900"/>
                </a:moveTo>
                <a:lnTo>
                  <a:pt x="38776" y="87630"/>
                </a:lnTo>
                <a:lnTo>
                  <a:pt x="38623" y="88900"/>
                </a:lnTo>
                <a:close/>
              </a:path>
              <a:path w="2918460" h="513080">
                <a:moveTo>
                  <a:pt x="2879296" y="88900"/>
                </a:moveTo>
                <a:lnTo>
                  <a:pt x="2879063" y="87630"/>
                </a:lnTo>
                <a:lnTo>
                  <a:pt x="2879296" y="88900"/>
                </a:lnTo>
                <a:close/>
              </a:path>
              <a:path w="2918460" h="513080">
                <a:moveTo>
                  <a:pt x="38085" y="94996"/>
                </a:moveTo>
                <a:lnTo>
                  <a:pt x="38115" y="93980"/>
                </a:lnTo>
                <a:lnTo>
                  <a:pt x="38085" y="94996"/>
                </a:lnTo>
                <a:close/>
              </a:path>
              <a:path w="2918460" h="513080">
                <a:moveTo>
                  <a:pt x="2879842" y="94932"/>
                </a:moveTo>
                <a:lnTo>
                  <a:pt x="2879766" y="93980"/>
                </a:lnTo>
                <a:lnTo>
                  <a:pt x="2879842" y="94932"/>
                </a:lnTo>
                <a:close/>
              </a:path>
              <a:path w="2918460" h="513080">
                <a:moveTo>
                  <a:pt x="2917923" y="417830"/>
                </a:moveTo>
                <a:lnTo>
                  <a:pt x="2879817" y="417830"/>
                </a:lnTo>
                <a:lnTo>
                  <a:pt x="2879867" y="416560"/>
                </a:lnTo>
                <a:lnTo>
                  <a:pt x="2879842" y="94932"/>
                </a:lnTo>
                <a:lnTo>
                  <a:pt x="2879867" y="95250"/>
                </a:lnTo>
                <a:lnTo>
                  <a:pt x="2917955" y="95250"/>
                </a:lnTo>
                <a:lnTo>
                  <a:pt x="2917923" y="417830"/>
                </a:lnTo>
                <a:close/>
              </a:path>
              <a:path w="2918460" h="513080">
                <a:moveTo>
                  <a:pt x="38077" y="95250"/>
                </a:moveTo>
                <a:lnTo>
                  <a:pt x="38085" y="94996"/>
                </a:lnTo>
                <a:lnTo>
                  <a:pt x="38077" y="95250"/>
                </a:lnTo>
                <a:close/>
              </a:path>
              <a:path w="2918460" h="513080">
                <a:moveTo>
                  <a:pt x="2879837" y="417068"/>
                </a:moveTo>
                <a:lnTo>
                  <a:pt x="2879850" y="416560"/>
                </a:lnTo>
                <a:lnTo>
                  <a:pt x="2879837" y="417068"/>
                </a:lnTo>
                <a:close/>
              </a:path>
              <a:path w="2918460" h="513080">
                <a:moveTo>
                  <a:pt x="38141" y="417830"/>
                </a:moveTo>
                <a:lnTo>
                  <a:pt x="38090" y="416983"/>
                </a:lnTo>
                <a:lnTo>
                  <a:pt x="38141" y="417830"/>
                </a:lnTo>
                <a:close/>
              </a:path>
              <a:path w="2918460" h="513080">
                <a:moveTo>
                  <a:pt x="2917701" y="421639"/>
                </a:moveTo>
                <a:lnTo>
                  <a:pt x="2879563" y="421639"/>
                </a:lnTo>
                <a:lnTo>
                  <a:pt x="2879837" y="417068"/>
                </a:lnTo>
                <a:lnTo>
                  <a:pt x="2879817" y="417830"/>
                </a:lnTo>
                <a:lnTo>
                  <a:pt x="2917923" y="417830"/>
                </a:lnTo>
                <a:lnTo>
                  <a:pt x="2917796" y="420369"/>
                </a:lnTo>
                <a:lnTo>
                  <a:pt x="2917701" y="421639"/>
                </a:lnTo>
                <a:close/>
              </a:path>
              <a:path w="2918460" h="513080">
                <a:moveTo>
                  <a:pt x="38314" y="420716"/>
                </a:moveTo>
                <a:lnTo>
                  <a:pt x="38268" y="420369"/>
                </a:lnTo>
                <a:lnTo>
                  <a:pt x="38314" y="420716"/>
                </a:lnTo>
                <a:close/>
              </a:path>
              <a:path w="2918460" h="513080">
                <a:moveTo>
                  <a:pt x="2879628" y="420551"/>
                </a:moveTo>
                <a:lnTo>
                  <a:pt x="2879639" y="420369"/>
                </a:lnTo>
                <a:lnTo>
                  <a:pt x="2879628" y="420551"/>
                </a:lnTo>
                <a:close/>
              </a:path>
              <a:path w="2918460" h="513080">
                <a:moveTo>
                  <a:pt x="2917510" y="424180"/>
                </a:moveTo>
                <a:lnTo>
                  <a:pt x="2879156" y="424180"/>
                </a:lnTo>
                <a:lnTo>
                  <a:pt x="2879628" y="420551"/>
                </a:lnTo>
                <a:lnTo>
                  <a:pt x="2879563" y="421639"/>
                </a:lnTo>
                <a:lnTo>
                  <a:pt x="2917701" y="421639"/>
                </a:lnTo>
                <a:lnTo>
                  <a:pt x="2917510" y="424180"/>
                </a:lnTo>
                <a:close/>
              </a:path>
              <a:path w="2918460" h="513080">
                <a:moveTo>
                  <a:pt x="38437" y="421639"/>
                </a:moveTo>
                <a:lnTo>
                  <a:pt x="38314" y="420716"/>
                </a:lnTo>
                <a:lnTo>
                  <a:pt x="38437" y="421639"/>
                </a:lnTo>
                <a:close/>
              </a:path>
              <a:path w="2918460" h="513080">
                <a:moveTo>
                  <a:pt x="38856" y="424180"/>
                </a:moveTo>
                <a:lnTo>
                  <a:pt x="38623" y="422910"/>
                </a:lnTo>
                <a:lnTo>
                  <a:pt x="38856" y="424180"/>
                </a:lnTo>
                <a:close/>
              </a:path>
              <a:path w="2918460" h="513080">
                <a:moveTo>
                  <a:pt x="2917199" y="426719"/>
                </a:moveTo>
                <a:lnTo>
                  <a:pt x="2878597" y="426719"/>
                </a:lnTo>
                <a:lnTo>
                  <a:pt x="2879296" y="422910"/>
                </a:lnTo>
                <a:lnTo>
                  <a:pt x="2879156" y="424180"/>
                </a:lnTo>
                <a:lnTo>
                  <a:pt x="2917510" y="424180"/>
                </a:lnTo>
                <a:lnTo>
                  <a:pt x="2917199" y="426719"/>
                </a:lnTo>
                <a:close/>
              </a:path>
              <a:path w="2918460" h="513080">
                <a:moveTo>
                  <a:pt x="39354" y="426719"/>
                </a:moveTo>
                <a:lnTo>
                  <a:pt x="39131" y="425450"/>
                </a:lnTo>
                <a:lnTo>
                  <a:pt x="39354" y="426719"/>
                </a:lnTo>
                <a:close/>
              </a:path>
              <a:path w="2918460" h="513080">
                <a:moveTo>
                  <a:pt x="2916672" y="430530"/>
                </a:moveTo>
                <a:lnTo>
                  <a:pt x="2877912" y="430530"/>
                </a:lnTo>
                <a:lnTo>
                  <a:pt x="2878140" y="429260"/>
                </a:lnTo>
                <a:lnTo>
                  <a:pt x="2878788" y="425450"/>
                </a:lnTo>
                <a:lnTo>
                  <a:pt x="2878597" y="426719"/>
                </a:lnTo>
                <a:lnTo>
                  <a:pt x="2917199" y="426719"/>
                </a:lnTo>
                <a:lnTo>
                  <a:pt x="2916857" y="429441"/>
                </a:lnTo>
                <a:lnTo>
                  <a:pt x="2916672" y="430530"/>
                </a:lnTo>
                <a:close/>
              </a:path>
              <a:path w="2918460" h="513080">
                <a:moveTo>
                  <a:pt x="40020" y="430530"/>
                </a:moveTo>
                <a:lnTo>
                  <a:pt x="39779" y="429260"/>
                </a:lnTo>
                <a:lnTo>
                  <a:pt x="39830" y="429441"/>
                </a:lnTo>
                <a:lnTo>
                  <a:pt x="40020" y="430530"/>
                </a:lnTo>
                <a:close/>
              </a:path>
              <a:path w="2918460" h="513080">
                <a:moveTo>
                  <a:pt x="39830" y="429441"/>
                </a:moveTo>
                <a:lnTo>
                  <a:pt x="39779" y="429260"/>
                </a:lnTo>
                <a:lnTo>
                  <a:pt x="39830" y="429441"/>
                </a:lnTo>
                <a:close/>
              </a:path>
              <a:path w="2918460" h="513080">
                <a:moveTo>
                  <a:pt x="2878115" y="429348"/>
                </a:moveTo>
                <a:close/>
              </a:path>
              <a:path w="2918460" h="513080">
                <a:moveTo>
                  <a:pt x="2916240" y="433069"/>
                </a:moveTo>
                <a:lnTo>
                  <a:pt x="2877073" y="433069"/>
                </a:lnTo>
                <a:lnTo>
                  <a:pt x="2878115" y="429348"/>
                </a:lnTo>
                <a:lnTo>
                  <a:pt x="2877912" y="430530"/>
                </a:lnTo>
                <a:lnTo>
                  <a:pt x="2916672" y="430530"/>
                </a:lnTo>
                <a:lnTo>
                  <a:pt x="2916240" y="433069"/>
                </a:lnTo>
                <a:close/>
              </a:path>
              <a:path w="2918460" h="513080">
                <a:moveTo>
                  <a:pt x="40135" y="430530"/>
                </a:moveTo>
                <a:lnTo>
                  <a:pt x="39830" y="429441"/>
                </a:lnTo>
                <a:lnTo>
                  <a:pt x="40135" y="430530"/>
                </a:lnTo>
                <a:close/>
              </a:path>
              <a:path w="2918460" h="513080">
                <a:moveTo>
                  <a:pt x="40981" y="433069"/>
                </a:moveTo>
                <a:lnTo>
                  <a:pt x="40846" y="433069"/>
                </a:lnTo>
                <a:lnTo>
                  <a:pt x="40566" y="431800"/>
                </a:lnTo>
                <a:lnTo>
                  <a:pt x="40981" y="433069"/>
                </a:lnTo>
                <a:close/>
              </a:path>
              <a:path w="2918460" h="513080">
                <a:moveTo>
                  <a:pt x="2915748" y="435610"/>
                </a:moveTo>
                <a:lnTo>
                  <a:pt x="2876108" y="435610"/>
                </a:lnTo>
                <a:lnTo>
                  <a:pt x="2877353" y="431800"/>
                </a:lnTo>
                <a:lnTo>
                  <a:pt x="2877073" y="433069"/>
                </a:lnTo>
                <a:lnTo>
                  <a:pt x="2916240" y="433069"/>
                </a:lnTo>
                <a:lnTo>
                  <a:pt x="2916024" y="434339"/>
                </a:lnTo>
                <a:lnTo>
                  <a:pt x="2915748" y="435610"/>
                </a:lnTo>
                <a:close/>
              </a:path>
              <a:path w="2918460" h="513080">
                <a:moveTo>
                  <a:pt x="41963" y="435610"/>
                </a:moveTo>
                <a:lnTo>
                  <a:pt x="41811" y="435610"/>
                </a:lnTo>
                <a:lnTo>
                  <a:pt x="41494" y="434339"/>
                </a:lnTo>
                <a:lnTo>
                  <a:pt x="41963" y="435610"/>
                </a:lnTo>
                <a:close/>
              </a:path>
              <a:path w="2918460" h="513080">
                <a:moveTo>
                  <a:pt x="2915196" y="438150"/>
                </a:moveTo>
                <a:lnTo>
                  <a:pt x="2875016" y="438150"/>
                </a:lnTo>
                <a:lnTo>
                  <a:pt x="2876438" y="434339"/>
                </a:lnTo>
                <a:lnTo>
                  <a:pt x="2876108" y="435610"/>
                </a:lnTo>
                <a:lnTo>
                  <a:pt x="2915748" y="435610"/>
                </a:lnTo>
                <a:lnTo>
                  <a:pt x="2915196" y="438150"/>
                </a:lnTo>
                <a:close/>
              </a:path>
              <a:path w="2918460" h="513080">
                <a:moveTo>
                  <a:pt x="43077" y="438150"/>
                </a:moveTo>
                <a:lnTo>
                  <a:pt x="42903" y="438150"/>
                </a:lnTo>
                <a:lnTo>
                  <a:pt x="42548" y="436880"/>
                </a:lnTo>
                <a:lnTo>
                  <a:pt x="43077" y="438150"/>
                </a:lnTo>
                <a:close/>
              </a:path>
              <a:path w="2918460" h="513080">
                <a:moveTo>
                  <a:pt x="2912049" y="448310"/>
                </a:moveTo>
                <a:lnTo>
                  <a:pt x="2869403" y="448310"/>
                </a:lnTo>
                <a:lnTo>
                  <a:pt x="2871460" y="445769"/>
                </a:lnTo>
                <a:lnTo>
                  <a:pt x="2870977" y="445769"/>
                </a:lnTo>
                <a:lnTo>
                  <a:pt x="2872882" y="443230"/>
                </a:lnTo>
                <a:lnTo>
                  <a:pt x="2872451" y="443230"/>
                </a:lnTo>
                <a:lnTo>
                  <a:pt x="2874190" y="440689"/>
                </a:lnTo>
                <a:lnTo>
                  <a:pt x="2873797" y="440689"/>
                </a:lnTo>
                <a:lnTo>
                  <a:pt x="2875384" y="436880"/>
                </a:lnTo>
                <a:lnTo>
                  <a:pt x="2875016" y="438150"/>
                </a:lnTo>
                <a:lnTo>
                  <a:pt x="2915196" y="438150"/>
                </a:lnTo>
                <a:lnTo>
                  <a:pt x="2914919" y="439419"/>
                </a:lnTo>
                <a:lnTo>
                  <a:pt x="2913599" y="443230"/>
                </a:lnTo>
                <a:lnTo>
                  <a:pt x="2912049" y="448310"/>
                </a:lnTo>
                <a:close/>
              </a:path>
              <a:path w="2918460" h="513080">
                <a:moveTo>
                  <a:pt x="48745" y="448310"/>
                </a:moveTo>
                <a:lnTo>
                  <a:pt x="48529" y="448310"/>
                </a:lnTo>
                <a:lnTo>
                  <a:pt x="48009" y="447039"/>
                </a:lnTo>
                <a:lnTo>
                  <a:pt x="48745" y="448310"/>
                </a:lnTo>
                <a:close/>
              </a:path>
              <a:path w="2918460" h="513080">
                <a:moveTo>
                  <a:pt x="2910872" y="450850"/>
                </a:moveTo>
                <a:lnTo>
                  <a:pt x="2867701" y="450850"/>
                </a:lnTo>
                <a:lnTo>
                  <a:pt x="2869911" y="447039"/>
                </a:lnTo>
                <a:lnTo>
                  <a:pt x="2869403" y="448310"/>
                </a:lnTo>
                <a:lnTo>
                  <a:pt x="2912049" y="448310"/>
                </a:lnTo>
                <a:lnTo>
                  <a:pt x="2910872" y="450850"/>
                </a:lnTo>
                <a:close/>
              </a:path>
              <a:path w="2918460" h="513080">
                <a:moveTo>
                  <a:pt x="50456" y="450850"/>
                </a:moveTo>
                <a:lnTo>
                  <a:pt x="50218" y="450850"/>
                </a:lnTo>
                <a:lnTo>
                  <a:pt x="49672" y="449580"/>
                </a:lnTo>
                <a:lnTo>
                  <a:pt x="50456" y="450850"/>
                </a:lnTo>
                <a:close/>
              </a:path>
              <a:path w="2918460" h="513080">
                <a:moveTo>
                  <a:pt x="2909792" y="453389"/>
                </a:moveTo>
                <a:lnTo>
                  <a:pt x="2865897" y="453389"/>
                </a:lnTo>
                <a:lnTo>
                  <a:pt x="2868247" y="449580"/>
                </a:lnTo>
                <a:lnTo>
                  <a:pt x="2867701" y="450850"/>
                </a:lnTo>
                <a:lnTo>
                  <a:pt x="2910872" y="450850"/>
                </a:lnTo>
                <a:lnTo>
                  <a:pt x="2910284" y="452119"/>
                </a:lnTo>
                <a:lnTo>
                  <a:pt x="2909792" y="453389"/>
                </a:lnTo>
                <a:close/>
              </a:path>
              <a:path w="2918460" h="513080">
                <a:moveTo>
                  <a:pt x="52695" y="453389"/>
                </a:moveTo>
                <a:lnTo>
                  <a:pt x="52022" y="453389"/>
                </a:lnTo>
                <a:lnTo>
                  <a:pt x="51450" y="452119"/>
                </a:lnTo>
                <a:lnTo>
                  <a:pt x="52695" y="453389"/>
                </a:lnTo>
                <a:close/>
              </a:path>
              <a:path w="2918460" h="513080">
                <a:moveTo>
                  <a:pt x="2906868" y="459739"/>
                </a:moveTo>
                <a:lnTo>
                  <a:pt x="2859865" y="459739"/>
                </a:lnTo>
                <a:lnTo>
                  <a:pt x="2862621" y="457200"/>
                </a:lnTo>
                <a:lnTo>
                  <a:pt x="2861973" y="457200"/>
                </a:lnTo>
                <a:lnTo>
                  <a:pt x="2864602" y="454660"/>
                </a:lnTo>
                <a:lnTo>
                  <a:pt x="2863992" y="454660"/>
                </a:lnTo>
                <a:lnTo>
                  <a:pt x="2866482" y="452119"/>
                </a:lnTo>
                <a:lnTo>
                  <a:pt x="2865897" y="453389"/>
                </a:lnTo>
                <a:lnTo>
                  <a:pt x="2909792" y="453389"/>
                </a:lnTo>
                <a:lnTo>
                  <a:pt x="2908315" y="457200"/>
                </a:lnTo>
                <a:lnTo>
                  <a:pt x="2906868" y="459739"/>
                </a:lnTo>
                <a:close/>
              </a:path>
              <a:path w="2918460" h="513080">
                <a:moveTo>
                  <a:pt x="58816" y="459739"/>
                </a:moveTo>
                <a:lnTo>
                  <a:pt x="58054" y="459739"/>
                </a:lnTo>
                <a:lnTo>
                  <a:pt x="57381" y="458469"/>
                </a:lnTo>
                <a:lnTo>
                  <a:pt x="58816" y="459739"/>
                </a:lnTo>
                <a:close/>
              </a:path>
              <a:path w="2918460" h="513080">
                <a:moveTo>
                  <a:pt x="2903781" y="464819"/>
                </a:moveTo>
                <a:lnTo>
                  <a:pt x="2853007" y="464819"/>
                </a:lnTo>
                <a:lnTo>
                  <a:pt x="2856106" y="462280"/>
                </a:lnTo>
                <a:lnTo>
                  <a:pt x="2855382" y="462280"/>
                </a:lnTo>
                <a:lnTo>
                  <a:pt x="2858366" y="461010"/>
                </a:lnTo>
                <a:lnTo>
                  <a:pt x="2857668" y="461010"/>
                </a:lnTo>
                <a:lnTo>
                  <a:pt x="2860538" y="458469"/>
                </a:lnTo>
                <a:lnTo>
                  <a:pt x="2859865" y="459739"/>
                </a:lnTo>
                <a:lnTo>
                  <a:pt x="2906868" y="459739"/>
                </a:lnTo>
                <a:lnTo>
                  <a:pt x="2906144" y="461010"/>
                </a:lnTo>
                <a:lnTo>
                  <a:pt x="2903781" y="464819"/>
                </a:lnTo>
                <a:close/>
              </a:path>
              <a:path w="2918460" h="513080">
                <a:moveTo>
                  <a:pt x="65770" y="464819"/>
                </a:moveTo>
                <a:lnTo>
                  <a:pt x="64925" y="464819"/>
                </a:lnTo>
                <a:lnTo>
                  <a:pt x="64163" y="463550"/>
                </a:lnTo>
                <a:lnTo>
                  <a:pt x="65770" y="464819"/>
                </a:lnTo>
                <a:close/>
              </a:path>
              <a:path w="2918460" h="513080">
                <a:moveTo>
                  <a:pt x="2897516" y="474980"/>
                </a:moveTo>
                <a:lnTo>
                  <a:pt x="2822387" y="474980"/>
                </a:lnTo>
                <a:lnTo>
                  <a:pt x="2826413" y="473710"/>
                </a:lnTo>
                <a:lnTo>
                  <a:pt x="2831442" y="473710"/>
                </a:lnTo>
                <a:lnTo>
                  <a:pt x="2835265" y="472439"/>
                </a:lnTo>
                <a:lnTo>
                  <a:pt x="2837208" y="472439"/>
                </a:lnTo>
                <a:lnTo>
                  <a:pt x="2840891" y="471169"/>
                </a:lnTo>
                <a:lnTo>
                  <a:pt x="2840002" y="471169"/>
                </a:lnTo>
                <a:lnTo>
                  <a:pt x="2843596" y="469900"/>
                </a:lnTo>
                <a:lnTo>
                  <a:pt x="2842745" y="469900"/>
                </a:lnTo>
                <a:lnTo>
                  <a:pt x="2846250" y="468630"/>
                </a:lnTo>
                <a:lnTo>
                  <a:pt x="2845412" y="468630"/>
                </a:lnTo>
                <a:lnTo>
                  <a:pt x="2848829" y="467360"/>
                </a:lnTo>
                <a:lnTo>
                  <a:pt x="2848016" y="467360"/>
                </a:lnTo>
                <a:lnTo>
                  <a:pt x="2851330" y="466089"/>
                </a:lnTo>
                <a:lnTo>
                  <a:pt x="2850543" y="466089"/>
                </a:lnTo>
                <a:lnTo>
                  <a:pt x="2853756" y="463550"/>
                </a:lnTo>
                <a:lnTo>
                  <a:pt x="2853007" y="464819"/>
                </a:lnTo>
                <a:lnTo>
                  <a:pt x="2903781" y="464819"/>
                </a:lnTo>
                <a:lnTo>
                  <a:pt x="2901229" y="469900"/>
                </a:lnTo>
                <a:lnTo>
                  <a:pt x="2898486" y="473710"/>
                </a:lnTo>
                <a:lnTo>
                  <a:pt x="2897516" y="474980"/>
                </a:lnTo>
                <a:close/>
              </a:path>
              <a:path w="2918460" h="513080">
                <a:moveTo>
                  <a:pt x="83569" y="472439"/>
                </a:moveTo>
                <a:lnTo>
                  <a:pt x="80724" y="472439"/>
                </a:lnTo>
                <a:lnTo>
                  <a:pt x="79822" y="471169"/>
                </a:lnTo>
                <a:lnTo>
                  <a:pt x="83569" y="472439"/>
                </a:lnTo>
                <a:close/>
              </a:path>
              <a:path w="2918460" h="513080">
                <a:moveTo>
                  <a:pt x="2837208" y="472439"/>
                </a:moveTo>
                <a:lnTo>
                  <a:pt x="2834351" y="472439"/>
                </a:lnTo>
                <a:lnTo>
                  <a:pt x="2838110" y="471169"/>
                </a:lnTo>
                <a:lnTo>
                  <a:pt x="2837208" y="472439"/>
                </a:lnTo>
                <a:close/>
              </a:path>
              <a:path w="2918460" h="513080">
                <a:moveTo>
                  <a:pt x="2824800" y="513080"/>
                </a:moveTo>
                <a:lnTo>
                  <a:pt x="93119" y="513080"/>
                </a:lnTo>
                <a:lnTo>
                  <a:pt x="88141" y="511810"/>
                </a:lnTo>
                <a:lnTo>
                  <a:pt x="2829779" y="511810"/>
                </a:lnTo>
                <a:lnTo>
                  <a:pt x="2824800" y="513080"/>
                </a:lnTo>
                <a:close/>
              </a:path>
            </a:pathLst>
          </a:custGeom>
          <a:solidFill>
            <a:srgbClr val="6DCD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9559" y="1508760"/>
            <a:ext cx="760730" cy="760730"/>
          </a:xfrm>
          <a:custGeom>
            <a:avLst/>
            <a:gdLst/>
            <a:ahLst/>
            <a:cxnLst/>
            <a:rect l="l" t="t" r="r" b="b"/>
            <a:pathLst>
              <a:path w="760730" h="760730">
                <a:moveTo>
                  <a:pt x="411480" y="760476"/>
                </a:moveTo>
                <a:lnTo>
                  <a:pt x="0" y="411479"/>
                </a:lnTo>
                <a:lnTo>
                  <a:pt x="348996" y="0"/>
                </a:lnTo>
                <a:lnTo>
                  <a:pt x="760476" y="348995"/>
                </a:lnTo>
                <a:lnTo>
                  <a:pt x="411480" y="760476"/>
                </a:lnTo>
                <a:close/>
              </a:path>
            </a:pathLst>
          </a:custGeom>
          <a:solidFill>
            <a:srgbClr val="6DCD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2356" y="1481670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40" h="815339">
                <a:moveTo>
                  <a:pt x="441312" y="814730"/>
                </a:moveTo>
                <a:lnTo>
                  <a:pt x="0" y="441312"/>
                </a:lnTo>
                <a:lnTo>
                  <a:pt x="373418" y="0"/>
                </a:lnTo>
                <a:lnTo>
                  <a:pt x="419691" y="39154"/>
                </a:lnTo>
                <a:lnTo>
                  <a:pt x="390194" y="39154"/>
                </a:lnTo>
                <a:lnTo>
                  <a:pt x="363347" y="41389"/>
                </a:lnTo>
                <a:lnTo>
                  <a:pt x="377890" y="53695"/>
                </a:lnTo>
                <a:lnTo>
                  <a:pt x="64106" y="424535"/>
                </a:lnTo>
                <a:lnTo>
                  <a:pt x="39154" y="424535"/>
                </a:lnTo>
                <a:lnTo>
                  <a:pt x="41389" y="451383"/>
                </a:lnTo>
                <a:lnTo>
                  <a:pt x="70882" y="451383"/>
                </a:lnTo>
                <a:lnTo>
                  <a:pt x="436827" y="761034"/>
                </a:lnTo>
                <a:lnTo>
                  <a:pt x="424522" y="775576"/>
                </a:lnTo>
                <a:lnTo>
                  <a:pt x="474442" y="775576"/>
                </a:lnTo>
                <a:lnTo>
                  <a:pt x="441312" y="814730"/>
                </a:lnTo>
                <a:close/>
              </a:path>
              <a:path w="815340" h="815339">
                <a:moveTo>
                  <a:pt x="377890" y="53695"/>
                </a:moveTo>
                <a:lnTo>
                  <a:pt x="363347" y="41389"/>
                </a:lnTo>
                <a:lnTo>
                  <a:pt x="390194" y="39154"/>
                </a:lnTo>
                <a:lnTo>
                  <a:pt x="377890" y="53695"/>
                </a:lnTo>
                <a:close/>
              </a:path>
              <a:path w="815340" h="815339">
                <a:moveTo>
                  <a:pt x="761034" y="377890"/>
                </a:moveTo>
                <a:lnTo>
                  <a:pt x="377890" y="53695"/>
                </a:lnTo>
                <a:lnTo>
                  <a:pt x="390194" y="39154"/>
                </a:lnTo>
                <a:lnTo>
                  <a:pt x="419691" y="39154"/>
                </a:lnTo>
                <a:lnTo>
                  <a:pt x="802828" y="363346"/>
                </a:lnTo>
                <a:lnTo>
                  <a:pt x="773341" y="363346"/>
                </a:lnTo>
                <a:lnTo>
                  <a:pt x="761034" y="377890"/>
                </a:lnTo>
                <a:close/>
              </a:path>
              <a:path w="815340" h="815339">
                <a:moveTo>
                  <a:pt x="775576" y="390194"/>
                </a:moveTo>
                <a:lnTo>
                  <a:pt x="761034" y="377890"/>
                </a:lnTo>
                <a:lnTo>
                  <a:pt x="773341" y="363346"/>
                </a:lnTo>
                <a:lnTo>
                  <a:pt x="775576" y="390194"/>
                </a:lnTo>
                <a:close/>
              </a:path>
              <a:path w="815340" h="815339">
                <a:moveTo>
                  <a:pt x="800534" y="390194"/>
                </a:moveTo>
                <a:lnTo>
                  <a:pt x="775576" y="390194"/>
                </a:lnTo>
                <a:lnTo>
                  <a:pt x="773341" y="363346"/>
                </a:lnTo>
                <a:lnTo>
                  <a:pt x="802828" y="363346"/>
                </a:lnTo>
                <a:lnTo>
                  <a:pt x="814730" y="373418"/>
                </a:lnTo>
                <a:lnTo>
                  <a:pt x="800534" y="390194"/>
                </a:lnTo>
                <a:close/>
              </a:path>
              <a:path w="815340" h="815339">
                <a:moveTo>
                  <a:pt x="474442" y="775576"/>
                </a:moveTo>
                <a:lnTo>
                  <a:pt x="424522" y="775576"/>
                </a:lnTo>
                <a:lnTo>
                  <a:pt x="451370" y="773341"/>
                </a:lnTo>
                <a:lnTo>
                  <a:pt x="436827" y="761034"/>
                </a:lnTo>
                <a:lnTo>
                  <a:pt x="761034" y="377890"/>
                </a:lnTo>
                <a:lnTo>
                  <a:pt x="775576" y="390194"/>
                </a:lnTo>
                <a:lnTo>
                  <a:pt x="800534" y="390194"/>
                </a:lnTo>
                <a:lnTo>
                  <a:pt x="474442" y="775576"/>
                </a:lnTo>
                <a:close/>
              </a:path>
              <a:path w="815340" h="815339">
                <a:moveTo>
                  <a:pt x="41389" y="451383"/>
                </a:moveTo>
                <a:lnTo>
                  <a:pt x="39154" y="424535"/>
                </a:lnTo>
                <a:lnTo>
                  <a:pt x="53695" y="436839"/>
                </a:lnTo>
                <a:lnTo>
                  <a:pt x="41389" y="451383"/>
                </a:lnTo>
                <a:close/>
              </a:path>
              <a:path w="815340" h="815339">
                <a:moveTo>
                  <a:pt x="53695" y="436839"/>
                </a:moveTo>
                <a:lnTo>
                  <a:pt x="39154" y="424535"/>
                </a:lnTo>
                <a:lnTo>
                  <a:pt x="64106" y="424535"/>
                </a:lnTo>
                <a:lnTo>
                  <a:pt x="53695" y="436839"/>
                </a:lnTo>
                <a:close/>
              </a:path>
              <a:path w="815340" h="815339">
                <a:moveTo>
                  <a:pt x="70882" y="451383"/>
                </a:moveTo>
                <a:lnTo>
                  <a:pt x="41389" y="451383"/>
                </a:lnTo>
                <a:lnTo>
                  <a:pt x="53695" y="436839"/>
                </a:lnTo>
                <a:lnTo>
                  <a:pt x="70882" y="451383"/>
                </a:lnTo>
                <a:close/>
              </a:path>
              <a:path w="815340" h="815339">
                <a:moveTo>
                  <a:pt x="424522" y="775576"/>
                </a:moveTo>
                <a:lnTo>
                  <a:pt x="436827" y="761034"/>
                </a:lnTo>
                <a:lnTo>
                  <a:pt x="451370" y="773341"/>
                </a:lnTo>
                <a:lnTo>
                  <a:pt x="424522" y="775576"/>
                </a:lnTo>
                <a:close/>
              </a:path>
            </a:pathLst>
          </a:custGeom>
          <a:solidFill>
            <a:srgbClr val="89DE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1545" y="1669249"/>
            <a:ext cx="275272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96570" indent="-483870">
              <a:lnSpc>
                <a:spcPct val="100000"/>
              </a:lnSpc>
              <a:spcBef>
                <a:spcPts val="95"/>
              </a:spcBef>
              <a:buFont typeface="Wingdings"/>
              <a:buChar char=""/>
              <a:tabLst>
                <a:tab pos="495934" algn="l"/>
                <a:tab pos="496570" algn="l"/>
              </a:tabLst>
            </a:pPr>
            <a:r>
              <a:rPr dirty="0" sz="2200" b="1">
                <a:solidFill>
                  <a:srgbClr val="FFFFFF"/>
                </a:solidFill>
                <a:latin typeface="黑体"/>
                <a:cs typeface="黑体"/>
              </a:rPr>
              <a:t>重力与纬度的关</a:t>
            </a:r>
            <a:r>
              <a:rPr dirty="0" sz="2200" spc="-15" b="1">
                <a:solidFill>
                  <a:srgbClr val="FFFFFF"/>
                </a:solidFill>
                <a:latin typeface="黑体"/>
                <a:cs typeface="黑体"/>
              </a:rPr>
              <a:t>系</a:t>
            </a:r>
            <a:endParaRPr sz="2200">
              <a:latin typeface="黑体"/>
              <a:cs typeface="黑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16979" y="2191766"/>
            <a:ext cx="2729865" cy="2729865"/>
          </a:xfrm>
          <a:custGeom>
            <a:avLst/>
            <a:gdLst/>
            <a:ahLst/>
            <a:cxnLst/>
            <a:rect l="l" t="t" r="r" b="b"/>
            <a:pathLst>
              <a:path w="2729865" h="2729865">
                <a:moveTo>
                  <a:pt x="1364869" y="2729344"/>
                </a:moveTo>
                <a:lnTo>
                  <a:pt x="1316959" y="2728519"/>
                </a:lnTo>
                <a:lnTo>
                  <a:pt x="1269465" y="2726061"/>
                </a:lnTo>
                <a:lnTo>
                  <a:pt x="1222411" y="2721998"/>
                </a:lnTo>
                <a:lnTo>
                  <a:pt x="1175826" y="2716356"/>
                </a:lnTo>
                <a:lnTo>
                  <a:pt x="1129737" y="2709163"/>
                </a:lnTo>
                <a:lnTo>
                  <a:pt x="1084170" y="2700446"/>
                </a:lnTo>
                <a:lnTo>
                  <a:pt x="1039152" y="2690232"/>
                </a:lnTo>
                <a:lnTo>
                  <a:pt x="994711" y="2678548"/>
                </a:lnTo>
                <a:lnTo>
                  <a:pt x="950874" y="2665421"/>
                </a:lnTo>
                <a:lnTo>
                  <a:pt x="907668" y="2650878"/>
                </a:lnTo>
                <a:lnTo>
                  <a:pt x="865120" y="2634945"/>
                </a:lnTo>
                <a:lnTo>
                  <a:pt x="823256" y="2617651"/>
                </a:lnTo>
                <a:lnTo>
                  <a:pt x="782105" y="2599023"/>
                </a:lnTo>
                <a:lnTo>
                  <a:pt x="741692" y="2579086"/>
                </a:lnTo>
                <a:lnTo>
                  <a:pt x="702046" y="2557869"/>
                </a:lnTo>
                <a:lnTo>
                  <a:pt x="663192" y="2535398"/>
                </a:lnTo>
                <a:lnTo>
                  <a:pt x="625159" y="2511701"/>
                </a:lnTo>
                <a:lnTo>
                  <a:pt x="587974" y="2486804"/>
                </a:lnTo>
                <a:lnTo>
                  <a:pt x="551662" y="2460735"/>
                </a:lnTo>
                <a:lnTo>
                  <a:pt x="516253" y="2433520"/>
                </a:lnTo>
                <a:lnTo>
                  <a:pt x="481772" y="2405187"/>
                </a:lnTo>
                <a:lnTo>
                  <a:pt x="448246" y="2375763"/>
                </a:lnTo>
                <a:lnTo>
                  <a:pt x="415703" y="2345275"/>
                </a:lnTo>
                <a:lnTo>
                  <a:pt x="384170" y="2313749"/>
                </a:lnTo>
                <a:lnTo>
                  <a:pt x="353674" y="2281214"/>
                </a:lnTo>
                <a:lnTo>
                  <a:pt x="324243" y="2247695"/>
                </a:lnTo>
                <a:lnTo>
                  <a:pt x="295902" y="2213221"/>
                </a:lnTo>
                <a:lnTo>
                  <a:pt x="268679" y="2177818"/>
                </a:lnTo>
                <a:lnTo>
                  <a:pt x="242602" y="2141513"/>
                </a:lnTo>
                <a:lnTo>
                  <a:pt x="217698" y="2104333"/>
                </a:lnTo>
                <a:lnTo>
                  <a:pt x="193993" y="2066306"/>
                </a:lnTo>
                <a:lnTo>
                  <a:pt x="171514" y="2027457"/>
                </a:lnTo>
                <a:lnTo>
                  <a:pt x="150290" y="1987816"/>
                </a:lnTo>
                <a:lnTo>
                  <a:pt x="130347" y="1947408"/>
                </a:lnTo>
                <a:lnTo>
                  <a:pt x="111711" y="1906260"/>
                </a:lnTo>
                <a:lnTo>
                  <a:pt x="94411" y="1864400"/>
                </a:lnTo>
                <a:lnTo>
                  <a:pt x="78474" y="1821855"/>
                </a:lnTo>
                <a:lnTo>
                  <a:pt x="63926" y="1778652"/>
                </a:lnTo>
                <a:lnTo>
                  <a:pt x="50794" y="1734817"/>
                </a:lnTo>
                <a:lnTo>
                  <a:pt x="39107" y="1690378"/>
                </a:lnTo>
                <a:lnTo>
                  <a:pt x="28965" y="1645751"/>
                </a:lnTo>
                <a:lnTo>
                  <a:pt x="20238" y="1600214"/>
                </a:lnTo>
                <a:lnTo>
                  <a:pt x="13035" y="1554156"/>
                </a:lnTo>
                <a:lnTo>
                  <a:pt x="7382" y="1507603"/>
                </a:lnTo>
                <a:lnTo>
                  <a:pt x="3307" y="1460583"/>
                </a:lnTo>
                <a:lnTo>
                  <a:pt x="837" y="1413123"/>
                </a:lnTo>
                <a:lnTo>
                  <a:pt x="0" y="1365249"/>
                </a:lnTo>
                <a:lnTo>
                  <a:pt x="837" y="1317304"/>
                </a:lnTo>
                <a:lnTo>
                  <a:pt x="3307" y="1269775"/>
                </a:lnTo>
                <a:lnTo>
                  <a:pt x="7382" y="1222689"/>
                </a:lnTo>
                <a:lnTo>
                  <a:pt x="13035" y="1176073"/>
                </a:lnTo>
                <a:lnTo>
                  <a:pt x="20238" y="1129954"/>
                </a:lnTo>
                <a:lnTo>
                  <a:pt x="28965" y="1084360"/>
                </a:lnTo>
                <a:lnTo>
                  <a:pt x="39284" y="1038957"/>
                </a:lnTo>
                <a:lnTo>
                  <a:pt x="50982" y="994519"/>
                </a:lnTo>
                <a:lnTo>
                  <a:pt x="64122" y="950685"/>
                </a:lnTo>
                <a:lnTo>
                  <a:pt x="78676" y="907482"/>
                </a:lnTo>
                <a:lnTo>
                  <a:pt x="94618" y="864937"/>
                </a:lnTo>
                <a:lnTo>
                  <a:pt x="111920" y="823078"/>
                </a:lnTo>
                <a:lnTo>
                  <a:pt x="130556" y="781931"/>
                </a:lnTo>
                <a:lnTo>
                  <a:pt x="150498" y="741523"/>
                </a:lnTo>
                <a:lnTo>
                  <a:pt x="171720" y="701882"/>
                </a:lnTo>
                <a:lnTo>
                  <a:pt x="194194" y="663034"/>
                </a:lnTo>
                <a:lnTo>
                  <a:pt x="217894" y="625007"/>
                </a:lnTo>
                <a:lnTo>
                  <a:pt x="242793" y="587828"/>
                </a:lnTo>
                <a:lnTo>
                  <a:pt x="268863" y="551523"/>
                </a:lnTo>
                <a:lnTo>
                  <a:pt x="296078" y="516120"/>
                </a:lnTo>
                <a:lnTo>
                  <a:pt x="324411" y="481646"/>
                </a:lnTo>
                <a:lnTo>
                  <a:pt x="353834" y="448128"/>
                </a:lnTo>
                <a:lnTo>
                  <a:pt x="384321" y="415592"/>
                </a:lnTo>
                <a:lnTo>
                  <a:pt x="415845" y="384067"/>
                </a:lnTo>
                <a:lnTo>
                  <a:pt x="448378" y="353579"/>
                </a:lnTo>
                <a:lnTo>
                  <a:pt x="481894" y="324155"/>
                </a:lnTo>
                <a:lnTo>
                  <a:pt x="516366" y="295822"/>
                </a:lnTo>
                <a:lnTo>
                  <a:pt x="551766" y="268608"/>
                </a:lnTo>
                <a:lnTo>
                  <a:pt x="588068" y="242539"/>
                </a:lnTo>
                <a:lnTo>
                  <a:pt x="625245" y="217642"/>
                </a:lnTo>
                <a:lnTo>
                  <a:pt x="663269" y="193945"/>
                </a:lnTo>
                <a:lnTo>
                  <a:pt x="702114" y="171474"/>
                </a:lnTo>
                <a:lnTo>
                  <a:pt x="741752" y="150257"/>
                </a:lnTo>
                <a:lnTo>
                  <a:pt x="782157" y="130321"/>
                </a:lnTo>
                <a:lnTo>
                  <a:pt x="823301" y="111692"/>
                </a:lnTo>
                <a:lnTo>
                  <a:pt x="865158" y="94398"/>
                </a:lnTo>
                <a:lnTo>
                  <a:pt x="907700" y="78466"/>
                </a:lnTo>
                <a:lnTo>
                  <a:pt x="950900" y="63922"/>
                </a:lnTo>
                <a:lnTo>
                  <a:pt x="994732" y="50795"/>
                </a:lnTo>
                <a:lnTo>
                  <a:pt x="1039168" y="39111"/>
                </a:lnTo>
                <a:lnTo>
                  <a:pt x="1084181" y="28897"/>
                </a:lnTo>
                <a:lnTo>
                  <a:pt x="1129745" y="20180"/>
                </a:lnTo>
                <a:lnTo>
                  <a:pt x="1175831" y="12987"/>
                </a:lnTo>
                <a:lnTo>
                  <a:pt x="1222414" y="7346"/>
                </a:lnTo>
                <a:lnTo>
                  <a:pt x="1269466" y="3282"/>
                </a:lnTo>
                <a:lnTo>
                  <a:pt x="1316960" y="825"/>
                </a:lnTo>
                <a:lnTo>
                  <a:pt x="1364869" y="0"/>
                </a:lnTo>
                <a:lnTo>
                  <a:pt x="1412778" y="825"/>
                </a:lnTo>
                <a:lnTo>
                  <a:pt x="1460274" y="3283"/>
                </a:lnTo>
                <a:lnTo>
                  <a:pt x="1507328" y="7346"/>
                </a:lnTo>
                <a:lnTo>
                  <a:pt x="1553914" y="12987"/>
                </a:lnTo>
                <a:lnTo>
                  <a:pt x="1600004" y="20181"/>
                </a:lnTo>
                <a:lnTo>
                  <a:pt x="1645571" y="28898"/>
                </a:lnTo>
                <a:lnTo>
                  <a:pt x="1690589" y="39113"/>
                </a:lnTo>
                <a:lnTo>
                  <a:pt x="1735030" y="50798"/>
                </a:lnTo>
                <a:lnTo>
                  <a:pt x="1778867" y="63927"/>
                </a:lnTo>
                <a:lnTo>
                  <a:pt x="1822073" y="78471"/>
                </a:lnTo>
                <a:lnTo>
                  <a:pt x="1864622" y="94405"/>
                </a:lnTo>
                <a:lnTo>
                  <a:pt x="1906485" y="111701"/>
                </a:lnTo>
                <a:lnTo>
                  <a:pt x="1947636" y="130333"/>
                </a:lnTo>
                <a:lnTo>
                  <a:pt x="1988048" y="150272"/>
                </a:lnTo>
                <a:lnTo>
                  <a:pt x="2027694" y="171493"/>
                </a:lnTo>
                <a:lnTo>
                  <a:pt x="2066546" y="193968"/>
                </a:lnTo>
                <a:lnTo>
                  <a:pt x="2104577" y="217670"/>
                </a:lnTo>
                <a:lnTo>
                  <a:pt x="2141762" y="242572"/>
                </a:lnTo>
                <a:lnTo>
                  <a:pt x="2178071" y="268647"/>
                </a:lnTo>
                <a:lnTo>
                  <a:pt x="2213479" y="295867"/>
                </a:lnTo>
                <a:lnTo>
                  <a:pt x="2247958" y="324207"/>
                </a:lnTo>
                <a:lnTo>
                  <a:pt x="2281481" y="353639"/>
                </a:lnTo>
                <a:lnTo>
                  <a:pt x="2314021" y="384136"/>
                </a:lnTo>
                <a:lnTo>
                  <a:pt x="2345551" y="415670"/>
                </a:lnTo>
                <a:lnTo>
                  <a:pt x="2376043" y="448216"/>
                </a:lnTo>
                <a:lnTo>
                  <a:pt x="2405472" y="481745"/>
                </a:lnTo>
                <a:lnTo>
                  <a:pt x="2433808" y="516231"/>
                </a:lnTo>
                <a:lnTo>
                  <a:pt x="2461026" y="551646"/>
                </a:lnTo>
                <a:lnTo>
                  <a:pt x="2487099" y="587965"/>
                </a:lnTo>
                <a:lnTo>
                  <a:pt x="2511999" y="625159"/>
                </a:lnTo>
                <a:lnTo>
                  <a:pt x="2535698" y="663202"/>
                </a:lnTo>
                <a:lnTo>
                  <a:pt x="2558171" y="702066"/>
                </a:lnTo>
                <a:lnTo>
                  <a:pt x="2579389" y="741725"/>
                </a:lnTo>
                <a:lnTo>
                  <a:pt x="2599326" y="782152"/>
                </a:lnTo>
                <a:lnTo>
                  <a:pt x="2617954" y="823319"/>
                </a:lnTo>
                <a:lnTo>
                  <a:pt x="2635247" y="865200"/>
                </a:lnTo>
                <a:lnTo>
                  <a:pt x="2651177" y="907767"/>
                </a:lnTo>
                <a:lnTo>
                  <a:pt x="2665716" y="950994"/>
                </a:lnTo>
                <a:lnTo>
                  <a:pt x="2678839" y="994853"/>
                </a:lnTo>
                <a:lnTo>
                  <a:pt x="2690517" y="1039317"/>
                </a:lnTo>
                <a:lnTo>
                  <a:pt x="2700650" y="1083972"/>
                </a:lnTo>
                <a:lnTo>
                  <a:pt x="2709367" y="1129537"/>
                </a:lnTo>
                <a:lnTo>
                  <a:pt x="2716559" y="1175625"/>
                </a:lnTo>
                <a:lnTo>
                  <a:pt x="2722201" y="1222209"/>
                </a:lnTo>
                <a:lnTo>
                  <a:pt x="2726264" y="1269262"/>
                </a:lnTo>
                <a:lnTo>
                  <a:pt x="2728722" y="1316756"/>
                </a:lnTo>
                <a:lnTo>
                  <a:pt x="2729547" y="1364665"/>
                </a:lnTo>
                <a:lnTo>
                  <a:pt x="2728722" y="1412575"/>
                </a:lnTo>
                <a:lnTo>
                  <a:pt x="2726264" y="1460070"/>
                </a:lnTo>
                <a:lnTo>
                  <a:pt x="2722201" y="1507124"/>
                </a:lnTo>
                <a:lnTo>
                  <a:pt x="2716559" y="1553708"/>
                </a:lnTo>
                <a:lnTo>
                  <a:pt x="2709367" y="1599797"/>
                </a:lnTo>
                <a:lnTo>
                  <a:pt x="2700650" y="1645363"/>
                </a:lnTo>
                <a:lnTo>
                  <a:pt x="2690341" y="1690739"/>
                </a:lnTo>
                <a:lnTo>
                  <a:pt x="2678651" y="1735151"/>
                </a:lnTo>
                <a:lnTo>
                  <a:pt x="2665520" y="1778961"/>
                </a:lnTo>
                <a:lnTo>
                  <a:pt x="2650974" y="1822140"/>
                </a:lnTo>
                <a:lnTo>
                  <a:pt x="2635040" y="1864663"/>
                </a:lnTo>
                <a:lnTo>
                  <a:pt x="2617745" y="1906502"/>
                </a:lnTo>
                <a:lnTo>
                  <a:pt x="2599117" y="1947629"/>
                </a:lnTo>
                <a:lnTo>
                  <a:pt x="2579181" y="1988018"/>
                </a:lnTo>
                <a:lnTo>
                  <a:pt x="2557965" y="2027642"/>
                </a:lnTo>
                <a:lnTo>
                  <a:pt x="2535497" y="2066473"/>
                </a:lnTo>
                <a:lnTo>
                  <a:pt x="2511802" y="2104485"/>
                </a:lnTo>
                <a:lnTo>
                  <a:pt x="2486908" y="2141650"/>
                </a:lnTo>
                <a:lnTo>
                  <a:pt x="2460843" y="2177941"/>
                </a:lnTo>
                <a:lnTo>
                  <a:pt x="2433632" y="2213332"/>
                </a:lnTo>
                <a:lnTo>
                  <a:pt x="2405303" y="2247794"/>
                </a:lnTo>
                <a:lnTo>
                  <a:pt x="2375884" y="2281302"/>
                </a:lnTo>
                <a:lnTo>
                  <a:pt x="2345400" y="2313827"/>
                </a:lnTo>
                <a:lnTo>
                  <a:pt x="2313879" y="2345343"/>
                </a:lnTo>
                <a:lnTo>
                  <a:pt x="2281349" y="2375823"/>
                </a:lnTo>
                <a:lnTo>
                  <a:pt x="2247835" y="2405239"/>
                </a:lnTo>
                <a:lnTo>
                  <a:pt x="2213366" y="2433565"/>
                </a:lnTo>
                <a:lnTo>
                  <a:pt x="2177967" y="2460773"/>
                </a:lnTo>
                <a:lnTo>
                  <a:pt x="2141667" y="2486837"/>
                </a:lnTo>
                <a:lnTo>
                  <a:pt x="2104492" y="2511728"/>
                </a:lnTo>
                <a:lnTo>
                  <a:pt x="2066469" y="2535421"/>
                </a:lnTo>
                <a:lnTo>
                  <a:pt x="2027625" y="2557888"/>
                </a:lnTo>
                <a:lnTo>
                  <a:pt x="1987988" y="2579101"/>
                </a:lnTo>
                <a:lnTo>
                  <a:pt x="1947584" y="2599035"/>
                </a:lnTo>
                <a:lnTo>
                  <a:pt x="1906440" y="2617661"/>
                </a:lnTo>
                <a:lnTo>
                  <a:pt x="1864584" y="2634953"/>
                </a:lnTo>
                <a:lnTo>
                  <a:pt x="1822042" y="2650883"/>
                </a:lnTo>
                <a:lnTo>
                  <a:pt x="1778841" y="2665425"/>
                </a:lnTo>
                <a:lnTo>
                  <a:pt x="1735009" y="2678551"/>
                </a:lnTo>
                <a:lnTo>
                  <a:pt x="1690573" y="2690234"/>
                </a:lnTo>
                <a:lnTo>
                  <a:pt x="1645560" y="2700448"/>
                </a:lnTo>
                <a:lnTo>
                  <a:pt x="1599996" y="2709164"/>
                </a:lnTo>
                <a:lnTo>
                  <a:pt x="1553908" y="2716357"/>
                </a:lnTo>
                <a:lnTo>
                  <a:pt x="1507325" y="2721998"/>
                </a:lnTo>
                <a:lnTo>
                  <a:pt x="1460273" y="2726061"/>
                </a:lnTo>
                <a:lnTo>
                  <a:pt x="1412778" y="2728519"/>
                </a:lnTo>
                <a:lnTo>
                  <a:pt x="1364869" y="2729344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10947" y="2185416"/>
            <a:ext cx="2741930" cy="2730500"/>
          </a:xfrm>
          <a:custGeom>
            <a:avLst/>
            <a:gdLst/>
            <a:ahLst/>
            <a:cxnLst/>
            <a:rect l="l" t="t" r="r" b="b"/>
            <a:pathLst>
              <a:path w="2741929" h="2730500">
                <a:moveTo>
                  <a:pt x="1562633" y="12700"/>
                </a:moveTo>
                <a:lnTo>
                  <a:pt x="1179169" y="12700"/>
                </a:lnTo>
                <a:lnTo>
                  <a:pt x="1196301" y="0"/>
                </a:lnTo>
                <a:lnTo>
                  <a:pt x="1545513" y="0"/>
                </a:lnTo>
                <a:lnTo>
                  <a:pt x="1562633" y="12700"/>
                </a:lnTo>
                <a:close/>
              </a:path>
              <a:path w="2741929" h="2730500">
                <a:moveTo>
                  <a:pt x="1180896" y="25400"/>
                </a:moveTo>
                <a:lnTo>
                  <a:pt x="1094600" y="25400"/>
                </a:lnTo>
                <a:lnTo>
                  <a:pt x="1111376" y="12700"/>
                </a:lnTo>
                <a:lnTo>
                  <a:pt x="1197940" y="12700"/>
                </a:lnTo>
                <a:lnTo>
                  <a:pt x="1180896" y="25400"/>
                </a:lnTo>
                <a:close/>
              </a:path>
              <a:path w="2741929" h="2730500">
                <a:moveTo>
                  <a:pt x="1647202" y="25400"/>
                </a:moveTo>
                <a:lnTo>
                  <a:pt x="1560918" y="25400"/>
                </a:lnTo>
                <a:lnTo>
                  <a:pt x="1543875" y="12700"/>
                </a:lnTo>
                <a:lnTo>
                  <a:pt x="1630438" y="12700"/>
                </a:lnTo>
                <a:lnTo>
                  <a:pt x="1647202" y="25400"/>
                </a:lnTo>
                <a:close/>
              </a:path>
              <a:path w="2741929" h="2730500">
                <a:moveTo>
                  <a:pt x="1097114" y="38100"/>
                </a:moveTo>
                <a:lnTo>
                  <a:pt x="1044740" y="38100"/>
                </a:lnTo>
                <a:lnTo>
                  <a:pt x="1061288" y="25400"/>
                </a:lnTo>
                <a:lnTo>
                  <a:pt x="1113802" y="25400"/>
                </a:lnTo>
                <a:lnTo>
                  <a:pt x="1097114" y="38100"/>
                </a:lnTo>
                <a:close/>
              </a:path>
              <a:path w="2741929" h="2730500">
                <a:moveTo>
                  <a:pt x="1697075" y="38100"/>
                </a:moveTo>
                <a:lnTo>
                  <a:pt x="1644700" y="38100"/>
                </a:lnTo>
                <a:lnTo>
                  <a:pt x="1628013" y="25400"/>
                </a:lnTo>
                <a:lnTo>
                  <a:pt x="1680527" y="25400"/>
                </a:lnTo>
                <a:lnTo>
                  <a:pt x="1697075" y="38100"/>
                </a:lnTo>
                <a:close/>
              </a:path>
              <a:path w="2741929" h="2730500">
                <a:moveTo>
                  <a:pt x="1047711" y="50800"/>
                </a:moveTo>
                <a:lnTo>
                  <a:pt x="995578" y="50800"/>
                </a:lnTo>
                <a:lnTo>
                  <a:pt x="1011885" y="38100"/>
                </a:lnTo>
                <a:lnTo>
                  <a:pt x="1064183" y="38100"/>
                </a:lnTo>
                <a:lnTo>
                  <a:pt x="1047711" y="50800"/>
                </a:lnTo>
                <a:close/>
              </a:path>
              <a:path w="2741929" h="2730500">
                <a:moveTo>
                  <a:pt x="1746237" y="50800"/>
                </a:moveTo>
                <a:lnTo>
                  <a:pt x="1694103" y="50800"/>
                </a:lnTo>
                <a:lnTo>
                  <a:pt x="1677631" y="38100"/>
                </a:lnTo>
                <a:lnTo>
                  <a:pt x="1729930" y="38100"/>
                </a:lnTo>
                <a:lnTo>
                  <a:pt x="1746237" y="50800"/>
                </a:lnTo>
                <a:close/>
              </a:path>
              <a:path w="2741929" h="2730500">
                <a:moveTo>
                  <a:pt x="999007" y="63500"/>
                </a:moveTo>
                <a:lnTo>
                  <a:pt x="947153" y="63500"/>
                </a:lnTo>
                <a:lnTo>
                  <a:pt x="963206" y="50800"/>
                </a:lnTo>
                <a:lnTo>
                  <a:pt x="1015238" y="50800"/>
                </a:lnTo>
                <a:lnTo>
                  <a:pt x="999007" y="63500"/>
                </a:lnTo>
                <a:close/>
              </a:path>
              <a:path w="2741929" h="2730500">
                <a:moveTo>
                  <a:pt x="1794662" y="63500"/>
                </a:moveTo>
                <a:lnTo>
                  <a:pt x="1742808" y="63500"/>
                </a:lnTo>
                <a:lnTo>
                  <a:pt x="1726577" y="50800"/>
                </a:lnTo>
                <a:lnTo>
                  <a:pt x="1778609" y="50800"/>
                </a:lnTo>
                <a:lnTo>
                  <a:pt x="1794662" y="63500"/>
                </a:lnTo>
                <a:close/>
              </a:path>
              <a:path w="2741929" h="2730500">
                <a:moveTo>
                  <a:pt x="951039" y="76200"/>
                </a:moveTo>
                <a:lnTo>
                  <a:pt x="915301" y="76200"/>
                </a:lnTo>
                <a:lnTo>
                  <a:pt x="931176" y="63500"/>
                </a:lnTo>
                <a:lnTo>
                  <a:pt x="967016" y="63500"/>
                </a:lnTo>
                <a:lnTo>
                  <a:pt x="951039" y="76200"/>
                </a:lnTo>
                <a:close/>
              </a:path>
              <a:path w="2741929" h="2730500">
                <a:moveTo>
                  <a:pt x="1826514" y="76200"/>
                </a:moveTo>
                <a:lnTo>
                  <a:pt x="1790776" y="76200"/>
                </a:lnTo>
                <a:lnTo>
                  <a:pt x="1774799" y="63500"/>
                </a:lnTo>
                <a:lnTo>
                  <a:pt x="1810626" y="63500"/>
                </a:lnTo>
                <a:lnTo>
                  <a:pt x="1826514" y="76200"/>
                </a:lnTo>
                <a:close/>
              </a:path>
              <a:path w="2741929" h="2730500">
                <a:moveTo>
                  <a:pt x="919480" y="88900"/>
                </a:moveTo>
                <a:lnTo>
                  <a:pt x="883792" y="88900"/>
                </a:lnTo>
                <a:lnTo>
                  <a:pt x="899502" y="76200"/>
                </a:lnTo>
                <a:lnTo>
                  <a:pt x="935291" y="76200"/>
                </a:lnTo>
                <a:lnTo>
                  <a:pt x="919480" y="88900"/>
                </a:lnTo>
                <a:close/>
              </a:path>
              <a:path w="2741929" h="2730500">
                <a:moveTo>
                  <a:pt x="1858010" y="88900"/>
                </a:moveTo>
                <a:lnTo>
                  <a:pt x="1822335" y="88900"/>
                </a:lnTo>
                <a:lnTo>
                  <a:pt x="1806524" y="76200"/>
                </a:lnTo>
                <a:lnTo>
                  <a:pt x="1842312" y="76200"/>
                </a:lnTo>
                <a:lnTo>
                  <a:pt x="1858010" y="88900"/>
                </a:lnTo>
                <a:close/>
              </a:path>
              <a:path w="2741929" h="2730500">
                <a:moveTo>
                  <a:pt x="842149" y="114300"/>
                </a:moveTo>
                <a:lnTo>
                  <a:pt x="821905" y="114300"/>
                </a:lnTo>
                <a:lnTo>
                  <a:pt x="852665" y="88900"/>
                </a:lnTo>
                <a:lnTo>
                  <a:pt x="888352" y="88900"/>
                </a:lnTo>
                <a:lnTo>
                  <a:pt x="872807" y="101600"/>
                </a:lnTo>
                <a:lnTo>
                  <a:pt x="857504" y="101600"/>
                </a:lnTo>
                <a:lnTo>
                  <a:pt x="842149" y="114300"/>
                </a:lnTo>
                <a:close/>
              </a:path>
              <a:path w="2741929" h="2730500">
                <a:moveTo>
                  <a:pt x="1919897" y="114300"/>
                </a:moveTo>
                <a:lnTo>
                  <a:pt x="1899665" y="114300"/>
                </a:lnTo>
                <a:lnTo>
                  <a:pt x="1884311" y="101600"/>
                </a:lnTo>
                <a:lnTo>
                  <a:pt x="1869008" y="101600"/>
                </a:lnTo>
                <a:lnTo>
                  <a:pt x="1853463" y="88900"/>
                </a:lnTo>
                <a:lnTo>
                  <a:pt x="1889150" y="88900"/>
                </a:lnTo>
                <a:lnTo>
                  <a:pt x="1919897" y="114300"/>
                </a:lnTo>
                <a:close/>
              </a:path>
              <a:path w="2741929" h="2730500">
                <a:moveTo>
                  <a:pt x="811872" y="127000"/>
                </a:moveTo>
                <a:lnTo>
                  <a:pt x="791540" y="127000"/>
                </a:lnTo>
                <a:lnTo>
                  <a:pt x="806678" y="114300"/>
                </a:lnTo>
                <a:lnTo>
                  <a:pt x="827036" y="114300"/>
                </a:lnTo>
                <a:lnTo>
                  <a:pt x="811872" y="127000"/>
                </a:lnTo>
                <a:close/>
              </a:path>
              <a:path w="2741929" h="2730500">
                <a:moveTo>
                  <a:pt x="1950275" y="127000"/>
                </a:moveTo>
                <a:lnTo>
                  <a:pt x="1929942" y="127000"/>
                </a:lnTo>
                <a:lnTo>
                  <a:pt x="1914779" y="114300"/>
                </a:lnTo>
                <a:lnTo>
                  <a:pt x="1935137" y="114300"/>
                </a:lnTo>
                <a:lnTo>
                  <a:pt x="1950275" y="127000"/>
                </a:lnTo>
                <a:close/>
              </a:path>
              <a:path w="2741929" h="2730500">
                <a:moveTo>
                  <a:pt x="781989" y="139700"/>
                </a:moveTo>
                <a:lnTo>
                  <a:pt x="761568" y="139700"/>
                </a:lnTo>
                <a:lnTo>
                  <a:pt x="776503" y="127000"/>
                </a:lnTo>
                <a:lnTo>
                  <a:pt x="796950" y="127000"/>
                </a:lnTo>
                <a:lnTo>
                  <a:pt x="781989" y="139700"/>
                </a:lnTo>
                <a:close/>
              </a:path>
              <a:path w="2741929" h="2730500">
                <a:moveTo>
                  <a:pt x="1980234" y="139700"/>
                </a:moveTo>
                <a:lnTo>
                  <a:pt x="1959825" y="139700"/>
                </a:lnTo>
                <a:lnTo>
                  <a:pt x="1944865" y="127000"/>
                </a:lnTo>
                <a:lnTo>
                  <a:pt x="1965299" y="127000"/>
                </a:lnTo>
                <a:lnTo>
                  <a:pt x="1980234" y="139700"/>
                </a:lnTo>
                <a:close/>
              </a:path>
              <a:path w="2741929" h="2730500">
                <a:moveTo>
                  <a:pt x="737908" y="165100"/>
                </a:moveTo>
                <a:lnTo>
                  <a:pt x="717384" y="165100"/>
                </a:lnTo>
                <a:lnTo>
                  <a:pt x="746747" y="139700"/>
                </a:lnTo>
                <a:lnTo>
                  <a:pt x="782053" y="139700"/>
                </a:lnTo>
                <a:lnTo>
                  <a:pt x="767194" y="152400"/>
                </a:lnTo>
                <a:lnTo>
                  <a:pt x="752563" y="152400"/>
                </a:lnTo>
                <a:lnTo>
                  <a:pt x="737908" y="165100"/>
                </a:lnTo>
                <a:close/>
              </a:path>
              <a:path w="2741929" h="2730500">
                <a:moveTo>
                  <a:pt x="2024418" y="165100"/>
                </a:moveTo>
                <a:lnTo>
                  <a:pt x="2003907" y="165100"/>
                </a:lnTo>
                <a:lnTo>
                  <a:pt x="1989251" y="152400"/>
                </a:lnTo>
                <a:lnTo>
                  <a:pt x="1974621" y="152400"/>
                </a:lnTo>
                <a:lnTo>
                  <a:pt x="1959762" y="139700"/>
                </a:lnTo>
                <a:lnTo>
                  <a:pt x="1995068" y="139700"/>
                </a:lnTo>
                <a:lnTo>
                  <a:pt x="2024418" y="165100"/>
                </a:lnTo>
                <a:close/>
              </a:path>
              <a:path w="2741929" h="2730500">
                <a:moveTo>
                  <a:pt x="709040" y="177800"/>
                </a:moveTo>
                <a:lnTo>
                  <a:pt x="688466" y="177800"/>
                </a:lnTo>
                <a:lnTo>
                  <a:pt x="702868" y="165100"/>
                </a:lnTo>
                <a:lnTo>
                  <a:pt x="723480" y="165100"/>
                </a:lnTo>
                <a:lnTo>
                  <a:pt x="709040" y="177800"/>
                </a:lnTo>
                <a:close/>
              </a:path>
              <a:path w="2741929" h="2730500">
                <a:moveTo>
                  <a:pt x="2053348" y="177800"/>
                </a:moveTo>
                <a:lnTo>
                  <a:pt x="2032774" y="177800"/>
                </a:lnTo>
                <a:lnTo>
                  <a:pt x="2018322" y="165100"/>
                </a:lnTo>
                <a:lnTo>
                  <a:pt x="2038934" y="165100"/>
                </a:lnTo>
                <a:lnTo>
                  <a:pt x="2053348" y="177800"/>
                </a:lnTo>
                <a:close/>
              </a:path>
              <a:path w="2741929" h="2730500">
                <a:moveTo>
                  <a:pt x="652589" y="215900"/>
                </a:moveTo>
                <a:lnTo>
                  <a:pt x="631939" y="215900"/>
                </a:lnTo>
                <a:lnTo>
                  <a:pt x="645896" y="203200"/>
                </a:lnTo>
                <a:lnTo>
                  <a:pt x="674166" y="177800"/>
                </a:lnTo>
                <a:lnTo>
                  <a:pt x="709104" y="177800"/>
                </a:lnTo>
                <a:lnTo>
                  <a:pt x="694766" y="190500"/>
                </a:lnTo>
                <a:lnTo>
                  <a:pt x="680656" y="190500"/>
                </a:lnTo>
                <a:lnTo>
                  <a:pt x="666534" y="203200"/>
                </a:lnTo>
                <a:lnTo>
                  <a:pt x="652589" y="215900"/>
                </a:lnTo>
                <a:close/>
              </a:path>
              <a:path w="2741929" h="2730500">
                <a:moveTo>
                  <a:pt x="2109876" y="215900"/>
                </a:moveTo>
                <a:lnTo>
                  <a:pt x="2089226" y="215900"/>
                </a:lnTo>
                <a:lnTo>
                  <a:pt x="2075205" y="203200"/>
                </a:lnTo>
                <a:lnTo>
                  <a:pt x="2061146" y="190500"/>
                </a:lnTo>
                <a:lnTo>
                  <a:pt x="2047049" y="190500"/>
                </a:lnTo>
                <a:lnTo>
                  <a:pt x="2032711" y="177800"/>
                </a:lnTo>
                <a:lnTo>
                  <a:pt x="2067648" y="177800"/>
                </a:lnTo>
                <a:lnTo>
                  <a:pt x="2095919" y="203200"/>
                </a:lnTo>
                <a:lnTo>
                  <a:pt x="2109876" y="215900"/>
                </a:lnTo>
                <a:close/>
              </a:path>
              <a:path w="2741929" h="2730500">
                <a:moveTo>
                  <a:pt x="611428" y="241300"/>
                </a:moveTo>
                <a:lnTo>
                  <a:pt x="590727" y="241300"/>
                </a:lnTo>
                <a:lnTo>
                  <a:pt x="618083" y="215900"/>
                </a:lnTo>
                <a:lnTo>
                  <a:pt x="638822" y="215900"/>
                </a:lnTo>
                <a:lnTo>
                  <a:pt x="625030" y="228600"/>
                </a:lnTo>
                <a:lnTo>
                  <a:pt x="611428" y="241300"/>
                </a:lnTo>
                <a:close/>
              </a:path>
              <a:path w="2741929" h="2730500">
                <a:moveTo>
                  <a:pt x="2151075" y="241300"/>
                </a:moveTo>
                <a:lnTo>
                  <a:pt x="2130386" y="241300"/>
                </a:lnTo>
                <a:lnTo>
                  <a:pt x="2116709" y="228600"/>
                </a:lnTo>
                <a:lnTo>
                  <a:pt x="2102992" y="215900"/>
                </a:lnTo>
                <a:lnTo>
                  <a:pt x="2123732" y="215900"/>
                </a:lnTo>
                <a:lnTo>
                  <a:pt x="2151075" y="241300"/>
                </a:lnTo>
                <a:close/>
              </a:path>
              <a:path w="2741929" h="2730500">
                <a:moveTo>
                  <a:pt x="545160" y="292100"/>
                </a:moveTo>
                <a:lnTo>
                  <a:pt x="524446" y="292100"/>
                </a:lnTo>
                <a:lnTo>
                  <a:pt x="550595" y="266700"/>
                </a:lnTo>
                <a:lnTo>
                  <a:pt x="577227" y="241300"/>
                </a:lnTo>
                <a:lnTo>
                  <a:pt x="598004" y="241300"/>
                </a:lnTo>
                <a:lnTo>
                  <a:pt x="584568" y="254000"/>
                </a:lnTo>
                <a:lnTo>
                  <a:pt x="571309" y="266700"/>
                </a:lnTo>
                <a:lnTo>
                  <a:pt x="558177" y="279400"/>
                </a:lnTo>
                <a:lnTo>
                  <a:pt x="545160" y="292100"/>
                </a:lnTo>
                <a:close/>
              </a:path>
              <a:path w="2741929" h="2730500">
                <a:moveTo>
                  <a:pt x="2217356" y="292100"/>
                </a:moveTo>
                <a:lnTo>
                  <a:pt x="2196655" y="292100"/>
                </a:lnTo>
                <a:lnTo>
                  <a:pt x="2183574" y="279400"/>
                </a:lnTo>
                <a:lnTo>
                  <a:pt x="2170442" y="266700"/>
                </a:lnTo>
                <a:lnTo>
                  <a:pt x="2157183" y="254000"/>
                </a:lnTo>
                <a:lnTo>
                  <a:pt x="2143810" y="241300"/>
                </a:lnTo>
                <a:lnTo>
                  <a:pt x="2164575" y="241300"/>
                </a:lnTo>
                <a:lnTo>
                  <a:pt x="2191219" y="266700"/>
                </a:lnTo>
                <a:lnTo>
                  <a:pt x="2217356" y="292100"/>
                </a:lnTo>
                <a:close/>
              </a:path>
              <a:path w="2741929" h="2730500">
                <a:moveTo>
                  <a:pt x="457568" y="355600"/>
                </a:moveTo>
                <a:lnTo>
                  <a:pt x="449059" y="355600"/>
                </a:lnTo>
                <a:lnTo>
                  <a:pt x="461302" y="342900"/>
                </a:lnTo>
                <a:lnTo>
                  <a:pt x="473671" y="330200"/>
                </a:lnTo>
                <a:lnTo>
                  <a:pt x="486168" y="317500"/>
                </a:lnTo>
                <a:lnTo>
                  <a:pt x="498805" y="304800"/>
                </a:lnTo>
                <a:lnTo>
                  <a:pt x="511568" y="292100"/>
                </a:lnTo>
                <a:lnTo>
                  <a:pt x="532333" y="292100"/>
                </a:lnTo>
                <a:lnTo>
                  <a:pt x="519506" y="304800"/>
                </a:lnTo>
                <a:lnTo>
                  <a:pt x="506857" y="317500"/>
                </a:lnTo>
                <a:lnTo>
                  <a:pt x="494347" y="330200"/>
                </a:lnTo>
                <a:lnTo>
                  <a:pt x="481952" y="342900"/>
                </a:lnTo>
                <a:lnTo>
                  <a:pt x="469760" y="342900"/>
                </a:lnTo>
                <a:lnTo>
                  <a:pt x="457568" y="355600"/>
                </a:lnTo>
                <a:close/>
              </a:path>
              <a:path w="2741929" h="2730500">
                <a:moveTo>
                  <a:pt x="2292756" y="355600"/>
                </a:moveTo>
                <a:lnTo>
                  <a:pt x="2284234" y="355600"/>
                </a:lnTo>
                <a:lnTo>
                  <a:pt x="2272055" y="342900"/>
                </a:lnTo>
                <a:lnTo>
                  <a:pt x="2259850" y="342900"/>
                </a:lnTo>
                <a:lnTo>
                  <a:pt x="2247404" y="330200"/>
                </a:lnTo>
                <a:lnTo>
                  <a:pt x="2234895" y="317500"/>
                </a:lnTo>
                <a:lnTo>
                  <a:pt x="2222245" y="304800"/>
                </a:lnTo>
                <a:lnTo>
                  <a:pt x="2209482" y="292100"/>
                </a:lnTo>
                <a:lnTo>
                  <a:pt x="2230246" y="292100"/>
                </a:lnTo>
                <a:lnTo>
                  <a:pt x="2243010" y="304800"/>
                </a:lnTo>
                <a:lnTo>
                  <a:pt x="2268143" y="330200"/>
                </a:lnTo>
                <a:lnTo>
                  <a:pt x="2280513" y="342900"/>
                </a:lnTo>
                <a:lnTo>
                  <a:pt x="2292756" y="355600"/>
                </a:lnTo>
                <a:close/>
              </a:path>
              <a:path w="2741929" h="2730500">
                <a:moveTo>
                  <a:pt x="445630" y="2362200"/>
                </a:moveTo>
                <a:lnTo>
                  <a:pt x="424980" y="2362200"/>
                </a:lnTo>
                <a:lnTo>
                  <a:pt x="413143" y="2349500"/>
                </a:lnTo>
                <a:lnTo>
                  <a:pt x="378460" y="2311400"/>
                </a:lnTo>
                <a:lnTo>
                  <a:pt x="345059" y="2273300"/>
                </a:lnTo>
                <a:lnTo>
                  <a:pt x="312966" y="2235200"/>
                </a:lnTo>
                <a:lnTo>
                  <a:pt x="282206" y="2197100"/>
                </a:lnTo>
                <a:lnTo>
                  <a:pt x="252831" y="2159000"/>
                </a:lnTo>
                <a:lnTo>
                  <a:pt x="224878" y="2120900"/>
                </a:lnTo>
                <a:lnTo>
                  <a:pt x="198373" y="2070100"/>
                </a:lnTo>
                <a:lnTo>
                  <a:pt x="189864" y="2057400"/>
                </a:lnTo>
                <a:lnTo>
                  <a:pt x="165366" y="2019300"/>
                </a:lnTo>
                <a:lnTo>
                  <a:pt x="142392" y="1968500"/>
                </a:lnTo>
                <a:lnTo>
                  <a:pt x="135089" y="1955800"/>
                </a:lnTo>
                <a:lnTo>
                  <a:pt x="127952" y="1943100"/>
                </a:lnTo>
                <a:lnTo>
                  <a:pt x="120992" y="1930400"/>
                </a:lnTo>
                <a:lnTo>
                  <a:pt x="114223" y="1917700"/>
                </a:lnTo>
                <a:lnTo>
                  <a:pt x="107632" y="1892300"/>
                </a:lnTo>
                <a:lnTo>
                  <a:pt x="101218" y="1879600"/>
                </a:lnTo>
                <a:lnTo>
                  <a:pt x="94983" y="1866900"/>
                </a:lnTo>
                <a:lnTo>
                  <a:pt x="88938" y="1854200"/>
                </a:lnTo>
                <a:lnTo>
                  <a:pt x="83083" y="1841500"/>
                </a:lnTo>
                <a:lnTo>
                  <a:pt x="77406" y="1816100"/>
                </a:lnTo>
                <a:lnTo>
                  <a:pt x="71920" y="1803400"/>
                </a:lnTo>
                <a:lnTo>
                  <a:pt x="66624" y="1790700"/>
                </a:lnTo>
                <a:lnTo>
                  <a:pt x="61518" y="1778000"/>
                </a:lnTo>
                <a:lnTo>
                  <a:pt x="56616" y="1752600"/>
                </a:lnTo>
                <a:lnTo>
                  <a:pt x="51892" y="1739900"/>
                </a:lnTo>
                <a:lnTo>
                  <a:pt x="47370" y="1727200"/>
                </a:lnTo>
                <a:lnTo>
                  <a:pt x="43052" y="1701800"/>
                </a:lnTo>
                <a:lnTo>
                  <a:pt x="38925" y="1689100"/>
                </a:lnTo>
                <a:lnTo>
                  <a:pt x="34988" y="1676400"/>
                </a:lnTo>
                <a:lnTo>
                  <a:pt x="31267" y="1663700"/>
                </a:lnTo>
                <a:lnTo>
                  <a:pt x="27736" y="1638300"/>
                </a:lnTo>
                <a:lnTo>
                  <a:pt x="24409" y="1625600"/>
                </a:lnTo>
                <a:lnTo>
                  <a:pt x="21297" y="1612900"/>
                </a:lnTo>
                <a:lnTo>
                  <a:pt x="18389" y="1587500"/>
                </a:lnTo>
                <a:lnTo>
                  <a:pt x="15684" y="1574800"/>
                </a:lnTo>
                <a:lnTo>
                  <a:pt x="13182" y="1562100"/>
                </a:lnTo>
                <a:lnTo>
                  <a:pt x="10896" y="1536700"/>
                </a:lnTo>
                <a:lnTo>
                  <a:pt x="8826" y="1524000"/>
                </a:lnTo>
                <a:lnTo>
                  <a:pt x="6959" y="1498600"/>
                </a:lnTo>
                <a:lnTo>
                  <a:pt x="5308" y="1485900"/>
                </a:lnTo>
                <a:lnTo>
                  <a:pt x="3886" y="1473200"/>
                </a:lnTo>
                <a:lnTo>
                  <a:pt x="2666" y="1447800"/>
                </a:lnTo>
                <a:lnTo>
                  <a:pt x="1663" y="1435100"/>
                </a:lnTo>
                <a:lnTo>
                  <a:pt x="888" y="1422400"/>
                </a:lnTo>
                <a:lnTo>
                  <a:pt x="330" y="1397000"/>
                </a:lnTo>
                <a:lnTo>
                  <a:pt x="0" y="1384300"/>
                </a:lnTo>
                <a:lnTo>
                  <a:pt x="0" y="1346200"/>
                </a:lnTo>
                <a:lnTo>
                  <a:pt x="330" y="1333500"/>
                </a:lnTo>
                <a:lnTo>
                  <a:pt x="888" y="1308100"/>
                </a:lnTo>
                <a:lnTo>
                  <a:pt x="1663" y="1295400"/>
                </a:lnTo>
                <a:lnTo>
                  <a:pt x="2666" y="1282700"/>
                </a:lnTo>
                <a:lnTo>
                  <a:pt x="3886" y="1257300"/>
                </a:lnTo>
                <a:lnTo>
                  <a:pt x="5308" y="1244600"/>
                </a:lnTo>
                <a:lnTo>
                  <a:pt x="6959" y="1219200"/>
                </a:lnTo>
                <a:lnTo>
                  <a:pt x="8826" y="1206500"/>
                </a:lnTo>
                <a:lnTo>
                  <a:pt x="10896" y="1193800"/>
                </a:lnTo>
                <a:lnTo>
                  <a:pt x="13182" y="1168400"/>
                </a:lnTo>
                <a:lnTo>
                  <a:pt x="15684" y="1155700"/>
                </a:lnTo>
                <a:lnTo>
                  <a:pt x="18389" y="1143000"/>
                </a:lnTo>
                <a:lnTo>
                  <a:pt x="21297" y="1117600"/>
                </a:lnTo>
                <a:lnTo>
                  <a:pt x="24409" y="1104900"/>
                </a:lnTo>
                <a:lnTo>
                  <a:pt x="27736" y="1092200"/>
                </a:lnTo>
                <a:lnTo>
                  <a:pt x="31267" y="1066800"/>
                </a:lnTo>
                <a:lnTo>
                  <a:pt x="34988" y="1054100"/>
                </a:lnTo>
                <a:lnTo>
                  <a:pt x="38925" y="1041400"/>
                </a:lnTo>
                <a:lnTo>
                  <a:pt x="43052" y="1016000"/>
                </a:lnTo>
                <a:lnTo>
                  <a:pt x="47370" y="1003300"/>
                </a:lnTo>
                <a:lnTo>
                  <a:pt x="51892" y="990600"/>
                </a:lnTo>
                <a:lnTo>
                  <a:pt x="56616" y="977900"/>
                </a:lnTo>
                <a:lnTo>
                  <a:pt x="61518" y="952500"/>
                </a:lnTo>
                <a:lnTo>
                  <a:pt x="66624" y="939800"/>
                </a:lnTo>
                <a:lnTo>
                  <a:pt x="71920" y="927100"/>
                </a:lnTo>
                <a:lnTo>
                  <a:pt x="77406" y="914400"/>
                </a:lnTo>
                <a:lnTo>
                  <a:pt x="83083" y="889000"/>
                </a:lnTo>
                <a:lnTo>
                  <a:pt x="88938" y="876300"/>
                </a:lnTo>
                <a:lnTo>
                  <a:pt x="94983" y="863600"/>
                </a:lnTo>
                <a:lnTo>
                  <a:pt x="101218" y="850900"/>
                </a:lnTo>
                <a:lnTo>
                  <a:pt x="107632" y="825500"/>
                </a:lnTo>
                <a:lnTo>
                  <a:pt x="114223" y="812800"/>
                </a:lnTo>
                <a:lnTo>
                  <a:pt x="120992" y="800100"/>
                </a:lnTo>
                <a:lnTo>
                  <a:pt x="127952" y="787400"/>
                </a:lnTo>
                <a:lnTo>
                  <a:pt x="135089" y="774700"/>
                </a:lnTo>
                <a:lnTo>
                  <a:pt x="142392" y="749300"/>
                </a:lnTo>
                <a:lnTo>
                  <a:pt x="165366" y="711200"/>
                </a:lnTo>
                <a:lnTo>
                  <a:pt x="189864" y="673100"/>
                </a:lnTo>
                <a:lnTo>
                  <a:pt x="198373" y="647700"/>
                </a:lnTo>
                <a:lnTo>
                  <a:pt x="224878" y="609600"/>
                </a:lnTo>
                <a:lnTo>
                  <a:pt x="252831" y="571500"/>
                </a:lnTo>
                <a:lnTo>
                  <a:pt x="282206" y="533400"/>
                </a:lnTo>
                <a:lnTo>
                  <a:pt x="312966" y="495300"/>
                </a:lnTo>
                <a:lnTo>
                  <a:pt x="345059" y="457200"/>
                </a:lnTo>
                <a:lnTo>
                  <a:pt x="378460" y="419100"/>
                </a:lnTo>
                <a:lnTo>
                  <a:pt x="413143" y="381000"/>
                </a:lnTo>
                <a:lnTo>
                  <a:pt x="436956" y="355600"/>
                </a:lnTo>
                <a:lnTo>
                  <a:pt x="457631" y="355600"/>
                </a:lnTo>
                <a:lnTo>
                  <a:pt x="445579" y="368300"/>
                </a:lnTo>
                <a:lnTo>
                  <a:pt x="433717" y="381000"/>
                </a:lnTo>
                <a:lnTo>
                  <a:pt x="421995" y="393700"/>
                </a:lnTo>
                <a:lnTo>
                  <a:pt x="410400" y="406400"/>
                </a:lnTo>
                <a:lnTo>
                  <a:pt x="398945" y="419100"/>
                </a:lnTo>
                <a:lnTo>
                  <a:pt x="387629" y="431800"/>
                </a:lnTo>
                <a:lnTo>
                  <a:pt x="376453" y="444500"/>
                </a:lnTo>
                <a:lnTo>
                  <a:pt x="365429" y="457200"/>
                </a:lnTo>
                <a:lnTo>
                  <a:pt x="354584" y="457200"/>
                </a:lnTo>
                <a:lnTo>
                  <a:pt x="343788" y="469900"/>
                </a:lnTo>
                <a:lnTo>
                  <a:pt x="333184" y="482600"/>
                </a:lnTo>
                <a:lnTo>
                  <a:pt x="322732" y="495300"/>
                </a:lnTo>
                <a:lnTo>
                  <a:pt x="312419" y="508000"/>
                </a:lnTo>
                <a:lnTo>
                  <a:pt x="302272" y="520700"/>
                </a:lnTo>
                <a:lnTo>
                  <a:pt x="292265" y="533400"/>
                </a:lnTo>
                <a:lnTo>
                  <a:pt x="282409" y="546100"/>
                </a:lnTo>
                <a:lnTo>
                  <a:pt x="272707" y="558800"/>
                </a:lnTo>
                <a:lnTo>
                  <a:pt x="263156" y="584200"/>
                </a:lnTo>
                <a:lnTo>
                  <a:pt x="253771" y="596900"/>
                </a:lnTo>
                <a:lnTo>
                  <a:pt x="244538" y="609600"/>
                </a:lnTo>
                <a:lnTo>
                  <a:pt x="235470" y="622300"/>
                </a:lnTo>
                <a:lnTo>
                  <a:pt x="226555" y="635000"/>
                </a:lnTo>
                <a:lnTo>
                  <a:pt x="217792" y="647700"/>
                </a:lnTo>
                <a:lnTo>
                  <a:pt x="209207" y="660400"/>
                </a:lnTo>
                <a:lnTo>
                  <a:pt x="200787" y="673100"/>
                </a:lnTo>
                <a:lnTo>
                  <a:pt x="192519" y="685800"/>
                </a:lnTo>
                <a:lnTo>
                  <a:pt x="184429" y="698500"/>
                </a:lnTo>
                <a:lnTo>
                  <a:pt x="176504" y="711200"/>
                </a:lnTo>
                <a:lnTo>
                  <a:pt x="168744" y="736600"/>
                </a:lnTo>
                <a:lnTo>
                  <a:pt x="161162" y="749300"/>
                </a:lnTo>
                <a:lnTo>
                  <a:pt x="153746" y="762000"/>
                </a:lnTo>
                <a:lnTo>
                  <a:pt x="146507" y="774700"/>
                </a:lnTo>
                <a:lnTo>
                  <a:pt x="139445" y="787400"/>
                </a:lnTo>
                <a:lnTo>
                  <a:pt x="132549" y="800100"/>
                </a:lnTo>
                <a:lnTo>
                  <a:pt x="125844" y="825500"/>
                </a:lnTo>
                <a:lnTo>
                  <a:pt x="119303" y="838200"/>
                </a:lnTo>
                <a:lnTo>
                  <a:pt x="112953" y="850900"/>
                </a:lnTo>
                <a:lnTo>
                  <a:pt x="106781" y="863600"/>
                </a:lnTo>
                <a:lnTo>
                  <a:pt x="100799" y="876300"/>
                </a:lnTo>
                <a:lnTo>
                  <a:pt x="94995" y="901700"/>
                </a:lnTo>
                <a:lnTo>
                  <a:pt x="89369" y="914400"/>
                </a:lnTo>
                <a:lnTo>
                  <a:pt x="83934" y="927100"/>
                </a:lnTo>
                <a:lnTo>
                  <a:pt x="78689" y="939800"/>
                </a:lnTo>
                <a:lnTo>
                  <a:pt x="73634" y="965200"/>
                </a:lnTo>
                <a:lnTo>
                  <a:pt x="68770" y="977900"/>
                </a:lnTo>
                <a:lnTo>
                  <a:pt x="64096" y="990600"/>
                </a:lnTo>
                <a:lnTo>
                  <a:pt x="59626" y="1003300"/>
                </a:lnTo>
                <a:lnTo>
                  <a:pt x="55333" y="1028700"/>
                </a:lnTo>
                <a:lnTo>
                  <a:pt x="51244" y="1041400"/>
                </a:lnTo>
                <a:lnTo>
                  <a:pt x="47358" y="1054100"/>
                </a:lnTo>
                <a:lnTo>
                  <a:pt x="43662" y="1079500"/>
                </a:lnTo>
                <a:lnTo>
                  <a:pt x="40170" y="1092200"/>
                </a:lnTo>
                <a:lnTo>
                  <a:pt x="36880" y="1104900"/>
                </a:lnTo>
                <a:lnTo>
                  <a:pt x="33794" y="1130300"/>
                </a:lnTo>
                <a:lnTo>
                  <a:pt x="30911" y="1143000"/>
                </a:lnTo>
                <a:lnTo>
                  <a:pt x="28232" y="1155700"/>
                </a:lnTo>
                <a:lnTo>
                  <a:pt x="25755" y="1168400"/>
                </a:lnTo>
                <a:lnTo>
                  <a:pt x="23494" y="1193800"/>
                </a:lnTo>
                <a:lnTo>
                  <a:pt x="21437" y="1206500"/>
                </a:lnTo>
                <a:lnTo>
                  <a:pt x="19596" y="1231900"/>
                </a:lnTo>
                <a:lnTo>
                  <a:pt x="17957" y="1244600"/>
                </a:lnTo>
                <a:lnTo>
                  <a:pt x="16535" y="1257300"/>
                </a:lnTo>
                <a:lnTo>
                  <a:pt x="15341" y="1282700"/>
                </a:lnTo>
                <a:lnTo>
                  <a:pt x="14350" y="1295400"/>
                </a:lnTo>
                <a:lnTo>
                  <a:pt x="13576" y="1308100"/>
                </a:lnTo>
                <a:lnTo>
                  <a:pt x="13030" y="1333500"/>
                </a:lnTo>
                <a:lnTo>
                  <a:pt x="12687" y="1346200"/>
                </a:lnTo>
                <a:lnTo>
                  <a:pt x="12687" y="1384300"/>
                </a:lnTo>
                <a:lnTo>
                  <a:pt x="13030" y="1397000"/>
                </a:lnTo>
                <a:lnTo>
                  <a:pt x="13576" y="1422400"/>
                </a:lnTo>
                <a:lnTo>
                  <a:pt x="14350" y="1435100"/>
                </a:lnTo>
                <a:lnTo>
                  <a:pt x="15341" y="1447800"/>
                </a:lnTo>
                <a:lnTo>
                  <a:pt x="16548" y="1473200"/>
                </a:lnTo>
                <a:lnTo>
                  <a:pt x="17970" y="1485900"/>
                </a:lnTo>
                <a:lnTo>
                  <a:pt x="19596" y="1498600"/>
                </a:lnTo>
                <a:lnTo>
                  <a:pt x="21450" y="1524000"/>
                </a:lnTo>
                <a:lnTo>
                  <a:pt x="23507" y="1536700"/>
                </a:lnTo>
                <a:lnTo>
                  <a:pt x="25768" y="1549400"/>
                </a:lnTo>
                <a:lnTo>
                  <a:pt x="28244" y="1574800"/>
                </a:lnTo>
                <a:lnTo>
                  <a:pt x="30924" y="1587500"/>
                </a:lnTo>
                <a:lnTo>
                  <a:pt x="33807" y="1600200"/>
                </a:lnTo>
                <a:lnTo>
                  <a:pt x="36893" y="1625600"/>
                </a:lnTo>
                <a:lnTo>
                  <a:pt x="40182" y="1638300"/>
                </a:lnTo>
                <a:lnTo>
                  <a:pt x="43675" y="1651000"/>
                </a:lnTo>
                <a:lnTo>
                  <a:pt x="47370" y="1676400"/>
                </a:lnTo>
                <a:lnTo>
                  <a:pt x="51269" y="1689100"/>
                </a:lnTo>
                <a:lnTo>
                  <a:pt x="55359" y="1701800"/>
                </a:lnTo>
                <a:lnTo>
                  <a:pt x="59639" y="1714500"/>
                </a:lnTo>
                <a:lnTo>
                  <a:pt x="64122" y="1739900"/>
                </a:lnTo>
                <a:lnTo>
                  <a:pt x="68795" y="1752600"/>
                </a:lnTo>
                <a:lnTo>
                  <a:pt x="73660" y="1765300"/>
                </a:lnTo>
                <a:lnTo>
                  <a:pt x="78714" y="1790700"/>
                </a:lnTo>
                <a:lnTo>
                  <a:pt x="83959" y="1803400"/>
                </a:lnTo>
                <a:lnTo>
                  <a:pt x="89395" y="1816100"/>
                </a:lnTo>
                <a:lnTo>
                  <a:pt x="95021" y="1828800"/>
                </a:lnTo>
                <a:lnTo>
                  <a:pt x="100825" y="1841500"/>
                </a:lnTo>
                <a:lnTo>
                  <a:pt x="106806" y="1866900"/>
                </a:lnTo>
                <a:lnTo>
                  <a:pt x="112991" y="1879600"/>
                </a:lnTo>
                <a:lnTo>
                  <a:pt x="119341" y="1892300"/>
                </a:lnTo>
                <a:lnTo>
                  <a:pt x="125869" y="1905000"/>
                </a:lnTo>
                <a:lnTo>
                  <a:pt x="132587" y="1917700"/>
                </a:lnTo>
                <a:lnTo>
                  <a:pt x="139471" y="1943100"/>
                </a:lnTo>
                <a:lnTo>
                  <a:pt x="146545" y="1955800"/>
                </a:lnTo>
                <a:lnTo>
                  <a:pt x="153784" y="1968500"/>
                </a:lnTo>
                <a:lnTo>
                  <a:pt x="161201" y="1981200"/>
                </a:lnTo>
                <a:lnTo>
                  <a:pt x="168782" y="1993900"/>
                </a:lnTo>
                <a:lnTo>
                  <a:pt x="176542" y="2006600"/>
                </a:lnTo>
                <a:lnTo>
                  <a:pt x="184467" y="2032000"/>
                </a:lnTo>
                <a:lnTo>
                  <a:pt x="192557" y="2044700"/>
                </a:lnTo>
                <a:lnTo>
                  <a:pt x="200825" y="2057400"/>
                </a:lnTo>
                <a:lnTo>
                  <a:pt x="209245" y="2070100"/>
                </a:lnTo>
                <a:lnTo>
                  <a:pt x="217843" y="2082800"/>
                </a:lnTo>
                <a:lnTo>
                  <a:pt x="226593" y="2095500"/>
                </a:lnTo>
                <a:lnTo>
                  <a:pt x="235508" y="2108200"/>
                </a:lnTo>
                <a:lnTo>
                  <a:pt x="244576" y="2120900"/>
                </a:lnTo>
                <a:lnTo>
                  <a:pt x="253809" y="2133600"/>
                </a:lnTo>
                <a:lnTo>
                  <a:pt x="263207" y="2146300"/>
                </a:lnTo>
                <a:lnTo>
                  <a:pt x="272745" y="2159000"/>
                </a:lnTo>
                <a:lnTo>
                  <a:pt x="282447" y="2171700"/>
                </a:lnTo>
                <a:lnTo>
                  <a:pt x="292303" y="2184400"/>
                </a:lnTo>
                <a:lnTo>
                  <a:pt x="302310" y="2197100"/>
                </a:lnTo>
                <a:lnTo>
                  <a:pt x="312470" y="2209800"/>
                </a:lnTo>
                <a:lnTo>
                  <a:pt x="322783" y="2222500"/>
                </a:lnTo>
                <a:lnTo>
                  <a:pt x="333235" y="2235200"/>
                </a:lnTo>
                <a:lnTo>
                  <a:pt x="343839" y="2247900"/>
                </a:lnTo>
                <a:lnTo>
                  <a:pt x="354584" y="2260600"/>
                </a:lnTo>
                <a:lnTo>
                  <a:pt x="365480" y="2273300"/>
                </a:lnTo>
                <a:lnTo>
                  <a:pt x="376504" y="2286000"/>
                </a:lnTo>
                <a:lnTo>
                  <a:pt x="387680" y="2298700"/>
                </a:lnTo>
                <a:lnTo>
                  <a:pt x="398995" y="2311400"/>
                </a:lnTo>
                <a:lnTo>
                  <a:pt x="410451" y="2324100"/>
                </a:lnTo>
                <a:lnTo>
                  <a:pt x="422046" y="2336800"/>
                </a:lnTo>
                <a:lnTo>
                  <a:pt x="433768" y="2349500"/>
                </a:lnTo>
                <a:lnTo>
                  <a:pt x="445630" y="2362200"/>
                </a:lnTo>
                <a:close/>
              </a:path>
              <a:path w="2741929" h="2730500">
                <a:moveTo>
                  <a:pt x="2316835" y="2362200"/>
                </a:moveTo>
                <a:lnTo>
                  <a:pt x="2296172" y="2362200"/>
                </a:lnTo>
                <a:lnTo>
                  <a:pt x="2308097" y="2349500"/>
                </a:lnTo>
                <a:lnTo>
                  <a:pt x="2319820" y="2336800"/>
                </a:lnTo>
                <a:lnTo>
                  <a:pt x="2331415" y="2324100"/>
                </a:lnTo>
                <a:lnTo>
                  <a:pt x="2342870" y="2311400"/>
                </a:lnTo>
                <a:lnTo>
                  <a:pt x="2354173" y="2298700"/>
                </a:lnTo>
                <a:lnTo>
                  <a:pt x="2365349" y="2286000"/>
                </a:lnTo>
                <a:lnTo>
                  <a:pt x="2376385" y="2273300"/>
                </a:lnTo>
                <a:lnTo>
                  <a:pt x="2387282" y="2260600"/>
                </a:lnTo>
                <a:lnTo>
                  <a:pt x="2398026" y="2247900"/>
                </a:lnTo>
                <a:lnTo>
                  <a:pt x="2408631" y="2235200"/>
                </a:lnTo>
                <a:lnTo>
                  <a:pt x="2419083" y="2222500"/>
                </a:lnTo>
                <a:lnTo>
                  <a:pt x="2429383" y="2209800"/>
                </a:lnTo>
                <a:lnTo>
                  <a:pt x="2439542" y="2197100"/>
                </a:lnTo>
                <a:lnTo>
                  <a:pt x="2449550" y="2184400"/>
                </a:lnTo>
                <a:lnTo>
                  <a:pt x="2459405" y="2171700"/>
                </a:lnTo>
                <a:lnTo>
                  <a:pt x="2469108" y="2159000"/>
                </a:lnTo>
                <a:lnTo>
                  <a:pt x="2478646" y="2146300"/>
                </a:lnTo>
                <a:lnTo>
                  <a:pt x="2488044" y="2133600"/>
                </a:lnTo>
                <a:lnTo>
                  <a:pt x="2497277" y="2120900"/>
                </a:lnTo>
                <a:lnTo>
                  <a:pt x="2506344" y="2108200"/>
                </a:lnTo>
                <a:lnTo>
                  <a:pt x="2515260" y="2095500"/>
                </a:lnTo>
                <a:lnTo>
                  <a:pt x="2524010" y="2082800"/>
                </a:lnTo>
                <a:lnTo>
                  <a:pt x="2532608" y="2070100"/>
                </a:lnTo>
                <a:lnTo>
                  <a:pt x="2541028" y="2057400"/>
                </a:lnTo>
                <a:lnTo>
                  <a:pt x="2549283" y="2044700"/>
                </a:lnTo>
                <a:lnTo>
                  <a:pt x="2557386" y="2032000"/>
                </a:lnTo>
                <a:lnTo>
                  <a:pt x="2565311" y="2006600"/>
                </a:lnTo>
                <a:lnTo>
                  <a:pt x="2573058" y="1993900"/>
                </a:lnTo>
                <a:lnTo>
                  <a:pt x="2580652" y="1981200"/>
                </a:lnTo>
                <a:lnTo>
                  <a:pt x="2588056" y="1968500"/>
                </a:lnTo>
                <a:lnTo>
                  <a:pt x="2595308" y="1955800"/>
                </a:lnTo>
                <a:lnTo>
                  <a:pt x="2602369" y="1943100"/>
                </a:lnTo>
                <a:lnTo>
                  <a:pt x="2609253" y="1917700"/>
                </a:lnTo>
                <a:lnTo>
                  <a:pt x="2615971" y="1905000"/>
                </a:lnTo>
                <a:lnTo>
                  <a:pt x="2622499" y="1892300"/>
                </a:lnTo>
                <a:lnTo>
                  <a:pt x="2628861" y="1879600"/>
                </a:lnTo>
                <a:lnTo>
                  <a:pt x="2635021" y="1866900"/>
                </a:lnTo>
                <a:lnTo>
                  <a:pt x="2641015" y="1841500"/>
                </a:lnTo>
                <a:lnTo>
                  <a:pt x="2646819" y="1828800"/>
                </a:lnTo>
                <a:lnTo>
                  <a:pt x="2652445" y="1816100"/>
                </a:lnTo>
                <a:lnTo>
                  <a:pt x="2657868" y="1803400"/>
                </a:lnTo>
                <a:lnTo>
                  <a:pt x="2663113" y="1790700"/>
                </a:lnTo>
                <a:lnTo>
                  <a:pt x="2668168" y="1765300"/>
                </a:lnTo>
                <a:lnTo>
                  <a:pt x="2673032" y="1752600"/>
                </a:lnTo>
                <a:lnTo>
                  <a:pt x="2677706" y="1739900"/>
                </a:lnTo>
                <a:lnTo>
                  <a:pt x="2682189" y="1714500"/>
                </a:lnTo>
                <a:lnTo>
                  <a:pt x="2686469" y="1701800"/>
                </a:lnTo>
                <a:lnTo>
                  <a:pt x="2690558" y="1689100"/>
                </a:lnTo>
                <a:lnTo>
                  <a:pt x="2694457" y="1676400"/>
                </a:lnTo>
                <a:lnTo>
                  <a:pt x="2698153" y="1651000"/>
                </a:lnTo>
                <a:lnTo>
                  <a:pt x="2701645" y="1638300"/>
                </a:lnTo>
                <a:lnTo>
                  <a:pt x="2704934" y="1625600"/>
                </a:lnTo>
                <a:lnTo>
                  <a:pt x="2708020" y="1600200"/>
                </a:lnTo>
                <a:lnTo>
                  <a:pt x="2710903" y="1587500"/>
                </a:lnTo>
                <a:lnTo>
                  <a:pt x="2713583" y="1574800"/>
                </a:lnTo>
                <a:lnTo>
                  <a:pt x="2716060" y="1549400"/>
                </a:lnTo>
                <a:lnTo>
                  <a:pt x="2718320" y="1536700"/>
                </a:lnTo>
                <a:lnTo>
                  <a:pt x="2720378" y="1524000"/>
                </a:lnTo>
                <a:lnTo>
                  <a:pt x="2722219" y="1498600"/>
                </a:lnTo>
                <a:lnTo>
                  <a:pt x="2723845" y="1485900"/>
                </a:lnTo>
                <a:lnTo>
                  <a:pt x="2725267" y="1473200"/>
                </a:lnTo>
                <a:lnTo>
                  <a:pt x="2726474" y="1447800"/>
                </a:lnTo>
                <a:lnTo>
                  <a:pt x="2727464" y="1435100"/>
                </a:lnTo>
                <a:lnTo>
                  <a:pt x="2728239" y="1422400"/>
                </a:lnTo>
                <a:lnTo>
                  <a:pt x="2728785" y="1397000"/>
                </a:lnTo>
                <a:lnTo>
                  <a:pt x="2729115" y="1384300"/>
                </a:lnTo>
                <a:lnTo>
                  <a:pt x="2729115" y="1346200"/>
                </a:lnTo>
                <a:lnTo>
                  <a:pt x="2728785" y="1333500"/>
                </a:lnTo>
                <a:lnTo>
                  <a:pt x="2728226" y="1308100"/>
                </a:lnTo>
                <a:lnTo>
                  <a:pt x="2727464" y="1295400"/>
                </a:lnTo>
                <a:lnTo>
                  <a:pt x="2726474" y="1282700"/>
                </a:lnTo>
                <a:lnTo>
                  <a:pt x="2725267" y="1257300"/>
                </a:lnTo>
                <a:lnTo>
                  <a:pt x="2723845" y="1244600"/>
                </a:lnTo>
                <a:lnTo>
                  <a:pt x="2722206" y="1231900"/>
                </a:lnTo>
                <a:lnTo>
                  <a:pt x="2720365" y="1206500"/>
                </a:lnTo>
                <a:lnTo>
                  <a:pt x="2718308" y="1193800"/>
                </a:lnTo>
                <a:lnTo>
                  <a:pt x="2716047" y="1168400"/>
                </a:lnTo>
                <a:lnTo>
                  <a:pt x="2713570" y="1155700"/>
                </a:lnTo>
                <a:lnTo>
                  <a:pt x="2710891" y="1143000"/>
                </a:lnTo>
                <a:lnTo>
                  <a:pt x="2708008" y="1130300"/>
                </a:lnTo>
                <a:lnTo>
                  <a:pt x="2704922" y="1104900"/>
                </a:lnTo>
                <a:lnTo>
                  <a:pt x="2701620" y="1092200"/>
                </a:lnTo>
                <a:lnTo>
                  <a:pt x="2698127" y="1079500"/>
                </a:lnTo>
                <a:lnTo>
                  <a:pt x="2694432" y="1054100"/>
                </a:lnTo>
                <a:lnTo>
                  <a:pt x="2690545" y="1041400"/>
                </a:lnTo>
                <a:lnTo>
                  <a:pt x="2686456" y="1028700"/>
                </a:lnTo>
                <a:lnTo>
                  <a:pt x="2682163" y="1003300"/>
                </a:lnTo>
                <a:lnTo>
                  <a:pt x="2677693" y="990600"/>
                </a:lnTo>
                <a:lnTo>
                  <a:pt x="2673019" y="977900"/>
                </a:lnTo>
                <a:lnTo>
                  <a:pt x="2668155" y="965200"/>
                </a:lnTo>
                <a:lnTo>
                  <a:pt x="2663088" y="939800"/>
                </a:lnTo>
                <a:lnTo>
                  <a:pt x="2657843" y="927100"/>
                </a:lnTo>
                <a:lnTo>
                  <a:pt x="2652407" y="914400"/>
                </a:lnTo>
                <a:lnTo>
                  <a:pt x="2646794" y="901700"/>
                </a:lnTo>
                <a:lnTo>
                  <a:pt x="2640990" y="876300"/>
                </a:lnTo>
                <a:lnTo>
                  <a:pt x="2634995" y="863600"/>
                </a:lnTo>
                <a:lnTo>
                  <a:pt x="2628823" y="850900"/>
                </a:lnTo>
                <a:lnTo>
                  <a:pt x="2622473" y="838200"/>
                </a:lnTo>
                <a:lnTo>
                  <a:pt x="2615933" y="825500"/>
                </a:lnTo>
                <a:lnTo>
                  <a:pt x="2609227" y="800100"/>
                </a:lnTo>
                <a:lnTo>
                  <a:pt x="2602331" y="787400"/>
                </a:lnTo>
                <a:lnTo>
                  <a:pt x="2595270" y="774700"/>
                </a:lnTo>
                <a:lnTo>
                  <a:pt x="2588031" y="762000"/>
                </a:lnTo>
                <a:lnTo>
                  <a:pt x="2580614" y="749300"/>
                </a:lnTo>
                <a:lnTo>
                  <a:pt x="2573032" y="736600"/>
                </a:lnTo>
                <a:lnTo>
                  <a:pt x="2565272" y="711200"/>
                </a:lnTo>
                <a:lnTo>
                  <a:pt x="2557348" y="698500"/>
                </a:lnTo>
                <a:lnTo>
                  <a:pt x="2549245" y="685800"/>
                </a:lnTo>
                <a:lnTo>
                  <a:pt x="2540990" y="673100"/>
                </a:lnTo>
                <a:lnTo>
                  <a:pt x="2532557" y="660400"/>
                </a:lnTo>
                <a:lnTo>
                  <a:pt x="2523972" y="647700"/>
                </a:lnTo>
                <a:lnTo>
                  <a:pt x="2515222" y="635000"/>
                </a:lnTo>
                <a:lnTo>
                  <a:pt x="2506306" y="622300"/>
                </a:lnTo>
                <a:lnTo>
                  <a:pt x="2497226" y="609600"/>
                </a:lnTo>
                <a:lnTo>
                  <a:pt x="2487993" y="596900"/>
                </a:lnTo>
                <a:lnTo>
                  <a:pt x="2478608" y="584200"/>
                </a:lnTo>
                <a:lnTo>
                  <a:pt x="2469057" y="558800"/>
                </a:lnTo>
                <a:lnTo>
                  <a:pt x="2459355" y="546100"/>
                </a:lnTo>
                <a:lnTo>
                  <a:pt x="2449499" y="533400"/>
                </a:lnTo>
                <a:lnTo>
                  <a:pt x="2439492" y="520700"/>
                </a:lnTo>
                <a:lnTo>
                  <a:pt x="2429332" y="508000"/>
                </a:lnTo>
                <a:lnTo>
                  <a:pt x="2419032" y="495300"/>
                </a:lnTo>
                <a:lnTo>
                  <a:pt x="2408580" y="482600"/>
                </a:lnTo>
                <a:lnTo>
                  <a:pt x="2397975" y="469900"/>
                </a:lnTo>
                <a:lnTo>
                  <a:pt x="2387231" y="457200"/>
                </a:lnTo>
                <a:lnTo>
                  <a:pt x="2376385" y="457200"/>
                </a:lnTo>
                <a:lnTo>
                  <a:pt x="2365298" y="444500"/>
                </a:lnTo>
                <a:lnTo>
                  <a:pt x="2354122" y="431800"/>
                </a:lnTo>
                <a:lnTo>
                  <a:pt x="2342807" y="419100"/>
                </a:lnTo>
                <a:lnTo>
                  <a:pt x="2331351" y="406400"/>
                </a:lnTo>
                <a:lnTo>
                  <a:pt x="2319769" y="393700"/>
                </a:lnTo>
                <a:lnTo>
                  <a:pt x="2308034" y="381000"/>
                </a:lnTo>
                <a:lnTo>
                  <a:pt x="2296172" y="368300"/>
                </a:lnTo>
                <a:lnTo>
                  <a:pt x="2284183" y="355600"/>
                </a:lnTo>
                <a:lnTo>
                  <a:pt x="2304859" y="355600"/>
                </a:lnTo>
                <a:lnTo>
                  <a:pt x="2340368" y="393700"/>
                </a:lnTo>
                <a:lnTo>
                  <a:pt x="2374620" y="431800"/>
                </a:lnTo>
                <a:lnTo>
                  <a:pt x="2407602" y="469900"/>
                </a:lnTo>
                <a:lnTo>
                  <a:pt x="2439250" y="508000"/>
                </a:lnTo>
                <a:lnTo>
                  <a:pt x="2469553" y="546100"/>
                </a:lnTo>
                <a:lnTo>
                  <a:pt x="2498458" y="584200"/>
                </a:lnTo>
                <a:lnTo>
                  <a:pt x="2525928" y="622300"/>
                </a:lnTo>
                <a:lnTo>
                  <a:pt x="2551938" y="673100"/>
                </a:lnTo>
                <a:lnTo>
                  <a:pt x="2560281" y="685800"/>
                </a:lnTo>
                <a:lnTo>
                  <a:pt x="2584272" y="723900"/>
                </a:lnTo>
                <a:lnTo>
                  <a:pt x="2606725" y="774700"/>
                </a:lnTo>
                <a:lnTo>
                  <a:pt x="2613863" y="787400"/>
                </a:lnTo>
                <a:lnTo>
                  <a:pt x="2620810" y="800100"/>
                </a:lnTo>
                <a:lnTo>
                  <a:pt x="2627591" y="812800"/>
                </a:lnTo>
                <a:lnTo>
                  <a:pt x="2634183" y="825500"/>
                </a:lnTo>
                <a:lnTo>
                  <a:pt x="2640596" y="850900"/>
                </a:lnTo>
                <a:lnTo>
                  <a:pt x="2646832" y="863600"/>
                </a:lnTo>
                <a:lnTo>
                  <a:pt x="2652877" y="876300"/>
                </a:lnTo>
                <a:lnTo>
                  <a:pt x="2658732" y="889000"/>
                </a:lnTo>
                <a:lnTo>
                  <a:pt x="2664409" y="914400"/>
                </a:lnTo>
                <a:lnTo>
                  <a:pt x="2669895" y="927100"/>
                </a:lnTo>
                <a:lnTo>
                  <a:pt x="2675191" y="939800"/>
                </a:lnTo>
                <a:lnTo>
                  <a:pt x="2680284" y="952500"/>
                </a:lnTo>
                <a:lnTo>
                  <a:pt x="2685199" y="977900"/>
                </a:lnTo>
                <a:lnTo>
                  <a:pt x="2689910" y="990600"/>
                </a:lnTo>
                <a:lnTo>
                  <a:pt x="2694444" y="1003300"/>
                </a:lnTo>
                <a:lnTo>
                  <a:pt x="2698762" y="1016000"/>
                </a:lnTo>
                <a:lnTo>
                  <a:pt x="2702890" y="1041400"/>
                </a:lnTo>
                <a:lnTo>
                  <a:pt x="2706814" y="1054100"/>
                </a:lnTo>
                <a:lnTo>
                  <a:pt x="2710548" y="1066800"/>
                </a:lnTo>
                <a:lnTo>
                  <a:pt x="2714078" y="1092200"/>
                </a:lnTo>
                <a:lnTo>
                  <a:pt x="2717393" y="1104900"/>
                </a:lnTo>
                <a:lnTo>
                  <a:pt x="2720517" y="1117600"/>
                </a:lnTo>
                <a:lnTo>
                  <a:pt x="2723426" y="1143000"/>
                </a:lnTo>
                <a:lnTo>
                  <a:pt x="2726131" y="1155700"/>
                </a:lnTo>
                <a:lnTo>
                  <a:pt x="2728633" y="1168400"/>
                </a:lnTo>
                <a:lnTo>
                  <a:pt x="2730919" y="1193800"/>
                </a:lnTo>
                <a:lnTo>
                  <a:pt x="2732989" y="1206500"/>
                </a:lnTo>
                <a:lnTo>
                  <a:pt x="2734856" y="1219200"/>
                </a:lnTo>
                <a:lnTo>
                  <a:pt x="2736494" y="1244600"/>
                </a:lnTo>
                <a:lnTo>
                  <a:pt x="2737929" y="1257300"/>
                </a:lnTo>
                <a:lnTo>
                  <a:pt x="2739148" y="1282700"/>
                </a:lnTo>
                <a:lnTo>
                  <a:pt x="2740139" y="1295400"/>
                </a:lnTo>
                <a:lnTo>
                  <a:pt x="2740926" y="1308100"/>
                </a:lnTo>
                <a:lnTo>
                  <a:pt x="2741485" y="1333500"/>
                </a:lnTo>
                <a:lnTo>
                  <a:pt x="2741815" y="1346200"/>
                </a:lnTo>
                <a:lnTo>
                  <a:pt x="2741815" y="1384300"/>
                </a:lnTo>
                <a:lnTo>
                  <a:pt x="2741485" y="1397000"/>
                </a:lnTo>
                <a:lnTo>
                  <a:pt x="2740926" y="1422400"/>
                </a:lnTo>
                <a:lnTo>
                  <a:pt x="2740139" y="1435100"/>
                </a:lnTo>
                <a:lnTo>
                  <a:pt x="2739148" y="1447800"/>
                </a:lnTo>
                <a:lnTo>
                  <a:pt x="2737929" y="1473200"/>
                </a:lnTo>
                <a:lnTo>
                  <a:pt x="2736494" y="1485900"/>
                </a:lnTo>
                <a:lnTo>
                  <a:pt x="2734856" y="1498600"/>
                </a:lnTo>
                <a:lnTo>
                  <a:pt x="2732989" y="1524000"/>
                </a:lnTo>
                <a:lnTo>
                  <a:pt x="2730919" y="1536700"/>
                </a:lnTo>
                <a:lnTo>
                  <a:pt x="2728633" y="1562100"/>
                </a:lnTo>
                <a:lnTo>
                  <a:pt x="2726131" y="1574800"/>
                </a:lnTo>
                <a:lnTo>
                  <a:pt x="2723426" y="1587500"/>
                </a:lnTo>
                <a:lnTo>
                  <a:pt x="2720517" y="1612900"/>
                </a:lnTo>
                <a:lnTo>
                  <a:pt x="2717393" y="1625600"/>
                </a:lnTo>
                <a:lnTo>
                  <a:pt x="2714078" y="1638300"/>
                </a:lnTo>
                <a:lnTo>
                  <a:pt x="2710548" y="1663700"/>
                </a:lnTo>
                <a:lnTo>
                  <a:pt x="2706814" y="1676400"/>
                </a:lnTo>
                <a:lnTo>
                  <a:pt x="2702890" y="1689100"/>
                </a:lnTo>
                <a:lnTo>
                  <a:pt x="2698762" y="1701800"/>
                </a:lnTo>
                <a:lnTo>
                  <a:pt x="2694444" y="1727200"/>
                </a:lnTo>
                <a:lnTo>
                  <a:pt x="2689910" y="1739900"/>
                </a:lnTo>
                <a:lnTo>
                  <a:pt x="2685199" y="1752600"/>
                </a:lnTo>
                <a:lnTo>
                  <a:pt x="2680284" y="1778000"/>
                </a:lnTo>
                <a:lnTo>
                  <a:pt x="2675191" y="1790700"/>
                </a:lnTo>
                <a:lnTo>
                  <a:pt x="2669895" y="1803400"/>
                </a:lnTo>
                <a:lnTo>
                  <a:pt x="2664409" y="1816100"/>
                </a:lnTo>
                <a:lnTo>
                  <a:pt x="2658732" y="1841500"/>
                </a:lnTo>
                <a:lnTo>
                  <a:pt x="2652877" y="1854200"/>
                </a:lnTo>
                <a:lnTo>
                  <a:pt x="2646832" y="1866900"/>
                </a:lnTo>
                <a:lnTo>
                  <a:pt x="2640596" y="1879600"/>
                </a:lnTo>
                <a:lnTo>
                  <a:pt x="2634183" y="1892300"/>
                </a:lnTo>
                <a:lnTo>
                  <a:pt x="2627591" y="1917700"/>
                </a:lnTo>
                <a:lnTo>
                  <a:pt x="2620810" y="1930400"/>
                </a:lnTo>
                <a:lnTo>
                  <a:pt x="2613863" y="1943100"/>
                </a:lnTo>
                <a:lnTo>
                  <a:pt x="2606725" y="1955800"/>
                </a:lnTo>
                <a:lnTo>
                  <a:pt x="2599423" y="1968500"/>
                </a:lnTo>
                <a:lnTo>
                  <a:pt x="2591930" y="1993900"/>
                </a:lnTo>
                <a:lnTo>
                  <a:pt x="2568447" y="2032000"/>
                </a:lnTo>
                <a:lnTo>
                  <a:pt x="2543441" y="2070100"/>
                </a:lnTo>
                <a:lnTo>
                  <a:pt x="2534767" y="2095500"/>
                </a:lnTo>
                <a:lnTo>
                  <a:pt x="2507780" y="2133600"/>
                </a:lnTo>
                <a:lnTo>
                  <a:pt x="2479344" y="2171700"/>
                </a:lnTo>
                <a:lnTo>
                  <a:pt x="2449499" y="2209800"/>
                </a:lnTo>
                <a:lnTo>
                  <a:pt x="2418295" y="2247900"/>
                </a:lnTo>
                <a:lnTo>
                  <a:pt x="2385758" y="2286000"/>
                </a:lnTo>
                <a:lnTo>
                  <a:pt x="2351925" y="2324100"/>
                </a:lnTo>
                <a:lnTo>
                  <a:pt x="2328671" y="2349500"/>
                </a:lnTo>
                <a:lnTo>
                  <a:pt x="2316835" y="2362200"/>
                </a:lnTo>
                <a:close/>
              </a:path>
              <a:path w="2741929" h="2730500">
                <a:moveTo>
                  <a:pt x="532333" y="2438400"/>
                </a:moveTo>
                <a:lnTo>
                  <a:pt x="511568" y="2438400"/>
                </a:lnTo>
                <a:lnTo>
                  <a:pt x="498805" y="2425700"/>
                </a:lnTo>
                <a:lnTo>
                  <a:pt x="461302" y="2387600"/>
                </a:lnTo>
                <a:lnTo>
                  <a:pt x="436956" y="2362200"/>
                </a:lnTo>
                <a:lnTo>
                  <a:pt x="445579" y="2362200"/>
                </a:lnTo>
                <a:lnTo>
                  <a:pt x="457631" y="2374900"/>
                </a:lnTo>
                <a:lnTo>
                  <a:pt x="469696" y="2374900"/>
                </a:lnTo>
                <a:lnTo>
                  <a:pt x="482015" y="2387600"/>
                </a:lnTo>
                <a:lnTo>
                  <a:pt x="494398" y="2400300"/>
                </a:lnTo>
                <a:lnTo>
                  <a:pt x="506920" y="2413000"/>
                </a:lnTo>
                <a:lnTo>
                  <a:pt x="519557" y="2425700"/>
                </a:lnTo>
                <a:lnTo>
                  <a:pt x="532333" y="2438400"/>
                </a:lnTo>
                <a:close/>
              </a:path>
              <a:path w="2741929" h="2730500">
                <a:moveTo>
                  <a:pt x="2230246" y="2438400"/>
                </a:moveTo>
                <a:lnTo>
                  <a:pt x="2209482" y="2438400"/>
                </a:lnTo>
                <a:lnTo>
                  <a:pt x="2222309" y="2425700"/>
                </a:lnTo>
                <a:lnTo>
                  <a:pt x="2234945" y="2413000"/>
                </a:lnTo>
                <a:lnTo>
                  <a:pt x="2247468" y="2400300"/>
                </a:lnTo>
                <a:lnTo>
                  <a:pt x="2259850" y="2387600"/>
                </a:lnTo>
                <a:lnTo>
                  <a:pt x="2272106" y="2374900"/>
                </a:lnTo>
                <a:lnTo>
                  <a:pt x="2284183" y="2374900"/>
                </a:lnTo>
                <a:lnTo>
                  <a:pt x="2296236" y="2362200"/>
                </a:lnTo>
                <a:lnTo>
                  <a:pt x="2304859" y="2362200"/>
                </a:lnTo>
                <a:lnTo>
                  <a:pt x="2292756" y="2374900"/>
                </a:lnTo>
                <a:lnTo>
                  <a:pt x="2280513" y="2387600"/>
                </a:lnTo>
                <a:lnTo>
                  <a:pt x="2268143" y="2400300"/>
                </a:lnTo>
                <a:lnTo>
                  <a:pt x="2243010" y="2425700"/>
                </a:lnTo>
                <a:lnTo>
                  <a:pt x="2230246" y="2438400"/>
                </a:lnTo>
                <a:close/>
              </a:path>
              <a:path w="2741929" h="2730500">
                <a:moveTo>
                  <a:pt x="584619" y="2476500"/>
                </a:moveTo>
                <a:lnTo>
                  <a:pt x="563854" y="2476500"/>
                </a:lnTo>
                <a:lnTo>
                  <a:pt x="550595" y="2463800"/>
                </a:lnTo>
                <a:lnTo>
                  <a:pt x="524446" y="2438400"/>
                </a:lnTo>
                <a:lnTo>
                  <a:pt x="545160" y="2438400"/>
                </a:lnTo>
                <a:lnTo>
                  <a:pt x="558228" y="2451100"/>
                </a:lnTo>
                <a:lnTo>
                  <a:pt x="571372" y="2463800"/>
                </a:lnTo>
                <a:lnTo>
                  <a:pt x="584619" y="2476500"/>
                </a:lnTo>
                <a:close/>
              </a:path>
              <a:path w="2741929" h="2730500">
                <a:moveTo>
                  <a:pt x="2177961" y="2476500"/>
                </a:moveTo>
                <a:lnTo>
                  <a:pt x="2157183" y="2476500"/>
                </a:lnTo>
                <a:lnTo>
                  <a:pt x="2170506" y="2463800"/>
                </a:lnTo>
                <a:lnTo>
                  <a:pt x="2183638" y="2451100"/>
                </a:lnTo>
                <a:lnTo>
                  <a:pt x="2196655" y="2438400"/>
                </a:lnTo>
                <a:lnTo>
                  <a:pt x="2217356" y="2438400"/>
                </a:lnTo>
                <a:lnTo>
                  <a:pt x="2191219" y="2463800"/>
                </a:lnTo>
                <a:lnTo>
                  <a:pt x="2177961" y="2476500"/>
                </a:lnTo>
                <a:close/>
              </a:path>
              <a:path w="2741929" h="2730500">
                <a:moveTo>
                  <a:pt x="638822" y="2514600"/>
                </a:moveTo>
                <a:lnTo>
                  <a:pt x="618083" y="2514600"/>
                </a:lnTo>
                <a:lnTo>
                  <a:pt x="604354" y="2501900"/>
                </a:lnTo>
                <a:lnTo>
                  <a:pt x="577227" y="2476500"/>
                </a:lnTo>
                <a:lnTo>
                  <a:pt x="597941" y="2476500"/>
                </a:lnTo>
                <a:lnTo>
                  <a:pt x="611492" y="2489200"/>
                </a:lnTo>
                <a:lnTo>
                  <a:pt x="625093" y="2501900"/>
                </a:lnTo>
                <a:lnTo>
                  <a:pt x="638822" y="2514600"/>
                </a:lnTo>
                <a:close/>
              </a:path>
              <a:path w="2741929" h="2730500">
                <a:moveTo>
                  <a:pt x="2123732" y="2514600"/>
                </a:moveTo>
                <a:lnTo>
                  <a:pt x="2102992" y="2514600"/>
                </a:lnTo>
                <a:lnTo>
                  <a:pt x="2116772" y="2501900"/>
                </a:lnTo>
                <a:lnTo>
                  <a:pt x="2130386" y="2489200"/>
                </a:lnTo>
                <a:lnTo>
                  <a:pt x="2143874" y="2476500"/>
                </a:lnTo>
                <a:lnTo>
                  <a:pt x="2164575" y="2476500"/>
                </a:lnTo>
                <a:lnTo>
                  <a:pt x="2137460" y="2501900"/>
                </a:lnTo>
                <a:lnTo>
                  <a:pt x="2123732" y="2514600"/>
                </a:lnTo>
                <a:close/>
              </a:path>
              <a:path w="2741929" h="2730500">
                <a:moveTo>
                  <a:pt x="680656" y="2540000"/>
                </a:moveTo>
                <a:lnTo>
                  <a:pt x="659980" y="2540000"/>
                </a:lnTo>
                <a:lnTo>
                  <a:pt x="631939" y="2514600"/>
                </a:lnTo>
                <a:lnTo>
                  <a:pt x="652589" y="2514600"/>
                </a:lnTo>
                <a:lnTo>
                  <a:pt x="666597" y="2527300"/>
                </a:lnTo>
                <a:lnTo>
                  <a:pt x="680656" y="2540000"/>
                </a:lnTo>
                <a:close/>
              </a:path>
              <a:path w="2741929" h="2730500">
                <a:moveTo>
                  <a:pt x="2081834" y="2540000"/>
                </a:moveTo>
                <a:lnTo>
                  <a:pt x="2061146" y="2540000"/>
                </a:lnTo>
                <a:lnTo>
                  <a:pt x="2075268" y="2527300"/>
                </a:lnTo>
                <a:lnTo>
                  <a:pt x="2089226" y="2514600"/>
                </a:lnTo>
                <a:lnTo>
                  <a:pt x="2109876" y="2514600"/>
                </a:lnTo>
                <a:lnTo>
                  <a:pt x="2081834" y="2540000"/>
                </a:lnTo>
                <a:close/>
              </a:path>
              <a:path w="2741929" h="2730500">
                <a:moveTo>
                  <a:pt x="723480" y="2565400"/>
                </a:moveTo>
                <a:lnTo>
                  <a:pt x="702868" y="2565400"/>
                </a:lnTo>
                <a:lnTo>
                  <a:pt x="674166" y="2540000"/>
                </a:lnTo>
                <a:lnTo>
                  <a:pt x="694766" y="2540000"/>
                </a:lnTo>
                <a:lnTo>
                  <a:pt x="709104" y="2552700"/>
                </a:lnTo>
                <a:lnTo>
                  <a:pt x="723480" y="2565400"/>
                </a:lnTo>
                <a:close/>
              </a:path>
              <a:path w="2741929" h="2730500">
                <a:moveTo>
                  <a:pt x="2038934" y="2565400"/>
                </a:moveTo>
                <a:lnTo>
                  <a:pt x="2018322" y="2565400"/>
                </a:lnTo>
                <a:lnTo>
                  <a:pt x="2032774" y="2552700"/>
                </a:lnTo>
                <a:lnTo>
                  <a:pt x="2047049" y="2540000"/>
                </a:lnTo>
                <a:lnTo>
                  <a:pt x="2067648" y="2540000"/>
                </a:lnTo>
                <a:lnTo>
                  <a:pt x="2038934" y="2565400"/>
                </a:lnTo>
                <a:close/>
              </a:path>
              <a:path w="2741929" h="2730500">
                <a:moveTo>
                  <a:pt x="737971" y="2565400"/>
                </a:moveTo>
                <a:lnTo>
                  <a:pt x="723480" y="2565400"/>
                </a:lnTo>
                <a:lnTo>
                  <a:pt x="723417" y="2552700"/>
                </a:lnTo>
                <a:lnTo>
                  <a:pt x="737971" y="2565400"/>
                </a:lnTo>
                <a:close/>
              </a:path>
              <a:path w="2741929" h="2730500">
                <a:moveTo>
                  <a:pt x="2018322" y="2565400"/>
                </a:moveTo>
                <a:lnTo>
                  <a:pt x="2003831" y="2565400"/>
                </a:lnTo>
                <a:lnTo>
                  <a:pt x="2018398" y="2552700"/>
                </a:lnTo>
                <a:lnTo>
                  <a:pt x="2018322" y="2565400"/>
                </a:lnTo>
                <a:close/>
              </a:path>
              <a:path w="2741929" h="2730500">
                <a:moveTo>
                  <a:pt x="782053" y="2590800"/>
                </a:moveTo>
                <a:lnTo>
                  <a:pt x="746747" y="2590800"/>
                </a:lnTo>
                <a:lnTo>
                  <a:pt x="717384" y="2565400"/>
                </a:lnTo>
                <a:lnTo>
                  <a:pt x="737908" y="2565400"/>
                </a:lnTo>
                <a:lnTo>
                  <a:pt x="752563" y="2578100"/>
                </a:lnTo>
                <a:lnTo>
                  <a:pt x="767194" y="2578100"/>
                </a:lnTo>
                <a:lnTo>
                  <a:pt x="782053" y="2590800"/>
                </a:lnTo>
                <a:close/>
              </a:path>
              <a:path w="2741929" h="2730500">
                <a:moveTo>
                  <a:pt x="1995068" y="2590800"/>
                </a:moveTo>
                <a:lnTo>
                  <a:pt x="1959762" y="2590800"/>
                </a:lnTo>
                <a:lnTo>
                  <a:pt x="1974621" y="2578100"/>
                </a:lnTo>
                <a:lnTo>
                  <a:pt x="1989251" y="2578100"/>
                </a:lnTo>
                <a:lnTo>
                  <a:pt x="2003907" y="2565400"/>
                </a:lnTo>
                <a:lnTo>
                  <a:pt x="2024418" y="2565400"/>
                </a:lnTo>
                <a:lnTo>
                  <a:pt x="1995068" y="2590800"/>
                </a:lnTo>
                <a:close/>
              </a:path>
              <a:path w="2741929" h="2730500">
                <a:moveTo>
                  <a:pt x="811949" y="2603500"/>
                </a:moveTo>
                <a:lnTo>
                  <a:pt x="776503" y="2603500"/>
                </a:lnTo>
                <a:lnTo>
                  <a:pt x="761568" y="2590800"/>
                </a:lnTo>
                <a:lnTo>
                  <a:pt x="796874" y="2590800"/>
                </a:lnTo>
                <a:lnTo>
                  <a:pt x="811949" y="2603500"/>
                </a:lnTo>
                <a:close/>
              </a:path>
              <a:path w="2741929" h="2730500">
                <a:moveTo>
                  <a:pt x="1965299" y="2603500"/>
                </a:moveTo>
                <a:lnTo>
                  <a:pt x="1929866" y="2603500"/>
                </a:lnTo>
                <a:lnTo>
                  <a:pt x="1944928" y="2590800"/>
                </a:lnTo>
                <a:lnTo>
                  <a:pt x="1980234" y="2590800"/>
                </a:lnTo>
                <a:lnTo>
                  <a:pt x="1965299" y="2603500"/>
                </a:lnTo>
                <a:close/>
              </a:path>
              <a:path w="2741929" h="2730500">
                <a:moveTo>
                  <a:pt x="842225" y="2616200"/>
                </a:moveTo>
                <a:lnTo>
                  <a:pt x="806678" y="2616200"/>
                </a:lnTo>
                <a:lnTo>
                  <a:pt x="791540" y="2603500"/>
                </a:lnTo>
                <a:lnTo>
                  <a:pt x="826960" y="2603500"/>
                </a:lnTo>
                <a:lnTo>
                  <a:pt x="842225" y="2616200"/>
                </a:lnTo>
                <a:close/>
              </a:path>
              <a:path w="2741929" h="2730500">
                <a:moveTo>
                  <a:pt x="1935137" y="2616200"/>
                </a:moveTo>
                <a:lnTo>
                  <a:pt x="1899589" y="2616200"/>
                </a:lnTo>
                <a:lnTo>
                  <a:pt x="1914842" y="2603500"/>
                </a:lnTo>
                <a:lnTo>
                  <a:pt x="1950275" y="2603500"/>
                </a:lnTo>
                <a:lnTo>
                  <a:pt x="1935137" y="2616200"/>
                </a:lnTo>
                <a:close/>
              </a:path>
              <a:path w="2741929" h="2730500">
                <a:moveTo>
                  <a:pt x="857504" y="2628900"/>
                </a:moveTo>
                <a:lnTo>
                  <a:pt x="837234" y="2628900"/>
                </a:lnTo>
                <a:lnTo>
                  <a:pt x="821905" y="2616200"/>
                </a:lnTo>
                <a:lnTo>
                  <a:pt x="842149" y="2616200"/>
                </a:lnTo>
                <a:lnTo>
                  <a:pt x="857504" y="2628900"/>
                </a:lnTo>
                <a:close/>
              </a:path>
              <a:path w="2741929" h="2730500">
                <a:moveTo>
                  <a:pt x="1904568" y="2628900"/>
                </a:moveTo>
                <a:lnTo>
                  <a:pt x="1884311" y="2628900"/>
                </a:lnTo>
                <a:lnTo>
                  <a:pt x="1899665" y="2616200"/>
                </a:lnTo>
                <a:lnTo>
                  <a:pt x="1919897" y="2616200"/>
                </a:lnTo>
                <a:lnTo>
                  <a:pt x="1904568" y="2628900"/>
                </a:lnTo>
                <a:close/>
              </a:path>
              <a:path w="2741929" h="2730500">
                <a:moveTo>
                  <a:pt x="903909" y="2641600"/>
                </a:moveTo>
                <a:lnTo>
                  <a:pt x="868184" y="2641600"/>
                </a:lnTo>
                <a:lnTo>
                  <a:pt x="852665" y="2628900"/>
                </a:lnTo>
                <a:lnTo>
                  <a:pt x="888276" y="2628900"/>
                </a:lnTo>
                <a:lnTo>
                  <a:pt x="903909" y="2641600"/>
                </a:lnTo>
                <a:close/>
              </a:path>
              <a:path w="2741929" h="2730500">
                <a:moveTo>
                  <a:pt x="1873631" y="2641600"/>
                </a:moveTo>
                <a:lnTo>
                  <a:pt x="1837905" y="2641600"/>
                </a:lnTo>
                <a:lnTo>
                  <a:pt x="1853539" y="2628900"/>
                </a:lnTo>
                <a:lnTo>
                  <a:pt x="1889150" y="2628900"/>
                </a:lnTo>
                <a:lnTo>
                  <a:pt x="1873631" y="2641600"/>
                </a:lnTo>
                <a:close/>
              </a:path>
              <a:path w="2741929" h="2730500">
                <a:moveTo>
                  <a:pt x="935291" y="2654300"/>
                </a:moveTo>
                <a:lnTo>
                  <a:pt x="899502" y="2654300"/>
                </a:lnTo>
                <a:lnTo>
                  <a:pt x="883792" y="2641600"/>
                </a:lnTo>
                <a:lnTo>
                  <a:pt x="919480" y="2641600"/>
                </a:lnTo>
                <a:lnTo>
                  <a:pt x="935291" y="2654300"/>
                </a:lnTo>
                <a:close/>
              </a:path>
              <a:path w="2741929" h="2730500">
                <a:moveTo>
                  <a:pt x="1842312" y="2654300"/>
                </a:moveTo>
                <a:lnTo>
                  <a:pt x="1806524" y="2654300"/>
                </a:lnTo>
                <a:lnTo>
                  <a:pt x="1822335" y="2641600"/>
                </a:lnTo>
                <a:lnTo>
                  <a:pt x="1858010" y="2641600"/>
                </a:lnTo>
                <a:lnTo>
                  <a:pt x="1842312" y="2654300"/>
                </a:lnTo>
                <a:close/>
              </a:path>
              <a:path w="2741929" h="2730500">
                <a:moveTo>
                  <a:pt x="967016" y="2667000"/>
                </a:moveTo>
                <a:lnTo>
                  <a:pt x="931176" y="2667000"/>
                </a:lnTo>
                <a:lnTo>
                  <a:pt x="915301" y="2654300"/>
                </a:lnTo>
                <a:lnTo>
                  <a:pt x="951039" y="2654300"/>
                </a:lnTo>
                <a:lnTo>
                  <a:pt x="967016" y="2667000"/>
                </a:lnTo>
                <a:close/>
              </a:path>
              <a:path w="2741929" h="2730500">
                <a:moveTo>
                  <a:pt x="1810626" y="2667000"/>
                </a:moveTo>
                <a:lnTo>
                  <a:pt x="1774799" y="2667000"/>
                </a:lnTo>
                <a:lnTo>
                  <a:pt x="1790776" y="2654300"/>
                </a:lnTo>
                <a:lnTo>
                  <a:pt x="1826514" y="2654300"/>
                </a:lnTo>
                <a:lnTo>
                  <a:pt x="1810626" y="2667000"/>
                </a:lnTo>
                <a:close/>
              </a:path>
              <a:path w="2741929" h="2730500">
                <a:moveTo>
                  <a:pt x="1015238" y="2679700"/>
                </a:moveTo>
                <a:lnTo>
                  <a:pt x="963206" y="2679700"/>
                </a:lnTo>
                <a:lnTo>
                  <a:pt x="947153" y="2667000"/>
                </a:lnTo>
                <a:lnTo>
                  <a:pt x="999007" y="2667000"/>
                </a:lnTo>
                <a:lnTo>
                  <a:pt x="1015238" y="2679700"/>
                </a:lnTo>
                <a:close/>
              </a:path>
              <a:path w="2741929" h="2730500">
                <a:moveTo>
                  <a:pt x="1778609" y="2679700"/>
                </a:moveTo>
                <a:lnTo>
                  <a:pt x="1726577" y="2679700"/>
                </a:lnTo>
                <a:lnTo>
                  <a:pt x="1742808" y="2667000"/>
                </a:lnTo>
                <a:lnTo>
                  <a:pt x="1794662" y="2667000"/>
                </a:lnTo>
                <a:lnTo>
                  <a:pt x="1778609" y="2679700"/>
                </a:lnTo>
                <a:close/>
              </a:path>
              <a:path w="2741929" h="2730500">
                <a:moveTo>
                  <a:pt x="1064183" y="2692400"/>
                </a:moveTo>
                <a:lnTo>
                  <a:pt x="1011885" y="2692400"/>
                </a:lnTo>
                <a:lnTo>
                  <a:pt x="995578" y="2679700"/>
                </a:lnTo>
                <a:lnTo>
                  <a:pt x="1047711" y="2679700"/>
                </a:lnTo>
                <a:lnTo>
                  <a:pt x="1064183" y="2692400"/>
                </a:lnTo>
                <a:close/>
              </a:path>
              <a:path w="2741929" h="2730500">
                <a:moveTo>
                  <a:pt x="1729930" y="2692400"/>
                </a:moveTo>
                <a:lnTo>
                  <a:pt x="1677631" y="2692400"/>
                </a:lnTo>
                <a:lnTo>
                  <a:pt x="1694103" y="2679700"/>
                </a:lnTo>
                <a:lnTo>
                  <a:pt x="1746237" y="2679700"/>
                </a:lnTo>
                <a:lnTo>
                  <a:pt x="1729930" y="2692400"/>
                </a:lnTo>
                <a:close/>
              </a:path>
              <a:path w="2741929" h="2730500">
                <a:moveTo>
                  <a:pt x="1130490" y="2705100"/>
                </a:moveTo>
                <a:lnTo>
                  <a:pt x="1061288" y="2705100"/>
                </a:lnTo>
                <a:lnTo>
                  <a:pt x="1044740" y="2692400"/>
                </a:lnTo>
                <a:lnTo>
                  <a:pt x="1113726" y="2692400"/>
                </a:lnTo>
                <a:lnTo>
                  <a:pt x="1130490" y="2705100"/>
                </a:lnTo>
                <a:close/>
              </a:path>
              <a:path w="2741929" h="2730500">
                <a:moveTo>
                  <a:pt x="1680527" y="2705100"/>
                </a:moveTo>
                <a:lnTo>
                  <a:pt x="1611325" y="2705100"/>
                </a:lnTo>
                <a:lnTo>
                  <a:pt x="1628089" y="2692400"/>
                </a:lnTo>
                <a:lnTo>
                  <a:pt x="1697075" y="2692400"/>
                </a:lnTo>
                <a:lnTo>
                  <a:pt x="1680527" y="2705100"/>
                </a:lnTo>
                <a:close/>
              </a:path>
              <a:path w="2741929" h="2730500">
                <a:moveTo>
                  <a:pt x="1197940" y="2717800"/>
                </a:moveTo>
                <a:lnTo>
                  <a:pt x="1128217" y="2717800"/>
                </a:lnTo>
                <a:lnTo>
                  <a:pt x="1111376" y="2705100"/>
                </a:lnTo>
                <a:lnTo>
                  <a:pt x="1180896" y="2705100"/>
                </a:lnTo>
                <a:lnTo>
                  <a:pt x="1197940" y="2717800"/>
                </a:lnTo>
                <a:close/>
              </a:path>
              <a:path w="2741929" h="2730500">
                <a:moveTo>
                  <a:pt x="1613585" y="2717800"/>
                </a:moveTo>
                <a:lnTo>
                  <a:pt x="1543875" y="2717800"/>
                </a:lnTo>
                <a:lnTo>
                  <a:pt x="1560918" y="2705100"/>
                </a:lnTo>
                <a:lnTo>
                  <a:pt x="1630438" y="2705100"/>
                </a:lnTo>
                <a:lnTo>
                  <a:pt x="1613585" y="2717800"/>
                </a:lnTo>
                <a:close/>
              </a:path>
              <a:path w="2741929" h="2730500">
                <a:moveTo>
                  <a:pt x="1545513" y="2730500"/>
                </a:moveTo>
                <a:lnTo>
                  <a:pt x="1196301" y="2730500"/>
                </a:lnTo>
                <a:lnTo>
                  <a:pt x="1179169" y="2717800"/>
                </a:lnTo>
                <a:lnTo>
                  <a:pt x="1562633" y="2717800"/>
                </a:lnTo>
                <a:lnTo>
                  <a:pt x="1545513" y="27305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08064" y="2515184"/>
            <a:ext cx="2124075" cy="420370"/>
          </a:xfrm>
          <a:custGeom>
            <a:avLst/>
            <a:gdLst/>
            <a:ahLst/>
            <a:cxnLst/>
            <a:rect l="l" t="t" r="r" b="b"/>
            <a:pathLst>
              <a:path w="2124075" h="420369">
                <a:moveTo>
                  <a:pt x="1062075" y="420230"/>
                </a:moveTo>
                <a:lnTo>
                  <a:pt x="986230" y="419702"/>
                </a:lnTo>
                <a:lnTo>
                  <a:pt x="911825" y="418143"/>
                </a:lnTo>
                <a:lnTo>
                  <a:pt x="839038" y="415588"/>
                </a:lnTo>
                <a:lnTo>
                  <a:pt x="768051" y="412071"/>
                </a:lnTo>
                <a:lnTo>
                  <a:pt x="699042" y="407630"/>
                </a:lnTo>
                <a:lnTo>
                  <a:pt x="632191" y="402298"/>
                </a:lnTo>
                <a:lnTo>
                  <a:pt x="567677" y="396111"/>
                </a:lnTo>
                <a:lnTo>
                  <a:pt x="505682" y="389105"/>
                </a:lnTo>
                <a:lnTo>
                  <a:pt x="446383" y="381315"/>
                </a:lnTo>
                <a:lnTo>
                  <a:pt x="389961" y="372776"/>
                </a:lnTo>
                <a:lnTo>
                  <a:pt x="336595" y="363524"/>
                </a:lnTo>
                <a:lnTo>
                  <a:pt x="286465" y="353594"/>
                </a:lnTo>
                <a:lnTo>
                  <a:pt x="239752" y="343021"/>
                </a:lnTo>
                <a:lnTo>
                  <a:pt x="196633" y="331841"/>
                </a:lnTo>
                <a:lnTo>
                  <a:pt x="157289" y="320089"/>
                </a:lnTo>
                <a:lnTo>
                  <a:pt x="90646" y="295010"/>
                </a:lnTo>
                <a:lnTo>
                  <a:pt x="41258" y="268069"/>
                </a:lnTo>
                <a:lnTo>
                  <a:pt x="10564" y="239547"/>
                </a:lnTo>
                <a:lnTo>
                  <a:pt x="0" y="209727"/>
                </a:lnTo>
                <a:lnTo>
                  <a:pt x="2675" y="194770"/>
                </a:lnTo>
                <a:lnTo>
                  <a:pt x="41258" y="151724"/>
                </a:lnTo>
                <a:lnTo>
                  <a:pt x="90646" y="124906"/>
                </a:lnTo>
                <a:lnTo>
                  <a:pt x="157289" y="99926"/>
                </a:lnTo>
                <a:lnTo>
                  <a:pt x="196633" y="88214"/>
                </a:lnTo>
                <a:lnTo>
                  <a:pt x="239752" y="77069"/>
                </a:lnTo>
                <a:lnTo>
                  <a:pt x="286465" y="66526"/>
                </a:lnTo>
                <a:lnTo>
                  <a:pt x="336595" y="56621"/>
                </a:lnTo>
                <a:lnTo>
                  <a:pt x="389961" y="47390"/>
                </a:lnTo>
                <a:lnTo>
                  <a:pt x="446383" y="38868"/>
                </a:lnTo>
                <a:lnTo>
                  <a:pt x="505682" y="31092"/>
                </a:lnTo>
                <a:lnTo>
                  <a:pt x="567677" y="24096"/>
                </a:lnTo>
                <a:lnTo>
                  <a:pt x="632191" y="17918"/>
                </a:lnTo>
                <a:lnTo>
                  <a:pt x="699042" y="12592"/>
                </a:lnTo>
                <a:lnTo>
                  <a:pt x="768051" y="8154"/>
                </a:lnTo>
                <a:lnTo>
                  <a:pt x="839038" y="4640"/>
                </a:lnTo>
                <a:lnTo>
                  <a:pt x="911825" y="2086"/>
                </a:lnTo>
                <a:lnTo>
                  <a:pt x="986230" y="527"/>
                </a:lnTo>
                <a:lnTo>
                  <a:pt x="1062075" y="0"/>
                </a:lnTo>
                <a:lnTo>
                  <a:pt x="1137919" y="527"/>
                </a:lnTo>
                <a:lnTo>
                  <a:pt x="1212323" y="2086"/>
                </a:lnTo>
                <a:lnTo>
                  <a:pt x="1285108" y="4641"/>
                </a:lnTo>
                <a:lnTo>
                  <a:pt x="1356094" y="8156"/>
                </a:lnTo>
                <a:lnTo>
                  <a:pt x="1425103" y="12596"/>
                </a:lnTo>
                <a:lnTo>
                  <a:pt x="1491953" y="17925"/>
                </a:lnTo>
                <a:lnTo>
                  <a:pt x="1556465" y="24107"/>
                </a:lnTo>
                <a:lnTo>
                  <a:pt x="1618460" y="31108"/>
                </a:lnTo>
                <a:lnTo>
                  <a:pt x="1677757" y="38891"/>
                </a:lnTo>
                <a:lnTo>
                  <a:pt x="1734178" y="47421"/>
                </a:lnTo>
                <a:lnTo>
                  <a:pt x="1787542" y="56663"/>
                </a:lnTo>
                <a:lnTo>
                  <a:pt x="1837669" y="66580"/>
                </a:lnTo>
                <a:lnTo>
                  <a:pt x="1884381" y="77138"/>
                </a:lnTo>
                <a:lnTo>
                  <a:pt x="1927496" y="88300"/>
                </a:lnTo>
                <a:lnTo>
                  <a:pt x="1966837" y="100031"/>
                </a:lnTo>
                <a:lnTo>
                  <a:pt x="2033472" y="125060"/>
                </a:lnTo>
                <a:lnTo>
                  <a:pt x="2082848" y="151939"/>
                </a:lnTo>
                <a:lnTo>
                  <a:pt x="2113528" y="180383"/>
                </a:lnTo>
                <a:lnTo>
                  <a:pt x="2124075" y="210108"/>
                </a:lnTo>
                <a:lnTo>
                  <a:pt x="2121408" y="225115"/>
                </a:lnTo>
                <a:lnTo>
                  <a:pt x="2082848" y="268284"/>
                </a:lnTo>
                <a:lnTo>
                  <a:pt x="2033472" y="295164"/>
                </a:lnTo>
                <a:lnTo>
                  <a:pt x="1966837" y="320194"/>
                </a:lnTo>
                <a:lnTo>
                  <a:pt x="1927496" y="331927"/>
                </a:lnTo>
                <a:lnTo>
                  <a:pt x="1884381" y="343089"/>
                </a:lnTo>
                <a:lnTo>
                  <a:pt x="1837669" y="353648"/>
                </a:lnTo>
                <a:lnTo>
                  <a:pt x="1787542" y="363565"/>
                </a:lnTo>
                <a:lnTo>
                  <a:pt x="1734178" y="372807"/>
                </a:lnTo>
                <a:lnTo>
                  <a:pt x="1677757" y="381338"/>
                </a:lnTo>
                <a:lnTo>
                  <a:pt x="1618460" y="389121"/>
                </a:lnTo>
                <a:lnTo>
                  <a:pt x="1556465" y="396122"/>
                </a:lnTo>
                <a:lnTo>
                  <a:pt x="1491953" y="402305"/>
                </a:lnTo>
                <a:lnTo>
                  <a:pt x="1425103" y="407634"/>
                </a:lnTo>
                <a:lnTo>
                  <a:pt x="1356094" y="412073"/>
                </a:lnTo>
                <a:lnTo>
                  <a:pt x="1285108" y="415589"/>
                </a:lnTo>
                <a:lnTo>
                  <a:pt x="1212323" y="418143"/>
                </a:lnTo>
                <a:lnTo>
                  <a:pt x="1137919" y="419702"/>
                </a:lnTo>
                <a:lnTo>
                  <a:pt x="1062075" y="42023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01879" y="2508834"/>
            <a:ext cx="2136775" cy="433070"/>
          </a:xfrm>
          <a:custGeom>
            <a:avLst/>
            <a:gdLst/>
            <a:ahLst/>
            <a:cxnLst/>
            <a:rect l="l" t="t" r="r" b="b"/>
            <a:pathLst>
              <a:path w="2136775" h="433069">
                <a:moveTo>
                  <a:pt x="0" y="219379"/>
                </a:moveTo>
                <a:lnTo>
                  <a:pt x="0" y="213347"/>
                </a:lnTo>
                <a:lnTo>
                  <a:pt x="304" y="210235"/>
                </a:lnTo>
                <a:lnTo>
                  <a:pt x="18122" y="175018"/>
                </a:lnTo>
                <a:lnTo>
                  <a:pt x="22745" y="170243"/>
                </a:lnTo>
                <a:lnTo>
                  <a:pt x="31864" y="179082"/>
                </a:lnTo>
                <a:lnTo>
                  <a:pt x="27738" y="183349"/>
                </a:lnTo>
                <a:lnTo>
                  <a:pt x="23706" y="188125"/>
                </a:lnTo>
                <a:lnTo>
                  <a:pt x="20326" y="192874"/>
                </a:lnTo>
                <a:lnTo>
                  <a:pt x="17570" y="197573"/>
                </a:lnTo>
                <a:lnTo>
                  <a:pt x="17353" y="197917"/>
                </a:lnTo>
                <a:lnTo>
                  <a:pt x="17265" y="198158"/>
                </a:lnTo>
                <a:lnTo>
                  <a:pt x="15366" y="202412"/>
                </a:lnTo>
                <a:lnTo>
                  <a:pt x="14413" y="205079"/>
                </a:lnTo>
                <a:lnTo>
                  <a:pt x="13847" y="207035"/>
                </a:lnTo>
                <a:lnTo>
                  <a:pt x="13248" y="209727"/>
                </a:lnTo>
                <a:lnTo>
                  <a:pt x="12889" y="212039"/>
                </a:lnTo>
                <a:lnTo>
                  <a:pt x="12687" y="213944"/>
                </a:lnTo>
                <a:lnTo>
                  <a:pt x="12598" y="216255"/>
                </a:lnTo>
                <a:lnTo>
                  <a:pt x="12661" y="218567"/>
                </a:lnTo>
                <a:lnTo>
                  <a:pt x="6343" y="219176"/>
                </a:lnTo>
                <a:lnTo>
                  <a:pt x="0" y="219379"/>
                </a:lnTo>
                <a:close/>
              </a:path>
              <a:path w="2136775" h="433069">
                <a:moveTo>
                  <a:pt x="27536" y="183558"/>
                </a:moveTo>
                <a:lnTo>
                  <a:pt x="27711" y="183349"/>
                </a:lnTo>
                <a:lnTo>
                  <a:pt x="27536" y="183558"/>
                </a:lnTo>
                <a:close/>
              </a:path>
              <a:path w="2136775" h="433069">
                <a:moveTo>
                  <a:pt x="27423" y="183692"/>
                </a:moveTo>
                <a:lnTo>
                  <a:pt x="27536" y="183558"/>
                </a:lnTo>
                <a:lnTo>
                  <a:pt x="27423" y="183692"/>
                </a:lnTo>
                <a:close/>
              </a:path>
              <a:path w="2136775" h="433069">
                <a:moveTo>
                  <a:pt x="23494" y="188378"/>
                </a:moveTo>
                <a:lnTo>
                  <a:pt x="23672" y="188125"/>
                </a:lnTo>
                <a:lnTo>
                  <a:pt x="23494" y="188378"/>
                </a:lnTo>
                <a:close/>
              </a:path>
              <a:path w="2136775" h="433069">
                <a:moveTo>
                  <a:pt x="23377" y="188544"/>
                </a:moveTo>
                <a:lnTo>
                  <a:pt x="23494" y="188378"/>
                </a:lnTo>
                <a:lnTo>
                  <a:pt x="23377" y="188544"/>
                </a:lnTo>
                <a:close/>
              </a:path>
              <a:path w="2136775" h="433069">
                <a:moveTo>
                  <a:pt x="20082" y="193220"/>
                </a:moveTo>
                <a:lnTo>
                  <a:pt x="20281" y="192874"/>
                </a:lnTo>
                <a:lnTo>
                  <a:pt x="20082" y="193220"/>
                </a:lnTo>
                <a:close/>
              </a:path>
              <a:path w="2136775" h="433069">
                <a:moveTo>
                  <a:pt x="19996" y="193370"/>
                </a:moveTo>
                <a:lnTo>
                  <a:pt x="20082" y="193220"/>
                </a:lnTo>
                <a:lnTo>
                  <a:pt x="19996" y="193370"/>
                </a:lnTo>
                <a:close/>
              </a:path>
              <a:path w="2136775" h="433069">
                <a:moveTo>
                  <a:pt x="17233" y="198158"/>
                </a:moveTo>
                <a:lnTo>
                  <a:pt x="17525" y="197573"/>
                </a:lnTo>
                <a:lnTo>
                  <a:pt x="17358" y="197942"/>
                </a:lnTo>
                <a:lnTo>
                  <a:pt x="17233" y="198158"/>
                </a:lnTo>
                <a:close/>
              </a:path>
              <a:path w="2136775" h="433069">
                <a:moveTo>
                  <a:pt x="17372" y="197917"/>
                </a:moveTo>
                <a:lnTo>
                  <a:pt x="17525" y="197573"/>
                </a:lnTo>
                <a:lnTo>
                  <a:pt x="17372" y="197917"/>
                </a:lnTo>
                <a:close/>
              </a:path>
              <a:path w="2136775" h="433069">
                <a:moveTo>
                  <a:pt x="17265" y="198158"/>
                </a:moveTo>
                <a:lnTo>
                  <a:pt x="17372" y="197917"/>
                </a:lnTo>
                <a:lnTo>
                  <a:pt x="17265" y="198158"/>
                </a:lnTo>
                <a:close/>
              </a:path>
              <a:path w="2136775" h="433069">
                <a:moveTo>
                  <a:pt x="15248" y="202677"/>
                </a:moveTo>
                <a:lnTo>
                  <a:pt x="15341" y="202412"/>
                </a:lnTo>
                <a:lnTo>
                  <a:pt x="15248" y="202677"/>
                </a:lnTo>
                <a:close/>
              </a:path>
              <a:path w="2136775" h="433069">
                <a:moveTo>
                  <a:pt x="15171" y="202895"/>
                </a:moveTo>
                <a:lnTo>
                  <a:pt x="15248" y="202677"/>
                </a:lnTo>
                <a:lnTo>
                  <a:pt x="15171" y="202895"/>
                </a:lnTo>
                <a:close/>
              </a:path>
              <a:path w="2136775" h="433069">
                <a:moveTo>
                  <a:pt x="14465" y="204897"/>
                </a:moveTo>
                <a:lnTo>
                  <a:pt x="14516" y="204724"/>
                </a:lnTo>
                <a:lnTo>
                  <a:pt x="14465" y="204897"/>
                </a:lnTo>
                <a:close/>
              </a:path>
              <a:path w="2136775" h="433069">
                <a:moveTo>
                  <a:pt x="14413" y="205079"/>
                </a:moveTo>
                <a:lnTo>
                  <a:pt x="14465" y="204897"/>
                </a:lnTo>
                <a:lnTo>
                  <a:pt x="14413" y="205079"/>
                </a:lnTo>
                <a:close/>
              </a:path>
              <a:path w="2136775" h="433069">
                <a:moveTo>
                  <a:pt x="13772" y="207296"/>
                </a:moveTo>
                <a:lnTo>
                  <a:pt x="13830" y="207035"/>
                </a:lnTo>
                <a:lnTo>
                  <a:pt x="13772" y="207296"/>
                </a:lnTo>
                <a:close/>
              </a:path>
              <a:path w="2136775" h="433069">
                <a:moveTo>
                  <a:pt x="13748" y="207403"/>
                </a:moveTo>
                <a:close/>
              </a:path>
              <a:path w="2136775" h="433069">
                <a:moveTo>
                  <a:pt x="13287" y="209481"/>
                </a:moveTo>
                <a:lnTo>
                  <a:pt x="13309" y="209346"/>
                </a:lnTo>
                <a:lnTo>
                  <a:pt x="13287" y="209481"/>
                </a:lnTo>
                <a:close/>
              </a:path>
              <a:path w="2136775" h="433069">
                <a:moveTo>
                  <a:pt x="13248" y="209727"/>
                </a:moveTo>
                <a:lnTo>
                  <a:pt x="13287" y="209481"/>
                </a:lnTo>
                <a:lnTo>
                  <a:pt x="13248" y="209727"/>
                </a:lnTo>
                <a:close/>
              </a:path>
              <a:path w="2136775" h="433069">
                <a:moveTo>
                  <a:pt x="12908" y="211845"/>
                </a:moveTo>
                <a:lnTo>
                  <a:pt x="12928" y="211645"/>
                </a:lnTo>
                <a:lnTo>
                  <a:pt x="12908" y="211845"/>
                </a:lnTo>
                <a:close/>
              </a:path>
              <a:path w="2136775" h="433069">
                <a:moveTo>
                  <a:pt x="12889" y="212039"/>
                </a:moveTo>
                <a:lnTo>
                  <a:pt x="12908" y="211845"/>
                </a:lnTo>
                <a:lnTo>
                  <a:pt x="12889" y="212039"/>
                </a:lnTo>
                <a:close/>
              </a:path>
              <a:path w="2136775" h="433069">
                <a:moveTo>
                  <a:pt x="12680" y="214166"/>
                </a:moveTo>
                <a:lnTo>
                  <a:pt x="12687" y="213944"/>
                </a:lnTo>
                <a:lnTo>
                  <a:pt x="12680" y="214166"/>
                </a:lnTo>
                <a:close/>
              </a:path>
              <a:path w="2136775" h="433069">
                <a:moveTo>
                  <a:pt x="12674" y="214350"/>
                </a:moveTo>
                <a:lnTo>
                  <a:pt x="12680" y="214166"/>
                </a:lnTo>
                <a:lnTo>
                  <a:pt x="12674" y="214350"/>
                </a:lnTo>
                <a:close/>
              </a:path>
              <a:path w="2136775" h="433069">
                <a:moveTo>
                  <a:pt x="12605" y="216458"/>
                </a:moveTo>
                <a:lnTo>
                  <a:pt x="12598" y="216255"/>
                </a:lnTo>
                <a:lnTo>
                  <a:pt x="12605" y="216458"/>
                </a:lnTo>
                <a:close/>
              </a:path>
              <a:path w="2136775" h="433069">
                <a:moveTo>
                  <a:pt x="12611" y="216662"/>
                </a:moveTo>
                <a:lnTo>
                  <a:pt x="12605" y="216458"/>
                </a:lnTo>
                <a:lnTo>
                  <a:pt x="12611" y="216662"/>
                </a:lnTo>
                <a:close/>
              </a:path>
              <a:path w="2136775" h="433069">
                <a:moveTo>
                  <a:pt x="6343" y="219176"/>
                </a:moveTo>
                <a:lnTo>
                  <a:pt x="12661" y="218567"/>
                </a:lnTo>
                <a:lnTo>
                  <a:pt x="12687" y="218973"/>
                </a:lnTo>
                <a:lnTo>
                  <a:pt x="6343" y="219176"/>
                </a:lnTo>
                <a:close/>
              </a:path>
              <a:path w="2136775" h="433069">
                <a:moveTo>
                  <a:pt x="3708" y="235559"/>
                </a:moveTo>
                <a:lnTo>
                  <a:pt x="25" y="219786"/>
                </a:lnTo>
                <a:lnTo>
                  <a:pt x="6343" y="219176"/>
                </a:lnTo>
                <a:lnTo>
                  <a:pt x="12687" y="218973"/>
                </a:lnTo>
                <a:lnTo>
                  <a:pt x="12680" y="218752"/>
                </a:lnTo>
                <a:lnTo>
                  <a:pt x="12877" y="220878"/>
                </a:lnTo>
                <a:lnTo>
                  <a:pt x="13233" y="223189"/>
                </a:lnTo>
                <a:lnTo>
                  <a:pt x="13748" y="225513"/>
                </a:lnTo>
                <a:lnTo>
                  <a:pt x="14416" y="227850"/>
                </a:lnTo>
                <a:lnTo>
                  <a:pt x="15171" y="230035"/>
                </a:lnTo>
                <a:lnTo>
                  <a:pt x="15278" y="230358"/>
                </a:lnTo>
                <a:lnTo>
                  <a:pt x="3708" y="235559"/>
                </a:lnTo>
                <a:close/>
              </a:path>
              <a:path w="2136775" h="433069">
                <a:moveTo>
                  <a:pt x="12942" y="221284"/>
                </a:moveTo>
                <a:lnTo>
                  <a:pt x="12906" y="221055"/>
                </a:lnTo>
                <a:lnTo>
                  <a:pt x="12942" y="221284"/>
                </a:lnTo>
                <a:close/>
              </a:path>
              <a:path w="2136775" h="433069">
                <a:moveTo>
                  <a:pt x="13281" y="223404"/>
                </a:moveTo>
                <a:lnTo>
                  <a:pt x="13233" y="223189"/>
                </a:lnTo>
                <a:lnTo>
                  <a:pt x="13281" y="223404"/>
                </a:lnTo>
                <a:close/>
              </a:path>
              <a:path w="2136775" h="433069">
                <a:moveTo>
                  <a:pt x="13847" y="225882"/>
                </a:moveTo>
                <a:lnTo>
                  <a:pt x="13772" y="225621"/>
                </a:lnTo>
                <a:lnTo>
                  <a:pt x="13847" y="225882"/>
                </a:lnTo>
                <a:close/>
              </a:path>
              <a:path w="2136775" h="433069">
                <a:moveTo>
                  <a:pt x="14486" y="228090"/>
                </a:moveTo>
                <a:lnTo>
                  <a:pt x="14401" y="227850"/>
                </a:lnTo>
                <a:lnTo>
                  <a:pt x="14486" y="228090"/>
                </a:lnTo>
                <a:close/>
              </a:path>
              <a:path w="2136775" h="433069">
                <a:moveTo>
                  <a:pt x="15253" y="230268"/>
                </a:moveTo>
                <a:lnTo>
                  <a:pt x="15151" y="230035"/>
                </a:lnTo>
                <a:lnTo>
                  <a:pt x="15253" y="230268"/>
                </a:lnTo>
                <a:close/>
              </a:path>
              <a:path w="2136775" h="433069">
                <a:moveTo>
                  <a:pt x="60960" y="157175"/>
                </a:moveTo>
                <a:lnTo>
                  <a:pt x="54343" y="146329"/>
                </a:lnTo>
                <a:lnTo>
                  <a:pt x="58851" y="143586"/>
                </a:lnTo>
                <a:lnTo>
                  <a:pt x="67678" y="138633"/>
                </a:lnTo>
                <a:lnTo>
                  <a:pt x="77063" y="133743"/>
                </a:lnTo>
                <a:lnTo>
                  <a:pt x="87020" y="128930"/>
                </a:lnTo>
                <a:lnTo>
                  <a:pt x="97523" y="124180"/>
                </a:lnTo>
                <a:lnTo>
                  <a:pt x="100431" y="122936"/>
                </a:lnTo>
                <a:lnTo>
                  <a:pt x="105384" y="134632"/>
                </a:lnTo>
                <a:lnTo>
                  <a:pt x="102701" y="135775"/>
                </a:lnTo>
                <a:lnTo>
                  <a:pt x="92497" y="140385"/>
                </a:lnTo>
                <a:lnTo>
                  <a:pt x="82872" y="145046"/>
                </a:lnTo>
                <a:lnTo>
                  <a:pt x="73634" y="149847"/>
                </a:lnTo>
                <a:lnTo>
                  <a:pt x="65166" y="154609"/>
                </a:lnTo>
                <a:lnTo>
                  <a:pt x="60960" y="157175"/>
                </a:lnTo>
                <a:close/>
              </a:path>
              <a:path w="2136775" h="433069">
                <a:moveTo>
                  <a:pt x="102552" y="135839"/>
                </a:moveTo>
                <a:lnTo>
                  <a:pt x="102692" y="135775"/>
                </a:lnTo>
                <a:lnTo>
                  <a:pt x="102552" y="135839"/>
                </a:lnTo>
                <a:close/>
              </a:path>
              <a:path w="2136775" h="433069">
                <a:moveTo>
                  <a:pt x="92328" y="140462"/>
                </a:moveTo>
                <a:lnTo>
                  <a:pt x="92481" y="140385"/>
                </a:lnTo>
                <a:lnTo>
                  <a:pt x="92328" y="140462"/>
                </a:lnTo>
                <a:close/>
              </a:path>
              <a:path w="2136775" h="433069">
                <a:moveTo>
                  <a:pt x="82689" y="145135"/>
                </a:moveTo>
                <a:lnTo>
                  <a:pt x="82854" y="145046"/>
                </a:lnTo>
                <a:lnTo>
                  <a:pt x="82689" y="145135"/>
                </a:lnTo>
                <a:close/>
              </a:path>
              <a:path w="2136775" h="433069">
                <a:moveTo>
                  <a:pt x="73653" y="149847"/>
                </a:moveTo>
                <a:lnTo>
                  <a:pt x="73812" y="149758"/>
                </a:lnTo>
                <a:lnTo>
                  <a:pt x="73653" y="149847"/>
                </a:lnTo>
                <a:close/>
              </a:path>
              <a:path w="2136775" h="433069">
                <a:moveTo>
                  <a:pt x="65201" y="154588"/>
                </a:moveTo>
                <a:lnTo>
                  <a:pt x="65354" y="154495"/>
                </a:lnTo>
                <a:lnTo>
                  <a:pt x="65201" y="154588"/>
                </a:lnTo>
                <a:close/>
              </a:path>
              <a:path w="2136775" h="433069">
                <a:moveTo>
                  <a:pt x="65166" y="154609"/>
                </a:moveTo>
                <a:close/>
              </a:path>
              <a:path w="2136775" h="433069">
                <a:moveTo>
                  <a:pt x="140500" y="120891"/>
                </a:moveTo>
                <a:lnTo>
                  <a:pt x="171691" y="97142"/>
                </a:lnTo>
                <a:lnTo>
                  <a:pt x="184873" y="93179"/>
                </a:lnTo>
                <a:lnTo>
                  <a:pt x="188531" y="105346"/>
                </a:lnTo>
                <a:lnTo>
                  <a:pt x="175408" y="109296"/>
                </a:lnTo>
                <a:lnTo>
                  <a:pt x="161937" y="113563"/>
                </a:lnTo>
                <a:lnTo>
                  <a:pt x="149000" y="117894"/>
                </a:lnTo>
                <a:lnTo>
                  <a:pt x="140500" y="120891"/>
                </a:lnTo>
                <a:close/>
              </a:path>
              <a:path w="2136775" h="433069">
                <a:moveTo>
                  <a:pt x="175408" y="109296"/>
                </a:moveTo>
                <a:close/>
              </a:path>
              <a:path w="2136775" h="433069">
                <a:moveTo>
                  <a:pt x="161937" y="113563"/>
                </a:moveTo>
                <a:close/>
              </a:path>
              <a:path w="2136775" h="433069">
                <a:moveTo>
                  <a:pt x="149000" y="117894"/>
                </a:moveTo>
                <a:close/>
              </a:path>
              <a:path w="2136775" h="433069">
                <a:moveTo>
                  <a:pt x="225031" y="95300"/>
                </a:moveTo>
                <a:lnTo>
                  <a:pt x="263817" y="72771"/>
                </a:lnTo>
                <a:lnTo>
                  <a:pt x="271449" y="71069"/>
                </a:lnTo>
                <a:lnTo>
                  <a:pt x="274205" y="83464"/>
                </a:lnTo>
                <a:lnTo>
                  <a:pt x="266620" y="85153"/>
                </a:lnTo>
                <a:lnTo>
                  <a:pt x="250227" y="88988"/>
                </a:lnTo>
                <a:lnTo>
                  <a:pt x="234254" y="92913"/>
                </a:lnTo>
                <a:lnTo>
                  <a:pt x="225031" y="95300"/>
                </a:lnTo>
                <a:close/>
              </a:path>
              <a:path w="2136775" h="433069">
                <a:moveTo>
                  <a:pt x="266620" y="85153"/>
                </a:moveTo>
                <a:close/>
              </a:path>
              <a:path w="2136775" h="433069">
                <a:moveTo>
                  <a:pt x="250227" y="88988"/>
                </a:moveTo>
                <a:close/>
              </a:path>
              <a:path w="2136775" h="433069">
                <a:moveTo>
                  <a:pt x="234276" y="92913"/>
                </a:moveTo>
                <a:close/>
              </a:path>
              <a:path w="2136775" h="433069">
                <a:moveTo>
                  <a:pt x="311353" y="75577"/>
                </a:moveTo>
                <a:lnTo>
                  <a:pt x="308838" y="63131"/>
                </a:lnTo>
                <a:lnTo>
                  <a:pt x="316077" y="61658"/>
                </a:lnTo>
                <a:lnTo>
                  <a:pt x="334365" y="58127"/>
                </a:lnTo>
                <a:lnTo>
                  <a:pt x="358914" y="53657"/>
                </a:lnTo>
                <a:lnTo>
                  <a:pt x="361111" y="66167"/>
                </a:lnTo>
                <a:lnTo>
                  <a:pt x="355282" y="67183"/>
                </a:lnTo>
                <a:lnTo>
                  <a:pt x="336674" y="70612"/>
                </a:lnTo>
                <a:lnTo>
                  <a:pt x="318504" y="74129"/>
                </a:lnTo>
                <a:lnTo>
                  <a:pt x="311353" y="75577"/>
                </a:lnTo>
                <a:close/>
              </a:path>
              <a:path w="2136775" h="433069">
                <a:moveTo>
                  <a:pt x="336689" y="70612"/>
                </a:moveTo>
                <a:close/>
              </a:path>
              <a:path w="2136775" h="433069">
                <a:moveTo>
                  <a:pt x="318516" y="74129"/>
                </a:moveTo>
                <a:close/>
              </a:path>
              <a:path w="2136775" h="433069">
                <a:moveTo>
                  <a:pt x="398576" y="59829"/>
                </a:moveTo>
                <a:lnTo>
                  <a:pt x="396570" y="47282"/>
                </a:lnTo>
                <a:lnTo>
                  <a:pt x="446887" y="39649"/>
                </a:lnTo>
                <a:lnTo>
                  <a:pt x="448703" y="52222"/>
                </a:lnTo>
                <a:lnTo>
                  <a:pt x="433710" y="54381"/>
                </a:lnTo>
                <a:lnTo>
                  <a:pt x="413508" y="57442"/>
                </a:lnTo>
                <a:lnTo>
                  <a:pt x="398576" y="59829"/>
                </a:lnTo>
                <a:close/>
              </a:path>
              <a:path w="2136775" h="433069">
                <a:moveTo>
                  <a:pt x="433755" y="54381"/>
                </a:moveTo>
                <a:close/>
              </a:path>
              <a:path w="2136775" h="433069">
                <a:moveTo>
                  <a:pt x="413537" y="57442"/>
                </a:moveTo>
                <a:close/>
              </a:path>
              <a:path w="2136775" h="433069">
                <a:moveTo>
                  <a:pt x="486371" y="47091"/>
                </a:moveTo>
                <a:lnTo>
                  <a:pt x="484733" y="34493"/>
                </a:lnTo>
                <a:lnTo>
                  <a:pt x="495046" y="33147"/>
                </a:lnTo>
                <a:lnTo>
                  <a:pt x="535228" y="28308"/>
                </a:lnTo>
                <a:lnTo>
                  <a:pt x="536714" y="40919"/>
                </a:lnTo>
                <a:lnTo>
                  <a:pt x="518248" y="43078"/>
                </a:lnTo>
                <a:lnTo>
                  <a:pt x="496574" y="45758"/>
                </a:lnTo>
                <a:lnTo>
                  <a:pt x="486371" y="47091"/>
                </a:lnTo>
                <a:close/>
              </a:path>
              <a:path w="2136775" h="433069">
                <a:moveTo>
                  <a:pt x="518312" y="43078"/>
                </a:moveTo>
                <a:close/>
              </a:path>
              <a:path w="2136775" h="433069">
                <a:moveTo>
                  <a:pt x="496620" y="45758"/>
                </a:moveTo>
                <a:close/>
              </a:path>
              <a:path w="2136775" h="433069">
                <a:moveTo>
                  <a:pt x="574509" y="36791"/>
                </a:moveTo>
                <a:lnTo>
                  <a:pt x="573189" y="24155"/>
                </a:lnTo>
                <a:lnTo>
                  <a:pt x="623824" y="19215"/>
                </a:lnTo>
                <a:lnTo>
                  <a:pt x="624992" y="31864"/>
                </a:lnTo>
                <a:lnTo>
                  <a:pt x="608418" y="33388"/>
                </a:lnTo>
                <a:lnTo>
                  <a:pt x="585393" y="35648"/>
                </a:lnTo>
                <a:lnTo>
                  <a:pt x="574509" y="36791"/>
                </a:lnTo>
                <a:close/>
              </a:path>
              <a:path w="2136775" h="433069">
                <a:moveTo>
                  <a:pt x="662876" y="28587"/>
                </a:moveTo>
                <a:lnTo>
                  <a:pt x="661847" y="15925"/>
                </a:lnTo>
                <a:lnTo>
                  <a:pt x="712571" y="12077"/>
                </a:lnTo>
                <a:lnTo>
                  <a:pt x="713460" y="24739"/>
                </a:lnTo>
                <a:lnTo>
                  <a:pt x="703722" y="25425"/>
                </a:lnTo>
                <a:lnTo>
                  <a:pt x="679323" y="27254"/>
                </a:lnTo>
                <a:lnTo>
                  <a:pt x="662876" y="28587"/>
                </a:lnTo>
                <a:close/>
              </a:path>
              <a:path w="2136775" h="433069">
                <a:moveTo>
                  <a:pt x="703541" y="25438"/>
                </a:moveTo>
                <a:lnTo>
                  <a:pt x="703722" y="25425"/>
                </a:lnTo>
                <a:lnTo>
                  <a:pt x="703541" y="25438"/>
                </a:lnTo>
                <a:close/>
              </a:path>
              <a:path w="2136775" h="433069">
                <a:moveTo>
                  <a:pt x="751433" y="22225"/>
                </a:moveTo>
                <a:lnTo>
                  <a:pt x="750620" y="9550"/>
                </a:lnTo>
                <a:lnTo>
                  <a:pt x="801408" y="6680"/>
                </a:lnTo>
                <a:lnTo>
                  <a:pt x="802093" y="19367"/>
                </a:lnTo>
                <a:lnTo>
                  <a:pt x="777862" y="20662"/>
                </a:lnTo>
                <a:lnTo>
                  <a:pt x="752817" y="22136"/>
                </a:lnTo>
                <a:lnTo>
                  <a:pt x="751433" y="22225"/>
                </a:lnTo>
                <a:close/>
              </a:path>
              <a:path w="2136775" h="433069">
                <a:moveTo>
                  <a:pt x="840079" y="17576"/>
                </a:moveTo>
                <a:lnTo>
                  <a:pt x="839533" y="4889"/>
                </a:lnTo>
                <a:lnTo>
                  <a:pt x="890358" y="2946"/>
                </a:lnTo>
                <a:lnTo>
                  <a:pt x="890777" y="15633"/>
                </a:lnTo>
                <a:lnTo>
                  <a:pt x="880465" y="15976"/>
                </a:lnTo>
                <a:lnTo>
                  <a:pt x="854468" y="16967"/>
                </a:lnTo>
                <a:lnTo>
                  <a:pt x="840079" y="17576"/>
                </a:lnTo>
                <a:close/>
              </a:path>
              <a:path w="2136775" h="433069">
                <a:moveTo>
                  <a:pt x="928827" y="14503"/>
                </a:moveTo>
                <a:lnTo>
                  <a:pt x="928484" y="1803"/>
                </a:lnTo>
                <a:lnTo>
                  <a:pt x="979335" y="736"/>
                </a:lnTo>
                <a:lnTo>
                  <a:pt x="979551" y="13436"/>
                </a:lnTo>
                <a:lnTo>
                  <a:pt x="959777" y="13779"/>
                </a:lnTo>
                <a:lnTo>
                  <a:pt x="933145" y="14389"/>
                </a:lnTo>
                <a:lnTo>
                  <a:pt x="928827" y="14503"/>
                </a:lnTo>
                <a:close/>
              </a:path>
              <a:path w="2136775" h="433069">
                <a:moveTo>
                  <a:pt x="1017587" y="12941"/>
                </a:moveTo>
                <a:lnTo>
                  <a:pt x="1017498" y="241"/>
                </a:lnTo>
                <a:lnTo>
                  <a:pt x="1068260" y="0"/>
                </a:lnTo>
                <a:lnTo>
                  <a:pt x="1068273" y="12700"/>
                </a:lnTo>
                <a:lnTo>
                  <a:pt x="1040866" y="12763"/>
                </a:lnTo>
                <a:lnTo>
                  <a:pt x="1017587" y="12941"/>
                </a:lnTo>
                <a:close/>
              </a:path>
              <a:path w="2136775" h="433069">
                <a:moveTo>
                  <a:pt x="1157122" y="13436"/>
                </a:moveTo>
                <a:lnTo>
                  <a:pt x="1149858" y="13309"/>
                </a:lnTo>
                <a:lnTo>
                  <a:pt x="1122832" y="12966"/>
                </a:lnTo>
                <a:lnTo>
                  <a:pt x="1106385" y="12852"/>
                </a:lnTo>
                <a:lnTo>
                  <a:pt x="1106487" y="152"/>
                </a:lnTo>
                <a:lnTo>
                  <a:pt x="1157351" y="736"/>
                </a:lnTo>
                <a:lnTo>
                  <a:pt x="1157122" y="13436"/>
                </a:lnTo>
                <a:close/>
              </a:path>
              <a:path w="2136775" h="433069">
                <a:moveTo>
                  <a:pt x="1245895" y="15646"/>
                </a:moveTo>
                <a:lnTo>
                  <a:pt x="1229779" y="15112"/>
                </a:lnTo>
                <a:lnTo>
                  <a:pt x="1203337" y="14389"/>
                </a:lnTo>
                <a:lnTo>
                  <a:pt x="1195184" y="14198"/>
                </a:lnTo>
                <a:lnTo>
                  <a:pt x="1195476" y="1498"/>
                </a:lnTo>
                <a:lnTo>
                  <a:pt x="1246314" y="2946"/>
                </a:lnTo>
                <a:lnTo>
                  <a:pt x="1245895" y="15646"/>
                </a:lnTo>
                <a:close/>
              </a:path>
              <a:path w="2136775" h="433069">
                <a:moveTo>
                  <a:pt x="1334592" y="19367"/>
                </a:moveTo>
                <a:lnTo>
                  <a:pt x="1333322" y="19304"/>
                </a:lnTo>
                <a:lnTo>
                  <a:pt x="1307782" y="18072"/>
                </a:lnTo>
                <a:lnTo>
                  <a:pt x="1283906" y="17043"/>
                </a:lnTo>
                <a:lnTo>
                  <a:pt x="1284452" y="4356"/>
                </a:lnTo>
                <a:lnTo>
                  <a:pt x="1333982" y="6616"/>
                </a:lnTo>
                <a:lnTo>
                  <a:pt x="1335265" y="6692"/>
                </a:lnTo>
                <a:lnTo>
                  <a:pt x="1334592" y="19367"/>
                </a:lnTo>
                <a:close/>
              </a:path>
              <a:path w="2136775" h="433069">
                <a:moveTo>
                  <a:pt x="1423225" y="24752"/>
                </a:moveTo>
                <a:lnTo>
                  <a:pt x="1408429" y="23723"/>
                </a:lnTo>
                <a:lnTo>
                  <a:pt x="1383652" y="22136"/>
                </a:lnTo>
                <a:lnTo>
                  <a:pt x="1372590" y="21475"/>
                </a:lnTo>
                <a:lnTo>
                  <a:pt x="1373339" y="8801"/>
                </a:lnTo>
                <a:lnTo>
                  <a:pt x="1424101" y="12090"/>
                </a:lnTo>
                <a:lnTo>
                  <a:pt x="1423225" y="24752"/>
                </a:lnTo>
                <a:close/>
              </a:path>
              <a:path w="2136775" h="433069">
                <a:moveTo>
                  <a:pt x="1511693" y="31877"/>
                </a:moveTo>
                <a:lnTo>
                  <a:pt x="1504721" y="31229"/>
                </a:lnTo>
                <a:lnTo>
                  <a:pt x="1481086" y="29184"/>
                </a:lnTo>
                <a:lnTo>
                  <a:pt x="1461147" y="27571"/>
                </a:lnTo>
                <a:lnTo>
                  <a:pt x="1462163" y="14922"/>
                </a:lnTo>
                <a:lnTo>
                  <a:pt x="1512862" y="19227"/>
                </a:lnTo>
                <a:lnTo>
                  <a:pt x="1511693" y="31877"/>
                </a:lnTo>
                <a:close/>
              </a:path>
              <a:path w="2136775" h="433069">
                <a:moveTo>
                  <a:pt x="1599971" y="40944"/>
                </a:moveTo>
                <a:lnTo>
                  <a:pt x="1596136" y="40487"/>
                </a:lnTo>
                <a:lnTo>
                  <a:pt x="1573771" y="38023"/>
                </a:lnTo>
                <a:lnTo>
                  <a:pt x="1551076" y="35648"/>
                </a:lnTo>
                <a:lnTo>
                  <a:pt x="1549577" y="35509"/>
                </a:lnTo>
                <a:lnTo>
                  <a:pt x="1550822" y="22860"/>
                </a:lnTo>
                <a:lnTo>
                  <a:pt x="1597596" y="27876"/>
                </a:lnTo>
                <a:lnTo>
                  <a:pt x="1601444" y="28333"/>
                </a:lnTo>
                <a:lnTo>
                  <a:pt x="1599971" y="40944"/>
                </a:lnTo>
                <a:close/>
              </a:path>
              <a:path w="2136775" h="433069">
                <a:moveTo>
                  <a:pt x="1687969" y="52247"/>
                </a:moveTo>
                <a:lnTo>
                  <a:pt x="1682127" y="51396"/>
                </a:lnTo>
                <a:lnTo>
                  <a:pt x="1661172" y="48526"/>
                </a:lnTo>
                <a:lnTo>
                  <a:pt x="1639836" y="45745"/>
                </a:lnTo>
                <a:lnTo>
                  <a:pt x="1637753" y="45491"/>
                </a:lnTo>
                <a:lnTo>
                  <a:pt x="1639316" y="32880"/>
                </a:lnTo>
                <a:lnTo>
                  <a:pt x="1683918" y="38823"/>
                </a:lnTo>
                <a:lnTo>
                  <a:pt x="1689785" y="39674"/>
                </a:lnTo>
                <a:lnTo>
                  <a:pt x="1687969" y="52247"/>
                </a:lnTo>
                <a:close/>
              </a:path>
              <a:path w="2136775" h="433069">
                <a:moveTo>
                  <a:pt x="1775574" y="66192"/>
                </a:moveTo>
                <a:lnTo>
                  <a:pt x="1762163" y="63842"/>
                </a:lnTo>
                <a:lnTo>
                  <a:pt x="1742744" y="60591"/>
                </a:lnTo>
                <a:lnTo>
                  <a:pt x="1725561" y="57861"/>
                </a:lnTo>
                <a:lnTo>
                  <a:pt x="1727555" y="45313"/>
                </a:lnTo>
                <a:lnTo>
                  <a:pt x="1764322" y="51320"/>
                </a:lnTo>
                <a:lnTo>
                  <a:pt x="1777771" y="53682"/>
                </a:lnTo>
                <a:lnTo>
                  <a:pt x="1775574" y="66192"/>
                </a:lnTo>
                <a:close/>
              </a:path>
              <a:path w="2136775" h="433069">
                <a:moveTo>
                  <a:pt x="1863758" y="77724"/>
                </a:moveTo>
                <a:lnTo>
                  <a:pt x="1835684" y="77711"/>
                </a:lnTo>
                <a:lnTo>
                  <a:pt x="1817941" y="74117"/>
                </a:lnTo>
                <a:lnTo>
                  <a:pt x="1812925" y="73139"/>
                </a:lnTo>
                <a:lnTo>
                  <a:pt x="1815325" y="60667"/>
                </a:lnTo>
                <a:lnTo>
                  <a:pt x="1838299" y="65278"/>
                </a:lnTo>
                <a:lnTo>
                  <a:pt x="1855724" y="68986"/>
                </a:lnTo>
                <a:lnTo>
                  <a:pt x="1865236" y="71107"/>
                </a:lnTo>
                <a:lnTo>
                  <a:pt x="1863758" y="77724"/>
                </a:lnTo>
                <a:close/>
              </a:path>
              <a:path w="2136775" h="433069">
                <a:moveTo>
                  <a:pt x="1862938" y="81394"/>
                </a:moveTo>
                <a:lnTo>
                  <a:pt x="1852984" y="81381"/>
                </a:lnTo>
                <a:lnTo>
                  <a:pt x="1835683" y="77711"/>
                </a:lnTo>
                <a:lnTo>
                  <a:pt x="1863758" y="77724"/>
                </a:lnTo>
                <a:lnTo>
                  <a:pt x="1862938" y="81394"/>
                </a:lnTo>
                <a:close/>
              </a:path>
              <a:path w="2136775" h="433069">
                <a:moveTo>
                  <a:pt x="1862467" y="83502"/>
                </a:moveTo>
                <a:lnTo>
                  <a:pt x="1852980" y="81381"/>
                </a:lnTo>
                <a:lnTo>
                  <a:pt x="1862938" y="81394"/>
                </a:lnTo>
                <a:lnTo>
                  <a:pt x="1862467" y="83502"/>
                </a:lnTo>
                <a:close/>
              </a:path>
              <a:path w="2136775" h="433069">
                <a:moveTo>
                  <a:pt x="1948233" y="105092"/>
                </a:moveTo>
                <a:lnTo>
                  <a:pt x="1947138" y="105092"/>
                </a:lnTo>
                <a:lnTo>
                  <a:pt x="1932584" y="100939"/>
                </a:lnTo>
                <a:lnTo>
                  <a:pt x="1917611" y="96875"/>
                </a:lnTo>
                <a:lnTo>
                  <a:pt x="1902155" y="92887"/>
                </a:lnTo>
                <a:lnTo>
                  <a:pt x="1899412" y="92214"/>
                </a:lnTo>
                <a:lnTo>
                  <a:pt x="1902447" y="79883"/>
                </a:lnTo>
                <a:lnTo>
                  <a:pt x="1950751" y="92913"/>
                </a:lnTo>
                <a:lnTo>
                  <a:pt x="1951786" y="93230"/>
                </a:lnTo>
                <a:lnTo>
                  <a:pt x="1948233" y="105092"/>
                </a:lnTo>
                <a:close/>
              </a:path>
              <a:path w="2136775" h="433069">
                <a:moveTo>
                  <a:pt x="1948141" y="105397"/>
                </a:moveTo>
                <a:lnTo>
                  <a:pt x="1947051" y="105067"/>
                </a:lnTo>
                <a:lnTo>
                  <a:pt x="1948233" y="105092"/>
                </a:lnTo>
                <a:lnTo>
                  <a:pt x="1948141" y="105397"/>
                </a:lnTo>
                <a:close/>
              </a:path>
              <a:path w="2136775" h="433069">
                <a:moveTo>
                  <a:pt x="2023928" y="117894"/>
                </a:moveTo>
                <a:lnTo>
                  <a:pt x="1987537" y="117894"/>
                </a:lnTo>
                <a:lnTo>
                  <a:pt x="1984273" y="116801"/>
                </a:lnTo>
                <a:lnTo>
                  <a:pt x="1988312" y="104762"/>
                </a:lnTo>
                <a:lnTo>
                  <a:pt x="1991614" y="105867"/>
                </a:lnTo>
                <a:lnTo>
                  <a:pt x="2004250" y="110337"/>
                </a:lnTo>
                <a:lnTo>
                  <a:pt x="2016366" y="114884"/>
                </a:lnTo>
                <a:lnTo>
                  <a:pt x="2023928" y="117894"/>
                </a:lnTo>
                <a:close/>
              </a:path>
              <a:path w="2136775" h="433069">
                <a:moveTo>
                  <a:pt x="2032729" y="131267"/>
                </a:moveTo>
                <a:lnTo>
                  <a:pt x="2023186" y="131267"/>
                </a:lnTo>
                <a:lnTo>
                  <a:pt x="2011730" y="126707"/>
                </a:lnTo>
                <a:lnTo>
                  <a:pt x="1999843" y="122250"/>
                </a:lnTo>
                <a:lnTo>
                  <a:pt x="1987435" y="117868"/>
                </a:lnTo>
                <a:lnTo>
                  <a:pt x="2023928" y="117894"/>
                </a:lnTo>
                <a:lnTo>
                  <a:pt x="2027948" y="119494"/>
                </a:lnTo>
                <a:lnTo>
                  <a:pt x="2036229" y="123012"/>
                </a:lnTo>
                <a:lnTo>
                  <a:pt x="2032729" y="131267"/>
                </a:lnTo>
                <a:close/>
              </a:path>
              <a:path w="2136775" h="433069">
                <a:moveTo>
                  <a:pt x="2031276" y="134696"/>
                </a:moveTo>
                <a:lnTo>
                  <a:pt x="2023069" y="131220"/>
                </a:lnTo>
                <a:lnTo>
                  <a:pt x="2032729" y="131267"/>
                </a:lnTo>
                <a:lnTo>
                  <a:pt x="2031276" y="134696"/>
                </a:lnTo>
                <a:close/>
              </a:path>
              <a:path w="2136775" h="433069">
                <a:moveTo>
                  <a:pt x="2094806" y="154609"/>
                </a:moveTo>
                <a:lnTo>
                  <a:pt x="2071344" y="154609"/>
                </a:lnTo>
                <a:lnTo>
                  <a:pt x="2064918" y="151003"/>
                </a:lnTo>
                <a:lnTo>
                  <a:pt x="2071141" y="139928"/>
                </a:lnTo>
                <a:lnTo>
                  <a:pt x="2077669" y="143586"/>
                </a:lnTo>
                <a:lnTo>
                  <a:pt x="2085924" y="148628"/>
                </a:lnTo>
                <a:lnTo>
                  <a:pt x="2093607" y="153733"/>
                </a:lnTo>
                <a:lnTo>
                  <a:pt x="2094806" y="154609"/>
                </a:lnTo>
                <a:close/>
              </a:path>
              <a:path w="2136775" h="433069">
                <a:moveTo>
                  <a:pt x="2101289" y="159397"/>
                </a:moveTo>
                <a:lnTo>
                  <a:pt x="2079205" y="159397"/>
                </a:lnTo>
                <a:lnTo>
                  <a:pt x="2071309" y="154589"/>
                </a:lnTo>
                <a:lnTo>
                  <a:pt x="2094806" y="154609"/>
                </a:lnTo>
                <a:lnTo>
                  <a:pt x="2100694" y="158915"/>
                </a:lnTo>
                <a:lnTo>
                  <a:pt x="2101289" y="159397"/>
                </a:lnTo>
                <a:close/>
              </a:path>
              <a:path w="2136775" h="433069">
                <a:moveTo>
                  <a:pt x="2107238" y="164223"/>
                </a:moveTo>
                <a:lnTo>
                  <a:pt x="2086444" y="164223"/>
                </a:lnTo>
                <a:lnTo>
                  <a:pt x="2078990" y="159270"/>
                </a:lnTo>
                <a:lnTo>
                  <a:pt x="2079205" y="159397"/>
                </a:lnTo>
                <a:lnTo>
                  <a:pt x="2101289" y="159397"/>
                </a:lnTo>
                <a:lnTo>
                  <a:pt x="2107238" y="164223"/>
                </a:lnTo>
                <a:close/>
              </a:path>
              <a:path w="2136775" h="433069">
                <a:moveTo>
                  <a:pt x="2112571" y="169075"/>
                </a:moveTo>
                <a:lnTo>
                  <a:pt x="2093074" y="169075"/>
                </a:lnTo>
                <a:lnTo>
                  <a:pt x="2086224" y="164077"/>
                </a:lnTo>
                <a:lnTo>
                  <a:pt x="2086444" y="164223"/>
                </a:lnTo>
                <a:lnTo>
                  <a:pt x="2107238" y="164223"/>
                </a:lnTo>
                <a:lnTo>
                  <a:pt x="2112571" y="169075"/>
                </a:lnTo>
                <a:close/>
              </a:path>
              <a:path w="2136775" h="433069">
                <a:moveTo>
                  <a:pt x="2110182" y="173939"/>
                </a:moveTo>
                <a:lnTo>
                  <a:pt x="2099056" y="173939"/>
                </a:lnTo>
                <a:lnTo>
                  <a:pt x="2092884" y="168936"/>
                </a:lnTo>
                <a:lnTo>
                  <a:pt x="2093074" y="169075"/>
                </a:lnTo>
                <a:lnTo>
                  <a:pt x="2112571" y="169075"/>
                </a:lnTo>
                <a:lnTo>
                  <a:pt x="2113102" y="169557"/>
                </a:lnTo>
                <a:lnTo>
                  <a:pt x="2113876" y="170357"/>
                </a:lnTo>
                <a:lnTo>
                  <a:pt x="2110182" y="173939"/>
                </a:lnTo>
                <a:close/>
              </a:path>
              <a:path w="2136775" h="433069">
                <a:moveTo>
                  <a:pt x="2105151" y="178816"/>
                </a:moveTo>
                <a:lnTo>
                  <a:pt x="2104402" y="178816"/>
                </a:lnTo>
                <a:lnTo>
                  <a:pt x="2104123" y="178536"/>
                </a:lnTo>
                <a:lnTo>
                  <a:pt x="2098914" y="173824"/>
                </a:lnTo>
                <a:lnTo>
                  <a:pt x="2099056" y="173939"/>
                </a:lnTo>
                <a:lnTo>
                  <a:pt x="2110182" y="173939"/>
                </a:lnTo>
                <a:lnTo>
                  <a:pt x="2105151" y="178816"/>
                </a:lnTo>
                <a:close/>
              </a:path>
              <a:path w="2136775" h="433069">
                <a:moveTo>
                  <a:pt x="2104317" y="178738"/>
                </a:moveTo>
                <a:lnTo>
                  <a:pt x="2104095" y="178536"/>
                </a:lnTo>
                <a:lnTo>
                  <a:pt x="2104317" y="178738"/>
                </a:lnTo>
                <a:close/>
              </a:path>
              <a:path w="2136775" h="433069">
                <a:moveTo>
                  <a:pt x="2104758" y="179197"/>
                </a:moveTo>
                <a:lnTo>
                  <a:pt x="2104317" y="178738"/>
                </a:lnTo>
                <a:lnTo>
                  <a:pt x="2105151" y="178816"/>
                </a:lnTo>
                <a:lnTo>
                  <a:pt x="2104758" y="179197"/>
                </a:lnTo>
                <a:close/>
              </a:path>
              <a:path w="2136775" h="433069">
                <a:moveTo>
                  <a:pt x="2136135" y="209727"/>
                </a:moveTo>
                <a:lnTo>
                  <a:pt x="2123274" y="209727"/>
                </a:lnTo>
                <a:lnTo>
                  <a:pt x="2123211" y="209346"/>
                </a:lnTo>
                <a:lnTo>
                  <a:pt x="2122919" y="208127"/>
                </a:lnTo>
                <a:lnTo>
                  <a:pt x="2135314" y="205346"/>
                </a:lnTo>
                <a:lnTo>
                  <a:pt x="2135720" y="207137"/>
                </a:lnTo>
                <a:lnTo>
                  <a:pt x="2136135" y="209727"/>
                </a:lnTo>
                <a:close/>
              </a:path>
              <a:path w="2136775" h="433069">
                <a:moveTo>
                  <a:pt x="2123266" y="209689"/>
                </a:moveTo>
                <a:lnTo>
                  <a:pt x="2123190" y="209346"/>
                </a:lnTo>
                <a:lnTo>
                  <a:pt x="2123266" y="209689"/>
                </a:lnTo>
                <a:close/>
              </a:path>
              <a:path w="2136775" h="433069">
                <a:moveTo>
                  <a:pt x="2136385" y="212039"/>
                </a:moveTo>
                <a:lnTo>
                  <a:pt x="2123643" y="212039"/>
                </a:lnTo>
                <a:lnTo>
                  <a:pt x="2123266" y="209689"/>
                </a:lnTo>
                <a:lnTo>
                  <a:pt x="2136135" y="209727"/>
                </a:lnTo>
                <a:lnTo>
                  <a:pt x="2136216" y="210235"/>
                </a:lnTo>
                <a:lnTo>
                  <a:pt x="2136385" y="212039"/>
                </a:lnTo>
                <a:close/>
              </a:path>
              <a:path w="2136775" h="433069">
                <a:moveTo>
                  <a:pt x="2136541" y="214350"/>
                </a:moveTo>
                <a:lnTo>
                  <a:pt x="2123846" y="214350"/>
                </a:lnTo>
                <a:lnTo>
                  <a:pt x="2123821" y="213944"/>
                </a:lnTo>
                <a:lnTo>
                  <a:pt x="2123609" y="211831"/>
                </a:lnTo>
                <a:lnTo>
                  <a:pt x="2123643" y="212039"/>
                </a:lnTo>
                <a:lnTo>
                  <a:pt x="2136385" y="212039"/>
                </a:lnTo>
                <a:lnTo>
                  <a:pt x="2136508" y="213347"/>
                </a:lnTo>
                <a:lnTo>
                  <a:pt x="2136541" y="214350"/>
                </a:lnTo>
                <a:close/>
              </a:path>
              <a:path w="2136775" h="433069">
                <a:moveTo>
                  <a:pt x="2123827" y="214152"/>
                </a:moveTo>
                <a:lnTo>
                  <a:pt x="2123808" y="213944"/>
                </a:lnTo>
                <a:lnTo>
                  <a:pt x="2123827" y="214152"/>
                </a:lnTo>
                <a:close/>
              </a:path>
              <a:path w="2136775" h="433069">
                <a:moveTo>
                  <a:pt x="2136603" y="216662"/>
                </a:moveTo>
                <a:lnTo>
                  <a:pt x="2123909" y="216662"/>
                </a:lnTo>
                <a:lnTo>
                  <a:pt x="2123909" y="216255"/>
                </a:lnTo>
                <a:lnTo>
                  <a:pt x="2123827" y="214152"/>
                </a:lnTo>
                <a:lnTo>
                  <a:pt x="2123846" y="214350"/>
                </a:lnTo>
                <a:lnTo>
                  <a:pt x="2136541" y="214350"/>
                </a:lnTo>
                <a:lnTo>
                  <a:pt x="2136603" y="216662"/>
                </a:lnTo>
                <a:close/>
              </a:path>
              <a:path w="2136775" h="433069">
                <a:moveTo>
                  <a:pt x="2123903" y="216458"/>
                </a:moveTo>
                <a:lnTo>
                  <a:pt x="2123896" y="216255"/>
                </a:lnTo>
                <a:lnTo>
                  <a:pt x="2123903" y="216458"/>
                </a:lnTo>
                <a:close/>
              </a:path>
              <a:path w="2136775" h="433069">
                <a:moveTo>
                  <a:pt x="2136528" y="218973"/>
                </a:moveTo>
                <a:lnTo>
                  <a:pt x="2123821" y="218973"/>
                </a:lnTo>
                <a:lnTo>
                  <a:pt x="2123903" y="216458"/>
                </a:lnTo>
                <a:lnTo>
                  <a:pt x="2123909" y="216662"/>
                </a:lnTo>
                <a:lnTo>
                  <a:pt x="2136603" y="216662"/>
                </a:lnTo>
                <a:lnTo>
                  <a:pt x="2136528" y="218973"/>
                </a:lnTo>
                <a:close/>
              </a:path>
              <a:path w="2136775" h="433069">
                <a:moveTo>
                  <a:pt x="2123827" y="218766"/>
                </a:moveTo>
                <a:lnTo>
                  <a:pt x="2123834" y="218567"/>
                </a:lnTo>
                <a:lnTo>
                  <a:pt x="2123827" y="218766"/>
                </a:lnTo>
                <a:close/>
              </a:path>
              <a:path w="2136775" h="433069">
                <a:moveTo>
                  <a:pt x="2136348" y="221284"/>
                </a:moveTo>
                <a:lnTo>
                  <a:pt x="2123592" y="221284"/>
                </a:lnTo>
                <a:lnTo>
                  <a:pt x="2123643" y="220878"/>
                </a:lnTo>
                <a:lnTo>
                  <a:pt x="2123827" y="218766"/>
                </a:lnTo>
                <a:lnTo>
                  <a:pt x="2123821" y="218973"/>
                </a:lnTo>
                <a:lnTo>
                  <a:pt x="2136528" y="218973"/>
                </a:lnTo>
                <a:lnTo>
                  <a:pt x="2136508" y="219583"/>
                </a:lnTo>
                <a:lnTo>
                  <a:pt x="2136348" y="221284"/>
                </a:lnTo>
                <a:close/>
              </a:path>
              <a:path w="2136775" h="433069">
                <a:moveTo>
                  <a:pt x="2123612" y="221072"/>
                </a:moveTo>
                <a:lnTo>
                  <a:pt x="2123630" y="220878"/>
                </a:lnTo>
                <a:lnTo>
                  <a:pt x="2123612" y="221072"/>
                </a:lnTo>
                <a:close/>
              </a:path>
              <a:path w="2136775" h="433069">
                <a:moveTo>
                  <a:pt x="2136073" y="223583"/>
                </a:moveTo>
                <a:lnTo>
                  <a:pt x="2123211" y="223583"/>
                </a:lnTo>
                <a:lnTo>
                  <a:pt x="2123612" y="221072"/>
                </a:lnTo>
                <a:lnTo>
                  <a:pt x="2123592" y="221284"/>
                </a:lnTo>
                <a:lnTo>
                  <a:pt x="2136348" y="221284"/>
                </a:lnTo>
                <a:lnTo>
                  <a:pt x="2136216" y="222694"/>
                </a:lnTo>
                <a:lnTo>
                  <a:pt x="2136073" y="223583"/>
                </a:lnTo>
                <a:close/>
              </a:path>
              <a:path w="2136775" h="433069">
                <a:moveTo>
                  <a:pt x="2123272" y="223200"/>
                </a:moveTo>
                <a:close/>
              </a:path>
              <a:path w="2136775" h="433069">
                <a:moveTo>
                  <a:pt x="2135697" y="225882"/>
                </a:moveTo>
                <a:lnTo>
                  <a:pt x="2122678" y="225882"/>
                </a:lnTo>
                <a:lnTo>
                  <a:pt x="2122766" y="225513"/>
                </a:lnTo>
                <a:lnTo>
                  <a:pt x="2123272" y="223200"/>
                </a:lnTo>
                <a:lnTo>
                  <a:pt x="2123211" y="223583"/>
                </a:lnTo>
                <a:lnTo>
                  <a:pt x="2136073" y="223583"/>
                </a:lnTo>
                <a:lnTo>
                  <a:pt x="2135697" y="225882"/>
                </a:lnTo>
                <a:close/>
              </a:path>
              <a:path w="2136775" h="433069">
                <a:moveTo>
                  <a:pt x="2122734" y="225629"/>
                </a:moveTo>
                <a:close/>
              </a:path>
              <a:path w="2136775" h="433069">
                <a:moveTo>
                  <a:pt x="2135172" y="228193"/>
                </a:moveTo>
                <a:lnTo>
                  <a:pt x="2122004" y="228193"/>
                </a:lnTo>
                <a:lnTo>
                  <a:pt x="2122106" y="227850"/>
                </a:lnTo>
                <a:lnTo>
                  <a:pt x="2122734" y="225629"/>
                </a:lnTo>
                <a:lnTo>
                  <a:pt x="2122678" y="225882"/>
                </a:lnTo>
                <a:lnTo>
                  <a:pt x="2135697" y="225882"/>
                </a:lnTo>
                <a:lnTo>
                  <a:pt x="2135172" y="228193"/>
                </a:lnTo>
                <a:close/>
              </a:path>
              <a:path w="2136775" h="433069">
                <a:moveTo>
                  <a:pt x="2122085" y="227910"/>
                </a:moveTo>
                <a:close/>
              </a:path>
              <a:path w="2136775" h="433069">
                <a:moveTo>
                  <a:pt x="2134542" y="230517"/>
                </a:moveTo>
                <a:lnTo>
                  <a:pt x="2121166" y="230517"/>
                </a:lnTo>
                <a:lnTo>
                  <a:pt x="2121369" y="230035"/>
                </a:lnTo>
                <a:lnTo>
                  <a:pt x="2122085" y="227910"/>
                </a:lnTo>
                <a:lnTo>
                  <a:pt x="2122004" y="228193"/>
                </a:lnTo>
                <a:lnTo>
                  <a:pt x="2135172" y="228193"/>
                </a:lnTo>
                <a:lnTo>
                  <a:pt x="2135022" y="228854"/>
                </a:lnTo>
                <a:lnTo>
                  <a:pt x="2134542" y="230517"/>
                </a:lnTo>
                <a:close/>
              </a:path>
              <a:path w="2136775" h="433069">
                <a:moveTo>
                  <a:pt x="2121216" y="230375"/>
                </a:moveTo>
                <a:lnTo>
                  <a:pt x="2121336" y="230035"/>
                </a:lnTo>
                <a:lnTo>
                  <a:pt x="2121216" y="230375"/>
                </a:lnTo>
                <a:close/>
              </a:path>
              <a:path w="2136775" h="433069">
                <a:moveTo>
                  <a:pt x="2132894" y="235343"/>
                </a:moveTo>
                <a:lnTo>
                  <a:pt x="2118982" y="235343"/>
                </a:lnTo>
                <a:lnTo>
                  <a:pt x="2119274" y="234772"/>
                </a:lnTo>
                <a:lnTo>
                  <a:pt x="2121216" y="230375"/>
                </a:lnTo>
                <a:lnTo>
                  <a:pt x="2121166" y="230517"/>
                </a:lnTo>
                <a:lnTo>
                  <a:pt x="2134542" y="230517"/>
                </a:lnTo>
                <a:lnTo>
                  <a:pt x="2134146" y="231889"/>
                </a:lnTo>
                <a:lnTo>
                  <a:pt x="2133028" y="235044"/>
                </a:lnTo>
                <a:lnTo>
                  <a:pt x="2132894" y="235343"/>
                </a:lnTo>
                <a:close/>
              </a:path>
              <a:path w="2136775" h="433069">
                <a:moveTo>
                  <a:pt x="2119116" y="235044"/>
                </a:moveTo>
                <a:lnTo>
                  <a:pt x="2119239" y="234772"/>
                </a:lnTo>
                <a:lnTo>
                  <a:pt x="2119116" y="235044"/>
                </a:lnTo>
                <a:close/>
              </a:path>
              <a:path w="2136775" h="433069">
                <a:moveTo>
                  <a:pt x="2118982" y="235343"/>
                </a:moveTo>
                <a:lnTo>
                  <a:pt x="2119149" y="234988"/>
                </a:lnTo>
                <a:lnTo>
                  <a:pt x="2119274" y="234772"/>
                </a:lnTo>
                <a:lnTo>
                  <a:pt x="2118982" y="235343"/>
                </a:lnTo>
                <a:close/>
              </a:path>
              <a:path w="2136775" h="433069">
                <a:moveTo>
                  <a:pt x="2130795" y="240042"/>
                </a:moveTo>
                <a:lnTo>
                  <a:pt x="2116226" y="240042"/>
                </a:lnTo>
                <a:lnTo>
                  <a:pt x="2116543" y="239560"/>
                </a:lnTo>
                <a:lnTo>
                  <a:pt x="2119116" y="235044"/>
                </a:lnTo>
                <a:lnTo>
                  <a:pt x="2118982" y="235343"/>
                </a:lnTo>
                <a:lnTo>
                  <a:pt x="2132894" y="235343"/>
                </a:lnTo>
                <a:lnTo>
                  <a:pt x="2130795" y="240042"/>
                </a:lnTo>
                <a:close/>
              </a:path>
              <a:path w="2136775" h="433069">
                <a:moveTo>
                  <a:pt x="2116335" y="239854"/>
                </a:moveTo>
                <a:lnTo>
                  <a:pt x="2116505" y="239560"/>
                </a:lnTo>
                <a:lnTo>
                  <a:pt x="2116335" y="239854"/>
                </a:lnTo>
                <a:close/>
              </a:path>
              <a:path w="2136775" h="433069">
                <a:moveTo>
                  <a:pt x="2128147" y="244792"/>
                </a:moveTo>
                <a:lnTo>
                  <a:pt x="2112835" y="244792"/>
                </a:lnTo>
                <a:lnTo>
                  <a:pt x="2113153" y="244386"/>
                </a:lnTo>
                <a:lnTo>
                  <a:pt x="2116335" y="239854"/>
                </a:lnTo>
                <a:lnTo>
                  <a:pt x="2116226" y="240042"/>
                </a:lnTo>
                <a:lnTo>
                  <a:pt x="2130795" y="240042"/>
                </a:lnTo>
                <a:lnTo>
                  <a:pt x="2130437" y="240842"/>
                </a:lnTo>
                <a:lnTo>
                  <a:pt x="2128147" y="244792"/>
                </a:lnTo>
                <a:close/>
              </a:path>
              <a:path w="2136775" h="433069">
                <a:moveTo>
                  <a:pt x="2112960" y="244615"/>
                </a:moveTo>
                <a:lnTo>
                  <a:pt x="2113123" y="244386"/>
                </a:lnTo>
                <a:lnTo>
                  <a:pt x="2112960" y="244615"/>
                </a:lnTo>
                <a:close/>
              </a:path>
              <a:path w="2136775" h="433069">
                <a:moveTo>
                  <a:pt x="2118969" y="257213"/>
                </a:moveTo>
                <a:lnTo>
                  <a:pt x="2109241" y="249059"/>
                </a:lnTo>
                <a:lnTo>
                  <a:pt x="2112960" y="244615"/>
                </a:lnTo>
                <a:lnTo>
                  <a:pt x="2112835" y="244792"/>
                </a:lnTo>
                <a:lnTo>
                  <a:pt x="2128147" y="244792"/>
                </a:lnTo>
                <a:lnTo>
                  <a:pt x="2127072" y="246646"/>
                </a:lnTo>
                <a:lnTo>
                  <a:pt x="2123059" y="252336"/>
                </a:lnTo>
                <a:lnTo>
                  <a:pt x="2118969" y="257213"/>
                </a:lnTo>
                <a:close/>
              </a:path>
              <a:path w="2136775" h="433069">
                <a:moveTo>
                  <a:pt x="2082379" y="273659"/>
                </a:moveTo>
                <a:lnTo>
                  <a:pt x="2078990" y="273659"/>
                </a:lnTo>
                <a:lnTo>
                  <a:pt x="2079205" y="273519"/>
                </a:lnTo>
                <a:lnTo>
                  <a:pt x="2081339" y="272097"/>
                </a:lnTo>
                <a:lnTo>
                  <a:pt x="2082379" y="273659"/>
                </a:lnTo>
                <a:close/>
              </a:path>
              <a:path w="2136775" h="433069">
                <a:moveTo>
                  <a:pt x="2079135" y="273562"/>
                </a:moveTo>
                <a:close/>
              </a:path>
              <a:path w="2136775" h="433069">
                <a:moveTo>
                  <a:pt x="2085559" y="278434"/>
                </a:moveTo>
                <a:lnTo>
                  <a:pt x="2071154" y="278434"/>
                </a:lnTo>
                <a:lnTo>
                  <a:pt x="2071344" y="278320"/>
                </a:lnTo>
                <a:lnTo>
                  <a:pt x="2079135" y="273562"/>
                </a:lnTo>
                <a:lnTo>
                  <a:pt x="2078990" y="273659"/>
                </a:lnTo>
                <a:lnTo>
                  <a:pt x="2082379" y="273659"/>
                </a:lnTo>
                <a:lnTo>
                  <a:pt x="2085559" y="278434"/>
                </a:lnTo>
                <a:close/>
              </a:path>
              <a:path w="2136775" h="433069">
                <a:moveTo>
                  <a:pt x="2071303" y="278343"/>
                </a:moveTo>
                <a:close/>
              </a:path>
              <a:path w="2136775" h="433069">
                <a:moveTo>
                  <a:pt x="2087615" y="283171"/>
                </a:moveTo>
                <a:lnTo>
                  <a:pt x="2062708" y="283171"/>
                </a:lnTo>
                <a:lnTo>
                  <a:pt x="2071303" y="278343"/>
                </a:lnTo>
                <a:lnTo>
                  <a:pt x="2071154" y="278434"/>
                </a:lnTo>
                <a:lnTo>
                  <a:pt x="2085559" y="278434"/>
                </a:lnTo>
                <a:lnTo>
                  <a:pt x="2088375" y="282663"/>
                </a:lnTo>
                <a:lnTo>
                  <a:pt x="2087615" y="283171"/>
                </a:lnTo>
                <a:close/>
              </a:path>
              <a:path w="2136775" h="433069">
                <a:moveTo>
                  <a:pt x="2080066" y="287870"/>
                </a:moveTo>
                <a:lnTo>
                  <a:pt x="2053666" y="287870"/>
                </a:lnTo>
                <a:lnTo>
                  <a:pt x="2053818" y="287794"/>
                </a:lnTo>
                <a:lnTo>
                  <a:pt x="2062886" y="283070"/>
                </a:lnTo>
                <a:lnTo>
                  <a:pt x="2062708" y="283171"/>
                </a:lnTo>
                <a:lnTo>
                  <a:pt x="2087615" y="283171"/>
                </a:lnTo>
                <a:lnTo>
                  <a:pt x="2085924" y="284302"/>
                </a:lnTo>
                <a:lnTo>
                  <a:pt x="2080066" y="287870"/>
                </a:lnTo>
                <a:close/>
              </a:path>
              <a:path w="2136775" h="433069">
                <a:moveTo>
                  <a:pt x="2053733" y="287836"/>
                </a:moveTo>
                <a:close/>
              </a:path>
              <a:path w="2136775" h="433069">
                <a:moveTo>
                  <a:pt x="2042718" y="307060"/>
                </a:moveTo>
                <a:lnTo>
                  <a:pt x="2037486" y="295490"/>
                </a:lnTo>
                <a:lnTo>
                  <a:pt x="2044179" y="292468"/>
                </a:lnTo>
                <a:lnTo>
                  <a:pt x="2053733" y="287836"/>
                </a:lnTo>
                <a:lnTo>
                  <a:pt x="2080066" y="287870"/>
                </a:lnTo>
                <a:lnTo>
                  <a:pt x="2077669" y="289331"/>
                </a:lnTo>
                <a:lnTo>
                  <a:pt x="2068829" y="294297"/>
                </a:lnTo>
                <a:lnTo>
                  <a:pt x="2059444" y="299186"/>
                </a:lnTo>
                <a:lnTo>
                  <a:pt x="2049487" y="303999"/>
                </a:lnTo>
                <a:lnTo>
                  <a:pt x="2042718" y="307060"/>
                </a:lnTo>
                <a:close/>
              </a:path>
              <a:path w="2136775" h="433069">
                <a:moveTo>
                  <a:pt x="2044026" y="292531"/>
                </a:moveTo>
                <a:lnTo>
                  <a:pt x="2044158" y="292468"/>
                </a:lnTo>
                <a:lnTo>
                  <a:pt x="2044026" y="292531"/>
                </a:lnTo>
                <a:close/>
              </a:path>
              <a:path w="2136775" h="433069">
                <a:moveTo>
                  <a:pt x="2004602" y="315061"/>
                </a:moveTo>
                <a:lnTo>
                  <a:pt x="1987435" y="315061"/>
                </a:lnTo>
                <a:lnTo>
                  <a:pt x="1999957" y="310629"/>
                </a:lnTo>
                <a:lnTo>
                  <a:pt x="2002574" y="309651"/>
                </a:lnTo>
                <a:lnTo>
                  <a:pt x="2004602" y="315061"/>
                </a:lnTo>
                <a:close/>
              </a:path>
              <a:path w="2136775" h="433069">
                <a:moveTo>
                  <a:pt x="1999843" y="310667"/>
                </a:moveTo>
                <a:close/>
              </a:path>
              <a:path w="2136775" h="433069">
                <a:moveTo>
                  <a:pt x="1958428" y="337705"/>
                </a:moveTo>
                <a:lnTo>
                  <a:pt x="1954771" y="325539"/>
                </a:lnTo>
                <a:lnTo>
                  <a:pt x="1961121" y="323634"/>
                </a:lnTo>
                <a:lnTo>
                  <a:pt x="1974583" y="319366"/>
                </a:lnTo>
                <a:lnTo>
                  <a:pt x="1987537" y="315023"/>
                </a:lnTo>
                <a:lnTo>
                  <a:pt x="2004602" y="315061"/>
                </a:lnTo>
                <a:lnTo>
                  <a:pt x="2007031" y="321538"/>
                </a:lnTo>
                <a:lnTo>
                  <a:pt x="2004250" y="322580"/>
                </a:lnTo>
                <a:lnTo>
                  <a:pt x="1991614" y="327050"/>
                </a:lnTo>
                <a:lnTo>
                  <a:pt x="1978469" y="331457"/>
                </a:lnTo>
                <a:lnTo>
                  <a:pt x="1964817" y="335775"/>
                </a:lnTo>
                <a:lnTo>
                  <a:pt x="1958428" y="337705"/>
                </a:lnTo>
                <a:close/>
              </a:path>
              <a:path w="2136775" h="433069">
                <a:moveTo>
                  <a:pt x="1974494" y="319392"/>
                </a:moveTo>
                <a:close/>
              </a:path>
              <a:path w="2136775" h="433069">
                <a:moveTo>
                  <a:pt x="1961032" y="323659"/>
                </a:moveTo>
                <a:close/>
              </a:path>
              <a:path w="2136775" h="433069">
                <a:moveTo>
                  <a:pt x="1918335" y="336054"/>
                </a:moveTo>
                <a:lnTo>
                  <a:pt x="1917611" y="336054"/>
                </a:lnTo>
                <a:lnTo>
                  <a:pt x="1918284" y="335864"/>
                </a:lnTo>
                <a:lnTo>
                  <a:pt x="1918335" y="336054"/>
                </a:lnTo>
                <a:close/>
              </a:path>
              <a:path w="2136775" h="433069">
                <a:moveTo>
                  <a:pt x="1920480" y="343954"/>
                </a:moveTo>
                <a:lnTo>
                  <a:pt x="1886229" y="343954"/>
                </a:lnTo>
                <a:lnTo>
                  <a:pt x="1902231" y="340017"/>
                </a:lnTo>
                <a:lnTo>
                  <a:pt x="1917687" y="336029"/>
                </a:lnTo>
                <a:lnTo>
                  <a:pt x="1918335" y="336054"/>
                </a:lnTo>
                <a:lnTo>
                  <a:pt x="1920480" y="343954"/>
                </a:lnTo>
                <a:close/>
              </a:path>
              <a:path w="2136775" h="433069">
                <a:moveTo>
                  <a:pt x="1902155" y="340029"/>
                </a:moveTo>
                <a:close/>
              </a:path>
              <a:path w="2136775" h="433069">
                <a:moveTo>
                  <a:pt x="1921521" y="347789"/>
                </a:moveTo>
                <a:lnTo>
                  <a:pt x="1869833" y="347789"/>
                </a:lnTo>
                <a:lnTo>
                  <a:pt x="1886305" y="343928"/>
                </a:lnTo>
                <a:lnTo>
                  <a:pt x="1920480" y="343954"/>
                </a:lnTo>
                <a:lnTo>
                  <a:pt x="1921521" y="347789"/>
                </a:lnTo>
                <a:close/>
              </a:path>
              <a:path w="2136775" h="433069">
                <a:moveTo>
                  <a:pt x="1871992" y="360311"/>
                </a:moveTo>
                <a:lnTo>
                  <a:pt x="1869236" y="347916"/>
                </a:lnTo>
                <a:lnTo>
                  <a:pt x="1869897" y="347764"/>
                </a:lnTo>
                <a:lnTo>
                  <a:pt x="1921521" y="347789"/>
                </a:lnTo>
                <a:lnTo>
                  <a:pt x="1921611" y="348119"/>
                </a:lnTo>
                <a:lnTo>
                  <a:pt x="1905292" y="352336"/>
                </a:lnTo>
                <a:lnTo>
                  <a:pt x="1889226" y="356285"/>
                </a:lnTo>
                <a:lnTo>
                  <a:pt x="1872703" y="360159"/>
                </a:lnTo>
                <a:lnTo>
                  <a:pt x="1871992" y="360311"/>
                </a:lnTo>
                <a:close/>
              </a:path>
              <a:path w="2136775" h="433069">
                <a:moveTo>
                  <a:pt x="1832694" y="358813"/>
                </a:moveTo>
                <a:lnTo>
                  <a:pt x="1817941" y="358813"/>
                </a:lnTo>
                <a:lnTo>
                  <a:pt x="1832114" y="355942"/>
                </a:lnTo>
                <a:lnTo>
                  <a:pt x="1832694" y="358813"/>
                </a:lnTo>
                <a:close/>
              </a:path>
              <a:path w="2136775" h="433069">
                <a:moveTo>
                  <a:pt x="1784642" y="378028"/>
                </a:moveTo>
                <a:lnTo>
                  <a:pt x="1782343" y="365531"/>
                </a:lnTo>
                <a:lnTo>
                  <a:pt x="1799818" y="362318"/>
                </a:lnTo>
                <a:lnTo>
                  <a:pt x="1817992" y="358800"/>
                </a:lnTo>
                <a:lnTo>
                  <a:pt x="1832694" y="358813"/>
                </a:lnTo>
                <a:lnTo>
                  <a:pt x="1834629" y="368388"/>
                </a:lnTo>
                <a:lnTo>
                  <a:pt x="1802155" y="374802"/>
                </a:lnTo>
                <a:lnTo>
                  <a:pt x="1784642" y="378028"/>
                </a:lnTo>
                <a:close/>
              </a:path>
              <a:path w="2136775" h="433069">
                <a:moveTo>
                  <a:pt x="1744952" y="372338"/>
                </a:moveTo>
                <a:lnTo>
                  <a:pt x="1742744" y="372338"/>
                </a:lnTo>
                <a:lnTo>
                  <a:pt x="1744891" y="371970"/>
                </a:lnTo>
                <a:lnTo>
                  <a:pt x="1744952" y="372338"/>
                </a:lnTo>
                <a:close/>
              </a:path>
              <a:path w="2136775" h="433069">
                <a:moveTo>
                  <a:pt x="1745992" y="378561"/>
                </a:moveTo>
                <a:lnTo>
                  <a:pt x="1702714" y="378561"/>
                </a:lnTo>
                <a:lnTo>
                  <a:pt x="1722970" y="375488"/>
                </a:lnTo>
                <a:lnTo>
                  <a:pt x="1742782" y="372325"/>
                </a:lnTo>
                <a:lnTo>
                  <a:pt x="1744952" y="372338"/>
                </a:lnTo>
                <a:lnTo>
                  <a:pt x="1745992" y="378561"/>
                </a:lnTo>
                <a:close/>
              </a:path>
              <a:path w="2136775" h="433069">
                <a:moveTo>
                  <a:pt x="1696643" y="392264"/>
                </a:moveTo>
                <a:lnTo>
                  <a:pt x="1694827" y="379691"/>
                </a:lnTo>
                <a:lnTo>
                  <a:pt x="1702765" y="378548"/>
                </a:lnTo>
                <a:lnTo>
                  <a:pt x="1745992" y="378561"/>
                </a:lnTo>
                <a:lnTo>
                  <a:pt x="1746986" y="384505"/>
                </a:lnTo>
                <a:lnTo>
                  <a:pt x="1704594" y="391121"/>
                </a:lnTo>
                <a:lnTo>
                  <a:pt x="1696643" y="392264"/>
                </a:lnTo>
                <a:close/>
              </a:path>
              <a:path w="2136775" h="433069">
                <a:moveTo>
                  <a:pt x="1608327" y="403796"/>
                </a:moveTo>
                <a:lnTo>
                  <a:pt x="1606854" y="391172"/>
                </a:lnTo>
                <a:lnTo>
                  <a:pt x="1618208" y="389851"/>
                </a:lnTo>
                <a:lnTo>
                  <a:pt x="1639887" y="387172"/>
                </a:lnTo>
                <a:lnTo>
                  <a:pt x="1657184" y="384924"/>
                </a:lnTo>
                <a:lnTo>
                  <a:pt x="1658823" y="397510"/>
                </a:lnTo>
                <a:lnTo>
                  <a:pt x="1608327" y="403796"/>
                </a:lnTo>
                <a:close/>
              </a:path>
              <a:path w="2136775" h="433069">
                <a:moveTo>
                  <a:pt x="1569492" y="399542"/>
                </a:moveTo>
                <a:lnTo>
                  <a:pt x="1528051" y="399542"/>
                </a:lnTo>
                <a:lnTo>
                  <a:pt x="1551114" y="397268"/>
                </a:lnTo>
                <a:lnTo>
                  <a:pt x="1569059" y="395401"/>
                </a:lnTo>
                <a:lnTo>
                  <a:pt x="1569492" y="399542"/>
                </a:lnTo>
                <a:close/>
              </a:path>
              <a:path w="2136775" h="433069">
                <a:moveTo>
                  <a:pt x="1519758" y="413054"/>
                </a:moveTo>
                <a:lnTo>
                  <a:pt x="1518589" y="400405"/>
                </a:lnTo>
                <a:lnTo>
                  <a:pt x="1528089" y="399529"/>
                </a:lnTo>
                <a:lnTo>
                  <a:pt x="1569492" y="399542"/>
                </a:lnTo>
                <a:lnTo>
                  <a:pt x="1570380" y="408025"/>
                </a:lnTo>
                <a:lnTo>
                  <a:pt x="1519758" y="413054"/>
                </a:lnTo>
                <a:close/>
              </a:path>
              <a:path w="2136775" h="433069">
                <a:moveTo>
                  <a:pt x="1431010" y="420357"/>
                </a:moveTo>
                <a:lnTo>
                  <a:pt x="1430134" y="407695"/>
                </a:lnTo>
                <a:lnTo>
                  <a:pt x="1432966" y="407492"/>
                </a:lnTo>
                <a:lnTo>
                  <a:pt x="1457185" y="405676"/>
                </a:lnTo>
                <a:lnTo>
                  <a:pt x="1480705" y="403771"/>
                </a:lnTo>
                <a:lnTo>
                  <a:pt x="1481734" y="416433"/>
                </a:lnTo>
                <a:lnTo>
                  <a:pt x="1433868" y="420166"/>
                </a:lnTo>
                <a:lnTo>
                  <a:pt x="1431010" y="420357"/>
                </a:lnTo>
                <a:close/>
              </a:path>
              <a:path w="2136775" h="433069">
                <a:moveTo>
                  <a:pt x="1342186" y="425869"/>
                </a:moveTo>
                <a:lnTo>
                  <a:pt x="1341513" y="413181"/>
                </a:lnTo>
                <a:lnTo>
                  <a:pt x="1358646" y="412267"/>
                </a:lnTo>
                <a:lnTo>
                  <a:pt x="1383690" y="410794"/>
                </a:lnTo>
                <a:lnTo>
                  <a:pt x="1392148" y="410248"/>
                </a:lnTo>
                <a:lnTo>
                  <a:pt x="1392974" y="422922"/>
                </a:lnTo>
                <a:lnTo>
                  <a:pt x="1342186" y="425869"/>
                </a:lnTo>
                <a:close/>
              </a:path>
              <a:path w="2136775" h="433069">
                <a:moveTo>
                  <a:pt x="1253236" y="429742"/>
                </a:moveTo>
                <a:lnTo>
                  <a:pt x="1252829" y="417055"/>
                </a:lnTo>
                <a:lnTo>
                  <a:pt x="1256042" y="416953"/>
                </a:lnTo>
                <a:lnTo>
                  <a:pt x="1282039" y="415963"/>
                </a:lnTo>
                <a:lnTo>
                  <a:pt x="1303515" y="415036"/>
                </a:lnTo>
                <a:lnTo>
                  <a:pt x="1304061" y="427723"/>
                </a:lnTo>
                <a:lnTo>
                  <a:pt x="1253236" y="429742"/>
                </a:lnTo>
                <a:close/>
              </a:path>
              <a:path w="2136775" h="433069">
                <a:moveTo>
                  <a:pt x="1164272" y="432066"/>
                </a:moveTo>
                <a:lnTo>
                  <a:pt x="1164056" y="419366"/>
                </a:lnTo>
                <a:lnTo>
                  <a:pt x="1176731" y="419138"/>
                </a:lnTo>
                <a:lnTo>
                  <a:pt x="1203375" y="418541"/>
                </a:lnTo>
                <a:lnTo>
                  <a:pt x="1214780" y="418223"/>
                </a:lnTo>
                <a:lnTo>
                  <a:pt x="1215123" y="430923"/>
                </a:lnTo>
                <a:lnTo>
                  <a:pt x="1164272" y="432066"/>
                </a:lnTo>
                <a:close/>
              </a:path>
              <a:path w="2136775" h="433069">
                <a:moveTo>
                  <a:pt x="1075283" y="432904"/>
                </a:moveTo>
                <a:lnTo>
                  <a:pt x="1075258" y="420204"/>
                </a:lnTo>
                <a:lnTo>
                  <a:pt x="1095654" y="420154"/>
                </a:lnTo>
                <a:lnTo>
                  <a:pt x="1122857" y="419950"/>
                </a:lnTo>
                <a:lnTo>
                  <a:pt x="1125994" y="419912"/>
                </a:lnTo>
                <a:lnTo>
                  <a:pt x="1126147" y="432612"/>
                </a:lnTo>
                <a:lnTo>
                  <a:pt x="1075283" y="432904"/>
                </a:lnTo>
                <a:close/>
              </a:path>
              <a:path w="2136775" h="433069">
                <a:moveTo>
                  <a:pt x="1037120" y="432828"/>
                </a:moveTo>
                <a:lnTo>
                  <a:pt x="986447" y="432308"/>
                </a:lnTo>
                <a:lnTo>
                  <a:pt x="986256" y="432308"/>
                </a:lnTo>
                <a:lnTo>
                  <a:pt x="986485" y="419608"/>
                </a:lnTo>
                <a:lnTo>
                  <a:pt x="986650" y="419620"/>
                </a:lnTo>
                <a:lnTo>
                  <a:pt x="1013688" y="419950"/>
                </a:lnTo>
                <a:lnTo>
                  <a:pt x="1037221" y="420128"/>
                </a:lnTo>
                <a:lnTo>
                  <a:pt x="1037120" y="432828"/>
                </a:lnTo>
                <a:close/>
              </a:path>
              <a:path w="2136775" h="433069">
                <a:moveTo>
                  <a:pt x="948131" y="431584"/>
                </a:moveTo>
                <a:lnTo>
                  <a:pt x="897293" y="430212"/>
                </a:lnTo>
                <a:lnTo>
                  <a:pt x="897712" y="417512"/>
                </a:lnTo>
                <a:lnTo>
                  <a:pt x="906729" y="417804"/>
                </a:lnTo>
                <a:lnTo>
                  <a:pt x="933170" y="418541"/>
                </a:lnTo>
                <a:lnTo>
                  <a:pt x="948423" y="418884"/>
                </a:lnTo>
                <a:lnTo>
                  <a:pt x="948131" y="431584"/>
                </a:lnTo>
                <a:close/>
              </a:path>
              <a:path w="2136775" h="433069">
                <a:moveTo>
                  <a:pt x="859180" y="428853"/>
                </a:moveTo>
                <a:lnTo>
                  <a:pt x="808367" y="426580"/>
                </a:lnTo>
                <a:lnTo>
                  <a:pt x="808977" y="413905"/>
                </a:lnTo>
                <a:lnTo>
                  <a:pt x="828725" y="414858"/>
                </a:lnTo>
                <a:lnTo>
                  <a:pt x="854494" y="415963"/>
                </a:lnTo>
                <a:lnTo>
                  <a:pt x="859663" y="416153"/>
                </a:lnTo>
                <a:lnTo>
                  <a:pt x="859180" y="428853"/>
                </a:lnTo>
                <a:close/>
              </a:path>
              <a:path w="2136775" h="433069">
                <a:moveTo>
                  <a:pt x="770254" y="424535"/>
                </a:moveTo>
                <a:lnTo>
                  <a:pt x="719493" y="421335"/>
                </a:lnTo>
                <a:lnTo>
                  <a:pt x="720369" y="408660"/>
                </a:lnTo>
                <a:lnTo>
                  <a:pt x="728078" y="409206"/>
                </a:lnTo>
                <a:lnTo>
                  <a:pt x="752856" y="410794"/>
                </a:lnTo>
                <a:lnTo>
                  <a:pt x="771004" y="411861"/>
                </a:lnTo>
                <a:lnTo>
                  <a:pt x="770254" y="424535"/>
                </a:lnTo>
                <a:close/>
              </a:path>
              <a:path w="2136775" h="433069">
                <a:moveTo>
                  <a:pt x="681456" y="418566"/>
                </a:moveTo>
                <a:lnTo>
                  <a:pt x="678357" y="418338"/>
                </a:lnTo>
                <a:lnTo>
                  <a:pt x="630758" y="414350"/>
                </a:lnTo>
                <a:lnTo>
                  <a:pt x="631850" y="401700"/>
                </a:lnTo>
                <a:lnTo>
                  <a:pt x="655421" y="403733"/>
                </a:lnTo>
                <a:lnTo>
                  <a:pt x="679361" y="405676"/>
                </a:lnTo>
                <a:lnTo>
                  <a:pt x="682409" y="405904"/>
                </a:lnTo>
                <a:lnTo>
                  <a:pt x="681456" y="418566"/>
                </a:lnTo>
                <a:close/>
              </a:path>
              <a:path w="2136775" h="433069">
                <a:moveTo>
                  <a:pt x="592759" y="410756"/>
                </a:moveTo>
                <a:lnTo>
                  <a:pt x="542163" y="405409"/>
                </a:lnTo>
                <a:lnTo>
                  <a:pt x="543560" y="392785"/>
                </a:lnTo>
                <a:lnTo>
                  <a:pt x="562737" y="394906"/>
                </a:lnTo>
                <a:lnTo>
                  <a:pt x="585431" y="397268"/>
                </a:lnTo>
                <a:lnTo>
                  <a:pt x="593991" y="398119"/>
                </a:lnTo>
                <a:lnTo>
                  <a:pt x="592759" y="410756"/>
                </a:lnTo>
                <a:close/>
              </a:path>
              <a:path w="2136775" h="433069">
                <a:moveTo>
                  <a:pt x="504240" y="400913"/>
                </a:moveTo>
                <a:lnTo>
                  <a:pt x="453796" y="394258"/>
                </a:lnTo>
                <a:lnTo>
                  <a:pt x="455523" y="381685"/>
                </a:lnTo>
                <a:lnTo>
                  <a:pt x="475348" y="384403"/>
                </a:lnTo>
                <a:lnTo>
                  <a:pt x="496671" y="387172"/>
                </a:lnTo>
                <a:lnTo>
                  <a:pt x="505802" y="388302"/>
                </a:lnTo>
                <a:lnTo>
                  <a:pt x="504240" y="400913"/>
                </a:lnTo>
                <a:close/>
              </a:path>
              <a:path w="2136775" h="433069">
                <a:moveTo>
                  <a:pt x="416013" y="388708"/>
                </a:moveTo>
                <a:lnTo>
                  <a:pt x="411619" y="388035"/>
                </a:lnTo>
                <a:lnTo>
                  <a:pt x="365734" y="380466"/>
                </a:lnTo>
                <a:lnTo>
                  <a:pt x="367931" y="367957"/>
                </a:lnTo>
                <a:lnTo>
                  <a:pt x="374382" y="369087"/>
                </a:lnTo>
                <a:lnTo>
                  <a:pt x="393805" y="372338"/>
                </a:lnTo>
                <a:lnTo>
                  <a:pt x="413588" y="375488"/>
                </a:lnTo>
                <a:lnTo>
                  <a:pt x="417918" y="376148"/>
                </a:lnTo>
                <a:lnTo>
                  <a:pt x="416013" y="388708"/>
                </a:lnTo>
                <a:close/>
              </a:path>
              <a:path w="2136775" h="433069">
                <a:moveTo>
                  <a:pt x="328155" y="373595"/>
                </a:moveTo>
                <a:lnTo>
                  <a:pt x="298221" y="367652"/>
                </a:lnTo>
                <a:lnTo>
                  <a:pt x="278206" y="363372"/>
                </a:lnTo>
                <a:lnTo>
                  <a:pt x="280974" y="350977"/>
                </a:lnTo>
                <a:lnTo>
                  <a:pt x="283469" y="351523"/>
                </a:lnTo>
                <a:lnTo>
                  <a:pt x="300836" y="355219"/>
                </a:lnTo>
                <a:lnTo>
                  <a:pt x="318581" y="358813"/>
                </a:lnTo>
                <a:lnTo>
                  <a:pt x="330555" y="361124"/>
                </a:lnTo>
                <a:lnTo>
                  <a:pt x="328155" y="373595"/>
                </a:lnTo>
                <a:close/>
              </a:path>
              <a:path w="2136775" h="433069">
                <a:moveTo>
                  <a:pt x="240957" y="354736"/>
                </a:moveTo>
                <a:lnTo>
                  <a:pt x="231216" y="352336"/>
                </a:lnTo>
                <a:lnTo>
                  <a:pt x="215607" y="348310"/>
                </a:lnTo>
                <a:lnTo>
                  <a:pt x="200482" y="344208"/>
                </a:lnTo>
                <a:lnTo>
                  <a:pt x="191630" y="341680"/>
                </a:lnTo>
                <a:lnTo>
                  <a:pt x="195110" y="329476"/>
                </a:lnTo>
                <a:lnTo>
                  <a:pt x="203941" y="331990"/>
                </a:lnTo>
                <a:lnTo>
                  <a:pt x="218919" y="336054"/>
                </a:lnTo>
                <a:lnTo>
                  <a:pt x="234303" y="340017"/>
                </a:lnTo>
                <a:lnTo>
                  <a:pt x="243992" y="342404"/>
                </a:lnTo>
                <a:lnTo>
                  <a:pt x="240957" y="354736"/>
                </a:lnTo>
                <a:close/>
              </a:path>
              <a:path w="2136775" h="433069">
                <a:moveTo>
                  <a:pt x="154940" y="330415"/>
                </a:moveTo>
                <a:lnTo>
                  <a:pt x="108572" y="313423"/>
                </a:lnTo>
                <a:lnTo>
                  <a:pt x="106819" y="312686"/>
                </a:lnTo>
                <a:lnTo>
                  <a:pt x="111772" y="300990"/>
                </a:lnTo>
                <a:lnTo>
                  <a:pt x="113461" y="301713"/>
                </a:lnTo>
                <a:lnTo>
                  <a:pt x="124790" y="306222"/>
                </a:lnTo>
                <a:lnTo>
                  <a:pt x="136562" y="310629"/>
                </a:lnTo>
                <a:lnTo>
                  <a:pt x="149084" y="315061"/>
                </a:lnTo>
                <a:lnTo>
                  <a:pt x="158965" y="318376"/>
                </a:lnTo>
                <a:lnTo>
                  <a:pt x="154940" y="330415"/>
                </a:lnTo>
                <a:close/>
              </a:path>
              <a:path w="2136775" h="433069">
                <a:moveTo>
                  <a:pt x="71805" y="296443"/>
                </a:moveTo>
                <a:lnTo>
                  <a:pt x="35814" y="274002"/>
                </a:lnTo>
                <a:lnTo>
                  <a:pt x="28130" y="267665"/>
                </a:lnTo>
                <a:lnTo>
                  <a:pt x="36677" y="258267"/>
                </a:lnTo>
                <a:lnTo>
                  <a:pt x="37455" y="258978"/>
                </a:lnTo>
                <a:lnTo>
                  <a:pt x="37719" y="259219"/>
                </a:lnTo>
                <a:lnTo>
                  <a:pt x="43437" y="263842"/>
                </a:lnTo>
                <a:lnTo>
                  <a:pt x="43688" y="264045"/>
                </a:lnTo>
                <a:lnTo>
                  <a:pt x="50066" y="268693"/>
                </a:lnTo>
                <a:lnTo>
                  <a:pt x="57308" y="273519"/>
                </a:lnTo>
                <a:lnTo>
                  <a:pt x="65166" y="278320"/>
                </a:lnTo>
                <a:lnTo>
                  <a:pt x="73812" y="283171"/>
                </a:lnTo>
                <a:lnTo>
                  <a:pt x="77673" y="285178"/>
                </a:lnTo>
                <a:lnTo>
                  <a:pt x="71805" y="296443"/>
                </a:lnTo>
                <a:close/>
              </a:path>
              <a:path w="2136775" h="433069">
                <a:moveTo>
                  <a:pt x="37749" y="259219"/>
                </a:moveTo>
                <a:lnTo>
                  <a:pt x="37478" y="258999"/>
                </a:lnTo>
                <a:lnTo>
                  <a:pt x="37749" y="259219"/>
                </a:lnTo>
                <a:close/>
              </a:path>
              <a:path w="2136775" h="433069">
                <a:moveTo>
                  <a:pt x="43711" y="264045"/>
                </a:moveTo>
                <a:lnTo>
                  <a:pt x="43473" y="263871"/>
                </a:lnTo>
                <a:lnTo>
                  <a:pt x="43711" y="264045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72971" y="27188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61871" y="27188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850771" y="27188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39671" y="27188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028571" y="27188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17471" y="27188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06371" y="27188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95271" y="27188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84171" y="27188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473071" y="27188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561971" y="27188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650871" y="27188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648956" y="2707297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7691" y="36004"/>
                </a:moveTo>
                <a:lnTo>
                  <a:pt x="10688" y="34583"/>
                </a:lnTo>
                <a:lnTo>
                  <a:pt x="5002" y="30681"/>
                </a:lnTo>
                <a:lnTo>
                  <a:pt x="1237" y="24844"/>
                </a:lnTo>
                <a:lnTo>
                  <a:pt x="0" y="17614"/>
                </a:lnTo>
                <a:lnTo>
                  <a:pt x="1237" y="10833"/>
                </a:lnTo>
                <a:lnTo>
                  <a:pt x="5002" y="5226"/>
                </a:lnTo>
                <a:lnTo>
                  <a:pt x="10688" y="1409"/>
                </a:lnTo>
                <a:lnTo>
                  <a:pt x="17691" y="0"/>
                </a:lnTo>
                <a:lnTo>
                  <a:pt x="24698" y="1415"/>
                </a:lnTo>
                <a:lnTo>
                  <a:pt x="30418" y="5273"/>
                </a:lnTo>
                <a:lnTo>
                  <a:pt x="34273" y="10994"/>
                </a:lnTo>
                <a:lnTo>
                  <a:pt x="35687" y="17995"/>
                </a:lnTo>
                <a:lnTo>
                  <a:pt x="34273" y="25004"/>
                </a:lnTo>
                <a:lnTo>
                  <a:pt x="30418" y="30729"/>
                </a:lnTo>
                <a:lnTo>
                  <a:pt x="24698" y="34589"/>
                </a:lnTo>
                <a:lnTo>
                  <a:pt x="17691" y="3600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642333" y="2700934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24313" y="48717"/>
                </a:moveTo>
                <a:lnTo>
                  <a:pt x="0" y="23482"/>
                </a:lnTo>
                <a:lnTo>
                  <a:pt x="110" y="21691"/>
                </a:lnTo>
                <a:lnTo>
                  <a:pt x="24313" y="0"/>
                </a:lnTo>
                <a:lnTo>
                  <a:pt x="26790" y="126"/>
                </a:lnTo>
                <a:lnTo>
                  <a:pt x="45695" y="12700"/>
                </a:lnTo>
                <a:lnTo>
                  <a:pt x="23996" y="12700"/>
                </a:lnTo>
                <a:lnTo>
                  <a:pt x="24313" y="12717"/>
                </a:lnTo>
                <a:lnTo>
                  <a:pt x="23940" y="12738"/>
                </a:lnTo>
                <a:lnTo>
                  <a:pt x="23437" y="12738"/>
                </a:lnTo>
                <a:lnTo>
                  <a:pt x="22789" y="12801"/>
                </a:lnTo>
                <a:lnTo>
                  <a:pt x="23011" y="12801"/>
                </a:lnTo>
                <a:lnTo>
                  <a:pt x="22499" y="12877"/>
                </a:lnTo>
                <a:lnTo>
                  <a:pt x="22268" y="12877"/>
                </a:lnTo>
                <a:lnTo>
                  <a:pt x="21646" y="13004"/>
                </a:lnTo>
                <a:lnTo>
                  <a:pt x="21775" y="13004"/>
                </a:lnTo>
                <a:lnTo>
                  <a:pt x="21281" y="13131"/>
                </a:lnTo>
                <a:lnTo>
                  <a:pt x="21151" y="13131"/>
                </a:lnTo>
                <a:lnTo>
                  <a:pt x="20541" y="13322"/>
                </a:lnTo>
                <a:lnTo>
                  <a:pt x="20146" y="13500"/>
                </a:lnTo>
                <a:lnTo>
                  <a:pt x="19487" y="13741"/>
                </a:lnTo>
                <a:lnTo>
                  <a:pt x="19121" y="13957"/>
                </a:lnTo>
                <a:lnTo>
                  <a:pt x="18402" y="14338"/>
                </a:lnTo>
                <a:lnTo>
                  <a:pt x="17544" y="14859"/>
                </a:lnTo>
                <a:lnTo>
                  <a:pt x="16675" y="15671"/>
                </a:lnTo>
                <a:lnTo>
                  <a:pt x="16490" y="15671"/>
                </a:lnTo>
                <a:lnTo>
                  <a:pt x="15626" y="16535"/>
                </a:lnTo>
                <a:lnTo>
                  <a:pt x="15779" y="16535"/>
                </a:lnTo>
                <a:lnTo>
                  <a:pt x="14910" y="17589"/>
                </a:lnTo>
                <a:lnTo>
                  <a:pt x="14293" y="18338"/>
                </a:lnTo>
                <a:lnTo>
                  <a:pt x="14236" y="18542"/>
                </a:lnTo>
                <a:lnTo>
                  <a:pt x="14063" y="18798"/>
                </a:lnTo>
                <a:lnTo>
                  <a:pt x="13769" y="19456"/>
                </a:lnTo>
                <a:lnTo>
                  <a:pt x="13559" y="19863"/>
                </a:lnTo>
                <a:lnTo>
                  <a:pt x="13310" y="20586"/>
                </a:lnTo>
                <a:lnTo>
                  <a:pt x="13183" y="20888"/>
                </a:lnTo>
                <a:lnTo>
                  <a:pt x="12993" y="21691"/>
                </a:lnTo>
                <a:lnTo>
                  <a:pt x="12862" y="22313"/>
                </a:lnTo>
                <a:lnTo>
                  <a:pt x="12743" y="22847"/>
                </a:lnTo>
                <a:lnTo>
                  <a:pt x="12713" y="23482"/>
                </a:lnTo>
                <a:lnTo>
                  <a:pt x="12655" y="24041"/>
                </a:lnTo>
                <a:lnTo>
                  <a:pt x="12686" y="24688"/>
                </a:lnTo>
                <a:lnTo>
                  <a:pt x="12680" y="25247"/>
                </a:lnTo>
                <a:lnTo>
                  <a:pt x="12779" y="25882"/>
                </a:lnTo>
                <a:lnTo>
                  <a:pt x="12832" y="26403"/>
                </a:lnTo>
                <a:lnTo>
                  <a:pt x="12959" y="27038"/>
                </a:lnTo>
                <a:lnTo>
                  <a:pt x="13086" y="27533"/>
                </a:lnTo>
                <a:lnTo>
                  <a:pt x="13199" y="27887"/>
                </a:lnTo>
                <a:lnTo>
                  <a:pt x="13485" y="28613"/>
                </a:lnTo>
                <a:lnTo>
                  <a:pt x="13696" y="29184"/>
                </a:lnTo>
                <a:lnTo>
                  <a:pt x="13944" y="29641"/>
                </a:lnTo>
                <a:lnTo>
                  <a:pt x="14204" y="30187"/>
                </a:lnTo>
                <a:lnTo>
                  <a:pt x="14293" y="30391"/>
                </a:lnTo>
                <a:lnTo>
                  <a:pt x="14814" y="31127"/>
                </a:lnTo>
                <a:lnTo>
                  <a:pt x="15786" y="32194"/>
                </a:lnTo>
                <a:lnTo>
                  <a:pt x="15626" y="32194"/>
                </a:lnTo>
                <a:lnTo>
                  <a:pt x="16490" y="33045"/>
                </a:lnTo>
                <a:lnTo>
                  <a:pt x="16659" y="33045"/>
                </a:lnTo>
                <a:lnTo>
                  <a:pt x="17630" y="33845"/>
                </a:lnTo>
                <a:lnTo>
                  <a:pt x="18293" y="34391"/>
                </a:lnTo>
                <a:lnTo>
                  <a:pt x="18423" y="34391"/>
                </a:lnTo>
                <a:lnTo>
                  <a:pt x="19030" y="34759"/>
                </a:lnTo>
                <a:lnTo>
                  <a:pt x="19564" y="34988"/>
                </a:lnTo>
                <a:lnTo>
                  <a:pt x="20059" y="35229"/>
                </a:lnTo>
                <a:lnTo>
                  <a:pt x="20655" y="35407"/>
                </a:lnTo>
                <a:lnTo>
                  <a:pt x="21151" y="35585"/>
                </a:lnTo>
                <a:lnTo>
                  <a:pt x="21775" y="35725"/>
                </a:lnTo>
                <a:lnTo>
                  <a:pt x="21646" y="35725"/>
                </a:lnTo>
                <a:lnTo>
                  <a:pt x="22268" y="35852"/>
                </a:lnTo>
                <a:lnTo>
                  <a:pt x="22499" y="35852"/>
                </a:lnTo>
                <a:lnTo>
                  <a:pt x="23011" y="35928"/>
                </a:lnTo>
                <a:lnTo>
                  <a:pt x="22789" y="35928"/>
                </a:lnTo>
                <a:lnTo>
                  <a:pt x="23437" y="35991"/>
                </a:lnTo>
                <a:lnTo>
                  <a:pt x="24313" y="36001"/>
                </a:lnTo>
                <a:lnTo>
                  <a:pt x="23996" y="36017"/>
                </a:lnTo>
                <a:lnTo>
                  <a:pt x="45702" y="36017"/>
                </a:lnTo>
                <a:lnTo>
                  <a:pt x="26790" y="48590"/>
                </a:lnTo>
                <a:lnTo>
                  <a:pt x="24313" y="48717"/>
                </a:lnTo>
                <a:close/>
              </a:path>
              <a:path w="48895" h="48894">
                <a:moveTo>
                  <a:pt x="24313" y="12717"/>
                </a:moveTo>
                <a:lnTo>
                  <a:pt x="23996" y="12700"/>
                </a:lnTo>
                <a:lnTo>
                  <a:pt x="24631" y="12700"/>
                </a:lnTo>
                <a:lnTo>
                  <a:pt x="24313" y="12717"/>
                </a:lnTo>
                <a:close/>
              </a:path>
              <a:path w="48895" h="48894">
                <a:moveTo>
                  <a:pt x="25502" y="12783"/>
                </a:moveTo>
                <a:lnTo>
                  <a:pt x="24313" y="12717"/>
                </a:lnTo>
                <a:lnTo>
                  <a:pt x="24631" y="12700"/>
                </a:lnTo>
                <a:lnTo>
                  <a:pt x="45695" y="12700"/>
                </a:lnTo>
                <a:lnTo>
                  <a:pt x="25202" y="12738"/>
                </a:lnTo>
                <a:lnTo>
                  <a:pt x="25502" y="12783"/>
                </a:lnTo>
                <a:close/>
              </a:path>
              <a:path w="48895" h="48894">
                <a:moveTo>
                  <a:pt x="22789" y="12801"/>
                </a:moveTo>
                <a:lnTo>
                  <a:pt x="23437" y="12738"/>
                </a:lnTo>
                <a:lnTo>
                  <a:pt x="23124" y="12783"/>
                </a:lnTo>
                <a:lnTo>
                  <a:pt x="22789" y="12801"/>
                </a:lnTo>
                <a:close/>
              </a:path>
              <a:path w="48895" h="48894">
                <a:moveTo>
                  <a:pt x="23141" y="12782"/>
                </a:moveTo>
                <a:lnTo>
                  <a:pt x="23437" y="12738"/>
                </a:lnTo>
                <a:lnTo>
                  <a:pt x="23940" y="12738"/>
                </a:lnTo>
                <a:lnTo>
                  <a:pt x="23141" y="12782"/>
                </a:lnTo>
                <a:close/>
              </a:path>
              <a:path w="48895" h="48894">
                <a:moveTo>
                  <a:pt x="45750" y="12801"/>
                </a:moveTo>
                <a:lnTo>
                  <a:pt x="25837" y="12801"/>
                </a:lnTo>
                <a:lnTo>
                  <a:pt x="25202" y="12738"/>
                </a:lnTo>
                <a:lnTo>
                  <a:pt x="45718" y="12738"/>
                </a:lnTo>
                <a:close/>
              </a:path>
              <a:path w="48895" h="48894">
                <a:moveTo>
                  <a:pt x="23011" y="12801"/>
                </a:moveTo>
                <a:lnTo>
                  <a:pt x="22789" y="12801"/>
                </a:lnTo>
                <a:lnTo>
                  <a:pt x="23141" y="12782"/>
                </a:lnTo>
                <a:lnTo>
                  <a:pt x="23011" y="12801"/>
                </a:lnTo>
                <a:close/>
              </a:path>
              <a:path w="48895" h="48894">
                <a:moveTo>
                  <a:pt x="26671" y="12958"/>
                </a:moveTo>
                <a:lnTo>
                  <a:pt x="25502" y="12783"/>
                </a:lnTo>
                <a:lnTo>
                  <a:pt x="25837" y="12801"/>
                </a:lnTo>
                <a:lnTo>
                  <a:pt x="45750" y="12801"/>
                </a:lnTo>
                <a:lnTo>
                  <a:pt x="26358" y="12877"/>
                </a:lnTo>
                <a:lnTo>
                  <a:pt x="26671" y="12958"/>
                </a:lnTo>
                <a:close/>
              </a:path>
              <a:path w="48895" h="48894">
                <a:moveTo>
                  <a:pt x="21646" y="13004"/>
                </a:moveTo>
                <a:lnTo>
                  <a:pt x="22268" y="12877"/>
                </a:lnTo>
                <a:lnTo>
                  <a:pt x="21952" y="12959"/>
                </a:lnTo>
                <a:lnTo>
                  <a:pt x="21646" y="13004"/>
                </a:lnTo>
                <a:close/>
              </a:path>
              <a:path w="48895" h="48894">
                <a:moveTo>
                  <a:pt x="21952" y="12959"/>
                </a:moveTo>
                <a:lnTo>
                  <a:pt x="22268" y="12877"/>
                </a:lnTo>
                <a:lnTo>
                  <a:pt x="22499" y="12877"/>
                </a:lnTo>
                <a:lnTo>
                  <a:pt x="21952" y="12959"/>
                </a:lnTo>
                <a:close/>
              </a:path>
              <a:path w="48895" h="48894">
                <a:moveTo>
                  <a:pt x="26980" y="13004"/>
                </a:moveTo>
                <a:lnTo>
                  <a:pt x="26671" y="12958"/>
                </a:lnTo>
                <a:lnTo>
                  <a:pt x="26358" y="12877"/>
                </a:lnTo>
                <a:lnTo>
                  <a:pt x="26980" y="13004"/>
                </a:lnTo>
                <a:close/>
              </a:path>
              <a:path w="48895" h="48894">
                <a:moveTo>
                  <a:pt x="45848" y="13004"/>
                </a:moveTo>
                <a:lnTo>
                  <a:pt x="26980" y="13004"/>
                </a:lnTo>
                <a:lnTo>
                  <a:pt x="26358" y="12877"/>
                </a:lnTo>
                <a:lnTo>
                  <a:pt x="45787" y="12877"/>
                </a:lnTo>
                <a:close/>
              </a:path>
              <a:path w="48895" h="48894">
                <a:moveTo>
                  <a:pt x="27818" y="13253"/>
                </a:moveTo>
                <a:lnTo>
                  <a:pt x="26671" y="12958"/>
                </a:lnTo>
                <a:lnTo>
                  <a:pt x="26980" y="13004"/>
                </a:lnTo>
                <a:lnTo>
                  <a:pt x="45848" y="13004"/>
                </a:lnTo>
                <a:lnTo>
                  <a:pt x="27488" y="13131"/>
                </a:lnTo>
                <a:lnTo>
                  <a:pt x="27818" y="13253"/>
                </a:lnTo>
                <a:close/>
              </a:path>
              <a:path w="48895" h="48894">
                <a:moveTo>
                  <a:pt x="21775" y="13004"/>
                </a:moveTo>
                <a:lnTo>
                  <a:pt x="21646" y="13004"/>
                </a:lnTo>
                <a:lnTo>
                  <a:pt x="21952" y="12959"/>
                </a:lnTo>
                <a:lnTo>
                  <a:pt x="21775" y="13004"/>
                </a:lnTo>
                <a:close/>
              </a:path>
              <a:path w="48895" h="48894">
                <a:moveTo>
                  <a:pt x="20541" y="13322"/>
                </a:moveTo>
                <a:lnTo>
                  <a:pt x="21151" y="13131"/>
                </a:lnTo>
                <a:lnTo>
                  <a:pt x="20808" y="13253"/>
                </a:lnTo>
                <a:lnTo>
                  <a:pt x="20541" y="13322"/>
                </a:lnTo>
                <a:close/>
              </a:path>
              <a:path w="48895" h="48894">
                <a:moveTo>
                  <a:pt x="20843" y="13244"/>
                </a:moveTo>
                <a:lnTo>
                  <a:pt x="21151" y="13131"/>
                </a:lnTo>
                <a:lnTo>
                  <a:pt x="21281" y="13131"/>
                </a:lnTo>
                <a:lnTo>
                  <a:pt x="20843" y="13244"/>
                </a:lnTo>
                <a:close/>
              </a:path>
              <a:path w="48895" h="48894">
                <a:moveTo>
                  <a:pt x="28085" y="13322"/>
                </a:moveTo>
                <a:lnTo>
                  <a:pt x="27794" y="13244"/>
                </a:lnTo>
                <a:lnTo>
                  <a:pt x="27488" y="13131"/>
                </a:lnTo>
                <a:lnTo>
                  <a:pt x="28085" y="13322"/>
                </a:lnTo>
                <a:close/>
              </a:path>
              <a:path w="48895" h="48894">
                <a:moveTo>
                  <a:pt x="46001" y="13322"/>
                </a:moveTo>
                <a:lnTo>
                  <a:pt x="28085" y="13322"/>
                </a:lnTo>
                <a:lnTo>
                  <a:pt x="27488" y="13131"/>
                </a:lnTo>
                <a:lnTo>
                  <a:pt x="45909" y="13131"/>
                </a:lnTo>
                <a:lnTo>
                  <a:pt x="46001" y="13322"/>
                </a:lnTo>
                <a:close/>
              </a:path>
              <a:path w="48895" h="48894">
                <a:moveTo>
                  <a:pt x="20631" y="13322"/>
                </a:moveTo>
                <a:lnTo>
                  <a:pt x="20843" y="13244"/>
                </a:lnTo>
                <a:lnTo>
                  <a:pt x="20631" y="13322"/>
                </a:lnTo>
                <a:close/>
              </a:path>
              <a:path w="48895" h="48894">
                <a:moveTo>
                  <a:pt x="46203" y="13741"/>
                </a:moveTo>
                <a:lnTo>
                  <a:pt x="29139" y="13741"/>
                </a:lnTo>
                <a:lnTo>
                  <a:pt x="28568" y="13500"/>
                </a:lnTo>
                <a:lnTo>
                  <a:pt x="27818" y="13253"/>
                </a:lnTo>
                <a:lnTo>
                  <a:pt x="28085" y="13322"/>
                </a:lnTo>
                <a:lnTo>
                  <a:pt x="46001" y="13322"/>
                </a:lnTo>
                <a:lnTo>
                  <a:pt x="46203" y="13741"/>
                </a:lnTo>
                <a:close/>
              </a:path>
              <a:path w="48895" h="48894">
                <a:moveTo>
                  <a:pt x="19487" y="13741"/>
                </a:moveTo>
                <a:lnTo>
                  <a:pt x="20059" y="13500"/>
                </a:lnTo>
                <a:lnTo>
                  <a:pt x="19796" y="13628"/>
                </a:lnTo>
                <a:lnTo>
                  <a:pt x="19487" y="13741"/>
                </a:lnTo>
                <a:close/>
              </a:path>
              <a:path w="48895" h="48894">
                <a:moveTo>
                  <a:pt x="19796" y="13628"/>
                </a:moveTo>
                <a:lnTo>
                  <a:pt x="20059" y="13500"/>
                </a:lnTo>
                <a:lnTo>
                  <a:pt x="19796" y="13628"/>
                </a:lnTo>
                <a:close/>
              </a:path>
              <a:path w="48895" h="48894">
                <a:moveTo>
                  <a:pt x="28832" y="13627"/>
                </a:moveTo>
                <a:lnTo>
                  <a:pt x="28486" y="13500"/>
                </a:lnTo>
                <a:lnTo>
                  <a:pt x="28832" y="13627"/>
                </a:lnTo>
                <a:close/>
              </a:path>
              <a:path w="48895" h="48894">
                <a:moveTo>
                  <a:pt x="29139" y="13741"/>
                </a:moveTo>
                <a:lnTo>
                  <a:pt x="28832" y="13627"/>
                </a:lnTo>
                <a:lnTo>
                  <a:pt x="28568" y="13500"/>
                </a:lnTo>
                <a:lnTo>
                  <a:pt x="29139" y="13741"/>
                </a:lnTo>
                <a:close/>
              </a:path>
              <a:path w="48895" h="48894">
                <a:moveTo>
                  <a:pt x="46454" y="14262"/>
                </a:moveTo>
                <a:lnTo>
                  <a:pt x="30142" y="14262"/>
                </a:lnTo>
                <a:lnTo>
                  <a:pt x="29596" y="13957"/>
                </a:lnTo>
                <a:lnTo>
                  <a:pt x="28832" y="13627"/>
                </a:lnTo>
                <a:lnTo>
                  <a:pt x="29139" y="13741"/>
                </a:lnTo>
                <a:lnTo>
                  <a:pt x="46203" y="13741"/>
                </a:lnTo>
                <a:lnTo>
                  <a:pt x="46454" y="14262"/>
                </a:lnTo>
                <a:close/>
              </a:path>
              <a:path w="48895" h="48894">
                <a:moveTo>
                  <a:pt x="19564" y="13741"/>
                </a:moveTo>
                <a:lnTo>
                  <a:pt x="19796" y="13628"/>
                </a:lnTo>
                <a:lnTo>
                  <a:pt x="19564" y="13741"/>
                </a:lnTo>
                <a:close/>
              </a:path>
              <a:path w="48895" h="48894">
                <a:moveTo>
                  <a:pt x="18655" y="14184"/>
                </a:moveTo>
                <a:lnTo>
                  <a:pt x="19030" y="13957"/>
                </a:lnTo>
                <a:lnTo>
                  <a:pt x="18655" y="14184"/>
                </a:lnTo>
                <a:close/>
              </a:path>
              <a:path w="48895" h="48894">
                <a:moveTo>
                  <a:pt x="29926" y="14157"/>
                </a:moveTo>
                <a:lnTo>
                  <a:pt x="29513" y="13957"/>
                </a:lnTo>
                <a:lnTo>
                  <a:pt x="29926" y="14157"/>
                </a:lnTo>
                <a:close/>
              </a:path>
              <a:path w="48895" h="48894">
                <a:moveTo>
                  <a:pt x="30142" y="14262"/>
                </a:moveTo>
                <a:lnTo>
                  <a:pt x="29926" y="14157"/>
                </a:lnTo>
                <a:lnTo>
                  <a:pt x="29596" y="13957"/>
                </a:lnTo>
                <a:lnTo>
                  <a:pt x="30142" y="14262"/>
                </a:lnTo>
                <a:close/>
              </a:path>
              <a:path w="48895" h="48894">
                <a:moveTo>
                  <a:pt x="46742" y="14859"/>
                </a:moveTo>
                <a:lnTo>
                  <a:pt x="31082" y="14859"/>
                </a:lnTo>
                <a:lnTo>
                  <a:pt x="30333" y="14338"/>
                </a:lnTo>
                <a:lnTo>
                  <a:pt x="29926" y="14157"/>
                </a:lnTo>
                <a:lnTo>
                  <a:pt x="30142" y="14262"/>
                </a:lnTo>
                <a:lnTo>
                  <a:pt x="46454" y="14262"/>
                </a:lnTo>
                <a:lnTo>
                  <a:pt x="46742" y="14859"/>
                </a:lnTo>
                <a:close/>
              </a:path>
              <a:path w="48895" h="48894">
                <a:moveTo>
                  <a:pt x="18528" y="14262"/>
                </a:moveTo>
                <a:lnTo>
                  <a:pt x="18655" y="14184"/>
                </a:lnTo>
                <a:lnTo>
                  <a:pt x="18528" y="14262"/>
                </a:lnTo>
                <a:close/>
              </a:path>
              <a:path w="48895" h="48894">
                <a:moveTo>
                  <a:pt x="17544" y="14859"/>
                </a:moveTo>
                <a:lnTo>
                  <a:pt x="18293" y="14338"/>
                </a:lnTo>
                <a:lnTo>
                  <a:pt x="17989" y="14588"/>
                </a:lnTo>
                <a:lnTo>
                  <a:pt x="17544" y="14859"/>
                </a:lnTo>
                <a:close/>
              </a:path>
              <a:path w="48895" h="48894">
                <a:moveTo>
                  <a:pt x="17989" y="14588"/>
                </a:moveTo>
                <a:lnTo>
                  <a:pt x="18293" y="14338"/>
                </a:lnTo>
                <a:lnTo>
                  <a:pt x="17989" y="14588"/>
                </a:lnTo>
                <a:close/>
              </a:path>
              <a:path w="48895" h="48894">
                <a:moveTo>
                  <a:pt x="30637" y="14588"/>
                </a:moveTo>
                <a:lnTo>
                  <a:pt x="30224" y="14338"/>
                </a:lnTo>
                <a:lnTo>
                  <a:pt x="30637" y="14588"/>
                </a:lnTo>
                <a:close/>
              </a:path>
              <a:path w="48895" h="48894">
                <a:moveTo>
                  <a:pt x="31082" y="14859"/>
                </a:moveTo>
                <a:lnTo>
                  <a:pt x="30637" y="14588"/>
                </a:lnTo>
                <a:lnTo>
                  <a:pt x="30333" y="14338"/>
                </a:lnTo>
                <a:lnTo>
                  <a:pt x="31082" y="14859"/>
                </a:lnTo>
                <a:close/>
              </a:path>
              <a:path w="48895" h="48894">
                <a:moveTo>
                  <a:pt x="17661" y="14859"/>
                </a:moveTo>
                <a:lnTo>
                  <a:pt x="17989" y="14588"/>
                </a:lnTo>
                <a:lnTo>
                  <a:pt x="17661" y="14859"/>
                </a:lnTo>
                <a:close/>
              </a:path>
              <a:path w="48895" h="48894">
                <a:moveTo>
                  <a:pt x="32566" y="16177"/>
                </a:moveTo>
                <a:lnTo>
                  <a:pt x="30637" y="14588"/>
                </a:lnTo>
                <a:lnTo>
                  <a:pt x="31082" y="14859"/>
                </a:lnTo>
                <a:lnTo>
                  <a:pt x="46742" y="14859"/>
                </a:lnTo>
                <a:lnTo>
                  <a:pt x="47045" y="15671"/>
                </a:lnTo>
                <a:lnTo>
                  <a:pt x="32149" y="15671"/>
                </a:lnTo>
                <a:lnTo>
                  <a:pt x="32566" y="16177"/>
                </a:lnTo>
                <a:close/>
              </a:path>
              <a:path w="48895" h="48894">
                <a:moveTo>
                  <a:pt x="15626" y="16535"/>
                </a:moveTo>
                <a:lnTo>
                  <a:pt x="16490" y="15671"/>
                </a:lnTo>
                <a:lnTo>
                  <a:pt x="16060" y="16177"/>
                </a:lnTo>
                <a:lnTo>
                  <a:pt x="15626" y="16535"/>
                </a:lnTo>
                <a:close/>
              </a:path>
              <a:path w="48895" h="48894">
                <a:moveTo>
                  <a:pt x="16100" y="16145"/>
                </a:moveTo>
                <a:lnTo>
                  <a:pt x="16490" y="15671"/>
                </a:lnTo>
                <a:lnTo>
                  <a:pt x="16675" y="15671"/>
                </a:lnTo>
                <a:lnTo>
                  <a:pt x="16100" y="16145"/>
                </a:lnTo>
                <a:close/>
              </a:path>
              <a:path w="48895" h="48894">
                <a:moveTo>
                  <a:pt x="33000" y="16535"/>
                </a:moveTo>
                <a:lnTo>
                  <a:pt x="32539" y="16145"/>
                </a:lnTo>
                <a:lnTo>
                  <a:pt x="32149" y="15671"/>
                </a:lnTo>
                <a:lnTo>
                  <a:pt x="33000" y="16535"/>
                </a:lnTo>
                <a:close/>
              </a:path>
              <a:path w="48895" h="48894">
                <a:moveTo>
                  <a:pt x="47364" y="16535"/>
                </a:moveTo>
                <a:lnTo>
                  <a:pt x="33000" y="16535"/>
                </a:lnTo>
                <a:lnTo>
                  <a:pt x="32149" y="15671"/>
                </a:lnTo>
                <a:lnTo>
                  <a:pt x="47045" y="15671"/>
                </a:lnTo>
                <a:lnTo>
                  <a:pt x="47364" y="16535"/>
                </a:lnTo>
                <a:close/>
              </a:path>
              <a:path w="48895" h="48894">
                <a:moveTo>
                  <a:pt x="15779" y="16535"/>
                </a:moveTo>
                <a:lnTo>
                  <a:pt x="15626" y="16535"/>
                </a:lnTo>
                <a:lnTo>
                  <a:pt x="16100" y="16145"/>
                </a:lnTo>
                <a:lnTo>
                  <a:pt x="15779" y="16535"/>
                </a:lnTo>
                <a:close/>
              </a:path>
              <a:path w="48895" h="48894">
                <a:moveTo>
                  <a:pt x="47891" y="18338"/>
                </a:moveTo>
                <a:lnTo>
                  <a:pt x="34346" y="18338"/>
                </a:lnTo>
                <a:lnTo>
                  <a:pt x="33813" y="17589"/>
                </a:lnTo>
                <a:lnTo>
                  <a:pt x="32566" y="16177"/>
                </a:lnTo>
                <a:lnTo>
                  <a:pt x="33000" y="16535"/>
                </a:lnTo>
                <a:lnTo>
                  <a:pt x="47364" y="16535"/>
                </a:lnTo>
                <a:lnTo>
                  <a:pt x="47580" y="17119"/>
                </a:lnTo>
                <a:lnTo>
                  <a:pt x="47891" y="18338"/>
                </a:lnTo>
                <a:close/>
              </a:path>
              <a:path w="48895" h="48894">
                <a:moveTo>
                  <a:pt x="14293" y="18338"/>
                </a:moveTo>
                <a:lnTo>
                  <a:pt x="14814" y="17589"/>
                </a:lnTo>
                <a:lnTo>
                  <a:pt x="14543" y="18034"/>
                </a:lnTo>
                <a:lnTo>
                  <a:pt x="14293" y="18338"/>
                </a:lnTo>
                <a:close/>
              </a:path>
              <a:path w="48895" h="48894">
                <a:moveTo>
                  <a:pt x="14543" y="18034"/>
                </a:moveTo>
                <a:lnTo>
                  <a:pt x="14814" y="17589"/>
                </a:lnTo>
                <a:lnTo>
                  <a:pt x="14543" y="18034"/>
                </a:lnTo>
                <a:close/>
              </a:path>
              <a:path w="48895" h="48894">
                <a:moveTo>
                  <a:pt x="34047" y="17976"/>
                </a:moveTo>
                <a:lnTo>
                  <a:pt x="33729" y="17589"/>
                </a:lnTo>
                <a:lnTo>
                  <a:pt x="34047" y="17976"/>
                </a:lnTo>
                <a:close/>
              </a:path>
              <a:path w="48895" h="48894">
                <a:moveTo>
                  <a:pt x="34346" y="18338"/>
                </a:moveTo>
                <a:lnTo>
                  <a:pt x="34047" y="17976"/>
                </a:lnTo>
                <a:lnTo>
                  <a:pt x="33813" y="17589"/>
                </a:lnTo>
                <a:lnTo>
                  <a:pt x="34346" y="18338"/>
                </a:lnTo>
                <a:close/>
              </a:path>
              <a:path w="48895" h="48894">
                <a:moveTo>
                  <a:pt x="48079" y="19075"/>
                </a:moveTo>
                <a:lnTo>
                  <a:pt x="34714" y="19075"/>
                </a:lnTo>
                <a:lnTo>
                  <a:pt x="34422" y="18542"/>
                </a:lnTo>
                <a:lnTo>
                  <a:pt x="34047" y="17976"/>
                </a:lnTo>
                <a:lnTo>
                  <a:pt x="34346" y="18338"/>
                </a:lnTo>
                <a:lnTo>
                  <a:pt x="47891" y="18338"/>
                </a:lnTo>
                <a:lnTo>
                  <a:pt x="48079" y="19075"/>
                </a:lnTo>
                <a:close/>
              </a:path>
              <a:path w="48895" h="48894">
                <a:moveTo>
                  <a:pt x="14359" y="18338"/>
                </a:moveTo>
                <a:lnTo>
                  <a:pt x="14543" y="18034"/>
                </a:lnTo>
                <a:lnTo>
                  <a:pt x="14359" y="18338"/>
                </a:lnTo>
                <a:close/>
              </a:path>
              <a:path w="48895" h="48894">
                <a:moveTo>
                  <a:pt x="13912" y="19075"/>
                </a:moveTo>
                <a:lnTo>
                  <a:pt x="14204" y="18542"/>
                </a:lnTo>
                <a:lnTo>
                  <a:pt x="14080" y="18798"/>
                </a:lnTo>
                <a:lnTo>
                  <a:pt x="13912" y="19075"/>
                </a:lnTo>
                <a:close/>
              </a:path>
              <a:path w="48895" h="48894">
                <a:moveTo>
                  <a:pt x="14089" y="18783"/>
                </a:moveTo>
                <a:lnTo>
                  <a:pt x="14204" y="18542"/>
                </a:lnTo>
                <a:lnTo>
                  <a:pt x="14089" y="18783"/>
                </a:lnTo>
                <a:close/>
              </a:path>
              <a:path w="48895" h="48894">
                <a:moveTo>
                  <a:pt x="34547" y="18798"/>
                </a:moveTo>
                <a:lnTo>
                  <a:pt x="34391" y="18542"/>
                </a:lnTo>
                <a:lnTo>
                  <a:pt x="34547" y="18798"/>
                </a:lnTo>
                <a:close/>
              </a:path>
              <a:path w="48895" h="48894">
                <a:moveTo>
                  <a:pt x="34714" y="19075"/>
                </a:moveTo>
                <a:lnTo>
                  <a:pt x="34547" y="18798"/>
                </a:lnTo>
                <a:lnTo>
                  <a:pt x="34422" y="18542"/>
                </a:lnTo>
                <a:lnTo>
                  <a:pt x="34714" y="19075"/>
                </a:lnTo>
                <a:close/>
              </a:path>
              <a:path w="48895" h="48894">
                <a:moveTo>
                  <a:pt x="13950" y="19075"/>
                </a:moveTo>
                <a:lnTo>
                  <a:pt x="14089" y="18783"/>
                </a:lnTo>
                <a:lnTo>
                  <a:pt x="13950" y="19075"/>
                </a:lnTo>
                <a:close/>
              </a:path>
              <a:path w="48895" h="48894">
                <a:moveTo>
                  <a:pt x="48277" y="20116"/>
                </a:moveTo>
                <a:lnTo>
                  <a:pt x="35184" y="20116"/>
                </a:lnTo>
                <a:lnTo>
                  <a:pt x="34943" y="19532"/>
                </a:lnTo>
                <a:lnTo>
                  <a:pt x="34547" y="18798"/>
                </a:lnTo>
                <a:lnTo>
                  <a:pt x="34714" y="19075"/>
                </a:lnTo>
                <a:lnTo>
                  <a:pt x="48079" y="19075"/>
                </a:lnTo>
                <a:lnTo>
                  <a:pt x="48188" y="19532"/>
                </a:lnTo>
                <a:lnTo>
                  <a:pt x="48277" y="20116"/>
                </a:lnTo>
                <a:close/>
              </a:path>
              <a:path w="48895" h="48894">
                <a:moveTo>
                  <a:pt x="13455" y="20116"/>
                </a:moveTo>
                <a:lnTo>
                  <a:pt x="13696" y="19532"/>
                </a:lnTo>
                <a:lnTo>
                  <a:pt x="13573" y="19867"/>
                </a:lnTo>
                <a:lnTo>
                  <a:pt x="13455" y="20116"/>
                </a:lnTo>
                <a:close/>
              </a:path>
              <a:path w="48895" h="48894">
                <a:moveTo>
                  <a:pt x="13573" y="19867"/>
                </a:moveTo>
                <a:lnTo>
                  <a:pt x="13696" y="19532"/>
                </a:lnTo>
                <a:lnTo>
                  <a:pt x="13573" y="19867"/>
                </a:lnTo>
                <a:close/>
              </a:path>
              <a:path w="48895" h="48894">
                <a:moveTo>
                  <a:pt x="35062" y="19863"/>
                </a:moveTo>
                <a:lnTo>
                  <a:pt x="34902" y="19532"/>
                </a:lnTo>
                <a:lnTo>
                  <a:pt x="35062" y="19863"/>
                </a:lnTo>
                <a:close/>
              </a:path>
              <a:path w="48895" h="48894">
                <a:moveTo>
                  <a:pt x="35184" y="20116"/>
                </a:moveTo>
                <a:lnTo>
                  <a:pt x="35064" y="19867"/>
                </a:lnTo>
                <a:lnTo>
                  <a:pt x="34943" y="19532"/>
                </a:lnTo>
                <a:lnTo>
                  <a:pt x="35184" y="20116"/>
                </a:lnTo>
                <a:close/>
              </a:path>
              <a:path w="48895" h="48894">
                <a:moveTo>
                  <a:pt x="48441" y="21196"/>
                </a:moveTo>
                <a:lnTo>
                  <a:pt x="35540" y="21196"/>
                </a:lnTo>
                <a:lnTo>
                  <a:pt x="35349" y="20586"/>
                </a:lnTo>
                <a:lnTo>
                  <a:pt x="35062" y="19863"/>
                </a:lnTo>
                <a:lnTo>
                  <a:pt x="35184" y="20116"/>
                </a:lnTo>
                <a:lnTo>
                  <a:pt x="48277" y="20116"/>
                </a:lnTo>
                <a:lnTo>
                  <a:pt x="48441" y="21196"/>
                </a:lnTo>
                <a:close/>
              </a:path>
              <a:path w="48895" h="48894">
                <a:moveTo>
                  <a:pt x="13482" y="20116"/>
                </a:moveTo>
                <a:lnTo>
                  <a:pt x="13573" y="19867"/>
                </a:lnTo>
                <a:lnTo>
                  <a:pt x="13482" y="20116"/>
                </a:lnTo>
                <a:close/>
              </a:path>
              <a:path w="48895" h="48894">
                <a:moveTo>
                  <a:pt x="13086" y="21196"/>
                </a:moveTo>
                <a:lnTo>
                  <a:pt x="13277" y="20586"/>
                </a:lnTo>
                <a:lnTo>
                  <a:pt x="13199" y="20888"/>
                </a:lnTo>
                <a:lnTo>
                  <a:pt x="13086" y="21196"/>
                </a:lnTo>
                <a:close/>
              </a:path>
              <a:path w="48895" h="48894">
                <a:moveTo>
                  <a:pt x="13199" y="20888"/>
                </a:moveTo>
                <a:lnTo>
                  <a:pt x="13277" y="20586"/>
                </a:lnTo>
                <a:lnTo>
                  <a:pt x="13199" y="20888"/>
                </a:lnTo>
                <a:close/>
              </a:path>
              <a:path w="48895" h="48894">
                <a:moveTo>
                  <a:pt x="35421" y="20864"/>
                </a:moveTo>
                <a:lnTo>
                  <a:pt x="35321" y="20586"/>
                </a:lnTo>
                <a:lnTo>
                  <a:pt x="35421" y="20864"/>
                </a:lnTo>
                <a:close/>
              </a:path>
              <a:path w="48895" h="48894">
                <a:moveTo>
                  <a:pt x="35540" y="21196"/>
                </a:moveTo>
                <a:lnTo>
                  <a:pt x="35429" y="20888"/>
                </a:lnTo>
                <a:lnTo>
                  <a:pt x="35349" y="20586"/>
                </a:lnTo>
                <a:lnTo>
                  <a:pt x="35540" y="21196"/>
                </a:lnTo>
                <a:close/>
              </a:path>
              <a:path w="48895" h="48894">
                <a:moveTo>
                  <a:pt x="48567" y="22313"/>
                </a:moveTo>
                <a:lnTo>
                  <a:pt x="35794" y="22313"/>
                </a:lnTo>
                <a:lnTo>
                  <a:pt x="35667" y="21691"/>
                </a:lnTo>
                <a:lnTo>
                  <a:pt x="35421" y="20864"/>
                </a:lnTo>
                <a:lnTo>
                  <a:pt x="35540" y="21196"/>
                </a:lnTo>
                <a:lnTo>
                  <a:pt x="48441" y="21196"/>
                </a:lnTo>
                <a:lnTo>
                  <a:pt x="48567" y="22313"/>
                </a:lnTo>
                <a:close/>
              </a:path>
              <a:path w="48895" h="48894">
                <a:moveTo>
                  <a:pt x="13120" y="21196"/>
                </a:moveTo>
                <a:lnTo>
                  <a:pt x="13199" y="20888"/>
                </a:lnTo>
                <a:lnTo>
                  <a:pt x="13120" y="21196"/>
                </a:lnTo>
                <a:close/>
              </a:path>
              <a:path w="48895" h="48894">
                <a:moveTo>
                  <a:pt x="12908" y="22018"/>
                </a:moveTo>
                <a:lnTo>
                  <a:pt x="12959" y="21691"/>
                </a:lnTo>
                <a:lnTo>
                  <a:pt x="12908" y="22018"/>
                </a:lnTo>
                <a:close/>
              </a:path>
              <a:path w="48895" h="48894">
                <a:moveTo>
                  <a:pt x="35718" y="22018"/>
                </a:moveTo>
                <a:lnTo>
                  <a:pt x="35634" y="21691"/>
                </a:lnTo>
                <a:lnTo>
                  <a:pt x="35718" y="22018"/>
                </a:lnTo>
                <a:close/>
              </a:path>
              <a:path w="48895" h="48894">
                <a:moveTo>
                  <a:pt x="12862" y="22313"/>
                </a:moveTo>
                <a:lnTo>
                  <a:pt x="12908" y="22018"/>
                </a:lnTo>
                <a:lnTo>
                  <a:pt x="12862" y="22313"/>
                </a:lnTo>
                <a:close/>
              </a:path>
              <a:path w="48895" h="48894">
                <a:moveTo>
                  <a:pt x="48627" y="23482"/>
                </a:moveTo>
                <a:lnTo>
                  <a:pt x="35946" y="23482"/>
                </a:lnTo>
                <a:lnTo>
                  <a:pt x="35883" y="22847"/>
                </a:lnTo>
                <a:lnTo>
                  <a:pt x="35718" y="22018"/>
                </a:lnTo>
                <a:lnTo>
                  <a:pt x="35794" y="22313"/>
                </a:lnTo>
                <a:lnTo>
                  <a:pt x="48567" y="22313"/>
                </a:lnTo>
                <a:lnTo>
                  <a:pt x="48627" y="23482"/>
                </a:lnTo>
                <a:close/>
              </a:path>
              <a:path w="48895" h="48894">
                <a:moveTo>
                  <a:pt x="12728" y="23177"/>
                </a:moveTo>
                <a:lnTo>
                  <a:pt x="12743" y="22847"/>
                </a:lnTo>
                <a:lnTo>
                  <a:pt x="12728" y="23177"/>
                </a:lnTo>
                <a:close/>
              </a:path>
              <a:path w="48895" h="48894">
                <a:moveTo>
                  <a:pt x="35899" y="23177"/>
                </a:moveTo>
                <a:lnTo>
                  <a:pt x="35847" y="22847"/>
                </a:lnTo>
                <a:lnTo>
                  <a:pt x="35899" y="23177"/>
                </a:lnTo>
                <a:close/>
              </a:path>
              <a:path w="48895" h="48894">
                <a:moveTo>
                  <a:pt x="12713" y="23482"/>
                </a:moveTo>
                <a:lnTo>
                  <a:pt x="12728" y="23177"/>
                </a:lnTo>
                <a:lnTo>
                  <a:pt x="12713" y="23482"/>
                </a:lnTo>
                <a:close/>
              </a:path>
              <a:path w="48895" h="48894">
                <a:moveTo>
                  <a:pt x="48655" y="24688"/>
                </a:moveTo>
                <a:lnTo>
                  <a:pt x="35972" y="24688"/>
                </a:lnTo>
                <a:lnTo>
                  <a:pt x="35972" y="24041"/>
                </a:lnTo>
                <a:lnTo>
                  <a:pt x="35899" y="23177"/>
                </a:lnTo>
                <a:lnTo>
                  <a:pt x="35946" y="23482"/>
                </a:lnTo>
                <a:lnTo>
                  <a:pt x="48627" y="23482"/>
                </a:lnTo>
                <a:lnTo>
                  <a:pt x="48655" y="24688"/>
                </a:lnTo>
                <a:close/>
              </a:path>
              <a:path w="48895" h="48894">
                <a:moveTo>
                  <a:pt x="12670" y="24364"/>
                </a:moveTo>
                <a:lnTo>
                  <a:pt x="12655" y="24041"/>
                </a:lnTo>
                <a:lnTo>
                  <a:pt x="12670" y="24364"/>
                </a:lnTo>
                <a:close/>
              </a:path>
              <a:path w="48895" h="48894">
                <a:moveTo>
                  <a:pt x="35956" y="24364"/>
                </a:moveTo>
                <a:lnTo>
                  <a:pt x="35940" y="24041"/>
                </a:lnTo>
                <a:lnTo>
                  <a:pt x="35956" y="24364"/>
                </a:lnTo>
                <a:close/>
              </a:path>
              <a:path w="48895" h="48894">
                <a:moveTo>
                  <a:pt x="12686" y="24688"/>
                </a:moveTo>
                <a:lnTo>
                  <a:pt x="12670" y="24364"/>
                </a:lnTo>
                <a:lnTo>
                  <a:pt x="12686" y="24688"/>
                </a:lnTo>
                <a:close/>
              </a:path>
              <a:path w="48895" h="48894">
                <a:moveTo>
                  <a:pt x="48594" y="25882"/>
                </a:moveTo>
                <a:lnTo>
                  <a:pt x="35883" y="25882"/>
                </a:lnTo>
                <a:lnTo>
                  <a:pt x="35946" y="25247"/>
                </a:lnTo>
                <a:lnTo>
                  <a:pt x="35956" y="24364"/>
                </a:lnTo>
                <a:lnTo>
                  <a:pt x="35972" y="24688"/>
                </a:lnTo>
                <a:lnTo>
                  <a:pt x="48655" y="24688"/>
                </a:lnTo>
                <a:lnTo>
                  <a:pt x="48594" y="25882"/>
                </a:lnTo>
                <a:close/>
              </a:path>
              <a:path w="48895" h="48894">
                <a:moveTo>
                  <a:pt x="12728" y="25552"/>
                </a:moveTo>
                <a:lnTo>
                  <a:pt x="12680" y="25247"/>
                </a:lnTo>
                <a:lnTo>
                  <a:pt x="12728" y="25552"/>
                </a:lnTo>
                <a:close/>
              </a:path>
              <a:path w="48895" h="48894">
                <a:moveTo>
                  <a:pt x="35899" y="25552"/>
                </a:moveTo>
                <a:lnTo>
                  <a:pt x="35914" y="25247"/>
                </a:lnTo>
                <a:lnTo>
                  <a:pt x="35899" y="25552"/>
                </a:lnTo>
                <a:close/>
              </a:path>
              <a:path w="48895" h="48894">
                <a:moveTo>
                  <a:pt x="12779" y="25882"/>
                </a:moveTo>
                <a:lnTo>
                  <a:pt x="12728" y="25552"/>
                </a:lnTo>
                <a:lnTo>
                  <a:pt x="12779" y="25882"/>
                </a:lnTo>
                <a:close/>
              </a:path>
              <a:path w="48895" h="48894">
                <a:moveTo>
                  <a:pt x="48516" y="27038"/>
                </a:moveTo>
                <a:lnTo>
                  <a:pt x="35667" y="27038"/>
                </a:lnTo>
                <a:lnTo>
                  <a:pt x="35794" y="26403"/>
                </a:lnTo>
                <a:lnTo>
                  <a:pt x="35899" y="25552"/>
                </a:lnTo>
                <a:lnTo>
                  <a:pt x="35883" y="25882"/>
                </a:lnTo>
                <a:lnTo>
                  <a:pt x="48594" y="25882"/>
                </a:lnTo>
                <a:lnTo>
                  <a:pt x="48516" y="27038"/>
                </a:lnTo>
                <a:close/>
              </a:path>
              <a:path w="48895" h="48894">
                <a:moveTo>
                  <a:pt x="12903" y="26678"/>
                </a:moveTo>
                <a:lnTo>
                  <a:pt x="12832" y="26403"/>
                </a:lnTo>
                <a:lnTo>
                  <a:pt x="12903" y="26678"/>
                </a:lnTo>
                <a:close/>
              </a:path>
              <a:path w="48895" h="48894">
                <a:moveTo>
                  <a:pt x="35723" y="26678"/>
                </a:moveTo>
                <a:lnTo>
                  <a:pt x="35766" y="26403"/>
                </a:lnTo>
                <a:lnTo>
                  <a:pt x="35723" y="26678"/>
                </a:lnTo>
                <a:close/>
              </a:path>
              <a:path w="48895" h="48894">
                <a:moveTo>
                  <a:pt x="12996" y="27038"/>
                </a:moveTo>
                <a:lnTo>
                  <a:pt x="12903" y="26678"/>
                </a:lnTo>
                <a:lnTo>
                  <a:pt x="12996" y="27038"/>
                </a:lnTo>
                <a:close/>
              </a:path>
              <a:path w="48895" h="48894">
                <a:moveTo>
                  <a:pt x="48349" y="28130"/>
                </a:moveTo>
                <a:lnTo>
                  <a:pt x="35349" y="28130"/>
                </a:lnTo>
                <a:lnTo>
                  <a:pt x="35540" y="27533"/>
                </a:lnTo>
                <a:lnTo>
                  <a:pt x="35723" y="26678"/>
                </a:lnTo>
                <a:lnTo>
                  <a:pt x="35667" y="27038"/>
                </a:lnTo>
                <a:lnTo>
                  <a:pt x="48516" y="27038"/>
                </a:lnTo>
                <a:lnTo>
                  <a:pt x="48349" y="28130"/>
                </a:lnTo>
                <a:close/>
              </a:path>
              <a:path w="48895" h="48894">
                <a:moveTo>
                  <a:pt x="13277" y="28130"/>
                </a:moveTo>
                <a:lnTo>
                  <a:pt x="13086" y="27533"/>
                </a:lnTo>
                <a:lnTo>
                  <a:pt x="13208" y="27863"/>
                </a:lnTo>
                <a:lnTo>
                  <a:pt x="13277" y="28130"/>
                </a:lnTo>
                <a:close/>
              </a:path>
              <a:path w="48895" h="48894">
                <a:moveTo>
                  <a:pt x="13208" y="27863"/>
                </a:moveTo>
                <a:lnTo>
                  <a:pt x="13086" y="27533"/>
                </a:lnTo>
                <a:lnTo>
                  <a:pt x="13208" y="27863"/>
                </a:lnTo>
                <a:close/>
              </a:path>
              <a:path w="48895" h="48894">
                <a:moveTo>
                  <a:pt x="35412" y="27887"/>
                </a:moveTo>
                <a:lnTo>
                  <a:pt x="35503" y="27533"/>
                </a:lnTo>
                <a:lnTo>
                  <a:pt x="35412" y="27887"/>
                </a:lnTo>
                <a:close/>
              </a:path>
              <a:path w="48895" h="48894">
                <a:moveTo>
                  <a:pt x="35349" y="28130"/>
                </a:moveTo>
                <a:lnTo>
                  <a:pt x="35421" y="27863"/>
                </a:lnTo>
                <a:lnTo>
                  <a:pt x="35540" y="27533"/>
                </a:lnTo>
                <a:lnTo>
                  <a:pt x="35349" y="28130"/>
                </a:lnTo>
                <a:close/>
              </a:path>
              <a:path w="48895" h="48894">
                <a:moveTo>
                  <a:pt x="13307" y="28130"/>
                </a:moveTo>
                <a:lnTo>
                  <a:pt x="13208" y="27863"/>
                </a:lnTo>
                <a:lnTo>
                  <a:pt x="13307" y="28130"/>
                </a:lnTo>
                <a:close/>
              </a:path>
              <a:path w="48895" h="48894">
                <a:moveTo>
                  <a:pt x="48188" y="29184"/>
                </a:moveTo>
                <a:lnTo>
                  <a:pt x="34943" y="29184"/>
                </a:lnTo>
                <a:lnTo>
                  <a:pt x="35184" y="28613"/>
                </a:lnTo>
                <a:lnTo>
                  <a:pt x="35412" y="27887"/>
                </a:lnTo>
                <a:lnTo>
                  <a:pt x="35349" y="28130"/>
                </a:lnTo>
                <a:lnTo>
                  <a:pt x="48349" y="28130"/>
                </a:lnTo>
                <a:lnTo>
                  <a:pt x="48188" y="29184"/>
                </a:lnTo>
                <a:close/>
              </a:path>
              <a:path w="48895" h="48894">
                <a:moveTo>
                  <a:pt x="13696" y="29184"/>
                </a:moveTo>
                <a:lnTo>
                  <a:pt x="13455" y="28613"/>
                </a:lnTo>
                <a:lnTo>
                  <a:pt x="13590" y="28896"/>
                </a:lnTo>
                <a:lnTo>
                  <a:pt x="13696" y="29184"/>
                </a:lnTo>
                <a:close/>
              </a:path>
              <a:path w="48895" h="48894">
                <a:moveTo>
                  <a:pt x="13590" y="28897"/>
                </a:moveTo>
                <a:lnTo>
                  <a:pt x="13455" y="28613"/>
                </a:lnTo>
                <a:lnTo>
                  <a:pt x="13590" y="28897"/>
                </a:lnTo>
                <a:close/>
              </a:path>
              <a:path w="48895" h="48894">
                <a:moveTo>
                  <a:pt x="35047" y="28896"/>
                </a:moveTo>
                <a:lnTo>
                  <a:pt x="35150" y="28613"/>
                </a:lnTo>
                <a:lnTo>
                  <a:pt x="35047" y="28896"/>
                </a:lnTo>
                <a:close/>
              </a:path>
              <a:path w="48895" h="48894">
                <a:moveTo>
                  <a:pt x="34943" y="29184"/>
                </a:moveTo>
                <a:lnTo>
                  <a:pt x="35047" y="28896"/>
                </a:lnTo>
                <a:lnTo>
                  <a:pt x="35184" y="28613"/>
                </a:lnTo>
                <a:lnTo>
                  <a:pt x="34943" y="29184"/>
                </a:lnTo>
                <a:close/>
              </a:path>
              <a:path w="48895" h="48894">
                <a:moveTo>
                  <a:pt x="47940" y="30187"/>
                </a:moveTo>
                <a:lnTo>
                  <a:pt x="34422" y="30187"/>
                </a:lnTo>
                <a:lnTo>
                  <a:pt x="34714" y="29641"/>
                </a:lnTo>
                <a:lnTo>
                  <a:pt x="35047" y="28896"/>
                </a:lnTo>
                <a:lnTo>
                  <a:pt x="34943" y="29184"/>
                </a:lnTo>
                <a:lnTo>
                  <a:pt x="48188" y="29184"/>
                </a:lnTo>
                <a:lnTo>
                  <a:pt x="47940" y="30187"/>
                </a:lnTo>
                <a:close/>
              </a:path>
              <a:path w="48895" h="48894">
                <a:moveTo>
                  <a:pt x="13727" y="29184"/>
                </a:moveTo>
                <a:lnTo>
                  <a:pt x="13590" y="28897"/>
                </a:lnTo>
                <a:lnTo>
                  <a:pt x="13727" y="29184"/>
                </a:lnTo>
                <a:close/>
              </a:path>
              <a:path w="48895" h="48894">
                <a:moveTo>
                  <a:pt x="14204" y="30187"/>
                </a:moveTo>
                <a:lnTo>
                  <a:pt x="13912" y="29641"/>
                </a:lnTo>
                <a:lnTo>
                  <a:pt x="14061" y="29888"/>
                </a:lnTo>
                <a:lnTo>
                  <a:pt x="14204" y="30187"/>
                </a:lnTo>
                <a:close/>
              </a:path>
              <a:path w="48895" h="48894">
                <a:moveTo>
                  <a:pt x="14061" y="29888"/>
                </a:moveTo>
                <a:lnTo>
                  <a:pt x="13912" y="29641"/>
                </a:lnTo>
                <a:lnTo>
                  <a:pt x="14061" y="29888"/>
                </a:lnTo>
                <a:close/>
              </a:path>
              <a:path w="48895" h="48894">
                <a:moveTo>
                  <a:pt x="34577" y="29868"/>
                </a:moveTo>
                <a:lnTo>
                  <a:pt x="34687" y="29641"/>
                </a:lnTo>
                <a:lnTo>
                  <a:pt x="34577" y="29868"/>
                </a:lnTo>
                <a:close/>
              </a:path>
              <a:path w="48895" h="48894">
                <a:moveTo>
                  <a:pt x="34422" y="30187"/>
                </a:moveTo>
                <a:lnTo>
                  <a:pt x="34577" y="29868"/>
                </a:lnTo>
                <a:lnTo>
                  <a:pt x="34714" y="29641"/>
                </a:lnTo>
                <a:lnTo>
                  <a:pt x="34422" y="30187"/>
                </a:lnTo>
                <a:close/>
              </a:path>
              <a:path w="48895" h="48894">
                <a:moveTo>
                  <a:pt x="47700" y="31127"/>
                </a:moveTo>
                <a:lnTo>
                  <a:pt x="33813" y="31127"/>
                </a:lnTo>
                <a:lnTo>
                  <a:pt x="34346" y="30391"/>
                </a:lnTo>
                <a:lnTo>
                  <a:pt x="34383" y="30187"/>
                </a:lnTo>
                <a:lnTo>
                  <a:pt x="34577" y="29868"/>
                </a:lnTo>
                <a:lnTo>
                  <a:pt x="34422" y="30187"/>
                </a:lnTo>
                <a:lnTo>
                  <a:pt x="47940" y="30187"/>
                </a:lnTo>
                <a:lnTo>
                  <a:pt x="47700" y="31127"/>
                </a:lnTo>
                <a:close/>
              </a:path>
              <a:path w="48895" h="48894">
                <a:moveTo>
                  <a:pt x="14243" y="30187"/>
                </a:moveTo>
                <a:lnTo>
                  <a:pt x="14061" y="29888"/>
                </a:lnTo>
                <a:lnTo>
                  <a:pt x="14243" y="30187"/>
                </a:lnTo>
                <a:close/>
              </a:path>
              <a:path w="48895" h="48894">
                <a:moveTo>
                  <a:pt x="14814" y="31127"/>
                </a:moveTo>
                <a:lnTo>
                  <a:pt x="14293" y="30391"/>
                </a:lnTo>
                <a:lnTo>
                  <a:pt x="14604" y="30782"/>
                </a:lnTo>
                <a:lnTo>
                  <a:pt x="14814" y="31127"/>
                </a:lnTo>
                <a:close/>
              </a:path>
              <a:path w="48895" h="48894">
                <a:moveTo>
                  <a:pt x="14569" y="30724"/>
                </a:moveTo>
                <a:lnTo>
                  <a:pt x="14293" y="30391"/>
                </a:lnTo>
                <a:lnTo>
                  <a:pt x="14569" y="30724"/>
                </a:lnTo>
                <a:close/>
              </a:path>
              <a:path w="48895" h="48894">
                <a:moveTo>
                  <a:pt x="34022" y="30782"/>
                </a:moveTo>
                <a:lnTo>
                  <a:pt x="34260" y="30391"/>
                </a:lnTo>
                <a:lnTo>
                  <a:pt x="34022" y="30782"/>
                </a:lnTo>
                <a:close/>
              </a:path>
              <a:path w="48895" h="48894">
                <a:moveTo>
                  <a:pt x="33813" y="31127"/>
                </a:moveTo>
                <a:lnTo>
                  <a:pt x="34070" y="30724"/>
                </a:lnTo>
                <a:lnTo>
                  <a:pt x="34346" y="30391"/>
                </a:lnTo>
                <a:lnTo>
                  <a:pt x="33813" y="31127"/>
                </a:lnTo>
                <a:close/>
              </a:path>
              <a:path w="48895" h="48894">
                <a:moveTo>
                  <a:pt x="14903" y="31127"/>
                </a:moveTo>
                <a:lnTo>
                  <a:pt x="14569" y="30724"/>
                </a:lnTo>
                <a:lnTo>
                  <a:pt x="14903" y="31127"/>
                </a:lnTo>
                <a:close/>
              </a:path>
              <a:path w="48895" h="48894">
                <a:moveTo>
                  <a:pt x="32539" y="32574"/>
                </a:moveTo>
                <a:lnTo>
                  <a:pt x="34022" y="30782"/>
                </a:lnTo>
                <a:lnTo>
                  <a:pt x="33813" y="31127"/>
                </a:lnTo>
                <a:lnTo>
                  <a:pt x="47700" y="31127"/>
                </a:lnTo>
                <a:lnTo>
                  <a:pt x="47580" y="31597"/>
                </a:lnTo>
                <a:lnTo>
                  <a:pt x="47360" y="32194"/>
                </a:lnTo>
                <a:lnTo>
                  <a:pt x="33000" y="32194"/>
                </a:lnTo>
                <a:lnTo>
                  <a:pt x="32539" y="32574"/>
                </a:lnTo>
                <a:close/>
              </a:path>
              <a:path w="48895" h="48894">
                <a:moveTo>
                  <a:pt x="16490" y="33045"/>
                </a:moveTo>
                <a:lnTo>
                  <a:pt x="15626" y="32194"/>
                </a:lnTo>
                <a:lnTo>
                  <a:pt x="16127" y="32606"/>
                </a:lnTo>
                <a:lnTo>
                  <a:pt x="16490" y="33045"/>
                </a:lnTo>
                <a:close/>
              </a:path>
              <a:path w="48895" h="48894">
                <a:moveTo>
                  <a:pt x="16127" y="32606"/>
                </a:moveTo>
                <a:lnTo>
                  <a:pt x="15626" y="32194"/>
                </a:lnTo>
                <a:lnTo>
                  <a:pt x="15786" y="32194"/>
                </a:lnTo>
                <a:lnTo>
                  <a:pt x="16127" y="32606"/>
                </a:lnTo>
                <a:close/>
              </a:path>
              <a:path w="48895" h="48894">
                <a:moveTo>
                  <a:pt x="32149" y="33045"/>
                </a:moveTo>
                <a:lnTo>
                  <a:pt x="32539" y="32574"/>
                </a:lnTo>
                <a:lnTo>
                  <a:pt x="33000" y="32194"/>
                </a:lnTo>
                <a:lnTo>
                  <a:pt x="32149" y="33045"/>
                </a:lnTo>
                <a:close/>
              </a:path>
              <a:path w="48895" h="48894">
                <a:moveTo>
                  <a:pt x="47048" y="33045"/>
                </a:moveTo>
                <a:lnTo>
                  <a:pt x="32149" y="33045"/>
                </a:lnTo>
                <a:lnTo>
                  <a:pt x="33000" y="32194"/>
                </a:lnTo>
                <a:lnTo>
                  <a:pt x="47360" y="32194"/>
                </a:lnTo>
                <a:lnTo>
                  <a:pt x="47048" y="33045"/>
                </a:lnTo>
                <a:close/>
              </a:path>
              <a:path w="48895" h="48894">
                <a:moveTo>
                  <a:pt x="46491" y="34391"/>
                </a:moveTo>
                <a:lnTo>
                  <a:pt x="30333" y="34391"/>
                </a:lnTo>
                <a:lnTo>
                  <a:pt x="31082" y="33858"/>
                </a:lnTo>
                <a:lnTo>
                  <a:pt x="32539" y="32574"/>
                </a:lnTo>
                <a:lnTo>
                  <a:pt x="32149" y="33045"/>
                </a:lnTo>
                <a:lnTo>
                  <a:pt x="47048" y="33045"/>
                </a:lnTo>
                <a:lnTo>
                  <a:pt x="46754" y="33845"/>
                </a:lnTo>
                <a:lnTo>
                  <a:pt x="46491" y="34391"/>
                </a:lnTo>
                <a:close/>
              </a:path>
              <a:path w="48895" h="48894">
                <a:moveTo>
                  <a:pt x="16659" y="33045"/>
                </a:moveTo>
                <a:lnTo>
                  <a:pt x="16490" y="33045"/>
                </a:lnTo>
                <a:lnTo>
                  <a:pt x="16127" y="32606"/>
                </a:lnTo>
                <a:lnTo>
                  <a:pt x="16659" y="33045"/>
                </a:lnTo>
                <a:close/>
              </a:path>
              <a:path w="48895" h="48894">
                <a:moveTo>
                  <a:pt x="18293" y="34391"/>
                </a:moveTo>
                <a:lnTo>
                  <a:pt x="17544" y="33858"/>
                </a:lnTo>
                <a:lnTo>
                  <a:pt x="17931" y="34092"/>
                </a:lnTo>
                <a:lnTo>
                  <a:pt x="18293" y="34391"/>
                </a:lnTo>
                <a:close/>
              </a:path>
              <a:path w="48895" h="48894">
                <a:moveTo>
                  <a:pt x="17931" y="34092"/>
                </a:moveTo>
                <a:lnTo>
                  <a:pt x="17544" y="33858"/>
                </a:lnTo>
                <a:lnTo>
                  <a:pt x="17931" y="34092"/>
                </a:lnTo>
                <a:close/>
              </a:path>
              <a:path w="48895" h="48894">
                <a:moveTo>
                  <a:pt x="30696" y="34092"/>
                </a:moveTo>
                <a:lnTo>
                  <a:pt x="30980" y="33858"/>
                </a:lnTo>
                <a:lnTo>
                  <a:pt x="30696" y="34092"/>
                </a:lnTo>
                <a:close/>
              </a:path>
              <a:path w="48895" h="48894">
                <a:moveTo>
                  <a:pt x="30333" y="34391"/>
                </a:moveTo>
                <a:lnTo>
                  <a:pt x="30696" y="34092"/>
                </a:lnTo>
                <a:lnTo>
                  <a:pt x="31082" y="33858"/>
                </a:lnTo>
                <a:lnTo>
                  <a:pt x="30333" y="34391"/>
                </a:lnTo>
                <a:close/>
              </a:path>
              <a:path w="48895" h="48894">
                <a:moveTo>
                  <a:pt x="18423" y="34391"/>
                </a:moveTo>
                <a:lnTo>
                  <a:pt x="18293" y="34391"/>
                </a:lnTo>
                <a:lnTo>
                  <a:pt x="17931" y="34092"/>
                </a:lnTo>
                <a:lnTo>
                  <a:pt x="18423" y="34391"/>
                </a:lnTo>
                <a:close/>
              </a:path>
              <a:path w="48895" h="48894">
                <a:moveTo>
                  <a:pt x="46313" y="34759"/>
                </a:moveTo>
                <a:lnTo>
                  <a:pt x="29596" y="34759"/>
                </a:lnTo>
                <a:lnTo>
                  <a:pt x="30142" y="34467"/>
                </a:lnTo>
                <a:lnTo>
                  <a:pt x="30696" y="34092"/>
                </a:lnTo>
                <a:lnTo>
                  <a:pt x="30333" y="34391"/>
                </a:lnTo>
                <a:lnTo>
                  <a:pt x="46491" y="34391"/>
                </a:lnTo>
                <a:lnTo>
                  <a:pt x="46313" y="34759"/>
                </a:lnTo>
                <a:close/>
              </a:path>
              <a:path w="48895" h="48894">
                <a:moveTo>
                  <a:pt x="18762" y="34597"/>
                </a:moveTo>
                <a:lnTo>
                  <a:pt x="18497" y="34467"/>
                </a:lnTo>
                <a:lnTo>
                  <a:pt x="18762" y="34597"/>
                </a:lnTo>
                <a:close/>
              </a:path>
              <a:path w="48895" h="48894">
                <a:moveTo>
                  <a:pt x="29823" y="34622"/>
                </a:moveTo>
                <a:lnTo>
                  <a:pt x="30078" y="34467"/>
                </a:lnTo>
                <a:lnTo>
                  <a:pt x="29823" y="34622"/>
                </a:lnTo>
                <a:close/>
              </a:path>
              <a:path w="48895" h="48894">
                <a:moveTo>
                  <a:pt x="19095" y="34759"/>
                </a:moveTo>
                <a:lnTo>
                  <a:pt x="18762" y="34597"/>
                </a:lnTo>
                <a:lnTo>
                  <a:pt x="19095" y="34759"/>
                </a:lnTo>
                <a:close/>
              </a:path>
              <a:path w="48895" h="48894">
                <a:moveTo>
                  <a:pt x="46087" y="35229"/>
                </a:moveTo>
                <a:lnTo>
                  <a:pt x="28568" y="35229"/>
                </a:lnTo>
                <a:lnTo>
                  <a:pt x="29139" y="34988"/>
                </a:lnTo>
                <a:lnTo>
                  <a:pt x="29823" y="34622"/>
                </a:lnTo>
                <a:lnTo>
                  <a:pt x="29596" y="34759"/>
                </a:lnTo>
                <a:lnTo>
                  <a:pt x="46313" y="34759"/>
                </a:lnTo>
                <a:lnTo>
                  <a:pt x="46087" y="35229"/>
                </a:lnTo>
                <a:close/>
              </a:path>
              <a:path w="48895" h="48894">
                <a:moveTo>
                  <a:pt x="20059" y="35229"/>
                </a:moveTo>
                <a:lnTo>
                  <a:pt x="19487" y="34988"/>
                </a:lnTo>
                <a:lnTo>
                  <a:pt x="19778" y="35092"/>
                </a:lnTo>
                <a:lnTo>
                  <a:pt x="20059" y="35229"/>
                </a:lnTo>
                <a:close/>
              </a:path>
              <a:path w="48895" h="48894">
                <a:moveTo>
                  <a:pt x="19778" y="35092"/>
                </a:moveTo>
                <a:lnTo>
                  <a:pt x="19487" y="34988"/>
                </a:lnTo>
                <a:lnTo>
                  <a:pt x="19778" y="35092"/>
                </a:lnTo>
                <a:close/>
              </a:path>
              <a:path w="48895" h="48894">
                <a:moveTo>
                  <a:pt x="28851" y="35092"/>
                </a:moveTo>
                <a:lnTo>
                  <a:pt x="29066" y="34988"/>
                </a:lnTo>
                <a:lnTo>
                  <a:pt x="28851" y="35092"/>
                </a:lnTo>
                <a:close/>
              </a:path>
              <a:path w="48895" h="48894">
                <a:moveTo>
                  <a:pt x="28568" y="35229"/>
                </a:moveTo>
                <a:lnTo>
                  <a:pt x="28851" y="35092"/>
                </a:lnTo>
                <a:lnTo>
                  <a:pt x="29139" y="34988"/>
                </a:lnTo>
                <a:lnTo>
                  <a:pt x="28568" y="35229"/>
                </a:lnTo>
                <a:close/>
              </a:path>
              <a:path w="48895" h="48894">
                <a:moveTo>
                  <a:pt x="45915" y="35585"/>
                </a:moveTo>
                <a:lnTo>
                  <a:pt x="27488" y="35585"/>
                </a:lnTo>
                <a:lnTo>
                  <a:pt x="28085" y="35407"/>
                </a:lnTo>
                <a:lnTo>
                  <a:pt x="28851" y="35092"/>
                </a:lnTo>
                <a:lnTo>
                  <a:pt x="28568" y="35229"/>
                </a:lnTo>
                <a:lnTo>
                  <a:pt x="46087" y="35229"/>
                </a:lnTo>
                <a:lnTo>
                  <a:pt x="45915" y="35585"/>
                </a:lnTo>
                <a:close/>
              </a:path>
              <a:path w="48895" h="48894">
                <a:moveTo>
                  <a:pt x="20160" y="35229"/>
                </a:moveTo>
                <a:lnTo>
                  <a:pt x="19778" y="35092"/>
                </a:lnTo>
                <a:lnTo>
                  <a:pt x="20160" y="35229"/>
                </a:lnTo>
                <a:close/>
              </a:path>
              <a:path w="48895" h="48894">
                <a:moveTo>
                  <a:pt x="21151" y="35585"/>
                </a:moveTo>
                <a:lnTo>
                  <a:pt x="20541" y="35407"/>
                </a:lnTo>
                <a:lnTo>
                  <a:pt x="20945" y="35511"/>
                </a:lnTo>
                <a:lnTo>
                  <a:pt x="21151" y="35585"/>
                </a:lnTo>
                <a:close/>
              </a:path>
              <a:path w="48895" h="48894">
                <a:moveTo>
                  <a:pt x="20945" y="35511"/>
                </a:moveTo>
                <a:lnTo>
                  <a:pt x="20541" y="35407"/>
                </a:lnTo>
                <a:lnTo>
                  <a:pt x="20945" y="35511"/>
                </a:lnTo>
                <a:close/>
              </a:path>
              <a:path w="48895" h="48894">
                <a:moveTo>
                  <a:pt x="27720" y="35501"/>
                </a:moveTo>
                <a:lnTo>
                  <a:pt x="27980" y="35407"/>
                </a:lnTo>
                <a:lnTo>
                  <a:pt x="27720" y="35501"/>
                </a:lnTo>
                <a:close/>
              </a:path>
              <a:path w="48895" h="48894">
                <a:moveTo>
                  <a:pt x="27488" y="35585"/>
                </a:moveTo>
                <a:lnTo>
                  <a:pt x="27720" y="35501"/>
                </a:lnTo>
                <a:lnTo>
                  <a:pt x="28085" y="35407"/>
                </a:lnTo>
                <a:lnTo>
                  <a:pt x="27488" y="35585"/>
                </a:lnTo>
                <a:close/>
              </a:path>
              <a:path w="48895" h="48894">
                <a:moveTo>
                  <a:pt x="26671" y="35771"/>
                </a:moveTo>
                <a:lnTo>
                  <a:pt x="27720" y="35501"/>
                </a:lnTo>
                <a:lnTo>
                  <a:pt x="27488" y="35585"/>
                </a:lnTo>
                <a:lnTo>
                  <a:pt x="45915" y="35585"/>
                </a:lnTo>
                <a:lnTo>
                  <a:pt x="45848" y="35725"/>
                </a:lnTo>
                <a:lnTo>
                  <a:pt x="26980" y="35725"/>
                </a:lnTo>
                <a:lnTo>
                  <a:pt x="26671" y="35771"/>
                </a:lnTo>
                <a:close/>
              </a:path>
              <a:path w="48895" h="48894">
                <a:moveTo>
                  <a:pt x="21232" y="35585"/>
                </a:moveTo>
                <a:lnTo>
                  <a:pt x="20945" y="35511"/>
                </a:lnTo>
                <a:lnTo>
                  <a:pt x="21232" y="35585"/>
                </a:lnTo>
                <a:close/>
              </a:path>
              <a:path w="48895" h="48894">
                <a:moveTo>
                  <a:pt x="22268" y="35852"/>
                </a:moveTo>
                <a:lnTo>
                  <a:pt x="21646" y="35725"/>
                </a:lnTo>
                <a:lnTo>
                  <a:pt x="21955" y="35771"/>
                </a:lnTo>
                <a:lnTo>
                  <a:pt x="22268" y="35852"/>
                </a:lnTo>
                <a:close/>
              </a:path>
              <a:path w="48895" h="48894">
                <a:moveTo>
                  <a:pt x="21952" y="35770"/>
                </a:moveTo>
                <a:lnTo>
                  <a:pt x="21646" y="35725"/>
                </a:lnTo>
                <a:lnTo>
                  <a:pt x="21775" y="35725"/>
                </a:lnTo>
                <a:lnTo>
                  <a:pt x="21952" y="35770"/>
                </a:lnTo>
                <a:close/>
              </a:path>
              <a:path w="48895" h="48894">
                <a:moveTo>
                  <a:pt x="26358" y="35852"/>
                </a:moveTo>
                <a:lnTo>
                  <a:pt x="26677" y="35770"/>
                </a:lnTo>
                <a:lnTo>
                  <a:pt x="26980" y="35725"/>
                </a:lnTo>
                <a:lnTo>
                  <a:pt x="26358" y="35852"/>
                </a:lnTo>
                <a:close/>
              </a:path>
              <a:path w="48895" h="48894">
                <a:moveTo>
                  <a:pt x="45787" y="35852"/>
                </a:moveTo>
                <a:lnTo>
                  <a:pt x="26358" y="35852"/>
                </a:lnTo>
                <a:lnTo>
                  <a:pt x="26980" y="35725"/>
                </a:lnTo>
                <a:lnTo>
                  <a:pt x="45848" y="35725"/>
                </a:lnTo>
                <a:close/>
              </a:path>
              <a:path w="48895" h="48894">
                <a:moveTo>
                  <a:pt x="22499" y="35852"/>
                </a:moveTo>
                <a:lnTo>
                  <a:pt x="22268" y="35852"/>
                </a:lnTo>
                <a:lnTo>
                  <a:pt x="21952" y="35770"/>
                </a:lnTo>
                <a:lnTo>
                  <a:pt x="22499" y="35852"/>
                </a:lnTo>
                <a:close/>
              </a:path>
              <a:path w="48895" h="48894">
                <a:moveTo>
                  <a:pt x="45718" y="35991"/>
                </a:moveTo>
                <a:lnTo>
                  <a:pt x="25202" y="35991"/>
                </a:lnTo>
                <a:lnTo>
                  <a:pt x="25837" y="35928"/>
                </a:lnTo>
                <a:lnTo>
                  <a:pt x="25625" y="35928"/>
                </a:lnTo>
                <a:lnTo>
                  <a:pt x="26671" y="35771"/>
                </a:lnTo>
                <a:lnTo>
                  <a:pt x="26358" y="35852"/>
                </a:lnTo>
                <a:lnTo>
                  <a:pt x="45787" y="35852"/>
                </a:lnTo>
                <a:lnTo>
                  <a:pt x="25837" y="35928"/>
                </a:lnTo>
                <a:lnTo>
                  <a:pt x="25525" y="35943"/>
                </a:lnTo>
                <a:lnTo>
                  <a:pt x="45743" y="35943"/>
                </a:lnTo>
                <a:close/>
              </a:path>
              <a:path w="48895" h="48894">
                <a:moveTo>
                  <a:pt x="23437" y="35991"/>
                </a:moveTo>
                <a:lnTo>
                  <a:pt x="22789" y="35928"/>
                </a:lnTo>
                <a:lnTo>
                  <a:pt x="23117" y="35944"/>
                </a:lnTo>
                <a:lnTo>
                  <a:pt x="23437" y="35991"/>
                </a:lnTo>
                <a:close/>
              </a:path>
              <a:path w="48895" h="48894">
                <a:moveTo>
                  <a:pt x="25202" y="35991"/>
                </a:moveTo>
                <a:lnTo>
                  <a:pt x="25525" y="35943"/>
                </a:lnTo>
                <a:lnTo>
                  <a:pt x="25837" y="35928"/>
                </a:lnTo>
                <a:lnTo>
                  <a:pt x="25202" y="35991"/>
                </a:lnTo>
                <a:close/>
              </a:path>
              <a:path w="48895" h="48894">
                <a:moveTo>
                  <a:pt x="45702" y="36017"/>
                </a:moveTo>
                <a:lnTo>
                  <a:pt x="24631" y="36017"/>
                </a:lnTo>
                <a:lnTo>
                  <a:pt x="24313" y="36001"/>
                </a:lnTo>
                <a:lnTo>
                  <a:pt x="25525" y="35943"/>
                </a:lnTo>
                <a:lnTo>
                  <a:pt x="25202" y="35991"/>
                </a:lnTo>
                <a:lnTo>
                  <a:pt x="45718" y="35991"/>
                </a:lnTo>
                <a:close/>
              </a:path>
              <a:path w="48895" h="48894">
                <a:moveTo>
                  <a:pt x="24105" y="35991"/>
                </a:moveTo>
                <a:lnTo>
                  <a:pt x="23352" y="35979"/>
                </a:lnTo>
                <a:lnTo>
                  <a:pt x="23117" y="35944"/>
                </a:lnTo>
                <a:lnTo>
                  <a:pt x="24105" y="35991"/>
                </a:lnTo>
                <a:close/>
              </a:path>
              <a:path w="48895" h="48894">
                <a:moveTo>
                  <a:pt x="24631" y="36017"/>
                </a:moveTo>
                <a:lnTo>
                  <a:pt x="23996" y="36017"/>
                </a:lnTo>
                <a:lnTo>
                  <a:pt x="24313" y="36001"/>
                </a:lnTo>
                <a:lnTo>
                  <a:pt x="24631" y="36017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03264" y="3258565"/>
            <a:ext cx="2729865" cy="540385"/>
          </a:xfrm>
          <a:custGeom>
            <a:avLst/>
            <a:gdLst/>
            <a:ahLst/>
            <a:cxnLst/>
            <a:rect l="l" t="t" r="r" b="b"/>
            <a:pathLst>
              <a:path w="2729865" h="540385">
                <a:moveTo>
                  <a:pt x="1364729" y="540004"/>
                </a:moveTo>
                <a:lnTo>
                  <a:pt x="1289854" y="539604"/>
                </a:lnTo>
                <a:lnTo>
                  <a:pt x="1216034" y="538419"/>
                </a:lnTo>
                <a:lnTo>
                  <a:pt x="1143373" y="536469"/>
                </a:lnTo>
                <a:lnTo>
                  <a:pt x="1071977" y="533774"/>
                </a:lnTo>
                <a:lnTo>
                  <a:pt x="1001947" y="530356"/>
                </a:lnTo>
                <a:lnTo>
                  <a:pt x="933389" y="526234"/>
                </a:lnTo>
                <a:lnTo>
                  <a:pt x="866407" y="521429"/>
                </a:lnTo>
                <a:lnTo>
                  <a:pt x="801105" y="515961"/>
                </a:lnTo>
                <a:lnTo>
                  <a:pt x="737586" y="509851"/>
                </a:lnTo>
                <a:lnTo>
                  <a:pt x="675955" y="503120"/>
                </a:lnTo>
                <a:lnTo>
                  <a:pt x="616315" y="495787"/>
                </a:lnTo>
                <a:lnTo>
                  <a:pt x="558772" y="487874"/>
                </a:lnTo>
                <a:lnTo>
                  <a:pt x="503428" y="479401"/>
                </a:lnTo>
                <a:lnTo>
                  <a:pt x="450389" y="470388"/>
                </a:lnTo>
                <a:lnTo>
                  <a:pt x="399757" y="460856"/>
                </a:lnTo>
                <a:lnTo>
                  <a:pt x="351638" y="450825"/>
                </a:lnTo>
                <a:lnTo>
                  <a:pt x="306135" y="440315"/>
                </a:lnTo>
                <a:lnTo>
                  <a:pt x="263351" y="429348"/>
                </a:lnTo>
                <a:lnTo>
                  <a:pt x="223392" y="417944"/>
                </a:lnTo>
                <a:lnTo>
                  <a:pt x="186362" y="406123"/>
                </a:lnTo>
                <a:lnTo>
                  <a:pt x="121501" y="381312"/>
                </a:lnTo>
                <a:lnTo>
                  <a:pt x="69602" y="355080"/>
                </a:lnTo>
                <a:lnTo>
                  <a:pt x="31497" y="327590"/>
                </a:lnTo>
                <a:lnTo>
                  <a:pt x="2025" y="284356"/>
                </a:lnTo>
                <a:lnTo>
                  <a:pt x="0" y="269494"/>
                </a:lnTo>
                <a:lnTo>
                  <a:pt x="2025" y="254728"/>
                </a:lnTo>
                <a:lnTo>
                  <a:pt x="31497" y="211747"/>
                </a:lnTo>
                <a:lnTo>
                  <a:pt x="69602" y="184398"/>
                </a:lnTo>
                <a:lnTo>
                  <a:pt x="121501" y="158285"/>
                </a:lnTo>
                <a:lnTo>
                  <a:pt x="186362" y="133573"/>
                </a:lnTo>
                <a:lnTo>
                  <a:pt x="223392" y="121795"/>
                </a:lnTo>
                <a:lnTo>
                  <a:pt x="263351" y="110430"/>
                </a:lnTo>
                <a:lnTo>
                  <a:pt x="306135" y="99498"/>
                </a:lnTo>
                <a:lnTo>
                  <a:pt x="351638" y="89019"/>
                </a:lnTo>
                <a:lnTo>
                  <a:pt x="399757" y="79016"/>
                </a:lnTo>
                <a:lnTo>
                  <a:pt x="450389" y="69508"/>
                </a:lnTo>
                <a:lnTo>
                  <a:pt x="503428" y="60515"/>
                </a:lnTo>
                <a:lnTo>
                  <a:pt x="558772" y="52060"/>
                </a:lnTo>
                <a:lnTo>
                  <a:pt x="616315" y="44162"/>
                </a:lnTo>
                <a:lnTo>
                  <a:pt x="675955" y="36843"/>
                </a:lnTo>
                <a:lnTo>
                  <a:pt x="737586" y="30122"/>
                </a:lnTo>
                <a:lnTo>
                  <a:pt x="801105" y="24021"/>
                </a:lnTo>
                <a:lnTo>
                  <a:pt x="866407" y="18560"/>
                </a:lnTo>
                <a:lnTo>
                  <a:pt x="933389" y="13760"/>
                </a:lnTo>
                <a:lnTo>
                  <a:pt x="1001947" y="9642"/>
                </a:lnTo>
                <a:lnTo>
                  <a:pt x="1071977" y="6226"/>
                </a:lnTo>
                <a:lnTo>
                  <a:pt x="1143373" y="3533"/>
                </a:lnTo>
                <a:lnTo>
                  <a:pt x="1216034" y="1584"/>
                </a:lnTo>
                <a:lnTo>
                  <a:pt x="1289854" y="399"/>
                </a:lnTo>
                <a:lnTo>
                  <a:pt x="1364729" y="0"/>
                </a:lnTo>
                <a:lnTo>
                  <a:pt x="1439605" y="399"/>
                </a:lnTo>
                <a:lnTo>
                  <a:pt x="1513426" y="1584"/>
                </a:lnTo>
                <a:lnTo>
                  <a:pt x="1586087" y="3533"/>
                </a:lnTo>
                <a:lnTo>
                  <a:pt x="1657485" y="6227"/>
                </a:lnTo>
                <a:lnTo>
                  <a:pt x="1727515" y="9644"/>
                </a:lnTo>
                <a:lnTo>
                  <a:pt x="1796074" y="13764"/>
                </a:lnTo>
                <a:lnTo>
                  <a:pt x="1863057" y="18566"/>
                </a:lnTo>
                <a:lnTo>
                  <a:pt x="1928360" y="24030"/>
                </a:lnTo>
                <a:lnTo>
                  <a:pt x="1991878" y="30136"/>
                </a:lnTo>
                <a:lnTo>
                  <a:pt x="2053510" y="36861"/>
                </a:lnTo>
                <a:lnTo>
                  <a:pt x="2113149" y="44187"/>
                </a:lnTo>
                <a:lnTo>
                  <a:pt x="2170692" y="52093"/>
                </a:lnTo>
                <a:lnTo>
                  <a:pt x="2226034" y="60557"/>
                </a:lnTo>
                <a:lnTo>
                  <a:pt x="2279073" y="69559"/>
                </a:lnTo>
                <a:lnTo>
                  <a:pt x="2329703" y="79079"/>
                </a:lnTo>
                <a:lnTo>
                  <a:pt x="2377821" y="89096"/>
                </a:lnTo>
                <a:lnTo>
                  <a:pt x="2423323" y="99590"/>
                </a:lnTo>
                <a:lnTo>
                  <a:pt x="2466104" y="110539"/>
                </a:lnTo>
                <a:lnTo>
                  <a:pt x="2506061" y="121924"/>
                </a:lnTo>
                <a:lnTo>
                  <a:pt x="2543089" y="133724"/>
                </a:lnTo>
                <a:lnTo>
                  <a:pt x="2607944" y="158485"/>
                </a:lnTo>
                <a:lnTo>
                  <a:pt x="2659835" y="184658"/>
                </a:lnTo>
                <a:lnTo>
                  <a:pt x="2697931" y="212078"/>
                </a:lnTo>
                <a:lnTo>
                  <a:pt x="2727388" y="255187"/>
                </a:lnTo>
                <a:lnTo>
                  <a:pt x="2729407" y="270001"/>
                </a:lnTo>
                <a:lnTo>
                  <a:pt x="2727388" y="284815"/>
                </a:lnTo>
                <a:lnTo>
                  <a:pt x="2697931" y="327921"/>
                </a:lnTo>
                <a:lnTo>
                  <a:pt x="2659835" y="355340"/>
                </a:lnTo>
                <a:lnTo>
                  <a:pt x="2607944" y="381513"/>
                </a:lnTo>
                <a:lnTo>
                  <a:pt x="2543089" y="406273"/>
                </a:lnTo>
                <a:lnTo>
                  <a:pt x="2506061" y="418073"/>
                </a:lnTo>
                <a:lnTo>
                  <a:pt x="2466104" y="429458"/>
                </a:lnTo>
                <a:lnTo>
                  <a:pt x="2423323" y="440408"/>
                </a:lnTo>
                <a:lnTo>
                  <a:pt x="2377821" y="450902"/>
                </a:lnTo>
                <a:lnTo>
                  <a:pt x="2329703" y="460919"/>
                </a:lnTo>
                <a:lnTo>
                  <a:pt x="2279073" y="470439"/>
                </a:lnTo>
                <a:lnTo>
                  <a:pt x="2226034" y="479442"/>
                </a:lnTo>
                <a:lnTo>
                  <a:pt x="2170692" y="487907"/>
                </a:lnTo>
                <a:lnTo>
                  <a:pt x="2113149" y="495812"/>
                </a:lnTo>
                <a:lnTo>
                  <a:pt x="2053510" y="503139"/>
                </a:lnTo>
                <a:lnTo>
                  <a:pt x="1991878" y="509865"/>
                </a:lnTo>
                <a:lnTo>
                  <a:pt x="1928360" y="515971"/>
                </a:lnTo>
                <a:lnTo>
                  <a:pt x="1863057" y="521435"/>
                </a:lnTo>
                <a:lnTo>
                  <a:pt x="1796074" y="526238"/>
                </a:lnTo>
                <a:lnTo>
                  <a:pt x="1727515" y="530358"/>
                </a:lnTo>
                <a:lnTo>
                  <a:pt x="1657485" y="533776"/>
                </a:lnTo>
                <a:lnTo>
                  <a:pt x="1586087" y="536469"/>
                </a:lnTo>
                <a:lnTo>
                  <a:pt x="1513426" y="538419"/>
                </a:lnTo>
                <a:lnTo>
                  <a:pt x="1439605" y="539604"/>
                </a:lnTo>
                <a:lnTo>
                  <a:pt x="1364729" y="540004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297091" y="3252215"/>
            <a:ext cx="2741930" cy="553085"/>
          </a:xfrm>
          <a:custGeom>
            <a:avLst/>
            <a:gdLst/>
            <a:ahLst/>
            <a:cxnLst/>
            <a:rect l="l" t="t" r="r" b="b"/>
            <a:pathLst>
              <a:path w="2741929" h="553085">
                <a:moveTo>
                  <a:pt x="0" y="280047"/>
                </a:moveTo>
                <a:lnTo>
                  <a:pt x="0" y="272453"/>
                </a:lnTo>
                <a:lnTo>
                  <a:pt x="380" y="268579"/>
                </a:lnTo>
                <a:lnTo>
                  <a:pt x="16967" y="231305"/>
                </a:lnTo>
                <a:lnTo>
                  <a:pt x="18668" y="229260"/>
                </a:lnTo>
                <a:lnTo>
                  <a:pt x="28409" y="237413"/>
                </a:lnTo>
                <a:lnTo>
                  <a:pt x="26822" y="239306"/>
                </a:lnTo>
                <a:lnTo>
                  <a:pt x="24585" y="242366"/>
                </a:lnTo>
                <a:lnTo>
                  <a:pt x="22470" y="245516"/>
                </a:lnTo>
                <a:lnTo>
                  <a:pt x="20556" y="248653"/>
                </a:lnTo>
                <a:lnTo>
                  <a:pt x="19017" y="251498"/>
                </a:lnTo>
                <a:lnTo>
                  <a:pt x="13522" y="266915"/>
                </a:lnTo>
                <a:lnTo>
                  <a:pt x="12966" y="270383"/>
                </a:lnTo>
                <a:lnTo>
                  <a:pt x="12687" y="273062"/>
                </a:lnTo>
                <a:lnTo>
                  <a:pt x="12585" y="276148"/>
                </a:lnTo>
                <a:lnTo>
                  <a:pt x="12661" y="279234"/>
                </a:lnTo>
                <a:lnTo>
                  <a:pt x="6243" y="279847"/>
                </a:lnTo>
                <a:lnTo>
                  <a:pt x="0" y="280047"/>
                </a:lnTo>
                <a:close/>
              </a:path>
              <a:path w="2741929" h="553085">
                <a:moveTo>
                  <a:pt x="27034" y="239052"/>
                </a:moveTo>
                <a:close/>
              </a:path>
              <a:path w="2741929" h="553085">
                <a:moveTo>
                  <a:pt x="26846" y="239306"/>
                </a:moveTo>
                <a:lnTo>
                  <a:pt x="27034" y="239052"/>
                </a:lnTo>
                <a:lnTo>
                  <a:pt x="26846" y="239306"/>
                </a:lnTo>
                <a:close/>
              </a:path>
              <a:path w="2741929" h="553085">
                <a:moveTo>
                  <a:pt x="24694" y="242204"/>
                </a:moveTo>
                <a:close/>
              </a:path>
              <a:path w="2741929" h="553085">
                <a:moveTo>
                  <a:pt x="24585" y="242366"/>
                </a:moveTo>
                <a:lnTo>
                  <a:pt x="24694" y="242204"/>
                </a:lnTo>
                <a:lnTo>
                  <a:pt x="24585" y="242366"/>
                </a:lnTo>
                <a:close/>
              </a:path>
              <a:path w="2741929" h="553085">
                <a:moveTo>
                  <a:pt x="22517" y="245440"/>
                </a:moveTo>
                <a:lnTo>
                  <a:pt x="22618" y="245275"/>
                </a:lnTo>
                <a:lnTo>
                  <a:pt x="22517" y="245440"/>
                </a:lnTo>
                <a:close/>
              </a:path>
              <a:path w="2741929" h="553085">
                <a:moveTo>
                  <a:pt x="22470" y="245516"/>
                </a:moveTo>
                <a:close/>
              </a:path>
              <a:path w="2741929" h="553085">
                <a:moveTo>
                  <a:pt x="20617" y="248540"/>
                </a:moveTo>
                <a:lnTo>
                  <a:pt x="20700" y="248386"/>
                </a:lnTo>
                <a:lnTo>
                  <a:pt x="20617" y="248540"/>
                </a:lnTo>
                <a:close/>
              </a:path>
              <a:path w="2741929" h="553085">
                <a:moveTo>
                  <a:pt x="20556" y="248653"/>
                </a:moveTo>
                <a:close/>
              </a:path>
              <a:path w="2741929" h="553085">
                <a:moveTo>
                  <a:pt x="18859" y="251790"/>
                </a:moveTo>
                <a:lnTo>
                  <a:pt x="18999" y="251498"/>
                </a:lnTo>
                <a:lnTo>
                  <a:pt x="18859" y="251790"/>
                </a:lnTo>
                <a:close/>
              </a:path>
              <a:path w="2741929" h="553085">
                <a:moveTo>
                  <a:pt x="17455" y="254704"/>
                </a:moveTo>
                <a:close/>
              </a:path>
              <a:path w="2741929" h="553085">
                <a:moveTo>
                  <a:pt x="17373" y="254901"/>
                </a:moveTo>
                <a:lnTo>
                  <a:pt x="17455" y="254704"/>
                </a:lnTo>
                <a:lnTo>
                  <a:pt x="17373" y="254901"/>
                </a:lnTo>
                <a:close/>
              </a:path>
              <a:path w="2741929" h="553085">
                <a:moveTo>
                  <a:pt x="16145" y="257851"/>
                </a:moveTo>
                <a:lnTo>
                  <a:pt x="16205" y="257683"/>
                </a:lnTo>
                <a:lnTo>
                  <a:pt x="16145" y="257851"/>
                </a:lnTo>
                <a:close/>
              </a:path>
              <a:path w="2741929" h="553085">
                <a:moveTo>
                  <a:pt x="16088" y="258013"/>
                </a:moveTo>
                <a:lnTo>
                  <a:pt x="16145" y="257851"/>
                </a:lnTo>
                <a:lnTo>
                  <a:pt x="16088" y="258013"/>
                </a:lnTo>
                <a:close/>
              </a:path>
              <a:path w="2741929" h="553085">
                <a:moveTo>
                  <a:pt x="15049" y="260944"/>
                </a:moveTo>
                <a:lnTo>
                  <a:pt x="15100" y="260769"/>
                </a:lnTo>
                <a:lnTo>
                  <a:pt x="15049" y="260944"/>
                </a:lnTo>
                <a:close/>
              </a:path>
              <a:path w="2741929" h="553085">
                <a:moveTo>
                  <a:pt x="14997" y="261124"/>
                </a:moveTo>
                <a:lnTo>
                  <a:pt x="15049" y="260944"/>
                </a:lnTo>
                <a:lnTo>
                  <a:pt x="14997" y="261124"/>
                </a:lnTo>
                <a:close/>
              </a:path>
              <a:path w="2741929" h="553085">
                <a:moveTo>
                  <a:pt x="14195" y="263911"/>
                </a:moveTo>
                <a:close/>
              </a:path>
              <a:path w="2741929" h="553085">
                <a:moveTo>
                  <a:pt x="14128" y="264210"/>
                </a:moveTo>
                <a:lnTo>
                  <a:pt x="14195" y="263911"/>
                </a:lnTo>
                <a:lnTo>
                  <a:pt x="14128" y="264210"/>
                </a:lnTo>
                <a:close/>
              </a:path>
              <a:path w="2741929" h="553085">
                <a:moveTo>
                  <a:pt x="13448" y="267244"/>
                </a:moveTo>
                <a:lnTo>
                  <a:pt x="13500" y="266915"/>
                </a:lnTo>
                <a:lnTo>
                  <a:pt x="13448" y="267244"/>
                </a:lnTo>
                <a:close/>
              </a:path>
              <a:path w="2741929" h="553085">
                <a:moveTo>
                  <a:pt x="13440" y="267296"/>
                </a:moveTo>
                <a:close/>
              </a:path>
              <a:path w="2741929" h="553085">
                <a:moveTo>
                  <a:pt x="12986" y="270179"/>
                </a:moveTo>
                <a:lnTo>
                  <a:pt x="13004" y="269989"/>
                </a:lnTo>
                <a:lnTo>
                  <a:pt x="12986" y="270179"/>
                </a:lnTo>
                <a:close/>
              </a:path>
              <a:path w="2741929" h="553085">
                <a:moveTo>
                  <a:pt x="12966" y="270383"/>
                </a:moveTo>
                <a:lnTo>
                  <a:pt x="12986" y="270179"/>
                </a:lnTo>
                <a:lnTo>
                  <a:pt x="12966" y="270383"/>
                </a:lnTo>
                <a:close/>
              </a:path>
              <a:path w="2741929" h="553085">
                <a:moveTo>
                  <a:pt x="12681" y="273273"/>
                </a:moveTo>
                <a:lnTo>
                  <a:pt x="12687" y="273062"/>
                </a:lnTo>
                <a:lnTo>
                  <a:pt x="12681" y="273273"/>
                </a:lnTo>
                <a:close/>
              </a:path>
              <a:path w="2741929" h="553085">
                <a:moveTo>
                  <a:pt x="12675" y="273469"/>
                </a:moveTo>
                <a:lnTo>
                  <a:pt x="12681" y="273273"/>
                </a:lnTo>
                <a:lnTo>
                  <a:pt x="12675" y="273469"/>
                </a:lnTo>
                <a:close/>
              </a:path>
              <a:path w="2741929" h="553085">
                <a:moveTo>
                  <a:pt x="6243" y="279847"/>
                </a:moveTo>
                <a:lnTo>
                  <a:pt x="12661" y="279234"/>
                </a:lnTo>
                <a:lnTo>
                  <a:pt x="12687" y="279641"/>
                </a:lnTo>
                <a:lnTo>
                  <a:pt x="6243" y="279847"/>
                </a:lnTo>
                <a:close/>
              </a:path>
              <a:path w="2741929" h="553085">
                <a:moveTo>
                  <a:pt x="12681" y="279430"/>
                </a:moveTo>
                <a:lnTo>
                  <a:pt x="12661" y="279234"/>
                </a:lnTo>
                <a:lnTo>
                  <a:pt x="12681" y="279430"/>
                </a:lnTo>
                <a:close/>
              </a:path>
              <a:path w="2741929" h="553085">
                <a:moveTo>
                  <a:pt x="16357" y="320573"/>
                </a:moveTo>
                <a:lnTo>
                  <a:pt x="380" y="284124"/>
                </a:lnTo>
                <a:lnTo>
                  <a:pt x="25" y="280441"/>
                </a:lnTo>
                <a:lnTo>
                  <a:pt x="6243" y="279847"/>
                </a:lnTo>
                <a:lnTo>
                  <a:pt x="12687" y="279641"/>
                </a:lnTo>
                <a:lnTo>
                  <a:pt x="12681" y="279430"/>
                </a:lnTo>
                <a:lnTo>
                  <a:pt x="12966" y="282321"/>
                </a:lnTo>
                <a:lnTo>
                  <a:pt x="13438" y="285394"/>
                </a:lnTo>
                <a:lnTo>
                  <a:pt x="14015" y="287985"/>
                </a:lnTo>
                <a:lnTo>
                  <a:pt x="14109" y="288480"/>
                </a:lnTo>
                <a:lnTo>
                  <a:pt x="14998" y="291579"/>
                </a:lnTo>
                <a:lnTo>
                  <a:pt x="16087" y="294678"/>
                </a:lnTo>
                <a:lnTo>
                  <a:pt x="17368" y="297789"/>
                </a:lnTo>
                <a:lnTo>
                  <a:pt x="18999" y="301205"/>
                </a:lnTo>
                <a:lnTo>
                  <a:pt x="20556" y="304050"/>
                </a:lnTo>
                <a:lnTo>
                  <a:pt x="22470" y="307187"/>
                </a:lnTo>
                <a:lnTo>
                  <a:pt x="24593" y="310337"/>
                </a:lnTo>
                <a:lnTo>
                  <a:pt x="26568" y="313016"/>
                </a:lnTo>
                <a:lnTo>
                  <a:pt x="16357" y="320573"/>
                </a:lnTo>
                <a:close/>
              </a:path>
              <a:path w="2741929" h="553085">
                <a:moveTo>
                  <a:pt x="13524" y="285788"/>
                </a:moveTo>
                <a:lnTo>
                  <a:pt x="13441" y="285416"/>
                </a:lnTo>
                <a:lnTo>
                  <a:pt x="13524" y="285788"/>
                </a:lnTo>
                <a:close/>
              </a:path>
              <a:path w="2741929" h="553085">
                <a:moveTo>
                  <a:pt x="14184" y="288740"/>
                </a:moveTo>
                <a:lnTo>
                  <a:pt x="14109" y="288480"/>
                </a:lnTo>
                <a:lnTo>
                  <a:pt x="14184" y="288740"/>
                </a:lnTo>
                <a:close/>
              </a:path>
              <a:path w="2741929" h="553085">
                <a:moveTo>
                  <a:pt x="19017" y="301205"/>
                </a:moveTo>
                <a:lnTo>
                  <a:pt x="18859" y="300913"/>
                </a:lnTo>
                <a:lnTo>
                  <a:pt x="19017" y="301205"/>
                </a:lnTo>
                <a:close/>
              </a:path>
              <a:path w="2741929" h="553085">
                <a:moveTo>
                  <a:pt x="24739" y="310553"/>
                </a:moveTo>
                <a:lnTo>
                  <a:pt x="24574" y="310337"/>
                </a:lnTo>
                <a:lnTo>
                  <a:pt x="24739" y="310553"/>
                </a:lnTo>
                <a:close/>
              </a:path>
              <a:path w="2741929" h="553085">
                <a:moveTo>
                  <a:pt x="55016" y="212483"/>
                </a:moveTo>
                <a:lnTo>
                  <a:pt x="47523" y="202234"/>
                </a:lnTo>
                <a:lnTo>
                  <a:pt x="54368" y="197231"/>
                </a:lnTo>
                <a:lnTo>
                  <a:pt x="64173" y="190703"/>
                </a:lnTo>
                <a:lnTo>
                  <a:pt x="74726" y="184276"/>
                </a:lnTo>
                <a:lnTo>
                  <a:pt x="86017" y="177926"/>
                </a:lnTo>
                <a:lnTo>
                  <a:pt x="91516" y="175069"/>
                </a:lnTo>
                <a:lnTo>
                  <a:pt x="97370" y="186334"/>
                </a:lnTo>
                <a:lnTo>
                  <a:pt x="92167" y="189052"/>
                </a:lnTo>
                <a:lnTo>
                  <a:pt x="81054" y="195287"/>
                </a:lnTo>
                <a:lnTo>
                  <a:pt x="70897" y="201485"/>
                </a:lnTo>
                <a:lnTo>
                  <a:pt x="61521" y="207721"/>
                </a:lnTo>
                <a:lnTo>
                  <a:pt x="55016" y="212483"/>
                </a:lnTo>
                <a:close/>
              </a:path>
              <a:path w="2741929" h="553085">
                <a:moveTo>
                  <a:pt x="91973" y="189153"/>
                </a:moveTo>
                <a:lnTo>
                  <a:pt x="92151" y="189052"/>
                </a:lnTo>
                <a:lnTo>
                  <a:pt x="91973" y="189153"/>
                </a:lnTo>
                <a:close/>
              </a:path>
              <a:path w="2741929" h="553085">
                <a:moveTo>
                  <a:pt x="81090" y="195266"/>
                </a:moveTo>
                <a:lnTo>
                  <a:pt x="81241" y="195173"/>
                </a:lnTo>
                <a:lnTo>
                  <a:pt x="81090" y="195266"/>
                </a:lnTo>
                <a:close/>
              </a:path>
              <a:path w="2741929" h="553085">
                <a:moveTo>
                  <a:pt x="81054" y="195287"/>
                </a:moveTo>
                <a:close/>
              </a:path>
              <a:path w="2741929" h="553085">
                <a:moveTo>
                  <a:pt x="70961" y="201442"/>
                </a:moveTo>
                <a:lnTo>
                  <a:pt x="71107" y="201345"/>
                </a:lnTo>
                <a:lnTo>
                  <a:pt x="70961" y="201442"/>
                </a:lnTo>
                <a:close/>
              </a:path>
              <a:path w="2741929" h="553085">
                <a:moveTo>
                  <a:pt x="70897" y="201485"/>
                </a:moveTo>
                <a:close/>
              </a:path>
              <a:path w="2741929" h="553085">
                <a:moveTo>
                  <a:pt x="61552" y="207698"/>
                </a:moveTo>
                <a:lnTo>
                  <a:pt x="61747" y="207556"/>
                </a:lnTo>
                <a:lnTo>
                  <a:pt x="61552" y="207698"/>
                </a:lnTo>
                <a:close/>
              </a:path>
              <a:path w="2741929" h="553085">
                <a:moveTo>
                  <a:pt x="61521" y="207721"/>
                </a:moveTo>
                <a:close/>
              </a:path>
              <a:path w="2741929" h="553085">
                <a:moveTo>
                  <a:pt x="131330" y="170205"/>
                </a:moveTo>
                <a:lnTo>
                  <a:pt x="168770" y="141681"/>
                </a:lnTo>
                <a:lnTo>
                  <a:pt x="174015" y="139826"/>
                </a:lnTo>
                <a:lnTo>
                  <a:pt x="178257" y="151803"/>
                </a:lnTo>
                <a:lnTo>
                  <a:pt x="173075" y="153631"/>
                </a:lnTo>
                <a:lnTo>
                  <a:pt x="157777" y="159372"/>
                </a:lnTo>
                <a:lnTo>
                  <a:pt x="143161" y="165188"/>
                </a:lnTo>
                <a:lnTo>
                  <a:pt x="131330" y="170205"/>
                </a:lnTo>
                <a:close/>
              </a:path>
              <a:path w="2741929" h="553085">
                <a:moveTo>
                  <a:pt x="173075" y="153631"/>
                </a:moveTo>
                <a:close/>
              </a:path>
              <a:path w="2741929" h="553085">
                <a:moveTo>
                  <a:pt x="157777" y="159372"/>
                </a:moveTo>
                <a:close/>
              </a:path>
              <a:path w="2741929" h="553085">
                <a:moveTo>
                  <a:pt x="143270" y="165142"/>
                </a:moveTo>
                <a:close/>
              </a:path>
              <a:path w="2741929" h="553085">
                <a:moveTo>
                  <a:pt x="143161" y="165188"/>
                </a:moveTo>
                <a:close/>
              </a:path>
              <a:path w="2741929" h="553085">
                <a:moveTo>
                  <a:pt x="214160" y="139725"/>
                </a:moveTo>
                <a:lnTo>
                  <a:pt x="256311" y="113931"/>
                </a:lnTo>
                <a:lnTo>
                  <a:pt x="259283" y="113118"/>
                </a:lnTo>
                <a:lnTo>
                  <a:pt x="262610" y="125387"/>
                </a:lnTo>
                <a:lnTo>
                  <a:pt x="259708" y="126174"/>
                </a:lnTo>
                <a:lnTo>
                  <a:pt x="241037" y="131495"/>
                </a:lnTo>
                <a:lnTo>
                  <a:pt x="223058" y="136906"/>
                </a:lnTo>
                <a:lnTo>
                  <a:pt x="214160" y="139725"/>
                </a:lnTo>
                <a:close/>
              </a:path>
              <a:path w="2741929" h="553085">
                <a:moveTo>
                  <a:pt x="259708" y="126174"/>
                </a:moveTo>
                <a:close/>
              </a:path>
              <a:path w="2741929" h="553085">
                <a:moveTo>
                  <a:pt x="241045" y="131495"/>
                </a:moveTo>
                <a:close/>
              </a:path>
              <a:path w="2741929" h="553085">
                <a:moveTo>
                  <a:pt x="223058" y="136906"/>
                </a:moveTo>
                <a:close/>
              </a:path>
              <a:path w="2741929" h="553085">
                <a:moveTo>
                  <a:pt x="299300" y="115697"/>
                </a:moveTo>
                <a:lnTo>
                  <a:pt x="296278" y="103365"/>
                </a:lnTo>
                <a:lnTo>
                  <a:pt x="316382" y="98425"/>
                </a:lnTo>
                <a:lnTo>
                  <a:pt x="337604" y="93459"/>
                </a:lnTo>
                <a:lnTo>
                  <a:pt x="345833" y="91630"/>
                </a:lnTo>
                <a:lnTo>
                  <a:pt x="348602" y="104025"/>
                </a:lnTo>
                <a:lnTo>
                  <a:pt x="340407" y="105854"/>
                </a:lnTo>
                <a:lnTo>
                  <a:pt x="319315" y="110782"/>
                </a:lnTo>
                <a:lnTo>
                  <a:pt x="299300" y="115697"/>
                </a:lnTo>
                <a:close/>
              </a:path>
              <a:path w="2741929" h="553085">
                <a:moveTo>
                  <a:pt x="340407" y="105854"/>
                </a:moveTo>
                <a:close/>
              </a:path>
              <a:path w="2741929" h="553085">
                <a:moveTo>
                  <a:pt x="319315" y="110782"/>
                </a:moveTo>
                <a:close/>
              </a:path>
              <a:path w="2741929" h="553085">
                <a:moveTo>
                  <a:pt x="385724" y="96012"/>
                </a:moveTo>
                <a:lnTo>
                  <a:pt x="383197" y="83553"/>
                </a:lnTo>
                <a:lnTo>
                  <a:pt x="404698" y="79197"/>
                </a:lnTo>
                <a:lnTo>
                  <a:pt x="433158" y="73748"/>
                </a:lnTo>
                <a:lnTo>
                  <a:pt x="435457" y="86245"/>
                </a:lnTo>
                <a:lnTo>
                  <a:pt x="430502" y="87147"/>
                </a:lnTo>
                <a:lnTo>
                  <a:pt x="407137" y="91668"/>
                </a:lnTo>
                <a:lnTo>
                  <a:pt x="385724" y="96012"/>
                </a:lnTo>
                <a:close/>
              </a:path>
              <a:path w="2741929" h="553085">
                <a:moveTo>
                  <a:pt x="430517" y="87147"/>
                </a:moveTo>
                <a:close/>
              </a:path>
              <a:path w="2741929" h="553085">
                <a:moveTo>
                  <a:pt x="407155" y="91664"/>
                </a:moveTo>
                <a:close/>
              </a:path>
              <a:path w="2741929" h="553085">
                <a:moveTo>
                  <a:pt x="407137" y="91668"/>
                </a:moveTo>
                <a:close/>
              </a:path>
              <a:path w="2741929" h="553085">
                <a:moveTo>
                  <a:pt x="472897" y="79501"/>
                </a:moveTo>
                <a:lnTo>
                  <a:pt x="470712" y="66992"/>
                </a:lnTo>
                <a:lnTo>
                  <a:pt x="476758" y="65925"/>
                </a:lnTo>
                <a:lnTo>
                  <a:pt x="520928" y="58699"/>
                </a:lnTo>
                <a:lnTo>
                  <a:pt x="522922" y="71234"/>
                </a:lnTo>
                <a:lnTo>
                  <a:pt x="503847" y="74269"/>
                </a:lnTo>
                <a:lnTo>
                  <a:pt x="478878" y="78447"/>
                </a:lnTo>
                <a:lnTo>
                  <a:pt x="472897" y="79501"/>
                </a:lnTo>
                <a:close/>
              </a:path>
              <a:path w="2741929" h="553085">
                <a:moveTo>
                  <a:pt x="560501" y="65532"/>
                </a:moveTo>
                <a:lnTo>
                  <a:pt x="558685" y="52959"/>
                </a:lnTo>
                <a:lnTo>
                  <a:pt x="607060" y="46164"/>
                </a:lnTo>
                <a:lnTo>
                  <a:pt x="609079" y="45910"/>
                </a:lnTo>
                <a:lnTo>
                  <a:pt x="610717" y="58496"/>
                </a:lnTo>
                <a:lnTo>
                  <a:pt x="608669" y="58762"/>
                </a:lnTo>
                <a:lnTo>
                  <a:pt x="581737" y="62458"/>
                </a:lnTo>
                <a:lnTo>
                  <a:pt x="560501" y="65532"/>
                </a:lnTo>
                <a:close/>
              </a:path>
              <a:path w="2741929" h="553085">
                <a:moveTo>
                  <a:pt x="608723" y="58762"/>
                </a:moveTo>
                <a:close/>
              </a:path>
              <a:path w="2741929" h="553085">
                <a:moveTo>
                  <a:pt x="581774" y="62458"/>
                </a:moveTo>
                <a:close/>
              </a:path>
              <a:path w="2741929" h="553085">
                <a:moveTo>
                  <a:pt x="648474" y="53670"/>
                </a:moveTo>
                <a:lnTo>
                  <a:pt x="646912" y="41059"/>
                </a:lnTo>
                <a:lnTo>
                  <a:pt x="697445" y="35090"/>
                </a:lnTo>
                <a:lnTo>
                  <a:pt x="698842" y="47713"/>
                </a:lnTo>
                <a:lnTo>
                  <a:pt x="692257" y="48437"/>
                </a:lnTo>
                <a:lnTo>
                  <a:pt x="664006" y="51739"/>
                </a:lnTo>
                <a:lnTo>
                  <a:pt x="648474" y="53670"/>
                </a:lnTo>
                <a:close/>
              </a:path>
              <a:path w="2741929" h="553085">
                <a:moveTo>
                  <a:pt x="692327" y="48437"/>
                </a:moveTo>
                <a:close/>
              </a:path>
              <a:path w="2741929" h="553085">
                <a:moveTo>
                  <a:pt x="736676" y="43624"/>
                </a:moveTo>
                <a:lnTo>
                  <a:pt x="735355" y="30987"/>
                </a:lnTo>
                <a:lnTo>
                  <a:pt x="785990" y="25971"/>
                </a:lnTo>
                <a:lnTo>
                  <a:pt x="787158" y="38620"/>
                </a:lnTo>
                <a:lnTo>
                  <a:pt x="779843" y="39293"/>
                </a:lnTo>
                <a:lnTo>
                  <a:pt x="750252" y="42202"/>
                </a:lnTo>
                <a:lnTo>
                  <a:pt x="736676" y="43624"/>
                </a:lnTo>
                <a:close/>
              </a:path>
              <a:path w="2741929" h="553085">
                <a:moveTo>
                  <a:pt x="825068" y="35204"/>
                </a:moveTo>
                <a:lnTo>
                  <a:pt x="823976" y="22555"/>
                </a:lnTo>
                <a:lnTo>
                  <a:pt x="874674" y="18402"/>
                </a:lnTo>
                <a:lnTo>
                  <a:pt x="875626" y="31064"/>
                </a:lnTo>
                <a:lnTo>
                  <a:pt x="870991" y="31407"/>
                </a:lnTo>
                <a:lnTo>
                  <a:pt x="840219" y="33896"/>
                </a:lnTo>
                <a:lnTo>
                  <a:pt x="825068" y="35204"/>
                </a:lnTo>
                <a:close/>
              </a:path>
              <a:path w="2741929" h="553085">
                <a:moveTo>
                  <a:pt x="913587" y="28270"/>
                </a:moveTo>
                <a:lnTo>
                  <a:pt x="912698" y="15595"/>
                </a:lnTo>
                <a:lnTo>
                  <a:pt x="963421" y="12230"/>
                </a:lnTo>
                <a:lnTo>
                  <a:pt x="964234" y="24904"/>
                </a:lnTo>
                <a:lnTo>
                  <a:pt x="933627" y="26873"/>
                </a:lnTo>
                <a:lnTo>
                  <a:pt x="913587" y="28270"/>
                </a:lnTo>
                <a:close/>
              </a:path>
              <a:path w="2741929" h="553085">
                <a:moveTo>
                  <a:pt x="1002207" y="22694"/>
                </a:moveTo>
                <a:lnTo>
                  <a:pt x="1001534" y="10007"/>
                </a:lnTo>
                <a:lnTo>
                  <a:pt x="1052296" y="7404"/>
                </a:lnTo>
                <a:lnTo>
                  <a:pt x="1052906" y="20091"/>
                </a:lnTo>
                <a:lnTo>
                  <a:pt x="1030160" y="21196"/>
                </a:lnTo>
                <a:lnTo>
                  <a:pt x="1002207" y="22694"/>
                </a:lnTo>
                <a:close/>
              </a:path>
              <a:path w="2741929" h="553085">
                <a:moveTo>
                  <a:pt x="1090942" y="18402"/>
                </a:moveTo>
                <a:lnTo>
                  <a:pt x="1090396" y="5714"/>
                </a:lnTo>
                <a:lnTo>
                  <a:pt x="1141221" y="3822"/>
                </a:lnTo>
                <a:lnTo>
                  <a:pt x="1141641" y="16522"/>
                </a:lnTo>
                <a:lnTo>
                  <a:pt x="1129538" y="16916"/>
                </a:lnTo>
                <a:lnTo>
                  <a:pt x="1096446" y="18173"/>
                </a:lnTo>
                <a:lnTo>
                  <a:pt x="1090942" y="18402"/>
                </a:lnTo>
                <a:close/>
              </a:path>
              <a:path w="2741929" h="553085">
                <a:moveTo>
                  <a:pt x="1096111" y="18186"/>
                </a:moveTo>
                <a:lnTo>
                  <a:pt x="1096446" y="18173"/>
                </a:lnTo>
                <a:lnTo>
                  <a:pt x="1096111" y="18186"/>
                </a:lnTo>
                <a:close/>
              </a:path>
              <a:path w="2741929" h="553085">
                <a:moveTo>
                  <a:pt x="1179690" y="15354"/>
                </a:moveTo>
                <a:lnTo>
                  <a:pt x="1179334" y="2654"/>
                </a:lnTo>
                <a:lnTo>
                  <a:pt x="1230147" y="1422"/>
                </a:lnTo>
                <a:lnTo>
                  <a:pt x="1230439" y="14122"/>
                </a:lnTo>
                <a:lnTo>
                  <a:pt x="1197241" y="14871"/>
                </a:lnTo>
                <a:lnTo>
                  <a:pt x="1179690" y="15354"/>
                </a:lnTo>
                <a:close/>
              </a:path>
              <a:path w="2741929" h="553085">
                <a:moveTo>
                  <a:pt x="1268476" y="13462"/>
                </a:moveTo>
                <a:lnTo>
                  <a:pt x="1268310" y="762"/>
                </a:lnTo>
                <a:lnTo>
                  <a:pt x="1319136" y="215"/>
                </a:lnTo>
                <a:lnTo>
                  <a:pt x="1319237" y="12915"/>
                </a:lnTo>
                <a:lnTo>
                  <a:pt x="1300721" y="13055"/>
                </a:lnTo>
                <a:lnTo>
                  <a:pt x="1268476" y="13462"/>
                </a:lnTo>
                <a:close/>
              </a:path>
              <a:path w="2741929" h="553085">
                <a:moveTo>
                  <a:pt x="1357299" y="12738"/>
                </a:moveTo>
                <a:lnTo>
                  <a:pt x="1357274" y="38"/>
                </a:lnTo>
                <a:lnTo>
                  <a:pt x="1370901" y="0"/>
                </a:lnTo>
                <a:lnTo>
                  <a:pt x="1408137" y="101"/>
                </a:lnTo>
                <a:lnTo>
                  <a:pt x="1408037" y="12700"/>
                </a:lnTo>
                <a:lnTo>
                  <a:pt x="1370888" y="12700"/>
                </a:lnTo>
                <a:lnTo>
                  <a:pt x="1357299" y="12738"/>
                </a:lnTo>
                <a:close/>
              </a:path>
              <a:path w="2741929" h="553085">
                <a:moveTo>
                  <a:pt x="1370908" y="12700"/>
                </a:moveTo>
                <a:close/>
              </a:path>
              <a:path w="2741929" h="553085">
                <a:moveTo>
                  <a:pt x="1408036" y="12801"/>
                </a:moveTo>
                <a:lnTo>
                  <a:pt x="1406080" y="12788"/>
                </a:lnTo>
                <a:lnTo>
                  <a:pt x="1370908" y="12700"/>
                </a:lnTo>
                <a:lnTo>
                  <a:pt x="1408037" y="12700"/>
                </a:lnTo>
                <a:close/>
              </a:path>
              <a:path w="2741929" h="553085">
                <a:moveTo>
                  <a:pt x="1496872" y="13855"/>
                </a:moveTo>
                <a:lnTo>
                  <a:pt x="1475790" y="13487"/>
                </a:lnTo>
                <a:lnTo>
                  <a:pt x="1446110" y="13119"/>
                </a:lnTo>
                <a:lnTo>
                  <a:pt x="1446263" y="419"/>
                </a:lnTo>
                <a:lnTo>
                  <a:pt x="1497088" y="1155"/>
                </a:lnTo>
                <a:lnTo>
                  <a:pt x="1496872" y="13855"/>
                </a:lnTo>
                <a:close/>
              </a:path>
              <a:path w="2741929" h="553085">
                <a:moveTo>
                  <a:pt x="1585645" y="16040"/>
                </a:moveTo>
                <a:lnTo>
                  <a:pt x="1578521" y="15811"/>
                </a:lnTo>
                <a:lnTo>
                  <a:pt x="1544535" y="14871"/>
                </a:lnTo>
                <a:lnTo>
                  <a:pt x="1534921" y="14655"/>
                </a:lnTo>
                <a:lnTo>
                  <a:pt x="1535214" y="1955"/>
                </a:lnTo>
                <a:lnTo>
                  <a:pt x="1586064" y="3352"/>
                </a:lnTo>
                <a:lnTo>
                  <a:pt x="1585645" y="16040"/>
                </a:lnTo>
                <a:close/>
              </a:path>
              <a:path w="2741929" h="553085">
                <a:moveTo>
                  <a:pt x="1645691" y="18186"/>
                </a:moveTo>
                <a:lnTo>
                  <a:pt x="1623694" y="17348"/>
                </a:lnTo>
                <a:lnTo>
                  <a:pt x="1624164" y="4660"/>
                </a:lnTo>
                <a:lnTo>
                  <a:pt x="1674964" y="6731"/>
                </a:lnTo>
                <a:lnTo>
                  <a:pt x="1674472" y="18173"/>
                </a:lnTo>
                <a:lnTo>
                  <a:pt x="1645665" y="18173"/>
                </a:lnTo>
                <a:close/>
              </a:path>
              <a:path w="2741929" h="553085">
                <a:moveTo>
                  <a:pt x="1674418" y="19418"/>
                </a:moveTo>
                <a:lnTo>
                  <a:pt x="1645665" y="18173"/>
                </a:lnTo>
                <a:lnTo>
                  <a:pt x="1674472" y="18173"/>
                </a:lnTo>
                <a:lnTo>
                  <a:pt x="1674418" y="19418"/>
                </a:lnTo>
                <a:close/>
              </a:path>
              <a:path w="2741929" h="553085">
                <a:moveTo>
                  <a:pt x="1763090" y="24053"/>
                </a:moveTo>
                <a:lnTo>
                  <a:pt x="1744129" y="22936"/>
                </a:lnTo>
                <a:lnTo>
                  <a:pt x="1712404" y="21234"/>
                </a:lnTo>
                <a:lnTo>
                  <a:pt x="1713077" y="8547"/>
                </a:lnTo>
                <a:lnTo>
                  <a:pt x="1763839" y="11366"/>
                </a:lnTo>
                <a:lnTo>
                  <a:pt x="1763090" y="24053"/>
                </a:lnTo>
                <a:close/>
              </a:path>
              <a:path w="2741929" h="553085">
                <a:moveTo>
                  <a:pt x="1851685" y="29972"/>
                </a:moveTo>
                <a:lnTo>
                  <a:pt x="1839645" y="29070"/>
                </a:lnTo>
                <a:lnTo>
                  <a:pt x="1808149" y="26873"/>
                </a:lnTo>
                <a:lnTo>
                  <a:pt x="1801088" y="26416"/>
                </a:lnTo>
                <a:lnTo>
                  <a:pt x="1801901" y="13741"/>
                </a:lnTo>
                <a:lnTo>
                  <a:pt x="1852637" y="17310"/>
                </a:lnTo>
                <a:lnTo>
                  <a:pt x="1851685" y="29972"/>
                </a:lnTo>
                <a:close/>
              </a:path>
              <a:path w="2741929" h="553085">
                <a:moveTo>
                  <a:pt x="1940179" y="37287"/>
                </a:moveTo>
                <a:lnTo>
                  <a:pt x="1931936" y="36525"/>
                </a:lnTo>
                <a:lnTo>
                  <a:pt x="1901545" y="33896"/>
                </a:lnTo>
                <a:lnTo>
                  <a:pt x="1889633" y="32931"/>
                </a:lnTo>
                <a:lnTo>
                  <a:pt x="1890661" y="20269"/>
                </a:lnTo>
                <a:lnTo>
                  <a:pt x="1941347" y="24637"/>
                </a:lnTo>
                <a:lnTo>
                  <a:pt x="1940179" y="37287"/>
                </a:lnTo>
                <a:close/>
              </a:path>
              <a:path w="2741929" h="553085">
                <a:moveTo>
                  <a:pt x="2028520" y="46113"/>
                </a:moveTo>
                <a:lnTo>
                  <a:pt x="2020696" y="45250"/>
                </a:lnTo>
                <a:lnTo>
                  <a:pt x="1991512" y="42202"/>
                </a:lnTo>
                <a:lnTo>
                  <a:pt x="1978075" y="40881"/>
                </a:lnTo>
                <a:lnTo>
                  <a:pt x="1979307" y="28244"/>
                </a:lnTo>
                <a:lnTo>
                  <a:pt x="2029917" y="33489"/>
                </a:lnTo>
                <a:lnTo>
                  <a:pt x="2028520" y="46113"/>
                </a:lnTo>
                <a:close/>
              </a:path>
              <a:path w="2741929" h="553085">
                <a:moveTo>
                  <a:pt x="2116670" y="56616"/>
                </a:moveTo>
                <a:lnTo>
                  <a:pt x="2105634" y="55181"/>
                </a:lnTo>
                <a:lnTo>
                  <a:pt x="2077758" y="51739"/>
                </a:lnTo>
                <a:lnTo>
                  <a:pt x="2066340" y="50406"/>
                </a:lnTo>
                <a:lnTo>
                  <a:pt x="2067814" y="37795"/>
                </a:lnTo>
                <a:lnTo>
                  <a:pt x="2118309" y="44030"/>
                </a:lnTo>
                <a:lnTo>
                  <a:pt x="2116670" y="56616"/>
                </a:lnTo>
                <a:close/>
              </a:path>
              <a:path w="2741929" h="553085">
                <a:moveTo>
                  <a:pt x="2204567" y="69011"/>
                </a:moveTo>
                <a:lnTo>
                  <a:pt x="2186457" y="66268"/>
                </a:lnTo>
                <a:lnTo>
                  <a:pt x="2159990" y="62445"/>
                </a:lnTo>
                <a:lnTo>
                  <a:pt x="2154389" y="61683"/>
                </a:lnTo>
                <a:lnTo>
                  <a:pt x="2156117" y="49098"/>
                </a:lnTo>
                <a:lnTo>
                  <a:pt x="2206472" y="56464"/>
                </a:lnTo>
                <a:lnTo>
                  <a:pt x="2204567" y="69011"/>
                </a:lnTo>
                <a:close/>
              </a:path>
              <a:path w="2741929" h="553085">
                <a:moveTo>
                  <a:pt x="2292057" y="83604"/>
                </a:moveTo>
                <a:lnTo>
                  <a:pt x="2287333" y="82740"/>
                </a:lnTo>
                <a:lnTo>
                  <a:pt x="2262886" y="78447"/>
                </a:lnTo>
                <a:lnTo>
                  <a:pt x="2242108" y="74968"/>
                </a:lnTo>
                <a:lnTo>
                  <a:pt x="2244191" y="62445"/>
                </a:lnTo>
                <a:lnTo>
                  <a:pt x="2289606" y="70243"/>
                </a:lnTo>
                <a:lnTo>
                  <a:pt x="2294356" y="71120"/>
                </a:lnTo>
                <a:lnTo>
                  <a:pt x="2292057" y="83604"/>
                </a:lnTo>
                <a:close/>
              </a:path>
              <a:path w="2741929" h="553085">
                <a:moveTo>
                  <a:pt x="2380053" y="96291"/>
                </a:moveTo>
                <a:lnTo>
                  <a:pt x="2357425" y="96278"/>
                </a:lnTo>
                <a:lnTo>
                  <a:pt x="2334615" y="91655"/>
                </a:lnTo>
                <a:lnTo>
                  <a:pt x="2329446" y="90652"/>
                </a:lnTo>
                <a:lnTo>
                  <a:pt x="2331846" y="78181"/>
                </a:lnTo>
                <a:lnTo>
                  <a:pt x="2360041" y="83845"/>
                </a:lnTo>
                <a:lnTo>
                  <a:pt x="2381719" y="88455"/>
                </a:lnTo>
                <a:lnTo>
                  <a:pt x="2380053" y="96291"/>
                </a:lnTo>
                <a:close/>
              </a:path>
              <a:path w="2741929" h="553085">
                <a:moveTo>
                  <a:pt x="2379078" y="100876"/>
                </a:moveTo>
                <a:lnTo>
                  <a:pt x="2357424" y="96278"/>
                </a:lnTo>
                <a:lnTo>
                  <a:pt x="2380053" y="96291"/>
                </a:lnTo>
                <a:lnTo>
                  <a:pt x="2379078" y="100876"/>
                </a:lnTo>
                <a:close/>
              </a:path>
              <a:path w="2741929" h="553085">
                <a:moveTo>
                  <a:pt x="2468102" y="110782"/>
                </a:moveTo>
                <a:lnTo>
                  <a:pt x="2422457" y="110769"/>
                </a:lnTo>
                <a:lnTo>
                  <a:pt x="2416111" y="109296"/>
                </a:lnTo>
                <a:lnTo>
                  <a:pt x="2419007" y="96926"/>
                </a:lnTo>
                <a:lnTo>
                  <a:pt x="2425433" y="98425"/>
                </a:lnTo>
                <a:lnTo>
                  <a:pt x="2446058" y="103492"/>
                </a:lnTo>
                <a:lnTo>
                  <a:pt x="2466086" y="108661"/>
                </a:lnTo>
                <a:lnTo>
                  <a:pt x="2468498" y="109321"/>
                </a:lnTo>
                <a:lnTo>
                  <a:pt x="2468102" y="110782"/>
                </a:lnTo>
                <a:close/>
              </a:path>
              <a:path w="2741929" h="553085">
                <a:moveTo>
                  <a:pt x="2465171" y="121577"/>
                </a:moveTo>
                <a:lnTo>
                  <a:pt x="2462796" y="120929"/>
                </a:lnTo>
                <a:lnTo>
                  <a:pt x="2442921" y="115798"/>
                </a:lnTo>
                <a:lnTo>
                  <a:pt x="2422436" y="110769"/>
                </a:lnTo>
                <a:lnTo>
                  <a:pt x="2468102" y="110782"/>
                </a:lnTo>
                <a:lnTo>
                  <a:pt x="2465171" y="121577"/>
                </a:lnTo>
                <a:close/>
              </a:path>
              <a:path w="2741929" h="553085">
                <a:moveTo>
                  <a:pt x="2553329" y="136906"/>
                </a:moveTo>
                <a:lnTo>
                  <a:pt x="2518752" y="136906"/>
                </a:lnTo>
                <a:lnTo>
                  <a:pt x="2501696" y="131775"/>
                </a:lnTo>
                <a:lnTo>
                  <a:pt x="2505354" y="119608"/>
                </a:lnTo>
                <a:lnTo>
                  <a:pt x="2522461" y="124752"/>
                </a:lnTo>
                <a:lnTo>
                  <a:pt x="2539974" y="130301"/>
                </a:lnTo>
                <a:lnTo>
                  <a:pt x="2553969" y="134988"/>
                </a:lnTo>
                <a:lnTo>
                  <a:pt x="2553329" y="136906"/>
                </a:lnTo>
                <a:close/>
              </a:path>
              <a:path w="2741929" h="553085">
                <a:moveTo>
                  <a:pt x="2551496" y="142392"/>
                </a:moveTo>
                <a:lnTo>
                  <a:pt x="2536088" y="142392"/>
                </a:lnTo>
                <a:lnTo>
                  <a:pt x="2518664" y="136880"/>
                </a:lnTo>
                <a:lnTo>
                  <a:pt x="2553329" y="136906"/>
                </a:lnTo>
                <a:lnTo>
                  <a:pt x="2551496" y="142392"/>
                </a:lnTo>
                <a:close/>
              </a:path>
              <a:path w="2741929" h="553085">
                <a:moveTo>
                  <a:pt x="2549944" y="147040"/>
                </a:moveTo>
                <a:lnTo>
                  <a:pt x="2535999" y="142367"/>
                </a:lnTo>
                <a:lnTo>
                  <a:pt x="2551496" y="142392"/>
                </a:lnTo>
                <a:lnTo>
                  <a:pt x="2549944" y="147040"/>
                </a:lnTo>
                <a:close/>
              </a:path>
              <a:path w="2741929" h="553085">
                <a:moveTo>
                  <a:pt x="2630330" y="165188"/>
                </a:moveTo>
                <a:lnTo>
                  <a:pt x="2598661" y="165188"/>
                </a:lnTo>
                <a:lnTo>
                  <a:pt x="2585415" y="159918"/>
                </a:lnTo>
                <a:lnTo>
                  <a:pt x="2590114" y="148120"/>
                </a:lnTo>
                <a:lnTo>
                  <a:pt x="2603423" y="153416"/>
                </a:lnTo>
                <a:lnTo>
                  <a:pt x="2617571" y="159423"/>
                </a:lnTo>
                <a:lnTo>
                  <a:pt x="2630330" y="165188"/>
                </a:lnTo>
                <a:close/>
              </a:path>
              <a:path w="2741929" h="553085">
                <a:moveTo>
                  <a:pt x="2632989" y="177037"/>
                </a:moveTo>
                <a:lnTo>
                  <a:pt x="2625712" y="177037"/>
                </a:lnTo>
                <a:lnTo>
                  <a:pt x="2612415" y="171018"/>
                </a:lnTo>
                <a:lnTo>
                  <a:pt x="2598544" y="165142"/>
                </a:lnTo>
                <a:lnTo>
                  <a:pt x="2630330" y="165188"/>
                </a:lnTo>
                <a:lnTo>
                  <a:pt x="2631033" y="165506"/>
                </a:lnTo>
                <a:lnTo>
                  <a:pt x="2637142" y="168465"/>
                </a:lnTo>
                <a:lnTo>
                  <a:pt x="2632989" y="177037"/>
                </a:lnTo>
                <a:close/>
              </a:path>
              <a:path w="2741929" h="553085">
                <a:moveTo>
                  <a:pt x="2631605" y="179895"/>
                </a:moveTo>
                <a:lnTo>
                  <a:pt x="2625580" y="176978"/>
                </a:lnTo>
                <a:lnTo>
                  <a:pt x="2625712" y="177037"/>
                </a:lnTo>
                <a:lnTo>
                  <a:pt x="2632989" y="177037"/>
                </a:lnTo>
                <a:lnTo>
                  <a:pt x="2631605" y="179895"/>
                </a:lnTo>
                <a:close/>
              </a:path>
              <a:path w="2741929" h="553085">
                <a:moveTo>
                  <a:pt x="2693272" y="201485"/>
                </a:moveTo>
                <a:lnTo>
                  <a:pt x="2670924" y="201485"/>
                </a:lnTo>
                <a:lnTo>
                  <a:pt x="2664612" y="197637"/>
                </a:lnTo>
                <a:lnTo>
                  <a:pt x="2671229" y="186791"/>
                </a:lnTo>
                <a:lnTo>
                  <a:pt x="2677642" y="190703"/>
                </a:lnTo>
                <a:lnTo>
                  <a:pt x="2687446" y="197231"/>
                </a:lnTo>
                <a:lnTo>
                  <a:pt x="2693272" y="201485"/>
                </a:lnTo>
                <a:close/>
              </a:path>
              <a:path w="2741929" h="553085">
                <a:moveTo>
                  <a:pt x="2701279" y="207721"/>
                </a:moveTo>
                <a:lnTo>
                  <a:pt x="2680296" y="207721"/>
                </a:lnTo>
                <a:lnTo>
                  <a:pt x="2670854" y="201442"/>
                </a:lnTo>
                <a:lnTo>
                  <a:pt x="2693272" y="201485"/>
                </a:lnTo>
                <a:lnTo>
                  <a:pt x="2696489" y="203835"/>
                </a:lnTo>
                <a:lnTo>
                  <a:pt x="2701279" y="207721"/>
                </a:lnTo>
                <a:close/>
              </a:path>
              <a:path w="2741929" h="553085">
                <a:moveTo>
                  <a:pt x="2708557" y="213995"/>
                </a:moveTo>
                <a:lnTo>
                  <a:pt x="2688869" y="213995"/>
                </a:lnTo>
                <a:lnTo>
                  <a:pt x="2680126" y="207607"/>
                </a:lnTo>
                <a:lnTo>
                  <a:pt x="2680296" y="207721"/>
                </a:lnTo>
                <a:lnTo>
                  <a:pt x="2701279" y="207721"/>
                </a:lnTo>
                <a:lnTo>
                  <a:pt x="2704769" y="210553"/>
                </a:lnTo>
                <a:lnTo>
                  <a:pt x="2708557" y="213995"/>
                </a:lnTo>
                <a:close/>
              </a:path>
              <a:path w="2741929" h="553085">
                <a:moveTo>
                  <a:pt x="2710849" y="220306"/>
                </a:moveTo>
                <a:lnTo>
                  <a:pt x="2696629" y="220306"/>
                </a:lnTo>
                <a:lnTo>
                  <a:pt x="2688676" y="213854"/>
                </a:lnTo>
                <a:lnTo>
                  <a:pt x="2688869" y="213995"/>
                </a:lnTo>
                <a:lnTo>
                  <a:pt x="2708557" y="213995"/>
                </a:lnTo>
                <a:lnTo>
                  <a:pt x="2712275" y="217373"/>
                </a:lnTo>
                <a:lnTo>
                  <a:pt x="2713050" y="218173"/>
                </a:lnTo>
                <a:lnTo>
                  <a:pt x="2710849" y="220306"/>
                </a:lnTo>
                <a:close/>
              </a:path>
              <a:path w="2741929" h="553085">
                <a:moveTo>
                  <a:pt x="2704324" y="226631"/>
                </a:moveTo>
                <a:lnTo>
                  <a:pt x="2703576" y="226631"/>
                </a:lnTo>
                <a:lnTo>
                  <a:pt x="2703296" y="226352"/>
                </a:lnTo>
                <a:lnTo>
                  <a:pt x="2696488" y="220192"/>
                </a:lnTo>
                <a:lnTo>
                  <a:pt x="2696629" y="220306"/>
                </a:lnTo>
                <a:lnTo>
                  <a:pt x="2710849" y="220306"/>
                </a:lnTo>
                <a:lnTo>
                  <a:pt x="2704324" y="226631"/>
                </a:lnTo>
                <a:close/>
              </a:path>
              <a:path w="2741929" h="553085">
                <a:moveTo>
                  <a:pt x="2703491" y="226554"/>
                </a:moveTo>
                <a:lnTo>
                  <a:pt x="2703268" y="226352"/>
                </a:lnTo>
                <a:lnTo>
                  <a:pt x="2703491" y="226554"/>
                </a:lnTo>
                <a:close/>
              </a:path>
              <a:path w="2741929" h="553085">
                <a:moveTo>
                  <a:pt x="2703931" y="227012"/>
                </a:moveTo>
                <a:lnTo>
                  <a:pt x="2703491" y="226554"/>
                </a:lnTo>
                <a:lnTo>
                  <a:pt x="2704324" y="226631"/>
                </a:lnTo>
                <a:lnTo>
                  <a:pt x="2703931" y="227012"/>
                </a:lnTo>
                <a:close/>
              </a:path>
              <a:path w="2741929" h="553085">
                <a:moveTo>
                  <a:pt x="2739129" y="258013"/>
                </a:moveTo>
                <a:lnTo>
                  <a:pt x="2725737" y="258013"/>
                </a:lnTo>
                <a:lnTo>
                  <a:pt x="2724785" y="255727"/>
                </a:lnTo>
                <a:lnTo>
                  <a:pt x="2736507" y="250850"/>
                </a:lnTo>
                <a:lnTo>
                  <a:pt x="2737523" y="253301"/>
                </a:lnTo>
                <a:lnTo>
                  <a:pt x="2738856" y="257073"/>
                </a:lnTo>
                <a:lnTo>
                  <a:pt x="2739129" y="258013"/>
                </a:lnTo>
                <a:close/>
              </a:path>
              <a:path w="2741929" h="553085">
                <a:moveTo>
                  <a:pt x="2740015" y="261124"/>
                </a:moveTo>
                <a:lnTo>
                  <a:pt x="2726816" y="261124"/>
                </a:lnTo>
                <a:lnTo>
                  <a:pt x="2725666" y="257843"/>
                </a:lnTo>
                <a:lnTo>
                  <a:pt x="2725737" y="258013"/>
                </a:lnTo>
                <a:lnTo>
                  <a:pt x="2739129" y="258013"/>
                </a:lnTo>
                <a:lnTo>
                  <a:pt x="2739928" y="260769"/>
                </a:lnTo>
                <a:lnTo>
                  <a:pt x="2740015" y="261124"/>
                </a:lnTo>
                <a:close/>
              </a:path>
              <a:path w="2741929" h="553085">
                <a:moveTo>
                  <a:pt x="2740699" y="264210"/>
                </a:moveTo>
                <a:lnTo>
                  <a:pt x="2727706" y="264210"/>
                </a:lnTo>
                <a:lnTo>
                  <a:pt x="2726753" y="260944"/>
                </a:lnTo>
                <a:lnTo>
                  <a:pt x="2726816" y="261124"/>
                </a:lnTo>
                <a:lnTo>
                  <a:pt x="2740015" y="261124"/>
                </a:lnTo>
                <a:lnTo>
                  <a:pt x="2740699" y="264210"/>
                </a:lnTo>
                <a:close/>
              </a:path>
              <a:path w="2741929" h="553085">
                <a:moveTo>
                  <a:pt x="2741227" y="267296"/>
                </a:moveTo>
                <a:lnTo>
                  <a:pt x="2728379" y="267296"/>
                </a:lnTo>
                <a:lnTo>
                  <a:pt x="2727623" y="263928"/>
                </a:lnTo>
                <a:lnTo>
                  <a:pt x="2727706" y="264210"/>
                </a:lnTo>
                <a:lnTo>
                  <a:pt x="2740699" y="264210"/>
                </a:lnTo>
                <a:lnTo>
                  <a:pt x="2740812" y="264718"/>
                </a:lnTo>
                <a:lnTo>
                  <a:pt x="2741227" y="267296"/>
                </a:lnTo>
                <a:close/>
              </a:path>
              <a:path w="2741929" h="553085">
                <a:moveTo>
                  <a:pt x="2741606" y="270383"/>
                </a:moveTo>
                <a:lnTo>
                  <a:pt x="2728861" y="270383"/>
                </a:lnTo>
                <a:lnTo>
                  <a:pt x="2728326" y="267062"/>
                </a:lnTo>
                <a:lnTo>
                  <a:pt x="2728379" y="267296"/>
                </a:lnTo>
                <a:lnTo>
                  <a:pt x="2741227" y="267296"/>
                </a:lnTo>
                <a:lnTo>
                  <a:pt x="2741434" y="268579"/>
                </a:lnTo>
                <a:lnTo>
                  <a:pt x="2741606" y="270383"/>
                </a:lnTo>
                <a:close/>
              </a:path>
              <a:path w="2741929" h="553085">
                <a:moveTo>
                  <a:pt x="2741836" y="273469"/>
                </a:moveTo>
                <a:lnTo>
                  <a:pt x="2729141" y="273469"/>
                </a:lnTo>
                <a:lnTo>
                  <a:pt x="2729115" y="273062"/>
                </a:lnTo>
                <a:lnTo>
                  <a:pt x="2728829" y="270180"/>
                </a:lnTo>
                <a:lnTo>
                  <a:pt x="2728861" y="270383"/>
                </a:lnTo>
                <a:lnTo>
                  <a:pt x="2741606" y="270383"/>
                </a:lnTo>
                <a:lnTo>
                  <a:pt x="2741803" y="272453"/>
                </a:lnTo>
                <a:lnTo>
                  <a:pt x="2741836" y="273469"/>
                </a:lnTo>
                <a:close/>
              </a:path>
              <a:path w="2741929" h="553085">
                <a:moveTo>
                  <a:pt x="2729122" y="273274"/>
                </a:moveTo>
                <a:lnTo>
                  <a:pt x="2729102" y="273062"/>
                </a:lnTo>
                <a:lnTo>
                  <a:pt x="2729122" y="273274"/>
                </a:lnTo>
                <a:close/>
              </a:path>
              <a:path w="2741929" h="553085">
                <a:moveTo>
                  <a:pt x="2741923" y="276555"/>
                </a:moveTo>
                <a:lnTo>
                  <a:pt x="2729230" y="276555"/>
                </a:lnTo>
                <a:lnTo>
                  <a:pt x="2729230" y="276148"/>
                </a:lnTo>
                <a:lnTo>
                  <a:pt x="2729122" y="273274"/>
                </a:lnTo>
                <a:lnTo>
                  <a:pt x="2729141" y="273469"/>
                </a:lnTo>
                <a:lnTo>
                  <a:pt x="2741836" y="273469"/>
                </a:lnTo>
                <a:lnTo>
                  <a:pt x="2741923" y="276555"/>
                </a:lnTo>
                <a:close/>
              </a:path>
              <a:path w="2741929" h="553085">
                <a:moveTo>
                  <a:pt x="2729223" y="276351"/>
                </a:moveTo>
                <a:lnTo>
                  <a:pt x="2729216" y="276148"/>
                </a:lnTo>
                <a:lnTo>
                  <a:pt x="2729223" y="276351"/>
                </a:lnTo>
                <a:close/>
              </a:path>
              <a:path w="2741929" h="553085">
                <a:moveTo>
                  <a:pt x="2741822" y="279641"/>
                </a:moveTo>
                <a:lnTo>
                  <a:pt x="2729115" y="279641"/>
                </a:lnTo>
                <a:lnTo>
                  <a:pt x="2729223" y="276351"/>
                </a:lnTo>
                <a:lnTo>
                  <a:pt x="2729230" y="276555"/>
                </a:lnTo>
                <a:lnTo>
                  <a:pt x="2741923" y="276555"/>
                </a:lnTo>
                <a:lnTo>
                  <a:pt x="2741822" y="279641"/>
                </a:lnTo>
                <a:close/>
              </a:path>
              <a:path w="2741929" h="553085">
                <a:moveTo>
                  <a:pt x="2729122" y="279429"/>
                </a:moveTo>
                <a:lnTo>
                  <a:pt x="2729129" y="279234"/>
                </a:lnTo>
                <a:lnTo>
                  <a:pt x="2729122" y="279429"/>
                </a:lnTo>
                <a:close/>
              </a:path>
              <a:path w="2741929" h="553085">
                <a:moveTo>
                  <a:pt x="2741568" y="282714"/>
                </a:moveTo>
                <a:lnTo>
                  <a:pt x="2728810" y="282714"/>
                </a:lnTo>
                <a:lnTo>
                  <a:pt x="2728861" y="282321"/>
                </a:lnTo>
                <a:lnTo>
                  <a:pt x="2729122" y="279429"/>
                </a:lnTo>
                <a:lnTo>
                  <a:pt x="2729115" y="279641"/>
                </a:lnTo>
                <a:lnTo>
                  <a:pt x="2741822" y="279641"/>
                </a:lnTo>
                <a:lnTo>
                  <a:pt x="2741803" y="280250"/>
                </a:lnTo>
                <a:lnTo>
                  <a:pt x="2741568" y="282714"/>
                </a:lnTo>
                <a:close/>
              </a:path>
              <a:path w="2741929" h="553085">
                <a:moveTo>
                  <a:pt x="2728829" y="282523"/>
                </a:moveTo>
                <a:lnTo>
                  <a:pt x="2728848" y="282321"/>
                </a:lnTo>
                <a:lnTo>
                  <a:pt x="2728829" y="282523"/>
                </a:lnTo>
                <a:close/>
              </a:path>
              <a:path w="2741929" h="553085">
                <a:moveTo>
                  <a:pt x="2741166" y="285788"/>
                </a:moveTo>
                <a:lnTo>
                  <a:pt x="2728302" y="285788"/>
                </a:lnTo>
                <a:lnTo>
                  <a:pt x="2728379" y="285394"/>
                </a:lnTo>
                <a:lnTo>
                  <a:pt x="2728829" y="282523"/>
                </a:lnTo>
                <a:lnTo>
                  <a:pt x="2728810" y="282714"/>
                </a:lnTo>
                <a:lnTo>
                  <a:pt x="2741568" y="282714"/>
                </a:lnTo>
                <a:lnTo>
                  <a:pt x="2741434" y="284124"/>
                </a:lnTo>
                <a:lnTo>
                  <a:pt x="2741166" y="285788"/>
                </a:lnTo>
                <a:close/>
              </a:path>
              <a:path w="2741929" h="553085">
                <a:moveTo>
                  <a:pt x="2728333" y="285599"/>
                </a:moveTo>
                <a:lnTo>
                  <a:pt x="2728366" y="285394"/>
                </a:lnTo>
                <a:lnTo>
                  <a:pt x="2728333" y="285599"/>
                </a:lnTo>
                <a:close/>
              </a:path>
              <a:path w="2741929" h="553085">
                <a:moveTo>
                  <a:pt x="2740617" y="288861"/>
                </a:moveTo>
                <a:lnTo>
                  <a:pt x="2727604" y="288861"/>
                </a:lnTo>
                <a:lnTo>
                  <a:pt x="2727706" y="288480"/>
                </a:lnTo>
                <a:lnTo>
                  <a:pt x="2727800" y="287985"/>
                </a:lnTo>
                <a:lnTo>
                  <a:pt x="2728333" y="285599"/>
                </a:lnTo>
                <a:lnTo>
                  <a:pt x="2728302" y="285788"/>
                </a:lnTo>
                <a:lnTo>
                  <a:pt x="2741166" y="285788"/>
                </a:lnTo>
                <a:lnTo>
                  <a:pt x="2740812" y="287985"/>
                </a:lnTo>
                <a:lnTo>
                  <a:pt x="2740617" y="288861"/>
                </a:lnTo>
                <a:close/>
              </a:path>
              <a:path w="2741929" h="553085">
                <a:moveTo>
                  <a:pt x="2727634" y="288726"/>
                </a:moveTo>
                <a:lnTo>
                  <a:pt x="2727689" y="288480"/>
                </a:lnTo>
                <a:lnTo>
                  <a:pt x="2727634" y="288726"/>
                </a:lnTo>
                <a:close/>
              </a:path>
              <a:path w="2741929" h="553085">
                <a:moveTo>
                  <a:pt x="2739928" y="291934"/>
                </a:moveTo>
                <a:lnTo>
                  <a:pt x="2726702" y="291934"/>
                </a:lnTo>
                <a:lnTo>
                  <a:pt x="2726816" y="291579"/>
                </a:lnTo>
                <a:lnTo>
                  <a:pt x="2727634" y="288726"/>
                </a:lnTo>
                <a:lnTo>
                  <a:pt x="2727604" y="288861"/>
                </a:lnTo>
                <a:lnTo>
                  <a:pt x="2740617" y="288861"/>
                </a:lnTo>
                <a:lnTo>
                  <a:pt x="2739928" y="291934"/>
                </a:lnTo>
                <a:close/>
              </a:path>
              <a:path w="2741929" h="553085">
                <a:moveTo>
                  <a:pt x="2726753" y="291758"/>
                </a:moveTo>
                <a:lnTo>
                  <a:pt x="2726805" y="291579"/>
                </a:lnTo>
                <a:lnTo>
                  <a:pt x="2726753" y="291758"/>
                </a:lnTo>
                <a:close/>
              </a:path>
              <a:path w="2741929" h="553085">
                <a:moveTo>
                  <a:pt x="2739037" y="295008"/>
                </a:moveTo>
                <a:lnTo>
                  <a:pt x="2725610" y="295008"/>
                </a:lnTo>
                <a:lnTo>
                  <a:pt x="2725737" y="294678"/>
                </a:lnTo>
                <a:lnTo>
                  <a:pt x="2726753" y="291758"/>
                </a:lnTo>
                <a:lnTo>
                  <a:pt x="2726702" y="291934"/>
                </a:lnTo>
                <a:lnTo>
                  <a:pt x="2739928" y="291934"/>
                </a:lnTo>
                <a:lnTo>
                  <a:pt x="2739037" y="295008"/>
                </a:lnTo>
                <a:close/>
              </a:path>
              <a:path w="2741929" h="553085">
                <a:moveTo>
                  <a:pt x="2725666" y="294849"/>
                </a:moveTo>
                <a:lnTo>
                  <a:pt x="2725726" y="294678"/>
                </a:lnTo>
                <a:lnTo>
                  <a:pt x="2725666" y="294849"/>
                </a:lnTo>
                <a:close/>
              </a:path>
              <a:path w="2741929" h="553085">
                <a:moveTo>
                  <a:pt x="2737981" y="298107"/>
                </a:moveTo>
                <a:lnTo>
                  <a:pt x="2724315" y="298107"/>
                </a:lnTo>
                <a:lnTo>
                  <a:pt x="2724454" y="297789"/>
                </a:lnTo>
                <a:lnTo>
                  <a:pt x="2725666" y="294849"/>
                </a:lnTo>
                <a:lnTo>
                  <a:pt x="2725610" y="295008"/>
                </a:lnTo>
                <a:lnTo>
                  <a:pt x="2739037" y="295008"/>
                </a:lnTo>
                <a:lnTo>
                  <a:pt x="2738856" y="295630"/>
                </a:lnTo>
                <a:lnTo>
                  <a:pt x="2737981" y="298107"/>
                </a:lnTo>
                <a:close/>
              </a:path>
              <a:path w="2741929" h="553085">
                <a:moveTo>
                  <a:pt x="2724395" y="297912"/>
                </a:moveTo>
                <a:close/>
              </a:path>
              <a:path w="2741929" h="553085">
                <a:moveTo>
                  <a:pt x="2734995" y="305168"/>
                </a:moveTo>
                <a:lnTo>
                  <a:pt x="2723553" y="299669"/>
                </a:lnTo>
                <a:lnTo>
                  <a:pt x="2724395" y="297912"/>
                </a:lnTo>
                <a:lnTo>
                  <a:pt x="2724315" y="298107"/>
                </a:lnTo>
                <a:lnTo>
                  <a:pt x="2737981" y="298107"/>
                </a:lnTo>
                <a:lnTo>
                  <a:pt x="2737412" y="299669"/>
                </a:lnTo>
                <a:lnTo>
                  <a:pt x="2735973" y="303149"/>
                </a:lnTo>
                <a:lnTo>
                  <a:pt x="2734995" y="305168"/>
                </a:lnTo>
                <a:close/>
              </a:path>
              <a:path w="2741929" h="553085">
                <a:moveTo>
                  <a:pt x="2706315" y="332625"/>
                </a:moveTo>
                <a:lnTo>
                  <a:pt x="2696362" y="332625"/>
                </a:lnTo>
                <a:lnTo>
                  <a:pt x="2696629" y="332397"/>
                </a:lnTo>
                <a:lnTo>
                  <a:pt x="2701810" y="327672"/>
                </a:lnTo>
                <a:lnTo>
                  <a:pt x="2706315" y="332625"/>
                </a:lnTo>
                <a:close/>
              </a:path>
              <a:path w="2741929" h="553085">
                <a:moveTo>
                  <a:pt x="2696487" y="332512"/>
                </a:moveTo>
                <a:lnTo>
                  <a:pt x="2696629" y="332397"/>
                </a:lnTo>
                <a:lnTo>
                  <a:pt x="2696487" y="332512"/>
                </a:lnTo>
                <a:close/>
              </a:path>
              <a:path w="2741929" h="553085">
                <a:moveTo>
                  <a:pt x="2708346" y="338899"/>
                </a:moveTo>
                <a:lnTo>
                  <a:pt x="2688615" y="338899"/>
                </a:lnTo>
                <a:lnTo>
                  <a:pt x="2688869" y="338696"/>
                </a:lnTo>
                <a:lnTo>
                  <a:pt x="2696487" y="332512"/>
                </a:lnTo>
                <a:lnTo>
                  <a:pt x="2706315" y="332625"/>
                </a:lnTo>
                <a:lnTo>
                  <a:pt x="2710357" y="337070"/>
                </a:lnTo>
                <a:lnTo>
                  <a:pt x="2708346" y="338899"/>
                </a:lnTo>
                <a:close/>
              </a:path>
              <a:path w="2741929" h="553085">
                <a:moveTo>
                  <a:pt x="2688833" y="338722"/>
                </a:moveTo>
                <a:close/>
              </a:path>
              <a:path w="2741929" h="553085">
                <a:moveTo>
                  <a:pt x="2693070" y="351358"/>
                </a:moveTo>
                <a:lnTo>
                  <a:pt x="2670708" y="351358"/>
                </a:lnTo>
                <a:lnTo>
                  <a:pt x="2670924" y="351218"/>
                </a:lnTo>
                <a:lnTo>
                  <a:pt x="2680296" y="344982"/>
                </a:lnTo>
                <a:lnTo>
                  <a:pt x="2688833" y="338722"/>
                </a:lnTo>
                <a:lnTo>
                  <a:pt x="2688615" y="338899"/>
                </a:lnTo>
                <a:lnTo>
                  <a:pt x="2708346" y="338899"/>
                </a:lnTo>
                <a:lnTo>
                  <a:pt x="2704769" y="342150"/>
                </a:lnTo>
                <a:lnTo>
                  <a:pt x="2696489" y="348856"/>
                </a:lnTo>
                <a:lnTo>
                  <a:pt x="2693070" y="351358"/>
                </a:lnTo>
                <a:close/>
              </a:path>
              <a:path w="2741929" h="553085">
                <a:moveTo>
                  <a:pt x="2680055" y="345135"/>
                </a:moveTo>
                <a:lnTo>
                  <a:pt x="2680264" y="344982"/>
                </a:lnTo>
                <a:lnTo>
                  <a:pt x="2680055" y="345135"/>
                </a:lnTo>
                <a:close/>
              </a:path>
              <a:path w="2741929" h="553085">
                <a:moveTo>
                  <a:pt x="2670855" y="351260"/>
                </a:moveTo>
                <a:close/>
              </a:path>
              <a:path w="2741929" h="553085">
                <a:moveTo>
                  <a:pt x="2668396" y="367626"/>
                </a:moveTo>
                <a:lnTo>
                  <a:pt x="2661792" y="356781"/>
                </a:lnTo>
                <a:lnTo>
                  <a:pt x="2670855" y="351260"/>
                </a:lnTo>
                <a:lnTo>
                  <a:pt x="2670708" y="351358"/>
                </a:lnTo>
                <a:lnTo>
                  <a:pt x="2693070" y="351358"/>
                </a:lnTo>
                <a:lnTo>
                  <a:pt x="2687446" y="355473"/>
                </a:lnTo>
                <a:lnTo>
                  <a:pt x="2677642" y="362000"/>
                </a:lnTo>
                <a:lnTo>
                  <a:pt x="2668396" y="367626"/>
                </a:lnTo>
                <a:close/>
              </a:path>
              <a:path w="2741929" h="553085">
                <a:moveTo>
                  <a:pt x="2629353" y="375729"/>
                </a:moveTo>
                <a:lnTo>
                  <a:pt x="2625572" y="375729"/>
                </a:lnTo>
                <a:lnTo>
                  <a:pt x="2625712" y="375666"/>
                </a:lnTo>
                <a:lnTo>
                  <a:pt x="2628633" y="374243"/>
                </a:lnTo>
                <a:lnTo>
                  <a:pt x="2629353" y="375729"/>
                </a:lnTo>
                <a:close/>
              </a:path>
              <a:path w="2741929" h="553085">
                <a:moveTo>
                  <a:pt x="2625584" y="375723"/>
                </a:moveTo>
                <a:lnTo>
                  <a:pt x="2625712" y="375666"/>
                </a:lnTo>
                <a:lnTo>
                  <a:pt x="2625584" y="375723"/>
                </a:lnTo>
                <a:close/>
              </a:path>
              <a:path w="2741929" h="553085">
                <a:moveTo>
                  <a:pt x="2630246" y="387553"/>
                </a:moveTo>
                <a:lnTo>
                  <a:pt x="2598534" y="387553"/>
                </a:lnTo>
                <a:lnTo>
                  <a:pt x="2612555" y="381622"/>
                </a:lnTo>
                <a:lnTo>
                  <a:pt x="2625584" y="375723"/>
                </a:lnTo>
                <a:lnTo>
                  <a:pt x="2629353" y="375729"/>
                </a:lnTo>
                <a:lnTo>
                  <a:pt x="2634170" y="385673"/>
                </a:lnTo>
                <a:lnTo>
                  <a:pt x="2631033" y="387197"/>
                </a:lnTo>
                <a:lnTo>
                  <a:pt x="2630246" y="387553"/>
                </a:lnTo>
                <a:close/>
              </a:path>
              <a:path w="2741929" h="553085">
                <a:moveTo>
                  <a:pt x="2612415" y="381673"/>
                </a:moveTo>
                <a:lnTo>
                  <a:pt x="2612555" y="381622"/>
                </a:lnTo>
                <a:lnTo>
                  <a:pt x="2612415" y="381673"/>
                </a:lnTo>
                <a:close/>
              </a:path>
              <a:path w="2741929" h="553085">
                <a:moveTo>
                  <a:pt x="2598543" y="387549"/>
                </a:moveTo>
                <a:close/>
              </a:path>
              <a:path w="2741929" h="553085">
                <a:moveTo>
                  <a:pt x="2617361" y="393369"/>
                </a:moveTo>
                <a:lnTo>
                  <a:pt x="2583929" y="393369"/>
                </a:lnTo>
                <a:lnTo>
                  <a:pt x="2598543" y="387549"/>
                </a:lnTo>
                <a:lnTo>
                  <a:pt x="2630246" y="387553"/>
                </a:lnTo>
                <a:lnTo>
                  <a:pt x="2617361" y="393369"/>
                </a:lnTo>
                <a:close/>
              </a:path>
              <a:path w="2741929" h="553085">
                <a:moveTo>
                  <a:pt x="2586913" y="405815"/>
                </a:moveTo>
                <a:lnTo>
                  <a:pt x="2582443" y="393928"/>
                </a:lnTo>
                <a:lnTo>
                  <a:pt x="2584056" y="393319"/>
                </a:lnTo>
                <a:lnTo>
                  <a:pt x="2617361" y="393369"/>
                </a:lnTo>
                <a:lnTo>
                  <a:pt x="2603423" y="399275"/>
                </a:lnTo>
                <a:lnTo>
                  <a:pt x="2588577" y="405193"/>
                </a:lnTo>
                <a:lnTo>
                  <a:pt x="2586913" y="405815"/>
                </a:lnTo>
                <a:close/>
              </a:path>
              <a:path w="2741929" h="553085">
                <a:moveTo>
                  <a:pt x="2548017" y="410337"/>
                </a:moveTo>
                <a:lnTo>
                  <a:pt x="2535999" y="410337"/>
                </a:lnTo>
                <a:lnTo>
                  <a:pt x="2546807" y="406717"/>
                </a:lnTo>
                <a:lnTo>
                  <a:pt x="2548017" y="410337"/>
                </a:lnTo>
                <a:close/>
              </a:path>
              <a:path w="2741929" h="553085">
                <a:moveTo>
                  <a:pt x="2543429" y="421233"/>
                </a:moveTo>
                <a:lnTo>
                  <a:pt x="2500680" y="421233"/>
                </a:lnTo>
                <a:lnTo>
                  <a:pt x="2518752" y="415798"/>
                </a:lnTo>
                <a:lnTo>
                  <a:pt x="2536088" y="410298"/>
                </a:lnTo>
                <a:lnTo>
                  <a:pt x="2548017" y="410337"/>
                </a:lnTo>
                <a:lnTo>
                  <a:pt x="2550833" y="418757"/>
                </a:lnTo>
                <a:lnTo>
                  <a:pt x="2543429" y="421233"/>
                </a:lnTo>
                <a:close/>
              </a:path>
              <a:path w="2741929" h="553085">
                <a:moveTo>
                  <a:pt x="2518664" y="415823"/>
                </a:moveTo>
                <a:close/>
              </a:path>
              <a:path w="2741929" h="553085">
                <a:moveTo>
                  <a:pt x="2500697" y="421228"/>
                </a:moveTo>
                <a:close/>
              </a:path>
              <a:path w="2741929" h="553085">
                <a:moveTo>
                  <a:pt x="2502090" y="434035"/>
                </a:moveTo>
                <a:lnTo>
                  <a:pt x="2498610" y="421817"/>
                </a:lnTo>
                <a:lnTo>
                  <a:pt x="2500697" y="421228"/>
                </a:lnTo>
                <a:lnTo>
                  <a:pt x="2543429" y="421233"/>
                </a:lnTo>
                <a:lnTo>
                  <a:pt x="2539974" y="422389"/>
                </a:lnTo>
                <a:lnTo>
                  <a:pt x="2522461" y="427939"/>
                </a:lnTo>
                <a:lnTo>
                  <a:pt x="2504300" y="433400"/>
                </a:lnTo>
                <a:lnTo>
                  <a:pt x="2502090" y="434035"/>
                </a:lnTo>
                <a:close/>
              </a:path>
              <a:path w="2741929" h="553085">
                <a:moveTo>
                  <a:pt x="2464622" y="441934"/>
                </a:moveTo>
                <a:lnTo>
                  <a:pt x="2422436" y="441934"/>
                </a:lnTo>
                <a:lnTo>
                  <a:pt x="2442997" y="436880"/>
                </a:lnTo>
                <a:lnTo>
                  <a:pt x="2462047" y="431965"/>
                </a:lnTo>
                <a:lnTo>
                  <a:pt x="2464622" y="441934"/>
                </a:lnTo>
                <a:close/>
              </a:path>
              <a:path w="2741929" h="553085">
                <a:moveTo>
                  <a:pt x="2442921" y="436892"/>
                </a:moveTo>
                <a:close/>
              </a:path>
              <a:path w="2741929" h="553085">
                <a:moveTo>
                  <a:pt x="2415781" y="456526"/>
                </a:moveTo>
                <a:lnTo>
                  <a:pt x="2412885" y="444157"/>
                </a:lnTo>
                <a:lnTo>
                  <a:pt x="2422512" y="441909"/>
                </a:lnTo>
                <a:lnTo>
                  <a:pt x="2464622" y="441934"/>
                </a:lnTo>
                <a:lnTo>
                  <a:pt x="2465222" y="444258"/>
                </a:lnTo>
                <a:lnTo>
                  <a:pt x="2446058" y="449199"/>
                </a:lnTo>
                <a:lnTo>
                  <a:pt x="2425433" y="454266"/>
                </a:lnTo>
                <a:lnTo>
                  <a:pt x="2415781" y="456526"/>
                </a:lnTo>
                <a:close/>
              </a:path>
              <a:path w="2741929" h="553085">
                <a:moveTo>
                  <a:pt x="2377658" y="461048"/>
                </a:moveTo>
                <a:lnTo>
                  <a:pt x="2334615" y="461048"/>
                </a:lnTo>
                <a:lnTo>
                  <a:pt x="2357488" y="456412"/>
                </a:lnTo>
                <a:lnTo>
                  <a:pt x="2375852" y="452513"/>
                </a:lnTo>
                <a:lnTo>
                  <a:pt x="2377658" y="461048"/>
                </a:lnTo>
                <a:close/>
              </a:path>
              <a:path w="2741929" h="553085">
                <a:moveTo>
                  <a:pt x="2357424" y="456425"/>
                </a:moveTo>
                <a:close/>
              </a:path>
              <a:path w="2741929" h="553085">
                <a:moveTo>
                  <a:pt x="2328608" y="475145"/>
                </a:moveTo>
                <a:lnTo>
                  <a:pt x="2326195" y="462673"/>
                </a:lnTo>
                <a:lnTo>
                  <a:pt x="2334666" y="461035"/>
                </a:lnTo>
                <a:lnTo>
                  <a:pt x="2377658" y="461048"/>
                </a:lnTo>
                <a:lnTo>
                  <a:pt x="2378481" y="464934"/>
                </a:lnTo>
                <a:lnTo>
                  <a:pt x="2337104" y="473494"/>
                </a:lnTo>
                <a:lnTo>
                  <a:pt x="2328608" y="475145"/>
                </a:lnTo>
                <a:close/>
              </a:path>
              <a:path w="2741929" h="553085">
                <a:moveTo>
                  <a:pt x="2288855" y="469963"/>
                </a:moveTo>
                <a:lnTo>
                  <a:pt x="2287333" y="469963"/>
                </a:lnTo>
                <a:lnTo>
                  <a:pt x="2288806" y="469696"/>
                </a:lnTo>
                <a:lnTo>
                  <a:pt x="2288855" y="469963"/>
                </a:lnTo>
                <a:close/>
              </a:path>
              <a:path w="2741929" h="553085">
                <a:moveTo>
                  <a:pt x="2289646" y="474256"/>
                </a:moveTo>
                <a:lnTo>
                  <a:pt x="2262886" y="474256"/>
                </a:lnTo>
                <a:lnTo>
                  <a:pt x="2287384" y="469950"/>
                </a:lnTo>
                <a:lnTo>
                  <a:pt x="2288855" y="469963"/>
                </a:lnTo>
                <a:lnTo>
                  <a:pt x="2289646" y="474256"/>
                </a:lnTo>
                <a:close/>
              </a:path>
              <a:path w="2741929" h="553085">
                <a:moveTo>
                  <a:pt x="2240940" y="490804"/>
                </a:moveTo>
                <a:lnTo>
                  <a:pt x="2238844" y="478282"/>
                </a:lnTo>
                <a:lnTo>
                  <a:pt x="2262936" y="474243"/>
                </a:lnTo>
                <a:lnTo>
                  <a:pt x="2289646" y="474256"/>
                </a:lnTo>
                <a:lnTo>
                  <a:pt x="2291105" y="482180"/>
                </a:lnTo>
                <a:lnTo>
                  <a:pt x="2289606" y="482460"/>
                </a:lnTo>
                <a:lnTo>
                  <a:pt x="2240940" y="490804"/>
                </a:lnTo>
                <a:close/>
              </a:path>
              <a:path w="2741929" h="553085">
                <a:moveTo>
                  <a:pt x="2201644" y="486435"/>
                </a:moveTo>
                <a:lnTo>
                  <a:pt x="2186457" y="486435"/>
                </a:lnTo>
                <a:lnTo>
                  <a:pt x="2201303" y="484187"/>
                </a:lnTo>
                <a:lnTo>
                  <a:pt x="2201644" y="486435"/>
                </a:lnTo>
                <a:close/>
              </a:path>
              <a:path w="2741929" h="553085">
                <a:moveTo>
                  <a:pt x="2152840" y="504050"/>
                </a:moveTo>
                <a:lnTo>
                  <a:pt x="2151113" y="491464"/>
                </a:lnTo>
                <a:lnTo>
                  <a:pt x="2160028" y="490245"/>
                </a:lnTo>
                <a:lnTo>
                  <a:pt x="2186508" y="486422"/>
                </a:lnTo>
                <a:lnTo>
                  <a:pt x="2201644" y="486435"/>
                </a:lnTo>
                <a:lnTo>
                  <a:pt x="2203208" y="496735"/>
                </a:lnTo>
                <a:lnTo>
                  <a:pt x="2152840" y="504050"/>
                </a:lnTo>
                <a:close/>
              </a:path>
              <a:path w="2741929" h="553085">
                <a:moveTo>
                  <a:pt x="2113526" y="497522"/>
                </a:moveTo>
                <a:lnTo>
                  <a:pt x="2105634" y="497522"/>
                </a:lnTo>
                <a:lnTo>
                  <a:pt x="2113394" y="496506"/>
                </a:lnTo>
                <a:lnTo>
                  <a:pt x="2113526" y="497522"/>
                </a:lnTo>
                <a:close/>
              </a:path>
              <a:path w="2741929" h="553085">
                <a:moveTo>
                  <a:pt x="2113973" y="500964"/>
                </a:moveTo>
                <a:lnTo>
                  <a:pt x="2077758" y="500964"/>
                </a:lnTo>
                <a:lnTo>
                  <a:pt x="2105672" y="497509"/>
                </a:lnTo>
                <a:lnTo>
                  <a:pt x="2113526" y="497522"/>
                </a:lnTo>
                <a:lnTo>
                  <a:pt x="2113973" y="500964"/>
                </a:lnTo>
                <a:close/>
              </a:path>
              <a:path w="2741929" h="553085">
                <a:moveTo>
                  <a:pt x="2064524" y="515289"/>
                </a:moveTo>
                <a:lnTo>
                  <a:pt x="2063051" y="502678"/>
                </a:lnTo>
                <a:lnTo>
                  <a:pt x="2077796" y="500951"/>
                </a:lnTo>
                <a:lnTo>
                  <a:pt x="2113973" y="500964"/>
                </a:lnTo>
                <a:lnTo>
                  <a:pt x="2115032" y="509104"/>
                </a:lnTo>
                <a:lnTo>
                  <a:pt x="2064524" y="515289"/>
                </a:lnTo>
                <a:close/>
              </a:path>
              <a:path w="2741929" h="553085">
                <a:moveTo>
                  <a:pt x="2025287" y="507453"/>
                </a:moveTo>
                <a:lnTo>
                  <a:pt x="2020696" y="507453"/>
                </a:lnTo>
                <a:lnTo>
                  <a:pt x="2025230" y="506945"/>
                </a:lnTo>
                <a:lnTo>
                  <a:pt x="2025287" y="507453"/>
                </a:lnTo>
                <a:close/>
              </a:path>
              <a:path w="2741929" h="553085">
                <a:moveTo>
                  <a:pt x="2025624" y="510501"/>
                </a:moveTo>
                <a:lnTo>
                  <a:pt x="1991512" y="510501"/>
                </a:lnTo>
                <a:lnTo>
                  <a:pt x="2020735" y="507441"/>
                </a:lnTo>
                <a:lnTo>
                  <a:pt x="2025287" y="507453"/>
                </a:lnTo>
                <a:lnTo>
                  <a:pt x="2025624" y="510501"/>
                </a:lnTo>
                <a:close/>
              </a:path>
              <a:path w="2741929" h="553085">
                <a:moveTo>
                  <a:pt x="1976018" y="524776"/>
                </a:moveTo>
                <a:lnTo>
                  <a:pt x="1974773" y="512140"/>
                </a:lnTo>
                <a:lnTo>
                  <a:pt x="1991550" y="510489"/>
                </a:lnTo>
                <a:lnTo>
                  <a:pt x="2025624" y="510501"/>
                </a:lnTo>
                <a:lnTo>
                  <a:pt x="2026627" y="519569"/>
                </a:lnTo>
                <a:lnTo>
                  <a:pt x="1976018" y="524776"/>
                </a:lnTo>
                <a:close/>
              </a:path>
              <a:path w="2741929" h="553085">
                <a:moveTo>
                  <a:pt x="1887359" y="532688"/>
                </a:moveTo>
                <a:lnTo>
                  <a:pt x="1886343" y="520039"/>
                </a:lnTo>
                <a:lnTo>
                  <a:pt x="1901583" y="518807"/>
                </a:lnTo>
                <a:lnTo>
                  <a:pt x="1931974" y="516178"/>
                </a:lnTo>
                <a:lnTo>
                  <a:pt x="1936889" y="515721"/>
                </a:lnTo>
                <a:lnTo>
                  <a:pt x="1938058" y="528370"/>
                </a:lnTo>
                <a:lnTo>
                  <a:pt x="1887359" y="532688"/>
                </a:lnTo>
                <a:close/>
              </a:path>
              <a:path w="2741929" h="553085">
                <a:moveTo>
                  <a:pt x="1798599" y="539165"/>
                </a:moveTo>
                <a:lnTo>
                  <a:pt x="1797786" y="526491"/>
                </a:lnTo>
                <a:lnTo>
                  <a:pt x="1808187" y="525830"/>
                </a:lnTo>
                <a:lnTo>
                  <a:pt x="1839683" y="523633"/>
                </a:lnTo>
                <a:lnTo>
                  <a:pt x="1848396" y="522973"/>
                </a:lnTo>
                <a:lnTo>
                  <a:pt x="1849348" y="535635"/>
                </a:lnTo>
                <a:lnTo>
                  <a:pt x="1798599" y="539165"/>
                </a:lnTo>
                <a:close/>
              </a:path>
              <a:path w="2741929" h="553085">
                <a:moveTo>
                  <a:pt x="1709750" y="544309"/>
                </a:moveTo>
                <a:lnTo>
                  <a:pt x="1709127" y="531634"/>
                </a:lnTo>
                <a:lnTo>
                  <a:pt x="1711655" y="531507"/>
                </a:lnTo>
                <a:lnTo>
                  <a:pt x="1744167" y="529767"/>
                </a:lnTo>
                <a:lnTo>
                  <a:pt x="1759788" y="528840"/>
                </a:lnTo>
                <a:lnTo>
                  <a:pt x="1760537" y="541528"/>
                </a:lnTo>
                <a:lnTo>
                  <a:pt x="1712277" y="544195"/>
                </a:lnTo>
                <a:lnTo>
                  <a:pt x="1709750" y="544309"/>
                </a:lnTo>
                <a:close/>
              </a:path>
              <a:path w="2741929" h="553085">
                <a:moveTo>
                  <a:pt x="1620862" y="548170"/>
                </a:moveTo>
                <a:lnTo>
                  <a:pt x="1620380" y="535482"/>
                </a:lnTo>
                <a:lnTo>
                  <a:pt x="1645691" y="534517"/>
                </a:lnTo>
                <a:lnTo>
                  <a:pt x="1671104" y="533425"/>
                </a:lnTo>
                <a:lnTo>
                  <a:pt x="1671650" y="546112"/>
                </a:lnTo>
                <a:lnTo>
                  <a:pt x="1620862" y="548170"/>
                </a:lnTo>
                <a:close/>
              </a:path>
              <a:path w="2741929" h="553085">
                <a:moveTo>
                  <a:pt x="1531912" y="550824"/>
                </a:moveTo>
                <a:lnTo>
                  <a:pt x="1531619" y="538124"/>
                </a:lnTo>
                <a:lnTo>
                  <a:pt x="1544573" y="537832"/>
                </a:lnTo>
                <a:lnTo>
                  <a:pt x="1578559" y="536892"/>
                </a:lnTo>
                <a:lnTo>
                  <a:pt x="1582343" y="536765"/>
                </a:lnTo>
                <a:lnTo>
                  <a:pt x="1582750" y="549465"/>
                </a:lnTo>
                <a:lnTo>
                  <a:pt x="1531912" y="550824"/>
                </a:lnTo>
                <a:close/>
              </a:path>
              <a:path w="2741929" h="553085">
                <a:moveTo>
                  <a:pt x="1442961" y="552323"/>
                </a:moveTo>
                <a:lnTo>
                  <a:pt x="1442796" y="539623"/>
                </a:lnTo>
                <a:lnTo>
                  <a:pt x="1475828" y="539216"/>
                </a:lnTo>
                <a:lnTo>
                  <a:pt x="1493558" y="538899"/>
                </a:lnTo>
                <a:lnTo>
                  <a:pt x="1493786" y="551599"/>
                </a:lnTo>
                <a:lnTo>
                  <a:pt x="1442961" y="552323"/>
                </a:lnTo>
                <a:close/>
              </a:path>
              <a:path w="2741929" h="553085">
                <a:moveTo>
                  <a:pt x="1404759" y="540004"/>
                </a:moveTo>
                <a:lnTo>
                  <a:pt x="1370909" y="540003"/>
                </a:lnTo>
                <a:lnTo>
                  <a:pt x="1404759" y="539915"/>
                </a:lnTo>
                <a:close/>
              </a:path>
              <a:path w="2741929" h="553085">
                <a:moveTo>
                  <a:pt x="1370901" y="552704"/>
                </a:moveTo>
                <a:lnTo>
                  <a:pt x="1353959" y="552653"/>
                </a:lnTo>
                <a:lnTo>
                  <a:pt x="1353997" y="539953"/>
                </a:lnTo>
                <a:lnTo>
                  <a:pt x="1370909" y="540003"/>
                </a:lnTo>
                <a:lnTo>
                  <a:pt x="1404759" y="540004"/>
                </a:lnTo>
                <a:lnTo>
                  <a:pt x="1404797" y="552615"/>
                </a:lnTo>
                <a:lnTo>
                  <a:pt x="1370901" y="552704"/>
                </a:lnTo>
                <a:close/>
              </a:path>
              <a:path w="2741929" h="553085">
                <a:moveTo>
                  <a:pt x="1315834" y="552462"/>
                </a:moveTo>
                <a:lnTo>
                  <a:pt x="1265809" y="551916"/>
                </a:lnTo>
                <a:lnTo>
                  <a:pt x="1264970" y="551891"/>
                </a:lnTo>
                <a:lnTo>
                  <a:pt x="1265199" y="539203"/>
                </a:lnTo>
                <a:lnTo>
                  <a:pt x="1266024" y="539216"/>
                </a:lnTo>
                <a:lnTo>
                  <a:pt x="1300759" y="539648"/>
                </a:lnTo>
                <a:lnTo>
                  <a:pt x="1315923" y="539762"/>
                </a:lnTo>
                <a:lnTo>
                  <a:pt x="1315834" y="552462"/>
                </a:lnTo>
                <a:close/>
              </a:path>
              <a:path w="2741929" h="553085">
                <a:moveTo>
                  <a:pt x="1226845" y="551205"/>
                </a:moveTo>
                <a:lnTo>
                  <a:pt x="1176032" y="549948"/>
                </a:lnTo>
                <a:lnTo>
                  <a:pt x="1176375" y="537260"/>
                </a:lnTo>
                <a:lnTo>
                  <a:pt x="1197267" y="537832"/>
                </a:lnTo>
                <a:lnTo>
                  <a:pt x="1227137" y="538505"/>
                </a:lnTo>
                <a:lnTo>
                  <a:pt x="1226845" y="551205"/>
                </a:lnTo>
                <a:close/>
              </a:path>
              <a:path w="2741929" h="553085">
                <a:moveTo>
                  <a:pt x="1137919" y="548767"/>
                </a:moveTo>
                <a:lnTo>
                  <a:pt x="1087081" y="546836"/>
                </a:lnTo>
                <a:lnTo>
                  <a:pt x="1087628" y="534149"/>
                </a:lnTo>
                <a:lnTo>
                  <a:pt x="1096149" y="534517"/>
                </a:lnTo>
                <a:lnTo>
                  <a:pt x="1129576" y="535787"/>
                </a:lnTo>
                <a:lnTo>
                  <a:pt x="1138326" y="536079"/>
                </a:lnTo>
                <a:lnTo>
                  <a:pt x="1137919" y="548767"/>
                </a:lnTo>
                <a:close/>
              </a:path>
              <a:path w="2741929" h="553085">
                <a:moveTo>
                  <a:pt x="1048994" y="545134"/>
                </a:moveTo>
                <a:lnTo>
                  <a:pt x="998232" y="542518"/>
                </a:lnTo>
                <a:lnTo>
                  <a:pt x="998905" y="529831"/>
                </a:lnTo>
                <a:lnTo>
                  <a:pt x="1030185" y="531507"/>
                </a:lnTo>
                <a:lnTo>
                  <a:pt x="1049604" y="532447"/>
                </a:lnTo>
                <a:lnTo>
                  <a:pt x="1048994" y="545134"/>
                </a:lnTo>
                <a:close/>
              </a:path>
              <a:path w="2741929" h="553085">
                <a:moveTo>
                  <a:pt x="960132" y="540258"/>
                </a:moveTo>
                <a:lnTo>
                  <a:pt x="909408" y="536867"/>
                </a:lnTo>
                <a:lnTo>
                  <a:pt x="910285" y="524205"/>
                </a:lnTo>
                <a:lnTo>
                  <a:pt x="933653" y="525830"/>
                </a:lnTo>
                <a:lnTo>
                  <a:pt x="960945" y="527583"/>
                </a:lnTo>
                <a:lnTo>
                  <a:pt x="960132" y="540258"/>
                </a:lnTo>
                <a:close/>
              </a:path>
              <a:path w="2741929" h="553085">
                <a:moveTo>
                  <a:pt x="871372" y="534060"/>
                </a:moveTo>
                <a:lnTo>
                  <a:pt x="820673" y="529856"/>
                </a:lnTo>
                <a:lnTo>
                  <a:pt x="821766" y="517207"/>
                </a:lnTo>
                <a:lnTo>
                  <a:pt x="840257" y="518807"/>
                </a:lnTo>
                <a:lnTo>
                  <a:pt x="871029" y="521296"/>
                </a:lnTo>
                <a:lnTo>
                  <a:pt x="872324" y="521385"/>
                </a:lnTo>
                <a:lnTo>
                  <a:pt x="871372" y="534060"/>
                </a:lnTo>
                <a:close/>
              </a:path>
              <a:path w="2741929" h="553085">
                <a:moveTo>
                  <a:pt x="782701" y="526414"/>
                </a:moveTo>
                <a:lnTo>
                  <a:pt x="732066" y="521360"/>
                </a:lnTo>
                <a:lnTo>
                  <a:pt x="733386" y="508736"/>
                </a:lnTo>
                <a:lnTo>
                  <a:pt x="750290" y="510501"/>
                </a:lnTo>
                <a:lnTo>
                  <a:pt x="779881" y="513410"/>
                </a:lnTo>
                <a:lnTo>
                  <a:pt x="783869" y="513778"/>
                </a:lnTo>
                <a:lnTo>
                  <a:pt x="782701" y="526414"/>
                </a:lnTo>
                <a:close/>
              </a:path>
              <a:path w="2741929" h="553085">
                <a:moveTo>
                  <a:pt x="694156" y="517245"/>
                </a:moveTo>
                <a:lnTo>
                  <a:pt x="643636" y="511238"/>
                </a:lnTo>
                <a:lnTo>
                  <a:pt x="645185" y="498627"/>
                </a:lnTo>
                <a:lnTo>
                  <a:pt x="664057" y="500964"/>
                </a:lnTo>
                <a:lnTo>
                  <a:pt x="692365" y="504266"/>
                </a:lnTo>
                <a:lnTo>
                  <a:pt x="695553" y="504621"/>
                </a:lnTo>
                <a:lnTo>
                  <a:pt x="694156" y="517245"/>
                </a:lnTo>
                <a:close/>
              </a:path>
              <a:path w="2741929" h="553085">
                <a:moveTo>
                  <a:pt x="605764" y="506349"/>
                </a:moveTo>
                <a:lnTo>
                  <a:pt x="555409" y="499275"/>
                </a:lnTo>
                <a:lnTo>
                  <a:pt x="557225" y="486702"/>
                </a:lnTo>
                <a:lnTo>
                  <a:pt x="581825" y="490245"/>
                </a:lnTo>
                <a:lnTo>
                  <a:pt x="607479" y="493775"/>
                </a:lnTo>
                <a:lnTo>
                  <a:pt x="605764" y="506349"/>
                </a:lnTo>
                <a:close/>
              </a:path>
              <a:path w="2741929" h="553085">
                <a:moveTo>
                  <a:pt x="517664" y="493483"/>
                </a:moveTo>
                <a:lnTo>
                  <a:pt x="467448" y="485139"/>
                </a:lnTo>
                <a:lnTo>
                  <a:pt x="469645" y="472630"/>
                </a:lnTo>
                <a:lnTo>
                  <a:pt x="478954" y="474256"/>
                </a:lnTo>
                <a:lnTo>
                  <a:pt x="503926" y="478434"/>
                </a:lnTo>
                <a:lnTo>
                  <a:pt x="519658" y="480949"/>
                </a:lnTo>
                <a:lnTo>
                  <a:pt x="517664" y="493483"/>
                </a:lnTo>
                <a:close/>
              </a:path>
              <a:path w="2741929" h="553085">
                <a:moveTo>
                  <a:pt x="429907" y="478345"/>
                </a:moveTo>
                <a:lnTo>
                  <a:pt x="428180" y="478040"/>
                </a:lnTo>
                <a:lnTo>
                  <a:pt x="379907" y="468452"/>
                </a:lnTo>
                <a:lnTo>
                  <a:pt x="382536" y="456031"/>
                </a:lnTo>
                <a:lnTo>
                  <a:pt x="384390" y="456425"/>
                </a:lnTo>
                <a:lnTo>
                  <a:pt x="407137" y="461035"/>
                </a:lnTo>
                <a:lnTo>
                  <a:pt x="432206" y="465861"/>
                </a:lnTo>
                <a:lnTo>
                  <a:pt x="429907" y="478345"/>
                </a:lnTo>
                <a:close/>
              </a:path>
              <a:path w="2741929" h="553085">
                <a:moveTo>
                  <a:pt x="342607" y="460349"/>
                </a:moveTo>
                <a:lnTo>
                  <a:pt x="337604" y="459232"/>
                </a:lnTo>
                <a:lnTo>
                  <a:pt x="316382" y="454266"/>
                </a:lnTo>
                <a:lnTo>
                  <a:pt x="295744" y="449199"/>
                </a:lnTo>
                <a:lnTo>
                  <a:pt x="293001" y="448487"/>
                </a:lnTo>
                <a:lnTo>
                  <a:pt x="296176" y="436194"/>
                </a:lnTo>
                <a:lnTo>
                  <a:pt x="298832" y="436880"/>
                </a:lnTo>
                <a:lnTo>
                  <a:pt x="319366" y="441934"/>
                </a:lnTo>
                <a:lnTo>
                  <a:pt x="340407" y="446849"/>
                </a:lnTo>
                <a:lnTo>
                  <a:pt x="345376" y="447954"/>
                </a:lnTo>
                <a:lnTo>
                  <a:pt x="342607" y="460349"/>
                </a:lnTo>
                <a:close/>
              </a:path>
              <a:path w="2741929" h="553085">
                <a:moveTo>
                  <a:pt x="256019" y="438683"/>
                </a:moveTo>
                <a:lnTo>
                  <a:pt x="237515" y="433400"/>
                </a:lnTo>
                <a:lnTo>
                  <a:pt x="219354" y="427939"/>
                </a:lnTo>
                <a:lnTo>
                  <a:pt x="207175" y="424078"/>
                </a:lnTo>
                <a:lnTo>
                  <a:pt x="211010" y="411975"/>
                </a:lnTo>
                <a:lnTo>
                  <a:pt x="223058" y="415798"/>
                </a:lnTo>
                <a:lnTo>
                  <a:pt x="241134" y="421233"/>
                </a:lnTo>
                <a:lnTo>
                  <a:pt x="259499" y="426478"/>
                </a:lnTo>
                <a:lnTo>
                  <a:pt x="256019" y="438683"/>
                </a:lnTo>
                <a:close/>
              </a:path>
              <a:path w="2741929" h="553085">
                <a:moveTo>
                  <a:pt x="170891" y="411772"/>
                </a:moveTo>
                <a:lnTo>
                  <a:pt x="124231" y="393280"/>
                </a:lnTo>
                <a:lnTo>
                  <a:pt x="123202" y="392811"/>
                </a:lnTo>
                <a:lnTo>
                  <a:pt x="128435" y="381241"/>
                </a:lnTo>
                <a:lnTo>
                  <a:pt x="129286" y="381622"/>
                </a:lnTo>
                <a:lnTo>
                  <a:pt x="143161" y="387502"/>
                </a:lnTo>
                <a:lnTo>
                  <a:pt x="157873" y="393369"/>
                </a:lnTo>
                <a:lnTo>
                  <a:pt x="173075" y="399059"/>
                </a:lnTo>
                <a:lnTo>
                  <a:pt x="175133" y="399796"/>
                </a:lnTo>
                <a:lnTo>
                  <a:pt x="170891" y="411772"/>
                </a:lnTo>
                <a:close/>
              </a:path>
              <a:path w="2741929" h="553085">
                <a:moveTo>
                  <a:pt x="88582" y="376097"/>
                </a:moveTo>
                <a:lnTo>
                  <a:pt x="54368" y="355473"/>
                </a:lnTo>
                <a:lnTo>
                  <a:pt x="44627" y="348297"/>
                </a:lnTo>
                <a:lnTo>
                  <a:pt x="52616" y="338429"/>
                </a:lnTo>
                <a:lnTo>
                  <a:pt x="52947" y="338696"/>
                </a:lnTo>
                <a:lnTo>
                  <a:pt x="53200" y="338899"/>
                </a:lnTo>
                <a:lnTo>
                  <a:pt x="61539" y="344982"/>
                </a:lnTo>
                <a:lnTo>
                  <a:pt x="70897" y="351218"/>
                </a:lnTo>
                <a:lnTo>
                  <a:pt x="81054" y="357416"/>
                </a:lnTo>
                <a:lnTo>
                  <a:pt x="92151" y="363651"/>
                </a:lnTo>
                <a:lnTo>
                  <a:pt x="94437" y="364832"/>
                </a:lnTo>
                <a:lnTo>
                  <a:pt x="88582" y="376097"/>
                </a:lnTo>
                <a:close/>
              </a:path>
              <a:path w="2741929" h="553085">
                <a:moveTo>
                  <a:pt x="53224" y="338899"/>
                </a:moveTo>
                <a:lnTo>
                  <a:pt x="52961" y="338707"/>
                </a:lnTo>
                <a:lnTo>
                  <a:pt x="53224" y="33889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668729" y="2751073"/>
            <a:ext cx="1029969" cy="785495"/>
          </a:xfrm>
          <a:custGeom>
            <a:avLst/>
            <a:gdLst/>
            <a:ahLst/>
            <a:cxnLst/>
            <a:rect l="l" t="t" r="r" b="b"/>
            <a:pathLst>
              <a:path w="1029970" h="785495">
                <a:moveTo>
                  <a:pt x="11493" y="785088"/>
                </a:moveTo>
                <a:lnTo>
                  <a:pt x="0" y="769899"/>
                </a:lnTo>
                <a:lnTo>
                  <a:pt x="60769" y="723938"/>
                </a:lnTo>
                <a:lnTo>
                  <a:pt x="72263" y="739127"/>
                </a:lnTo>
                <a:lnTo>
                  <a:pt x="11493" y="785088"/>
                </a:lnTo>
                <a:close/>
              </a:path>
              <a:path w="1029970" h="785495">
                <a:moveTo>
                  <a:pt x="117843" y="704659"/>
                </a:moveTo>
                <a:lnTo>
                  <a:pt x="106362" y="689457"/>
                </a:lnTo>
                <a:lnTo>
                  <a:pt x="167131" y="643496"/>
                </a:lnTo>
                <a:lnTo>
                  <a:pt x="178625" y="658685"/>
                </a:lnTo>
                <a:lnTo>
                  <a:pt x="117843" y="704659"/>
                </a:lnTo>
                <a:close/>
              </a:path>
              <a:path w="1029970" h="785495">
                <a:moveTo>
                  <a:pt x="224205" y="624217"/>
                </a:moveTo>
                <a:lnTo>
                  <a:pt x="212712" y="609028"/>
                </a:lnTo>
                <a:lnTo>
                  <a:pt x="273494" y="563054"/>
                </a:lnTo>
                <a:lnTo>
                  <a:pt x="284988" y="578256"/>
                </a:lnTo>
                <a:lnTo>
                  <a:pt x="224205" y="624217"/>
                </a:lnTo>
                <a:close/>
              </a:path>
              <a:path w="1029970" h="785495">
                <a:moveTo>
                  <a:pt x="330568" y="543775"/>
                </a:moveTo>
                <a:lnTo>
                  <a:pt x="319074" y="528586"/>
                </a:lnTo>
                <a:lnTo>
                  <a:pt x="379856" y="482625"/>
                </a:lnTo>
                <a:lnTo>
                  <a:pt x="391337" y="497814"/>
                </a:lnTo>
                <a:lnTo>
                  <a:pt x="330568" y="543775"/>
                </a:lnTo>
                <a:close/>
              </a:path>
              <a:path w="1029970" h="785495">
                <a:moveTo>
                  <a:pt x="436930" y="463346"/>
                </a:moveTo>
                <a:lnTo>
                  <a:pt x="425437" y="448144"/>
                </a:lnTo>
                <a:lnTo>
                  <a:pt x="486206" y="402183"/>
                </a:lnTo>
                <a:lnTo>
                  <a:pt x="497700" y="417385"/>
                </a:lnTo>
                <a:lnTo>
                  <a:pt x="436930" y="463346"/>
                </a:lnTo>
                <a:close/>
              </a:path>
              <a:path w="1029970" h="785495">
                <a:moveTo>
                  <a:pt x="543280" y="382905"/>
                </a:moveTo>
                <a:lnTo>
                  <a:pt x="531787" y="367715"/>
                </a:lnTo>
                <a:lnTo>
                  <a:pt x="592569" y="321754"/>
                </a:lnTo>
                <a:lnTo>
                  <a:pt x="604062" y="336943"/>
                </a:lnTo>
                <a:lnTo>
                  <a:pt x="543280" y="382905"/>
                </a:lnTo>
                <a:close/>
              </a:path>
              <a:path w="1029970" h="785495">
                <a:moveTo>
                  <a:pt x="649643" y="302475"/>
                </a:moveTo>
                <a:lnTo>
                  <a:pt x="638149" y="287274"/>
                </a:lnTo>
                <a:lnTo>
                  <a:pt x="698931" y="241312"/>
                </a:lnTo>
                <a:lnTo>
                  <a:pt x="710425" y="256514"/>
                </a:lnTo>
                <a:lnTo>
                  <a:pt x="649643" y="302475"/>
                </a:lnTo>
                <a:close/>
              </a:path>
              <a:path w="1029970" h="785495">
                <a:moveTo>
                  <a:pt x="756005" y="222034"/>
                </a:moveTo>
                <a:lnTo>
                  <a:pt x="744512" y="206844"/>
                </a:lnTo>
                <a:lnTo>
                  <a:pt x="805281" y="160883"/>
                </a:lnTo>
                <a:lnTo>
                  <a:pt x="816775" y="176072"/>
                </a:lnTo>
                <a:lnTo>
                  <a:pt x="756005" y="222034"/>
                </a:lnTo>
                <a:close/>
              </a:path>
              <a:path w="1029970" h="785495">
                <a:moveTo>
                  <a:pt x="862355" y="141605"/>
                </a:moveTo>
                <a:lnTo>
                  <a:pt x="850874" y="126403"/>
                </a:lnTo>
                <a:lnTo>
                  <a:pt x="911644" y="80441"/>
                </a:lnTo>
                <a:lnTo>
                  <a:pt x="923137" y="95631"/>
                </a:lnTo>
                <a:lnTo>
                  <a:pt x="862355" y="141605"/>
                </a:lnTo>
                <a:close/>
              </a:path>
              <a:path w="1029970" h="785495">
                <a:moveTo>
                  <a:pt x="968717" y="61163"/>
                </a:moveTo>
                <a:lnTo>
                  <a:pt x="957224" y="45974"/>
                </a:lnTo>
                <a:lnTo>
                  <a:pt x="1018006" y="0"/>
                </a:lnTo>
                <a:lnTo>
                  <a:pt x="1029500" y="15201"/>
                </a:lnTo>
                <a:lnTo>
                  <a:pt x="968717" y="6116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670317" y="3519042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03667" y="3519042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937017" y="3519042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70367" y="3519042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203717" y="3519042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337067" y="3519042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470417" y="3519042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03767" y="3519042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737117" y="3519042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870467" y="3519042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003817" y="3519042"/>
            <a:ext cx="34925" cy="19050"/>
          </a:xfrm>
          <a:custGeom>
            <a:avLst/>
            <a:gdLst/>
            <a:ahLst/>
            <a:cxnLst/>
            <a:rect l="l" t="t" r="r" b="b"/>
            <a:pathLst>
              <a:path w="34925" h="19050">
                <a:moveTo>
                  <a:pt x="34493" y="19050"/>
                </a:moveTo>
                <a:lnTo>
                  <a:pt x="0" y="19050"/>
                </a:lnTo>
                <a:lnTo>
                  <a:pt x="0" y="0"/>
                </a:lnTo>
                <a:lnTo>
                  <a:pt x="34493" y="0"/>
                </a:lnTo>
                <a:lnTo>
                  <a:pt x="34493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627619" y="3492563"/>
            <a:ext cx="73025" cy="72390"/>
          </a:xfrm>
          <a:custGeom>
            <a:avLst/>
            <a:gdLst/>
            <a:ahLst/>
            <a:cxnLst/>
            <a:rect l="l" t="t" r="r" b="b"/>
            <a:pathLst>
              <a:path w="73025" h="72389">
                <a:moveTo>
                  <a:pt x="36436" y="71996"/>
                </a:moveTo>
                <a:lnTo>
                  <a:pt x="22420" y="69159"/>
                </a:lnTo>
                <a:lnTo>
                  <a:pt x="10931" y="61390"/>
                </a:lnTo>
                <a:lnTo>
                  <a:pt x="3085" y="49798"/>
                </a:lnTo>
                <a:lnTo>
                  <a:pt x="0" y="35496"/>
                </a:lnTo>
                <a:lnTo>
                  <a:pt x="3085" y="21774"/>
                </a:lnTo>
                <a:lnTo>
                  <a:pt x="10931" y="10480"/>
                </a:lnTo>
                <a:lnTo>
                  <a:pt x="22420" y="2820"/>
                </a:lnTo>
                <a:lnTo>
                  <a:pt x="36436" y="0"/>
                </a:lnTo>
                <a:lnTo>
                  <a:pt x="50452" y="2828"/>
                </a:lnTo>
                <a:lnTo>
                  <a:pt x="61896" y="10544"/>
                </a:lnTo>
                <a:lnTo>
                  <a:pt x="69611" y="21988"/>
                </a:lnTo>
                <a:lnTo>
                  <a:pt x="72440" y="36004"/>
                </a:lnTo>
                <a:lnTo>
                  <a:pt x="69611" y="50013"/>
                </a:lnTo>
                <a:lnTo>
                  <a:pt x="61896" y="61453"/>
                </a:lnTo>
                <a:lnTo>
                  <a:pt x="50452" y="69167"/>
                </a:lnTo>
                <a:lnTo>
                  <a:pt x="36436" y="7199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621717" y="3486213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42338" y="84709"/>
                </a:moveTo>
                <a:lnTo>
                  <a:pt x="7223" y="66039"/>
                </a:lnTo>
                <a:lnTo>
                  <a:pt x="0" y="42037"/>
                </a:lnTo>
                <a:lnTo>
                  <a:pt x="200" y="38036"/>
                </a:lnTo>
                <a:lnTo>
                  <a:pt x="22145" y="5105"/>
                </a:lnTo>
                <a:lnTo>
                  <a:pt x="42338" y="0"/>
                </a:lnTo>
                <a:lnTo>
                  <a:pt x="46669" y="215"/>
                </a:lnTo>
                <a:lnTo>
                  <a:pt x="72574" y="12700"/>
                </a:lnTo>
                <a:lnTo>
                  <a:pt x="42021" y="12700"/>
                </a:lnTo>
                <a:lnTo>
                  <a:pt x="42339" y="12715"/>
                </a:lnTo>
                <a:lnTo>
                  <a:pt x="40296" y="12814"/>
                </a:lnTo>
                <a:lnTo>
                  <a:pt x="39620" y="12814"/>
                </a:lnTo>
                <a:lnTo>
                  <a:pt x="38985" y="12877"/>
                </a:lnTo>
                <a:lnTo>
                  <a:pt x="39204" y="12877"/>
                </a:lnTo>
                <a:lnTo>
                  <a:pt x="36872" y="13233"/>
                </a:lnTo>
                <a:lnTo>
                  <a:pt x="36661" y="13233"/>
                </a:lnTo>
                <a:lnTo>
                  <a:pt x="36039" y="13360"/>
                </a:lnTo>
                <a:lnTo>
                  <a:pt x="36170" y="13360"/>
                </a:lnTo>
                <a:lnTo>
                  <a:pt x="33957" y="13931"/>
                </a:lnTo>
                <a:lnTo>
                  <a:pt x="33816" y="13931"/>
                </a:lnTo>
                <a:lnTo>
                  <a:pt x="33220" y="14122"/>
                </a:lnTo>
                <a:lnTo>
                  <a:pt x="31175" y="14897"/>
                </a:lnTo>
                <a:lnTo>
                  <a:pt x="30514" y="15138"/>
                </a:lnTo>
                <a:lnTo>
                  <a:pt x="28540" y="16128"/>
                </a:lnTo>
                <a:lnTo>
                  <a:pt x="27936" y="16421"/>
                </a:lnTo>
                <a:lnTo>
                  <a:pt x="26076" y="17589"/>
                </a:lnTo>
                <a:lnTo>
                  <a:pt x="25511" y="17932"/>
                </a:lnTo>
                <a:lnTo>
                  <a:pt x="23777" y="19265"/>
                </a:lnTo>
                <a:lnTo>
                  <a:pt x="21615" y="21170"/>
                </a:lnTo>
                <a:lnTo>
                  <a:pt x="21155" y="21589"/>
                </a:lnTo>
                <a:lnTo>
                  <a:pt x="19690" y="23253"/>
                </a:lnTo>
                <a:lnTo>
                  <a:pt x="19410" y="23541"/>
                </a:lnTo>
                <a:lnTo>
                  <a:pt x="19292" y="23723"/>
                </a:lnTo>
                <a:lnTo>
                  <a:pt x="17943" y="25526"/>
                </a:lnTo>
                <a:lnTo>
                  <a:pt x="17679" y="25869"/>
                </a:lnTo>
                <a:lnTo>
                  <a:pt x="17614" y="26022"/>
                </a:lnTo>
                <a:lnTo>
                  <a:pt x="16438" y="27952"/>
                </a:lnTo>
                <a:lnTo>
                  <a:pt x="16259" y="28219"/>
                </a:lnTo>
                <a:lnTo>
                  <a:pt x="16148" y="28486"/>
                </a:lnTo>
                <a:lnTo>
                  <a:pt x="15169" y="30518"/>
                </a:lnTo>
                <a:lnTo>
                  <a:pt x="15009" y="30816"/>
                </a:lnTo>
                <a:lnTo>
                  <a:pt x="14927" y="31089"/>
                </a:lnTo>
                <a:lnTo>
                  <a:pt x="14150" y="33223"/>
                </a:lnTo>
                <a:lnTo>
                  <a:pt x="13985" y="33636"/>
                </a:lnTo>
                <a:lnTo>
                  <a:pt x="13377" y="36055"/>
                </a:lnTo>
                <a:lnTo>
                  <a:pt x="12895" y="38988"/>
                </a:lnTo>
                <a:lnTo>
                  <a:pt x="12716" y="42037"/>
                </a:lnTo>
                <a:lnTo>
                  <a:pt x="12798" y="45072"/>
                </a:lnTo>
                <a:lnTo>
                  <a:pt x="13249" y="48031"/>
                </a:lnTo>
                <a:lnTo>
                  <a:pt x="13344" y="48653"/>
                </a:lnTo>
                <a:lnTo>
                  <a:pt x="13952" y="50876"/>
                </a:lnTo>
                <a:lnTo>
                  <a:pt x="14029" y="51215"/>
                </a:lnTo>
                <a:lnTo>
                  <a:pt x="14146" y="51473"/>
                </a:lnTo>
                <a:lnTo>
                  <a:pt x="14926" y="53606"/>
                </a:lnTo>
                <a:lnTo>
                  <a:pt x="15135" y="54178"/>
                </a:lnTo>
                <a:lnTo>
                  <a:pt x="16143" y="56210"/>
                </a:lnTo>
                <a:lnTo>
                  <a:pt x="16405" y="56756"/>
                </a:lnTo>
                <a:lnTo>
                  <a:pt x="17608" y="58674"/>
                </a:lnTo>
                <a:lnTo>
                  <a:pt x="17916" y="59182"/>
                </a:lnTo>
                <a:lnTo>
                  <a:pt x="19293" y="60985"/>
                </a:lnTo>
                <a:lnTo>
                  <a:pt x="19643" y="61455"/>
                </a:lnTo>
                <a:lnTo>
                  <a:pt x="21193" y="63106"/>
                </a:lnTo>
                <a:lnTo>
                  <a:pt x="21586" y="63538"/>
                </a:lnTo>
                <a:lnTo>
                  <a:pt x="23289" y="65049"/>
                </a:lnTo>
                <a:lnTo>
                  <a:pt x="23707" y="65430"/>
                </a:lnTo>
                <a:lnTo>
                  <a:pt x="25560" y="66776"/>
                </a:lnTo>
                <a:lnTo>
                  <a:pt x="26019" y="67119"/>
                </a:lnTo>
                <a:lnTo>
                  <a:pt x="28001" y="68287"/>
                </a:lnTo>
                <a:lnTo>
                  <a:pt x="28482" y="68579"/>
                </a:lnTo>
                <a:lnTo>
                  <a:pt x="30583" y="69557"/>
                </a:lnTo>
                <a:lnTo>
                  <a:pt x="31086" y="69799"/>
                </a:lnTo>
                <a:lnTo>
                  <a:pt x="33300" y="70586"/>
                </a:lnTo>
                <a:lnTo>
                  <a:pt x="33816" y="70777"/>
                </a:lnTo>
                <a:lnTo>
                  <a:pt x="33957" y="70777"/>
                </a:lnTo>
                <a:lnTo>
                  <a:pt x="36170" y="71348"/>
                </a:lnTo>
                <a:lnTo>
                  <a:pt x="36039" y="71348"/>
                </a:lnTo>
                <a:lnTo>
                  <a:pt x="36661" y="71475"/>
                </a:lnTo>
                <a:lnTo>
                  <a:pt x="36872" y="71475"/>
                </a:lnTo>
                <a:lnTo>
                  <a:pt x="39121" y="71818"/>
                </a:lnTo>
                <a:lnTo>
                  <a:pt x="38985" y="71818"/>
                </a:lnTo>
                <a:lnTo>
                  <a:pt x="39620" y="71894"/>
                </a:lnTo>
                <a:lnTo>
                  <a:pt x="40453" y="71894"/>
                </a:lnTo>
                <a:lnTo>
                  <a:pt x="42339" y="71992"/>
                </a:lnTo>
                <a:lnTo>
                  <a:pt x="42021" y="72009"/>
                </a:lnTo>
                <a:lnTo>
                  <a:pt x="72564" y="72009"/>
                </a:lnTo>
                <a:lnTo>
                  <a:pt x="72297" y="72301"/>
                </a:lnTo>
                <a:lnTo>
                  <a:pt x="46669" y="84493"/>
                </a:lnTo>
                <a:lnTo>
                  <a:pt x="42338" y="84709"/>
                </a:lnTo>
                <a:close/>
              </a:path>
              <a:path w="85090" h="85089">
                <a:moveTo>
                  <a:pt x="42339" y="12715"/>
                </a:moveTo>
                <a:lnTo>
                  <a:pt x="42021" y="12700"/>
                </a:lnTo>
                <a:lnTo>
                  <a:pt x="42656" y="12700"/>
                </a:lnTo>
                <a:lnTo>
                  <a:pt x="42339" y="12715"/>
                </a:lnTo>
                <a:close/>
              </a:path>
              <a:path w="85090" h="85089">
                <a:moveTo>
                  <a:pt x="45382" y="12862"/>
                </a:moveTo>
                <a:lnTo>
                  <a:pt x="42339" y="12715"/>
                </a:lnTo>
                <a:lnTo>
                  <a:pt x="42656" y="12700"/>
                </a:lnTo>
                <a:lnTo>
                  <a:pt x="72574" y="12700"/>
                </a:lnTo>
                <a:lnTo>
                  <a:pt x="45069" y="12814"/>
                </a:lnTo>
                <a:lnTo>
                  <a:pt x="45382" y="12862"/>
                </a:lnTo>
                <a:close/>
              </a:path>
              <a:path w="85090" h="85089">
                <a:moveTo>
                  <a:pt x="38985" y="12877"/>
                </a:moveTo>
                <a:lnTo>
                  <a:pt x="39620" y="12814"/>
                </a:lnTo>
                <a:lnTo>
                  <a:pt x="39306" y="12862"/>
                </a:lnTo>
                <a:lnTo>
                  <a:pt x="38985" y="12877"/>
                </a:lnTo>
                <a:close/>
              </a:path>
              <a:path w="85090" h="85089">
                <a:moveTo>
                  <a:pt x="39306" y="12862"/>
                </a:moveTo>
                <a:lnTo>
                  <a:pt x="39620" y="12814"/>
                </a:lnTo>
                <a:lnTo>
                  <a:pt x="40296" y="12814"/>
                </a:lnTo>
                <a:lnTo>
                  <a:pt x="39306" y="12862"/>
                </a:lnTo>
                <a:close/>
              </a:path>
              <a:path w="85090" h="85089">
                <a:moveTo>
                  <a:pt x="45704" y="12877"/>
                </a:moveTo>
                <a:lnTo>
                  <a:pt x="45382" y="12862"/>
                </a:lnTo>
                <a:lnTo>
                  <a:pt x="45069" y="12814"/>
                </a:lnTo>
                <a:lnTo>
                  <a:pt x="45704" y="12877"/>
                </a:lnTo>
                <a:close/>
              </a:path>
              <a:path w="85090" h="85089">
                <a:moveTo>
                  <a:pt x="72735" y="12877"/>
                </a:moveTo>
                <a:lnTo>
                  <a:pt x="45704" y="12877"/>
                </a:lnTo>
                <a:lnTo>
                  <a:pt x="45069" y="12814"/>
                </a:lnTo>
                <a:lnTo>
                  <a:pt x="72678" y="12814"/>
                </a:lnTo>
                <a:close/>
              </a:path>
              <a:path w="85090" h="85089">
                <a:moveTo>
                  <a:pt x="48320" y="13311"/>
                </a:moveTo>
                <a:lnTo>
                  <a:pt x="45382" y="12862"/>
                </a:lnTo>
                <a:lnTo>
                  <a:pt x="45704" y="12877"/>
                </a:lnTo>
                <a:lnTo>
                  <a:pt x="72735" y="12877"/>
                </a:lnTo>
                <a:lnTo>
                  <a:pt x="73058" y="13233"/>
                </a:lnTo>
                <a:lnTo>
                  <a:pt x="48015" y="13233"/>
                </a:lnTo>
                <a:lnTo>
                  <a:pt x="48320" y="13311"/>
                </a:lnTo>
                <a:close/>
              </a:path>
              <a:path w="85090" h="85089">
                <a:moveTo>
                  <a:pt x="39204" y="12877"/>
                </a:moveTo>
                <a:lnTo>
                  <a:pt x="38985" y="12877"/>
                </a:lnTo>
                <a:lnTo>
                  <a:pt x="39306" y="12862"/>
                </a:lnTo>
                <a:close/>
              </a:path>
              <a:path w="85090" h="85089">
                <a:moveTo>
                  <a:pt x="36039" y="13360"/>
                </a:moveTo>
                <a:lnTo>
                  <a:pt x="36661" y="13233"/>
                </a:lnTo>
                <a:lnTo>
                  <a:pt x="36358" y="13311"/>
                </a:lnTo>
                <a:lnTo>
                  <a:pt x="36039" y="13360"/>
                </a:lnTo>
                <a:close/>
              </a:path>
              <a:path w="85090" h="85089">
                <a:moveTo>
                  <a:pt x="36358" y="13311"/>
                </a:moveTo>
                <a:lnTo>
                  <a:pt x="36661" y="13233"/>
                </a:lnTo>
                <a:lnTo>
                  <a:pt x="36872" y="13233"/>
                </a:lnTo>
                <a:lnTo>
                  <a:pt x="36358" y="13311"/>
                </a:lnTo>
                <a:close/>
              </a:path>
              <a:path w="85090" h="85089">
                <a:moveTo>
                  <a:pt x="48637" y="13360"/>
                </a:moveTo>
                <a:lnTo>
                  <a:pt x="48320" y="13311"/>
                </a:lnTo>
                <a:lnTo>
                  <a:pt x="48015" y="13233"/>
                </a:lnTo>
                <a:lnTo>
                  <a:pt x="48637" y="13360"/>
                </a:lnTo>
                <a:close/>
              </a:path>
              <a:path w="85090" h="85089">
                <a:moveTo>
                  <a:pt x="73173" y="13360"/>
                </a:moveTo>
                <a:lnTo>
                  <a:pt x="48637" y="13360"/>
                </a:lnTo>
                <a:lnTo>
                  <a:pt x="48015" y="13233"/>
                </a:lnTo>
                <a:lnTo>
                  <a:pt x="73058" y="13233"/>
                </a:lnTo>
                <a:close/>
              </a:path>
              <a:path w="85090" h="85089">
                <a:moveTo>
                  <a:pt x="51175" y="14046"/>
                </a:moveTo>
                <a:lnTo>
                  <a:pt x="48320" y="13311"/>
                </a:lnTo>
                <a:lnTo>
                  <a:pt x="48637" y="13360"/>
                </a:lnTo>
                <a:lnTo>
                  <a:pt x="73173" y="13360"/>
                </a:lnTo>
                <a:lnTo>
                  <a:pt x="73691" y="13931"/>
                </a:lnTo>
                <a:lnTo>
                  <a:pt x="50860" y="13931"/>
                </a:lnTo>
                <a:lnTo>
                  <a:pt x="51175" y="14046"/>
                </a:lnTo>
                <a:close/>
              </a:path>
              <a:path w="85090" h="85089">
                <a:moveTo>
                  <a:pt x="36170" y="13360"/>
                </a:moveTo>
                <a:lnTo>
                  <a:pt x="36039" y="13360"/>
                </a:lnTo>
                <a:lnTo>
                  <a:pt x="36358" y="13311"/>
                </a:lnTo>
                <a:lnTo>
                  <a:pt x="36170" y="13360"/>
                </a:lnTo>
                <a:close/>
              </a:path>
              <a:path w="85090" h="85089">
                <a:moveTo>
                  <a:pt x="33220" y="14122"/>
                </a:moveTo>
                <a:lnTo>
                  <a:pt x="33816" y="13931"/>
                </a:lnTo>
                <a:lnTo>
                  <a:pt x="33477" y="14055"/>
                </a:lnTo>
                <a:lnTo>
                  <a:pt x="33220" y="14122"/>
                </a:lnTo>
                <a:close/>
              </a:path>
              <a:path w="85090" h="85089">
                <a:moveTo>
                  <a:pt x="33477" y="14055"/>
                </a:moveTo>
                <a:lnTo>
                  <a:pt x="33816" y="13931"/>
                </a:lnTo>
                <a:lnTo>
                  <a:pt x="33957" y="13931"/>
                </a:lnTo>
                <a:lnTo>
                  <a:pt x="33477" y="14055"/>
                </a:lnTo>
                <a:close/>
              </a:path>
              <a:path w="85090" h="85089">
                <a:moveTo>
                  <a:pt x="51469" y="14122"/>
                </a:moveTo>
                <a:lnTo>
                  <a:pt x="51175" y="14046"/>
                </a:lnTo>
                <a:lnTo>
                  <a:pt x="50860" y="13931"/>
                </a:lnTo>
                <a:lnTo>
                  <a:pt x="51469" y="14122"/>
                </a:lnTo>
                <a:close/>
              </a:path>
              <a:path w="85090" h="85089">
                <a:moveTo>
                  <a:pt x="73864" y="14122"/>
                </a:moveTo>
                <a:lnTo>
                  <a:pt x="51469" y="14122"/>
                </a:lnTo>
                <a:lnTo>
                  <a:pt x="50860" y="13931"/>
                </a:lnTo>
                <a:lnTo>
                  <a:pt x="73691" y="13931"/>
                </a:lnTo>
                <a:lnTo>
                  <a:pt x="73864" y="14122"/>
                </a:lnTo>
                <a:close/>
              </a:path>
              <a:path w="85090" h="85089">
                <a:moveTo>
                  <a:pt x="74786" y="15138"/>
                </a:moveTo>
                <a:lnTo>
                  <a:pt x="54175" y="15138"/>
                </a:lnTo>
                <a:lnTo>
                  <a:pt x="53603" y="14897"/>
                </a:lnTo>
                <a:lnTo>
                  <a:pt x="51175" y="14046"/>
                </a:lnTo>
                <a:lnTo>
                  <a:pt x="51469" y="14122"/>
                </a:lnTo>
                <a:lnTo>
                  <a:pt x="73864" y="14122"/>
                </a:lnTo>
                <a:lnTo>
                  <a:pt x="74786" y="15138"/>
                </a:lnTo>
                <a:close/>
              </a:path>
              <a:path w="85090" h="85089">
                <a:moveTo>
                  <a:pt x="33295" y="14122"/>
                </a:moveTo>
                <a:lnTo>
                  <a:pt x="33477" y="14055"/>
                </a:lnTo>
                <a:lnTo>
                  <a:pt x="33295" y="14122"/>
                </a:lnTo>
                <a:close/>
              </a:path>
              <a:path w="85090" h="85089">
                <a:moveTo>
                  <a:pt x="30514" y="15138"/>
                </a:moveTo>
                <a:lnTo>
                  <a:pt x="31086" y="14897"/>
                </a:lnTo>
                <a:lnTo>
                  <a:pt x="30812" y="15029"/>
                </a:lnTo>
                <a:lnTo>
                  <a:pt x="30514" y="15138"/>
                </a:lnTo>
                <a:close/>
              </a:path>
              <a:path w="85090" h="85089">
                <a:moveTo>
                  <a:pt x="30812" y="15029"/>
                </a:moveTo>
                <a:lnTo>
                  <a:pt x="31086" y="14897"/>
                </a:lnTo>
                <a:lnTo>
                  <a:pt x="30812" y="15029"/>
                </a:lnTo>
                <a:close/>
              </a:path>
              <a:path w="85090" h="85089">
                <a:moveTo>
                  <a:pt x="53876" y="15029"/>
                </a:moveTo>
                <a:lnTo>
                  <a:pt x="53512" y="14897"/>
                </a:lnTo>
                <a:lnTo>
                  <a:pt x="53876" y="15029"/>
                </a:lnTo>
                <a:close/>
              </a:path>
              <a:path w="85090" h="85089">
                <a:moveTo>
                  <a:pt x="54175" y="15138"/>
                </a:moveTo>
                <a:lnTo>
                  <a:pt x="53876" y="15029"/>
                </a:lnTo>
                <a:lnTo>
                  <a:pt x="53603" y="14897"/>
                </a:lnTo>
                <a:lnTo>
                  <a:pt x="54175" y="15138"/>
                </a:lnTo>
                <a:close/>
              </a:path>
              <a:path w="85090" h="85089">
                <a:moveTo>
                  <a:pt x="30587" y="15138"/>
                </a:moveTo>
                <a:lnTo>
                  <a:pt x="30812" y="15029"/>
                </a:lnTo>
                <a:lnTo>
                  <a:pt x="30587" y="15138"/>
                </a:lnTo>
                <a:close/>
              </a:path>
              <a:path w="85090" h="85089">
                <a:moveTo>
                  <a:pt x="75787" y="16421"/>
                </a:moveTo>
                <a:lnTo>
                  <a:pt x="56740" y="16421"/>
                </a:lnTo>
                <a:lnTo>
                  <a:pt x="56207" y="16128"/>
                </a:lnTo>
                <a:lnTo>
                  <a:pt x="53876" y="15029"/>
                </a:lnTo>
                <a:lnTo>
                  <a:pt x="54175" y="15138"/>
                </a:lnTo>
                <a:lnTo>
                  <a:pt x="74786" y="15138"/>
                </a:lnTo>
                <a:lnTo>
                  <a:pt x="75028" y="15405"/>
                </a:lnTo>
                <a:lnTo>
                  <a:pt x="75787" y="16421"/>
                </a:lnTo>
                <a:close/>
              </a:path>
              <a:path w="85090" h="85089">
                <a:moveTo>
                  <a:pt x="28256" y="16266"/>
                </a:moveTo>
                <a:lnTo>
                  <a:pt x="28482" y="16128"/>
                </a:lnTo>
                <a:lnTo>
                  <a:pt x="28256" y="16266"/>
                </a:lnTo>
                <a:close/>
              </a:path>
              <a:path w="85090" h="85089">
                <a:moveTo>
                  <a:pt x="56473" y="16291"/>
                </a:moveTo>
                <a:lnTo>
                  <a:pt x="56139" y="16128"/>
                </a:lnTo>
                <a:lnTo>
                  <a:pt x="56473" y="16291"/>
                </a:lnTo>
                <a:close/>
              </a:path>
              <a:path w="85090" h="85089">
                <a:moveTo>
                  <a:pt x="28001" y="16421"/>
                </a:moveTo>
                <a:lnTo>
                  <a:pt x="28256" y="16266"/>
                </a:lnTo>
                <a:lnTo>
                  <a:pt x="28001" y="16421"/>
                </a:lnTo>
                <a:close/>
              </a:path>
              <a:path w="85090" h="85089">
                <a:moveTo>
                  <a:pt x="76916" y="17932"/>
                </a:moveTo>
                <a:lnTo>
                  <a:pt x="59166" y="17932"/>
                </a:lnTo>
                <a:lnTo>
                  <a:pt x="58670" y="17589"/>
                </a:lnTo>
                <a:lnTo>
                  <a:pt x="56473" y="16291"/>
                </a:lnTo>
                <a:lnTo>
                  <a:pt x="56740" y="16421"/>
                </a:lnTo>
                <a:lnTo>
                  <a:pt x="75787" y="16421"/>
                </a:lnTo>
                <a:lnTo>
                  <a:pt x="76916" y="17932"/>
                </a:lnTo>
                <a:close/>
              </a:path>
              <a:path w="85090" h="85089">
                <a:moveTo>
                  <a:pt x="25773" y="17773"/>
                </a:moveTo>
                <a:lnTo>
                  <a:pt x="26019" y="17589"/>
                </a:lnTo>
                <a:lnTo>
                  <a:pt x="25773" y="17773"/>
                </a:lnTo>
                <a:close/>
              </a:path>
              <a:path w="85090" h="85089">
                <a:moveTo>
                  <a:pt x="58967" y="17811"/>
                </a:moveTo>
                <a:lnTo>
                  <a:pt x="58603" y="17589"/>
                </a:lnTo>
                <a:lnTo>
                  <a:pt x="58967" y="17811"/>
                </a:lnTo>
                <a:close/>
              </a:path>
              <a:path w="85090" h="85089">
                <a:moveTo>
                  <a:pt x="25560" y="17932"/>
                </a:moveTo>
                <a:lnTo>
                  <a:pt x="25773" y="17773"/>
                </a:lnTo>
                <a:lnTo>
                  <a:pt x="25560" y="17932"/>
                </a:lnTo>
                <a:close/>
              </a:path>
              <a:path w="85090" h="85089">
                <a:moveTo>
                  <a:pt x="78068" y="19659"/>
                </a:moveTo>
                <a:lnTo>
                  <a:pt x="61439" y="19659"/>
                </a:lnTo>
                <a:lnTo>
                  <a:pt x="60969" y="19265"/>
                </a:lnTo>
                <a:lnTo>
                  <a:pt x="58967" y="17811"/>
                </a:lnTo>
                <a:lnTo>
                  <a:pt x="59166" y="17932"/>
                </a:lnTo>
                <a:lnTo>
                  <a:pt x="76916" y="17932"/>
                </a:lnTo>
                <a:lnTo>
                  <a:pt x="77466" y="18669"/>
                </a:lnTo>
                <a:lnTo>
                  <a:pt x="78068" y="19659"/>
                </a:lnTo>
                <a:close/>
              </a:path>
              <a:path w="85090" h="85089">
                <a:moveTo>
                  <a:pt x="23389" y="19555"/>
                </a:moveTo>
                <a:lnTo>
                  <a:pt x="23707" y="19265"/>
                </a:lnTo>
                <a:lnTo>
                  <a:pt x="23389" y="19555"/>
                </a:lnTo>
                <a:close/>
              </a:path>
              <a:path w="85090" h="85089">
                <a:moveTo>
                  <a:pt x="61229" y="19502"/>
                </a:moveTo>
                <a:lnTo>
                  <a:pt x="60912" y="19265"/>
                </a:lnTo>
                <a:lnTo>
                  <a:pt x="61229" y="19502"/>
                </a:lnTo>
                <a:close/>
              </a:path>
              <a:path w="85090" h="85089">
                <a:moveTo>
                  <a:pt x="61439" y="19659"/>
                </a:moveTo>
                <a:lnTo>
                  <a:pt x="61229" y="19502"/>
                </a:lnTo>
                <a:lnTo>
                  <a:pt x="60969" y="19265"/>
                </a:lnTo>
                <a:lnTo>
                  <a:pt x="61439" y="19659"/>
                </a:lnTo>
                <a:close/>
              </a:path>
              <a:path w="85090" h="85089">
                <a:moveTo>
                  <a:pt x="79240" y="21589"/>
                </a:moveTo>
                <a:lnTo>
                  <a:pt x="63522" y="21589"/>
                </a:lnTo>
                <a:lnTo>
                  <a:pt x="63103" y="21170"/>
                </a:lnTo>
                <a:lnTo>
                  <a:pt x="61229" y="19502"/>
                </a:lnTo>
                <a:lnTo>
                  <a:pt x="61439" y="19659"/>
                </a:lnTo>
                <a:lnTo>
                  <a:pt x="78068" y="19659"/>
                </a:lnTo>
                <a:lnTo>
                  <a:pt x="79240" y="21589"/>
                </a:lnTo>
                <a:close/>
              </a:path>
              <a:path w="85090" h="85089">
                <a:moveTo>
                  <a:pt x="23275" y="19659"/>
                </a:moveTo>
                <a:close/>
              </a:path>
              <a:path w="85090" h="85089">
                <a:moveTo>
                  <a:pt x="21448" y="21322"/>
                </a:moveTo>
                <a:lnTo>
                  <a:pt x="21586" y="21170"/>
                </a:lnTo>
                <a:lnTo>
                  <a:pt x="21448" y="21322"/>
                </a:lnTo>
                <a:close/>
              </a:path>
              <a:path w="85090" h="85089">
                <a:moveTo>
                  <a:pt x="63302" y="21390"/>
                </a:moveTo>
                <a:lnTo>
                  <a:pt x="63061" y="21170"/>
                </a:lnTo>
                <a:lnTo>
                  <a:pt x="63302" y="21390"/>
                </a:lnTo>
                <a:close/>
              </a:path>
              <a:path w="85090" h="85089">
                <a:moveTo>
                  <a:pt x="21205" y="21589"/>
                </a:moveTo>
                <a:lnTo>
                  <a:pt x="21448" y="21322"/>
                </a:lnTo>
                <a:lnTo>
                  <a:pt x="21205" y="21589"/>
                </a:lnTo>
                <a:close/>
              </a:path>
              <a:path w="85090" h="85089">
                <a:moveTo>
                  <a:pt x="80336" y="23723"/>
                </a:moveTo>
                <a:lnTo>
                  <a:pt x="65427" y="23723"/>
                </a:lnTo>
                <a:lnTo>
                  <a:pt x="65033" y="23253"/>
                </a:lnTo>
                <a:lnTo>
                  <a:pt x="63302" y="21390"/>
                </a:lnTo>
                <a:lnTo>
                  <a:pt x="63522" y="21589"/>
                </a:lnTo>
                <a:lnTo>
                  <a:pt x="79240" y="21589"/>
                </a:lnTo>
                <a:lnTo>
                  <a:pt x="79587" y="22161"/>
                </a:lnTo>
                <a:lnTo>
                  <a:pt x="80336" y="23723"/>
                </a:lnTo>
                <a:close/>
              </a:path>
              <a:path w="85090" h="85089">
                <a:moveTo>
                  <a:pt x="19262" y="23723"/>
                </a:moveTo>
                <a:lnTo>
                  <a:pt x="19643" y="23253"/>
                </a:lnTo>
                <a:lnTo>
                  <a:pt x="19428" y="23541"/>
                </a:lnTo>
                <a:lnTo>
                  <a:pt x="19262" y="23723"/>
                </a:lnTo>
                <a:close/>
              </a:path>
              <a:path w="85090" h="85089">
                <a:moveTo>
                  <a:pt x="19428" y="23541"/>
                </a:moveTo>
                <a:lnTo>
                  <a:pt x="19643" y="23253"/>
                </a:lnTo>
                <a:lnTo>
                  <a:pt x="19428" y="23541"/>
                </a:lnTo>
                <a:close/>
              </a:path>
              <a:path w="85090" h="85089">
                <a:moveTo>
                  <a:pt x="65190" y="23463"/>
                </a:moveTo>
                <a:lnTo>
                  <a:pt x="64999" y="23253"/>
                </a:lnTo>
                <a:lnTo>
                  <a:pt x="65190" y="23463"/>
                </a:lnTo>
                <a:close/>
              </a:path>
              <a:path w="85090" h="85089">
                <a:moveTo>
                  <a:pt x="65427" y="23723"/>
                </a:moveTo>
                <a:lnTo>
                  <a:pt x="65190" y="23463"/>
                </a:lnTo>
                <a:lnTo>
                  <a:pt x="65033" y="23253"/>
                </a:lnTo>
                <a:lnTo>
                  <a:pt x="65427" y="23723"/>
                </a:lnTo>
                <a:close/>
              </a:path>
              <a:path w="85090" h="85089">
                <a:moveTo>
                  <a:pt x="81421" y="26022"/>
                </a:moveTo>
                <a:lnTo>
                  <a:pt x="67103" y="26022"/>
                </a:lnTo>
                <a:lnTo>
                  <a:pt x="66760" y="25526"/>
                </a:lnTo>
                <a:lnTo>
                  <a:pt x="65190" y="23463"/>
                </a:lnTo>
                <a:lnTo>
                  <a:pt x="65427" y="23723"/>
                </a:lnTo>
                <a:lnTo>
                  <a:pt x="80336" y="23723"/>
                </a:lnTo>
                <a:lnTo>
                  <a:pt x="81296" y="25725"/>
                </a:lnTo>
                <a:lnTo>
                  <a:pt x="81421" y="26022"/>
                </a:lnTo>
                <a:close/>
              </a:path>
              <a:path w="85090" h="85089">
                <a:moveTo>
                  <a:pt x="19292" y="23723"/>
                </a:moveTo>
                <a:lnTo>
                  <a:pt x="19428" y="23541"/>
                </a:lnTo>
                <a:lnTo>
                  <a:pt x="19292" y="23723"/>
                </a:lnTo>
                <a:close/>
              </a:path>
              <a:path w="85090" h="85089">
                <a:moveTo>
                  <a:pt x="17795" y="25725"/>
                </a:moveTo>
                <a:lnTo>
                  <a:pt x="17916" y="25526"/>
                </a:lnTo>
                <a:lnTo>
                  <a:pt x="17795" y="25725"/>
                </a:lnTo>
                <a:close/>
              </a:path>
              <a:path w="85090" h="85089">
                <a:moveTo>
                  <a:pt x="66881" y="25725"/>
                </a:moveTo>
                <a:lnTo>
                  <a:pt x="66733" y="25526"/>
                </a:lnTo>
                <a:lnTo>
                  <a:pt x="66881" y="25725"/>
                </a:lnTo>
                <a:close/>
              </a:path>
              <a:path w="85090" h="85089">
                <a:moveTo>
                  <a:pt x="67103" y="26022"/>
                </a:moveTo>
                <a:lnTo>
                  <a:pt x="66881" y="25725"/>
                </a:lnTo>
                <a:lnTo>
                  <a:pt x="66760" y="25526"/>
                </a:lnTo>
                <a:lnTo>
                  <a:pt x="67103" y="26022"/>
                </a:lnTo>
                <a:close/>
              </a:path>
              <a:path w="85090" h="85089">
                <a:moveTo>
                  <a:pt x="17614" y="26022"/>
                </a:moveTo>
                <a:lnTo>
                  <a:pt x="17795" y="25725"/>
                </a:lnTo>
                <a:lnTo>
                  <a:pt x="17614" y="26022"/>
                </a:lnTo>
                <a:close/>
              </a:path>
              <a:path w="85090" h="85089">
                <a:moveTo>
                  <a:pt x="82323" y="28486"/>
                </a:moveTo>
                <a:lnTo>
                  <a:pt x="68564" y="28486"/>
                </a:lnTo>
                <a:lnTo>
                  <a:pt x="68272" y="27952"/>
                </a:lnTo>
                <a:lnTo>
                  <a:pt x="66881" y="25725"/>
                </a:lnTo>
                <a:lnTo>
                  <a:pt x="67103" y="26022"/>
                </a:lnTo>
                <a:lnTo>
                  <a:pt x="81421" y="26022"/>
                </a:lnTo>
                <a:lnTo>
                  <a:pt x="82323" y="28486"/>
                </a:lnTo>
                <a:close/>
              </a:path>
              <a:path w="85090" h="85089">
                <a:moveTo>
                  <a:pt x="16113" y="28486"/>
                </a:moveTo>
                <a:lnTo>
                  <a:pt x="16405" y="27952"/>
                </a:lnTo>
                <a:lnTo>
                  <a:pt x="16275" y="28219"/>
                </a:lnTo>
                <a:lnTo>
                  <a:pt x="16113" y="28486"/>
                </a:lnTo>
                <a:close/>
              </a:path>
              <a:path w="85090" h="85089">
                <a:moveTo>
                  <a:pt x="16280" y="28211"/>
                </a:moveTo>
                <a:lnTo>
                  <a:pt x="16405" y="27952"/>
                </a:lnTo>
                <a:lnTo>
                  <a:pt x="16280" y="28211"/>
                </a:lnTo>
                <a:close/>
              </a:path>
              <a:path w="85090" h="85089">
                <a:moveTo>
                  <a:pt x="68401" y="28219"/>
                </a:moveTo>
                <a:lnTo>
                  <a:pt x="68239" y="27952"/>
                </a:lnTo>
                <a:lnTo>
                  <a:pt x="68401" y="28219"/>
                </a:lnTo>
                <a:close/>
              </a:path>
              <a:path w="85090" h="85089">
                <a:moveTo>
                  <a:pt x="68564" y="28486"/>
                </a:moveTo>
                <a:lnTo>
                  <a:pt x="68397" y="28211"/>
                </a:lnTo>
                <a:lnTo>
                  <a:pt x="68272" y="27952"/>
                </a:lnTo>
                <a:lnTo>
                  <a:pt x="68564" y="28486"/>
                </a:lnTo>
                <a:close/>
              </a:path>
              <a:path w="85090" h="85089">
                <a:moveTo>
                  <a:pt x="16148" y="28486"/>
                </a:moveTo>
                <a:lnTo>
                  <a:pt x="16280" y="28211"/>
                </a:lnTo>
                <a:lnTo>
                  <a:pt x="16148" y="28486"/>
                </a:lnTo>
                <a:close/>
              </a:path>
              <a:path w="85090" h="85089">
                <a:moveTo>
                  <a:pt x="83134" y="31089"/>
                </a:moveTo>
                <a:lnTo>
                  <a:pt x="69796" y="31089"/>
                </a:lnTo>
                <a:lnTo>
                  <a:pt x="69554" y="30518"/>
                </a:lnTo>
                <a:lnTo>
                  <a:pt x="68401" y="28219"/>
                </a:lnTo>
                <a:lnTo>
                  <a:pt x="68564" y="28486"/>
                </a:lnTo>
                <a:lnTo>
                  <a:pt x="82323" y="28486"/>
                </a:lnTo>
                <a:lnTo>
                  <a:pt x="82788" y="29756"/>
                </a:lnTo>
                <a:lnTo>
                  <a:pt x="83134" y="31089"/>
                </a:lnTo>
                <a:close/>
              </a:path>
              <a:path w="85090" h="85089">
                <a:moveTo>
                  <a:pt x="14893" y="31089"/>
                </a:moveTo>
                <a:lnTo>
                  <a:pt x="15135" y="30518"/>
                </a:lnTo>
                <a:lnTo>
                  <a:pt x="15025" y="30816"/>
                </a:lnTo>
                <a:lnTo>
                  <a:pt x="14893" y="31089"/>
                </a:lnTo>
                <a:close/>
              </a:path>
              <a:path w="85090" h="85089">
                <a:moveTo>
                  <a:pt x="15030" y="30807"/>
                </a:moveTo>
                <a:lnTo>
                  <a:pt x="15135" y="30518"/>
                </a:lnTo>
                <a:lnTo>
                  <a:pt x="15030" y="30807"/>
                </a:lnTo>
                <a:close/>
              </a:path>
              <a:path w="85090" h="85089">
                <a:moveTo>
                  <a:pt x="69663" y="30816"/>
                </a:moveTo>
                <a:lnTo>
                  <a:pt x="69518" y="30518"/>
                </a:lnTo>
                <a:lnTo>
                  <a:pt x="69663" y="30816"/>
                </a:lnTo>
                <a:close/>
              </a:path>
              <a:path w="85090" h="85089">
                <a:moveTo>
                  <a:pt x="69796" y="31089"/>
                </a:moveTo>
                <a:lnTo>
                  <a:pt x="69663" y="30816"/>
                </a:lnTo>
                <a:lnTo>
                  <a:pt x="69554" y="30518"/>
                </a:lnTo>
                <a:lnTo>
                  <a:pt x="69796" y="31089"/>
                </a:lnTo>
                <a:close/>
              </a:path>
              <a:path w="85090" h="85089">
                <a:moveTo>
                  <a:pt x="14927" y="31089"/>
                </a:moveTo>
                <a:lnTo>
                  <a:pt x="15030" y="30807"/>
                </a:lnTo>
                <a:lnTo>
                  <a:pt x="14927" y="31089"/>
                </a:lnTo>
                <a:close/>
              </a:path>
              <a:path w="85090" h="85089">
                <a:moveTo>
                  <a:pt x="83844" y="33832"/>
                </a:moveTo>
                <a:lnTo>
                  <a:pt x="70761" y="33832"/>
                </a:lnTo>
                <a:lnTo>
                  <a:pt x="70570" y="33223"/>
                </a:lnTo>
                <a:lnTo>
                  <a:pt x="69663" y="30816"/>
                </a:lnTo>
                <a:lnTo>
                  <a:pt x="69796" y="31089"/>
                </a:lnTo>
                <a:lnTo>
                  <a:pt x="83134" y="31089"/>
                </a:lnTo>
                <a:lnTo>
                  <a:pt x="83844" y="33832"/>
                </a:lnTo>
                <a:close/>
              </a:path>
              <a:path w="85090" h="85089">
                <a:moveTo>
                  <a:pt x="13928" y="33832"/>
                </a:moveTo>
                <a:lnTo>
                  <a:pt x="14106" y="33223"/>
                </a:lnTo>
                <a:lnTo>
                  <a:pt x="14000" y="33636"/>
                </a:lnTo>
                <a:lnTo>
                  <a:pt x="13928" y="33832"/>
                </a:lnTo>
                <a:close/>
              </a:path>
              <a:path w="85090" h="85089">
                <a:moveTo>
                  <a:pt x="14000" y="33636"/>
                </a:moveTo>
                <a:lnTo>
                  <a:pt x="14106" y="33223"/>
                </a:lnTo>
                <a:lnTo>
                  <a:pt x="14000" y="33636"/>
                </a:lnTo>
                <a:close/>
              </a:path>
              <a:path w="85090" h="85089">
                <a:moveTo>
                  <a:pt x="70646" y="33517"/>
                </a:moveTo>
                <a:lnTo>
                  <a:pt x="70539" y="33223"/>
                </a:lnTo>
                <a:lnTo>
                  <a:pt x="70646" y="33517"/>
                </a:lnTo>
                <a:close/>
              </a:path>
              <a:path w="85090" h="85089">
                <a:moveTo>
                  <a:pt x="84272" y="36677"/>
                </a:moveTo>
                <a:lnTo>
                  <a:pt x="71459" y="36677"/>
                </a:lnTo>
                <a:lnTo>
                  <a:pt x="71332" y="36055"/>
                </a:lnTo>
                <a:lnTo>
                  <a:pt x="70646" y="33517"/>
                </a:lnTo>
                <a:lnTo>
                  <a:pt x="70761" y="33832"/>
                </a:lnTo>
                <a:lnTo>
                  <a:pt x="83844" y="33832"/>
                </a:lnTo>
                <a:lnTo>
                  <a:pt x="84272" y="36677"/>
                </a:lnTo>
                <a:close/>
              </a:path>
              <a:path w="85090" h="85089">
                <a:moveTo>
                  <a:pt x="13949" y="33832"/>
                </a:moveTo>
                <a:lnTo>
                  <a:pt x="14000" y="33636"/>
                </a:lnTo>
                <a:lnTo>
                  <a:pt x="13949" y="33832"/>
                </a:lnTo>
                <a:close/>
              </a:path>
              <a:path w="85090" h="85089">
                <a:moveTo>
                  <a:pt x="13295" y="36373"/>
                </a:moveTo>
                <a:lnTo>
                  <a:pt x="13344" y="36055"/>
                </a:lnTo>
                <a:lnTo>
                  <a:pt x="13295" y="36373"/>
                </a:lnTo>
                <a:close/>
              </a:path>
              <a:path w="85090" h="85089">
                <a:moveTo>
                  <a:pt x="71381" y="36373"/>
                </a:moveTo>
                <a:lnTo>
                  <a:pt x="71299" y="36055"/>
                </a:lnTo>
                <a:lnTo>
                  <a:pt x="71381" y="36373"/>
                </a:lnTo>
                <a:close/>
              </a:path>
              <a:path w="85090" h="85089">
                <a:moveTo>
                  <a:pt x="13249" y="36677"/>
                </a:moveTo>
                <a:lnTo>
                  <a:pt x="13295" y="36373"/>
                </a:lnTo>
                <a:lnTo>
                  <a:pt x="13249" y="36677"/>
                </a:lnTo>
                <a:close/>
              </a:path>
              <a:path w="85090" h="85089">
                <a:moveTo>
                  <a:pt x="84561" y="39624"/>
                </a:moveTo>
                <a:lnTo>
                  <a:pt x="71878" y="39624"/>
                </a:lnTo>
                <a:lnTo>
                  <a:pt x="71815" y="38988"/>
                </a:lnTo>
                <a:lnTo>
                  <a:pt x="71381" y="36373"/>
                </a:lnTo>
                <a:lnTo>
                  <a:pt x="71459" y="36677"/>
                </a:lnTo>
                <a:lnTo>
                  <a:pt x="84272" y="36677"/>
                </a:lnTo>
                <a:lnTo>
                  <a:pt x="84477" y="38036"/>
                </a:lnTo>
                <a:lnTo>
                  <a:pt x="84561" y="39624"/>
                </a:lnTo>
                <a:close/>
              </a:path>
              <a:path w="85090" h="85089">
                <a:moveTo>
                  <a:pt x="12863" y="39196"/>
                </a:moveTo>
                <a:lnTo>
                  <a:pt x="12874" y="38988"/>
                </a:lnTo>
                <a:lnTo>
                  <a:pt x="12863" y="39196"/>
                </a:lnTo>
                <a:close/>
              </a:path>
              <a:path w="85090" h="85089">
                <a:moveTo>
                  <a:pt x="71832" y="39321"/>
                </a:moveTo>
                <a:lnTo>
                  <a:pt x="71781" y="38988"/>
                </a:lnTo>
                <a:lnTo>
                  <a:pt x="71832" y="39321"/>
                </a:lnTo>
                <a:close/>
              </a:path>
              <a:path w="85090" h="85089">
                <a:moveTo>
                  <a:pt x="12841" y="39624"/>
                </a:moveTo>
                <a:lnTo>
                  <a:pt x="12863" y="39196"/>
                </a:lnTo>
                <a:lnTo>
                  <a:pt x="12841" y="39624"/>
                </a:lnTo>
                <a:close/>
              </a:path>
              <a:path w="85090" h="85089">
                <a:moveTo>
                  <a:pt x="84689" y="42672"/>
                </a:moveTo>
                <a:lnTo>
                  <a:pt x="72005" y="42672"/>
                </a:lnTo>
                <a:lnTo>
                  <a:pt x="72005" y="42037"/>
                </a:lnTo>
                <a:lnTo>
                  <a:pt x="71832" y="39321"/>
                </a:lnTo>
                <a:lnTo>
                  <a:pt x="71878" y="39624"/>
                </a:lnTo>
                <a:lnTo>
                  <a:pt x="84561" y="39624"/>
                </a:lnTo>
                <a:lnTo>
                  <a:pt x="84689" y="42037"/>
                </a:lnTo>
                <a:lnTo>
                  <a:pt x="84689" y="42672"/>
                </a:lnTo>
                <a:close/>
              </a:path>
              <a:path w="85090" h="85089">
                <a:moveTo>
                  <a:pt x="12700" y="42353"/>
                </a:moveTo>
                <a:lnTo>
                  <a:pt x="12684" y="42037"/>
                </a:lnTo>
                <a:lnTo>
                  <a:pt x="12700" y="42353"/>
                </a:lnTo>
                <a:close/>
              </a:path>
              <a:path w="85090" h="85089">
                <a:moveTo>
                  <a:pt x="71989" y="42353"/>
                </a:moveTo>
                <a:lnTo>
                  <a:pt x="71972" y="42037"/>
                </a:lnTo>
                <a:lnTo>
                  <a:pt x="71989" y="42353"/>
                </a:lnTo>
                <a:close/>
              </a:path>
              <a:path w="85090" h="85089">
                <a:moveTo>
                  <a:pt x="12717" y="42672"/>
                </a:moveTo>
                <a:lnTo>
                  <a:pt x="12700" y="42353"/>
                </a:lnTo>
                <a:lnTo>
                  <a:pt x="12717" y="42672"/>
                </a:lnTo>
                <a:close/>
              </a:path>
              <a:path w="85090" h="85089">
                <a:moveTo>
                  <a:pt x="84528" y="45707"/>
                </a:moveTo>
                <a:lnTo>
                  <a:pt x="71815" y="45707"/>
                </a:lnTo>
                <a:lnTo>
                  <a:pt x="71878" y="45072"/>
                </a:lnTo>
                <a:lnTo>
                  <a:pt x="71989" y="42353"/>
                </a:lnTo>
                <a:lnTo>
                  <a:pt x="72005" y="42672"/>
                </a:lnTo>
                <a:lnTo>
                  <a:pt x="84689" y="42672"/>
                </a:lnTo>
                <a:lnTo>
                  <a:pt x="84528" y="45707"/>
                </a:lnTo>
                <a:close/>
              </a:path>
              <a:path w="85090" h="85089">
                <a:moveTo>
                  <a:pt x="12863" y="45502"/>
                </a:moveTo>
                <a:lnTo>
                  <a:pt x="12798" y="45072"/>
                </a:lnTo>
                <a:lnTo>
                  <a:pt x="12863" y="45502"/>
                </a:lnTo>
                <a:close/>
              </a:path>
              <a:path w="85090" h="85089">
                <a:moveTo>
                  <a:pt x="71832" y="45375"/>
                </a:moveTo>
                <a:lnTo>
                  <a:pt x="71848" y="45072"/>
                </a:lnTo>
                <a:lnTo>
                  <a:pt x="71832" y="45375"/>
                </a:lnTo>
                <a:close/>
              </a:path>
              <a:path w="85090" h="85089">
                <a:moveTo>
                  <a:pt x="84177" y="48653"/>
                </a:moveTo>
                <a:lnTo>
                  <a:pt x="71332" y="48653"/>
                </a:lnTo>
                <a:lnTo>
                  <a:pt x="71459" y="48031"/>
                </a:lnTo>
                <a:lnTo>
                  <a:pt x="71832" y="45375"/>
                </a:lnTo>
                <a:lnTo>
                  <a:pt x="71815" y="45707"/>
                </a:lnTo>
                <a:lnTo>
                  <a:pt x="84528" y="45707"/>
                </a:lnTo>
                <a:lnTo>
                  <a:pt x="84477" y="46672"/>
                </a:lnTo>
                <a:lnTo>
                  <a:pt x="84177" y="48653"/>
                </a:lnTo>
                <a:close/>
              </a:path>
              <a:path w="85090" h="85089">
                <a:moveTo>
                  <a:pt x="12895" y="45707"/>
                </a:moveTo>
                <a:lnTo>
                  <a:pt x="12863" y="45502"/>
                </a:lnTo>
                <a:lnTo>
                  <a:pt x="12895" y="45707"/>
                </a:lnTo>
                <a:close/>
              </a:path>
              <a:path w="85090" h="85089">
                <a:moveTo>
                  <a:pt x="13295" y="48334"/>
                </a:moveTo>
                <a:lnTo>
                  <a:pt x="13217" y="48031"/>
                </a:lnTo>
                <a:lnTo>
                  <a:pt x="13295" y="48334"/>
                </a:lnTo>
                <a:close/>
              </a:path>
              <a:path w="85090" h="85089">
                <a:moveTo>
                  <a:pt x="71381" y="48334"/>
                </a:moveTo>
                <a:lnTo>
                  <a:pt x="71427" y="48031"/>
                </a:lnTo>
                <a:lnTo>
                  <a:pt x="71381" y="48334"/>
                </a:lnTo>
                <a:close/>
              </a:path>
              <a:path w="85090" h="85089">
                <a:moveTo>
                  <a:pt x="13378" y="48653"/>
                </a:moveTo>
                <a:lnTo>
                  <a:pt x="13295" y="48334"/>
                </a:lnTo>
                <a:lnTo>
                  <a:pt x="13378" y="48653"/>
                </a:lnTo>
                <a:close/>
              </a:path>
              <a:path w="85090" h="85089">
                <a:moveTo>
                  <a:pt x="83687" y="51473"/>
                </a:moveTo>
                <a:lnTo>
                  <a:pt x="70570" y="51473"/>
                </a:lnTo>
                <a:lnTo>
                  <a:pt x="70761" y="50876"/>
                </a:lnTo>
                <a:lnTo>
                  <a:pt x="71381" y="48334"/>
                </a:lnTo>
                <a:lnTo>
                  <a:pt x="71332" y="48653"/>
                </a:lnTo>
                <a:lnTo>
                  <a:pt x="84177" y="48653"/>
                </a:lnTo>
                <a:lnTo>
                  <a:pt x="83842" y="50876"/>
                </a:lnTo>
                <a:lnTo>
                  <a:pt x="83687" y="51473"/>
                </a:lnTo>
                <a:close/>
              </a:path>
              <a:path w="85090" h="85089">
                <a:moveTo>
                  <a:pt x="14009" y="51096"/>
                </a:moveTo>
                <a:lnTo>
                  <a:pt x="13928" y="50876"/>
                </a:lnTo>
                <a:lnTo>
                  <a:pt x="14009" y="51096"/>
                </a:lnTo>
                <a:close/>
              </a:path>
              <a:path w="85090" h="85089">
                <a:moveTo>
                  <a:pt x="70637" y="51215"/>
                </a:moveTo>
                <a:lnTo>
                  <a:pt x="70724" y="50876"/>
                </a:lnTo>
                <a:lnTo>
                  <a:pt x="70637" y="51215"/>
                </a:lnTo>
                <a:close/>
              </a:path>
              <a:path w="85090" h="85089">
                <a:moveTo>
                  <a:pt x="70570" y="51473"/>
                </a:moveTo>
                <a:lnTo>
                  <a:pt x="70637" y="51215"/>
                </a:lnTo>
                <a:lnTo>
                  <a:pt x="70761" y="50876"/>
                </a:lnTo>
                <a:lnTo>
                  <a:pt x="70570" y="51473"/>
                </a:lnTo>
                <a:close/>
              </a:path>
              <a:path w="85090" h="85089">
                <a:moveTo>
                  <a:pt x="14146" y="51473"/>
                </a:moveTo>
                <a:lnTo>
                  <a:pt x="14009" y="51096"/>
                </a:lnTo>
                <a:lnTo>
                  <a:pt x="14146" y="51473"/>
                </a:lnTo>
                <a:close/>
              </a:path>
              <a:path w="85090" h="85089">
                <a:moveTo>
                  <a:pt x="82985" y="54178"/>
                </a:moveTo>
                <a:lnTo>
                  <a:pt x="69554" y="54178"/>
                </a:lnTo>
                <a:lnTo>
                  <a:pt x="69796" y="53606"/>
                </a:lnTo>
                <a:lnTo>
                  <a:pt x="70637" y="51215"/>
                </a:lnTo>
                <a:lnTo>
                  <a:pt x="70570" y="51473"/>
                </a:lnTo>
                <a:lnTo>
                  <a:pt x="83687" y="51473"/>
                </a:lnTo>
                <a:lnTo>
                  <a:pt x="82985" y="54178"/>
                </a:lnTo>
                <a:close/>
              </a:path>
              <a:path w="85090" h="85089">
                <a:moveTo>
                  <a:pt x="15135" y="54178"/>
                </a:moveTo>
                <a:lnTo>
                  <a:pt x="14893" y="53606"/>
                </a:lnTo>
                <a:lnTo>
                  <a:pt x="15025" y="53880"/>
                </a:lnTo>
                <a:lnTo>
                  <a:pt x="15135" y="54178"/>
                </a:lnTo>
                <a:close/>
              </a:path>
              <a:path w="85090" h="85089">
                <a:moveTo>
                  <a:pt x="15030" y="53890"/>
                </a:moveTo>
                <a:lnTo>
                  <a:pt x="14893" y="53606"/>
                </a:lnTo>
                <a:lnTo>
                  <a:pt x="15030" y="53890"/>
                </a:lnTo>
                <a:close/>
              </a:path>
              <a:path w="85090" h="85089">
                <a:moveTo>
                  <a:pt x="69663" y="53880"/>
                </a:moveTo>
                <a:lnTo>
                  <a:pt x="69763" y="53606"/>
                </a:lnTo>
                <a:lnTo>
                  <a:pt x="69663" y="53880"/>
                </a:lnTo>
                <a:close/>
              </a:path>
              <a:path w="85090" h="85089">
                <a:moveTo>
                  <a:pt x="69554" y="54178"/>
                </a:moveTo>
                <a:lnTo>
                  <a:pt x="69663" y="53880"/>
                </a:lnTo>
                <a:lnTo>
                  <a:pt x="69796" y="53606"/>
                </a:lnTo>
                <a:lnTo>
                  <a:pt x="69554" y="54178"/>
                </a:lnTo>
                <a:close/>
              </a:path>
              <a:path w="85090" h="85089">
                <a:moveTo>
                  <a:pt x="82125" y="56756"/>
                </a:moveTo>
                <a:lnTo>
                  <a:pt x="68272" y="56756"/>
                </a:lnTo>
                <a:lnTo>
                  <a:pt x="68564" y="56210"/>
                </a:lnTo>
                <a:lnTo>
                  <a:pt x="69663" y="53880"/>
                </a:lnTo>
                <a:lnTo>
                  <a:pt x="69554" y="54178"/>
                </a:lnTo>
                <a:lnTo>
                  <a:pt x="82985" y="54178"/>
                </a:lnTo>
                <a:lnTo>
                  <a:pt x="82788" y="54940"/>
                </a:lnTo>
                <a:lnTo>
                  <a:pt x="82125" y="56756"/>
                </a:lnTo>
                <a:close/>
              </a:path>
              <a:path w="85090" h="85089">
                <a:moveTo>
                  <a:pt x="15168" y="54178"/>
                </a:moveTo>
                <a:lnTo>
                  <a:pt x="15030" y="53890"/>
                </a:lnTo>
                <a:lnTo>
                  <a:pt x="15168" y="54178"/>
                </a:lnTo>
                <a:close/>
              </a:path>
              <a:path w="85090" h="85089">
                <a:moveTo>
                  <a:pt x="16405" y="56756"/>
                </a:moveTo>
                <a:lnTo>
                  <a:pt x="16113" y="56210"/>
                </a:lnTo>
                <a:lnTo>
                  <a:pt x="16256" y="56446"/>
                </a:lnTo>
                <a:lnTo>
                  <a:pt x="16405" y="56756"/>
                </a:lnTo>
                <a:close/>
              </a:path>
              <a:path w="85090" h="85089">
                <a:moveTo>
                  <a:pt x="16256" y="56446"/>
                </a:moveTo>
                <a:lnTo>
                  <a:pt x="16113" y="56210"/>
                </a:lnTo>
                <a:lnTo>
                  <a:pt x="16256" y="56446"/>
                </a:lnTo>
                <a:close/>
              </a:path>
              <a:path w="85090" h="85089">
                <a:moveTo>
                  <a:pt x="68426" y="56436"/>
                </a:moveTo>
                <a:lnTo>
                  <a:pt x="68536" y="56210"/>
                </a:lnTo>
                <a:lnTo>
                  <a:pt x="68426" y="56436"/>
                </a:lnTo>
                <a:close/>
              </a:path>
              <a:path w="85090" h="85089">
                <a:moveTo>
                  <a:pt x="68272" y="56756"/>
                </a:moveTo>
                <a:lnTo>
                  <a:pt x="68426" y="56436"/>
                </a:lnTo>
                <a:lnTo>
                  <a:pt x="68564" y="56210"/>
                </a:lnTo>
                <a:lnTo>
                  <a:pt x="68272" y="56756"/>
                </a:lnTo>
                <a:close/>
              </a:path>
              <a:path w="85090" h="85089">
                <a:moveTo>
                  <a:pt x="81201" y="59182"/>
                </a:moveTo>
                <a:lnTo>
                  <a:pt x="66760" y="59182"/>
                </a:lnTo>
                <a:lnTo>
                  <a:pt x="67103" y="58674"/>
                </a:lnTo>
                <a:lnTo>
                  <a:pt x="68426" y="56436"/>
                </a:lnTo>
                <a:lnTo>
                  <a:pt x="68272" y="56756"/>
                </a:lnTo>
                <a:lnTo>
                  <a:pt x="82125" y="56756"/>
                </a:lnTo>
                <a:lnTo>
                  <a:pt x="81324" y="58925"/>
                </a:lnTo>
                <a:lnTo>
                  <a:pt x="81201" y="59182"/>
                </a:lnTo>
                <a:close/>
              </a:path>
              <a:path w="85090" h="85089">
                <a:moveTo>
                  <a:pt x="16444" y="56756"/>
                </a:moveTo>
                <a:lnTo>
                  <a:pt x="16256" y="56446"/>
                </a:lnTo>
                <a:lnTo>
                  <a:pt x="16444" y="56756"/>
                </a:lnTo>
                <a:close/>
              </a:path>
              <a:path w="85090" h="85089">
                <a:moveTo>
                  <a:pt x="17916" y="59182"/>
                </a:moveTo>
                <a:lnTo>
                  <a:pt x="17573" y="58674"/>
                </a:lnTo>
                <a:lnTo>
                  <a:pt x="17761" y="58925"/>
                </a:lnTo>
                <a:lnTo>
                  <a:pt x="17916" y="59182"/>
                </a:lnTo>
                <a:close/>
              </a:path>
              <a:path w="85090" h="85089">
                <a:moveTo>
                  <a:pt x="17761" y="58925"/>
                </a:moveTo>
                <a:lnTo>
                  <a:pt x="17573" y="58674"/>
                </a:lnTo>
                <a:lnTo>
                  <a:pt x="17761" y="58925"/>
                </a:lnTo>
                <a:close/>
              </a:path>
              <a:path w="85090" h="85089">
                <a:moveTo>
                  <a:pt x="66916" y="58925"/>
                </a:moveTo>
                <a:lnTo>
                  <a:pt x="67068" y="58674"/>
                </a:lnTo>
                <a:lnTo>
                  <a:pt x="66916" y="58925"/>
                </a:lnTo>
                <a:close/>
              </a:path>
              <a:path w="85090" h="85089">
                <a:moveTo>
                  <a:pt x="17951" y="59182"/>
                </a:moveTo>
                <a:lnTo>
                  <a:pt x="17761" y="58925"/>
                </a:lnTo>
                <a:lnTo>
                  <a:pt x="17951" y="59182"/>
                </a:lnTo>
                <a:close/>
              </a:path>
              <a:path w="85090" h="85089">
                <a:moveTo>
                  <a:pt x="80111" y="61455"/>
                </a:moveTo>
                <a:lnTo>
                  <a:pt x="65033" y="61455"/>
                </a:lnTo>
                <a:lnTo>
                  <a:pt x="65427" y="60985"/>
                </a:lnTo>
                <a:lnTo>
                  <a:pt x="66916" y="58925"/>
                </a:lnTo>
                <a:lnTo>
                  <a:pt x="66760" y="59182"/>
                </a:lnTo>
                <a:lnTo>
                  <a:pt x="81201" y="59182"/>
                </a:lnTo>
                <a:lnTo>
                  <a:pt x="80111" y="61455"/>
                </a:lnTo>
                <a:close/>
              </a:path>
              <a:path w="85090" h="85089">
                <a:moveTo>
                  <a:pt x="19433" y="61173"/>
                </a:moveTo>
                <a:lnTo>
                  <a:pt x="19262" y="60985"/>
                </a:lnTo>
                <a:lnTo>
                  <a:pt x="19433" y="61173"/>
                </a:lnTo>
                <a:close/>
              </a:path>
              <a:path w="85090" h="85089">
                <a:moveTo>
                  <a:pt x="65186" y="61249"/>
                </a:moveTo>
                <a:lnTo>
                  <a:pt x="65383" y="60985"/>
                </a:lnTo>
                <a:lnTo>
                  <a:pt x="65186" y="61249"/>
                </a:lnTo>
                <a:close/>
              </a:path>
              <a:path w="85090" h="85089">
                <a:moveTo>
                  <a:pt x="19690" y="61455"/>
                </a:moveTo>
                <a:lnTo>
                  <a:pt x="19433" y="61173"/>
                </a:lnTo>
                <a:lnTo>
                  <a:pt x="19690" y="61455"/>
                </a:lnTo>
                <a:close/>
              </a:path>
              <a:path w="85090" h="85089">
                <a:moveTo>
                  <a:pt x="78986" y="63538"/>
                </a:moveTo>
                <a:lnTo>
                  <a:pt x="63103" y="63538"/>
                </a:lnTo>
                <a:lnTo>
                  <a:pt x="63522" y="63106"/>
                </a:lnTo>
                <a:lnTo>
                  <a:pt x="65186" y="61249"/>
                </a:lnTo>
                <a:lnTo>
                  <a:pt x="65033" y="61455"/>
                </a:lnTo>
                <a:lnTo>
                  <a:pt x="80111" y="61455"/>
                </a:lnTo>
                <a:lnTo>
                  <a:pt x="79587" y="62547"/>
                </a:lnTo>
                <a:lnTo>
                  <a:pt x="78986" y="63538"/>
                </a:lnTo>
                <a:close/>
              </a:path>
              <a:path w="85090" h="85089">
                <a:moveTo>
                  <a:pt x="21586" y="63538"/>
                </a:moveTo>
                <a:lnTo>
                  <a:pt x="21155" y="63106"/>
                </a:lnTo>
                <a:lnTo>
                  <a:pt x="21381" y="63312"/>
                </a:lnTo>
                <a:lnTo>
                  <a:pt x="21586" y="63538"/>
                </a:lnTo>
                <a:close/>
              </a:path>
              <a:path w="85090" h="85089">
                <a:moveTo>
                  <a:pt x="21381" y="63312"/>
                </a:moveTo>
                <a:lnTo>
                  <a:pt x="21155" y="63106"/>
                </a:lnTo>
                <a:lnTo>
                  <a:pt x="21381" y="63312"/>
                </a:lnTo>
                <a:close/>
              </a:path>
              <a:path w="85090" h="85089">
                <a:moveTo>
                  <a:pt x="63370" y="63244"/>
                </a:moveTo>
                <a:lnTo>
                  <a:pt x="63496" y="63106"/>
                </a:lnTo>
                <a:lnTo>
                  <a:pt x="63370" y="63244"/>
                </a:lnTo>
                <a:close/>
              </a:path>
              <a:path w="85090" h="85089">
                <a:moveTo>
                  <a:pt x="77837" y="65430"/>
                </a:moveTo>
                <a:lnTo>
                  <a:pt x="60969" y="65430"/>
                </a:lnTo>
                <a:lnTo>
                  <a:pt x="61439" y="65049"/>
                </a:lnTo>
                <a:lnTo>
                  <a:pt x="63370" y="63244"/>
                </a:lnTo>
                <a:lnTo>
                  <a:pt x="63103" y="63538"/>
                </a:lnTo>
                <a:lnTo>
                  <a:pt x="78986" y="63538"/>
                </a:lnTo>
                <a:lnTo>
                  <a:pt x="77837" y="65430"/>
                </a:lnTo>
                <a:close/>
              </a:path>
              <a:path w="85090" h="85089">
                <a:moveTo>
                  <a:pt x="21629" y="63538"/>
                </a:moveTo>
                <a:lnTo>
                  <a:pt x="21381" y="63312"/>
                </a:lnTo>
                <a:lnTo>
                  <a:pt x="21629" y="63538"/>
                </a:lnTo>
                <a:close/>
              </a:path>
              <a:path w="85090" h="85089">
                <a:moveTo>
                  <a:pt x="23467" y="65211"/>
                </a:moveTo>
                <a:lnTo>
                  <a:pt x="23250" y="65049"/>
                </a:lnTo>
                <a:lnTo>
                  <a:pt x="23467" y="65211"/>
                </a:lnTo>
                <a:close/>
              </a:path>
              <a:path w="85090" h="85089">
                <a:moveTo>
                  <a:pt x="61151" y="65264"/>
                </a:moveTo>
                <a:lnTo>
                  <a:pt x="61388" y="65049"/>
                </a:lnTo>
                <a:lnTo>
                  <a:pt x="61151" y="65264"/>
                </a:lnTo>
                <a:close/>
              </a:path>
              <a:path w="85090" h="85089">
                <a:moveTo>
                  <a:pt x="23760" y="65430"/>
                </a:moveTo>
                <a:lnTo>
                  <a:pt x="23467" y="65211"/>
                </a:lnTo>
                <a:lnTo>
                  <a:pt x="23760" y="65430"/>
                </a:lnTo>
                <a:close/>
              </a:path>
              <a:path w="85090" h="85089">
                <a:moveTo>
                  <a:pt x="76660" y="67119"/>
                </a:moveTo>
                <a:lnTo>
                  <a:pt x="58670" y="67119"/>
                </a:lnTo>
                <a:lnTo>
                  <a:pt x="59166" y="66776"/>
                </a:lnTo>
                <a:lnTo>
                  <a:pt x="61151" y="65264"/>
                </a:lnTo>
                <a:lnTo>
                  <a:pt x="60969" y="65430"/>
                </a:lnTo>
                <a:lnTo>
                  <a:pt x="77837" y="65430"/>
                </a:lnTo>
                <a:lnTo>
                  <a:pt x="77466" y="66039"/>
                </a:lnTo>
                <a:lnTo>
                  <a:pt x="76660" y="67119"/>
                </a:lnTo>
                <a:close/>
              </a:path>
              <a:path w="85090" h="85089">
                <a:moveTo>
                  <a:pt x="26019" y="67119"/>
                </a:moveTo>
                <a:lnTo>
                  <a:pt x="25511" y="66776"/>
                </a:lnTo>
                <a:lnTo>
                  <a:pt x="25773" y="66935"/>
                </a:lnTo>
                <a:lnTo>
                  <a:pt x="26019" y="67119"/>
                </a:lnTo>
                <a:close/>
              </a:path>
              <a:path w="85090" h="85089">
                <a:moveTo>
                  <a:pt x="25773" y="66935"/>
                </a:moveTo>
                <a:lnTo>
                  <a:pt x="25511" y="66776"/>
                </a:lnTo>
                <a:lnTo>
                  <a:pt x="25773" y="66935"/>
                </a:lnTo>
                <a:close/>
              </a:path>
              <a:path w="85090" h="85089">
                <a:moveTo>
                  <a:pt x="58967" y="66897"/>
                </a:moveTo>
                <a:lnTo>
                  <a:pt x="59129" y="66776"/>
                </a:lnTo>
                <a:lnTo>
                  <a:pt x="58967" y="66897"/>
                </a:lnTo>
                <a:close/>
              </a:path>
              <a:path w="85090" h="85089">
                <a:moveTo>
                  <a:pt x="58670" y="67119"/>
                </a:moveTo>
                <a:lnTo>
                  <a:pt x="58967" y="66897"/>
                </a:lnTo>
                <a:lnTo>
                  <a:pt x="59166" y="66776"/>
                </a:lnTo>
                <a:lnTo>
                  <a:pt x="58670" y="67119"/>
                </a:lnTo>
                <a:close/>
              </a:path>
              <a:path w="85090" h="85089">
                <a:moveTo>
                  <a:pt x="75569" y="68579"/>
                </a:moveTo>
                <a:lnTo>
                  <a:pt x="56207" y="68579"/>
                </a:lnTo>
                <a:lnTo>
                  <a:pt x="56740" y="68287"/>
                </a:lnTo>
                <a:lnTo>
                  <a:pt x="58967" y="66897"/>
                </a:lnTo>
                <a:lnTo>
                  <a:pt x="58670" y="67119"/>
                </a:lnTo>
                <a:lnTo>
                  <a:pt x="76660" y="67119"/>
                </a:lnTo>
                <a:lnTo>
                  <a:pt x="75569" y="68579"/>
                </a:lnTo>
                <a:close/>
              </a:path>
              <a:path w="85090" h="85089">
                <a:moveTo>
                  <a:pt x="26076" y="67119"/>
                </a:moveTo>
                <a:lnTo>
                  <a:pt x="25773" y="66935"/>
                </a:lnTo>
                <a:lnTo>
                  <a:pt x="26076" y="67119"/>
                </a:lnTo>
                <a:close/>
              </a:path>
              <a:path w="85090" h="85089">
                <a:moveTo>
                  <a:pt x="28482" y="68579"/>
                </a:moveTo>
                <a:lnTo>
                  <a:pt x="27936" y="68287"/>
                </a:lnTo>
                <a:lnTo>
                  <a:pt x="28246" y="68436"/>
                </a:lnTo>
                <a:lnTo>
                  <a:pt x="28482" y="68579"/>
                </a:lnTo>
                <a:close/>
              </a:path>
              <a:path w="85090" h="85089">
                <a:moveTo>
                  <a:pt x="28246" y="68436"/>
                </a:moveTo>
                <a:lnTo>
                  <a:pt x="27936" y="68287"/>
                </a:lnTo>
                <a:lnTo>
                  <a:pt x="28246" y="68436"/>
                </a:lnTo>
                <a:close/>
              </a:path>
              <a:path w="85090" h="85089">
                <a:moveTo>
                  <a:pt x="56482" y="68412"/>
                </a:moveTo>
                <a:lnTo>
                  <a:pt x="56686" y="68287"/>
                </a:lnTo>
                <a:lnTo>
                  <a:pt x="56482" y="68412"/>
                </a:lnTo>
                <a:close/>
              </a:path>
              <a:path w="85090" h="85089">
                <a:moveTo>
                  <a:pt x="56207" y="68579"/>
                </a:moveTo>
                <a:lnTo>
                  <a:pt x="56482" y="68412"/>
                </a:lnTo>
                <a:lnTo>
                  <a:pt x="56740" y="68287"/>
                </a:lnTo>
                <a:lnTo>
                  <a:pt x="56207" y="68579"/>
                </a:lnTo>
                <a:close/>
              </a:path>
              <a:path w="85090" h="85089">
                <a:moveTo>
                  <a:pt x="74577" y="69799"/>
                </a:moveTo>
                <a:lnTo>
                  <a:pt x="53603" y="69799"/>
                </a:lnTo>
                <a:lnTo>
                  <a:pt x="54175" y="69557"/>
                </a:lnTo>
                <a:lnTo>
                  <a:pt x="56482" y="68412"/>
                </a:lnTo>
                <a:lnTo>
                  <a:pt x="56207" y="68579"/>
                </a:lnTo>
                <a:lnTo>
                  <a:pt x="75569" y="68579"/>
                </a:lnTo>
                <a:lnTo>
                  <a:pt x="75028" y="69303"/>
                </a:lnTo>
                <a:lnTo>
                  <a:pt x="74577" y="69799"/>
                </a:lnTo>
                <a:close/>
              </a:path>
              <a:path w="85090" h="85089">
                <a:moveTo>
                  <a:pt x="28545" y="68579"/>
                </a:moveTo>
                <a:lnTo>
                  <a:pt x="28246" y="68436"/>
                </a:lnTo>
                <a:lnTo>
                  <a:pt x="28545" y="68579"/>
                </a:lnTo>
                <a:close/>
              </a:path>
              <a:path w="85090" h="85089">
                <a:moveTo>
                  <a:pt x="31086" y="69799"/>
                </a:moveTo>
                <a:lnTo>
                  <a:pt x="30514" y="69557"/>
                </a:lnTo>
                <a:lnTo>
                  <a:pt x="30812" y="69667"/>
                </a:lnTo>
                <a:lnTo>
                  <a:pt x="31086" y="69799"/>
                </a:lnTo>
                <a:close/>
              </a:path>
              <a:path w="85090" h="85089">
                <a:moveTo>
                  <a:pt x="30812" y="69667"/>
                </a:moveTo>
                <a:lnTo>
                  <a:pt x="30514" y="69557"/>
                </a:lnTo>
                <a:lnTo>
                  <a:pt x="30812" y="69667"/>
                </a:lnTo>
                <a:close/>
              </a:path>
              <a:path w="85090" h="85089">
                <a:moveTo>
                  <a:pt x="53876" y="69667"/>
                </a:moveTo>
                <a:lnTo>
                  <a:pt x="54104" y="69557"/>
                </a:lnTo>
                <a:lnTo>
                  <a:pt x="53876" y="69667"/>
                </a:lnTo>
                <a:close/>
              </a:path>
              <a:path w="85090" h="85089">
                <a:moveTo>
                  <a:pt x="53603" y="69799"/>
                </a:moveTo>
                <a:lnTo>
                  <a:pt x="53876" y="69667"/>
                </a:lnTo>
                <a:lnTo>
                  <a:pt x="54175" y="69557"/>
                </a:lnTo>
                <a:lnTo>
                  <a:pt x="53603" y="69799"/>
                </a:lnTo>
                <a:close/>
              </a:path>
              <a:path w="85090" h="85089">
                <a:moveTo>
                  <a:pt x="73686" y="70777"/>
                </a:moveTo>
                <a:lnTo>
                  <a:pt x="50860" y="70777"/>
                </a:lnTo>
                <a:lnTo>
                  <a:pt x="51469" y="70586"/>
                </a:lnTo>
                <a:lnTo>
                  <a:pt x="53876" y="69667"/>
                </a:lnTo>
                <a:lnTo>
                  <a:pt x="53603" y="69799"/>
                </a:lnTo>
                <a:lnTo>
                  <a:pt x="74577" y="69799"/>
                </a:lnTo>
                <a:lnTo>
                  <a:pt x="73686" y="70777"/>
                </a:lnTo>
                <a:close/>
              </a:path>
              <a:path w="85090" h="85089">
                <a:moveTo>
                  <a:pt x="31168" y="69799"/>
                </a:moveTo>
                <a:lnTo>
                  <a:pt x="30812" y="69667"/>
                </a:lnTo>
                <a:lnTo>
                  <a:pt x="31168" y="69799"/>
                </a:lnTo>
                <a:close/>
              </a:path>
              <a:path w="85090" h="85089">
                <a:moveTo>
                  <a:pt x="33816" y="70777"/>
                </a:moveTo>
                <a:lnTo>
                  <a:pt x="33220" y="70586"/>
                </a:lnTo>
                <a:lnTo>
                  <a:pt x="33513" y="70665"/>
                </a:lnTo>
                <a:lnTo>
                  <a:pt x="33816" y="70777"/>
                </a:lnTo>
                <a:close/>
              </a:path>
              <a:path w="85090" h="85089">
                <a:moveTo>
                  <a:pt x="33489" y="70656"/>
                </a:moveTo>
                <a:lnTo>
                  <a:pt x="33220" y="70586"/>
                </a:lnTo>
                <a:lnTo>
                  <a:pt x="33489" y="70656"/>
                </a:lnTo>
                <a:close/>
              </a:path>
              <a:path w="85090" h="85089">
                <a:moveTo>
                  <a:pt x="51164" y="70665"/>
                </a:moveTo>
                <a:lnTo>
                  <a:pt x="51378" y="70586"/>
                </a:lnTo>
                <a:lnTo>
                  <a:pt x="51164" y="70665"/>
                </a:lnTo>
                <a:close/>
              </a:path>
              <a:path w="85090" h="85089">
                <a:moveTo>
                  <a:pt x="50860" y="70777"/>
                </a:moveTo>
                <a:lnTo>
                  <a:pt x="51199" y="70656"/>
                </a:lnTo>
                <a:lnTo>
                  <a:pt x="51469" y="70586"/>
                </a:lnTo>
                <a:lnTo>
                  <a:pt x="50860" y="70777"/>
                </a:lnTo>
                <a:close/>
              </a:path>
              <a:path w="85090" h="85089">
                <a:moveTo>
                  <a:pt x="33957" y="70777"/>
                </a:moveTo>
                <a:lnTo>
                  <a:pt x="33816" y="70777"/>
                </a:lnTo>
                <a:lnTo>
                  <a:pt x="33489" y="70656"/>
                </a:lnTo>
                <a:lnTo>
                  <a:pt x="33957" y="70777"/>
                </a:lnTo>
                <a:close/>
              </a:path>
              <a:path w="85090" h="85089">
                <a:moveTo>
                  <a:pt x="48320" y="71397"/>
                </a:moveTo>
                <a:lnTo>
                  <a:pt x="51164" y="70665"/>
                </a:lnTo>
                <a:lnTo>
                  <a:pt x="50860" y="70777"/>
                </a:lnTo>
                <a:lnTo>
                  <a:pt x="73686" y="70777"/>
                </a:lnTo>
                <a:lnTo>
                  <a:pt x="73165" y="71348"/>
                </a:lnTo>
                <a:lnTo>
                  <a:pt x="48637" y="71348"/>
                </a:lnTo>
                <a:lnTo>
                  <a:pt x="48320" y="71397"/>
                </a:lnTo>
                <a:close/>
              </a:path>
              <a:path w="85090" h="85089">
                <a:moveTo>
                  <a:pt x="36661" y="71475"/>
                </a:moveTo>
                <a:lnTo>
                  <a:pt x="36039" y="71348"/>
                </a:lnTo>
                <a:lnTo>
                  <a:pt x="36358" y="71397"/>
                </a:lnTo>
                <a:lnTo>
                  <a:pt x="36661" y="71475"/>
                </a:lnTo>
                <a:close/>
              </a:path>
              <a:path w="85090" h="85089">
                <a:moveTo>
                  <a:pt x="36358" y="71397"/>
                </a:moveTo>
                <a:lnTo>
                  <a:pt x="36039" y="71348"/>
                </a:lnTo>
                <a:lnTo>
                  <a:pt x="36170" y="71348"/>
                </a:lnTo>
                <a:lnTo>
                  <a:pt x="36358" y="71397"/>
                </a:lnTo>
                <a:close/>
              </a:path>
              <a:path w="85090" h="85089">
                <a:moveTo>
                  <a:pt x="48015" y="71475"/>
                </a:moveTo>
                <a:lnTo>
                  <a:pt x="48320" y="71397"/>
                </a:lnTo>
                <a:lnTo>
                  <a:pt x="48637" y="71348"/>
                </a:lnTo>
                <a:lnTo>
                  <a:pt x="48015" y="71475"/>
                </a:lnTo>
                <a:close/>
              </a:path>
              <a:path w="85090" h="85089">
                <a:moveTo>
                  <a:pt x="73049" y="71475"/>
                </a:moveTo>
                <a:lnTo>
                  <a:pt x="48015" y="71475"/>
                </a:lnTo>
                <a:lnTo>
                  <a:pt x="48637" y="71348"/>
                </a:lnTo>
                <a:lnTo>
                  <a:pt x="73165" y="71348"/>
                </a:lnTo>
                <a:close/>
              </a:path>
              <a:path w="85090" h="85089">
                <a:moveTo>
                  <a:pt x="36872" y="71475"/>
                </a:moveTo>
                <a:lnTo>
                  <a:pt x="36661" y="71475"/>
                </a:lnTo>
                <a:lnTo>
                  <a:pt x="36358" y="71397"/>
                </a:lnTo>
                <a:lnTo>
                  <a:pt x="36872" y="71475"/>
                </a:lnTo>
                <a:close/>
              </a:path>
              <a:path w="85090" h="85089">
                <a:moveTo>
                  <a:pt x="45497" y="71829"/>
                </a:moveTo>
                <a:lnTo>
                  <a:pt x="48320" y="71397"/>
                </a:lnTo>
                <a:lnTo>
                  <a:pt x="48015" y="71475"/>
                </a:lnTo>
                <a:lnTo>
                  <a:pt x="73049" y="71475"/>
                </a:lnTo>
                <a:lnTo>
                  <a:pt x="72737" y="71818"/>
                </a:lnTo>
                <a:lnTo>
                  <a:pt x="45497" y="71829"/>
                </a:lnTo>
                <a:close/>
              </a:path>
              <a:path w="85090" h="85089">
                <a:moveTo>
                  <a:pt x="39620" y="71894"/>
                </a:moveTo>
                <a:lnTo>
                  <a:pt x="38985" y="71818"/>
                </a:lnTo>
                <a:lnTo>
                  <a:pt x="39191" y="71829"/>
                </a:lnTo>
                <a:lnTo>
                  <a:pt x="39620" y="71894"/>
                </a:lnTo>
                <a:close/>
              </a:path>
              <a:path w="85090" h="85089">
                <a:moveTo>
                  <a:pt x="45069" y="71894"/>
                </a:moveTo>
                <a:lnTo>
                  <a:pt x="45498" y="71829"/>
                </a:lnTo>
                <a:lnTo>
                  <a:pt x="45704" y="71818"/>
                </a:lnTo>
                <a:lnTo>
                  <a:pt x="45069" y="71894"/>
                </a:lnTo>
                <a:close/>
              </a:path>
              <a:path w="85090" h="85089">
                <a:moveTo>
                  <a:pt x="72668" y="71894"/>
                </a:moveTo>
                <a:lnTo>
                  <a:pt x="45069" y="71894"/>
                </a:lnTo>
                <a:lnTo>
                  <a:pt x="45704" y="71818"/>
                </a:lnTo>
                <a:lnTo>
                  <a:pt x="72737" y="71818"/>
                </a:lnTo>
                <a:close/>
              </a:path>
              <a:path w="85090" h="85089">
                <a:moveTo>
                  <a:pt x="40453" y="71894"/>
                </a:moveTo>
                <a:lnTo>
                  <a:pt x="39620" y="71894"/>
                </a:lnTo>
                <a:lnTo>
                  <a:pt x="39190" y="71829"/>
                </a:lnTo>
                <a:lnTo>
                  <a:pt x="40453" y="71894"/>
                </a:lnTo>
                <a:close/>
              </a:path>
              <a:path w="85090" h="85089">
                <a:moveTo>
                  <a:pt x="72564" y="72009"/>
                </a:moveTo>
                <a:lnTo>
                  <a:pt x="42656" y="72009"/>
                </a:lnTo>
                <a:lnTo>
                  <a:pt x="42339" y="71992"/>
                </a:lnTo>
                <a:lnTo>
                  <a:pt x="45497" y="71829"/>
                </a:lnTo>
                <a:lnTo>
                  <a:pt x="45069" y="71894"/>
                </a:lnTo>
                <a:lnTo>
                  <a:pt x="72668" y="71894"/>
                </a:lnTo>
                <a:close/>
              </a:path>
              <a:path w="85090" h="85089">
                <a:moveTo>
                  <a:pt x="42656" y="72009"/>
                </a:moveTo>
                <a:lnTo>
                  <a:pt x="42021" y="72009"/>
                </a:lnTo>
                <a:lnTo>
                  <a:pt x="42339" y="71992"/>
                </a:lnTo>
                <a:lnTo>
                  <a:pt x="42656" y="7200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448363" y="1861604"/>
            <a:ext cx="445134" cy="152400"/>
          </a:xfrm>
          <a:custGeom>
            <a:avLst/>
            <a:gdLst/>
            <a:ahLst/>
            <a:cxnLst/>
            <a:rect l="l" t="t" r="r" b="b"/>
            <a:pathLst>
              <a:path w="445134" h="152400">
                <a:moveTo>
                  <a:pt x="426893" y="73660"/>
                </a:moveTo>
                <a:lnTo>
                  <a:pt x="311590" y="7620"/>
                </a:lnTo>
                <a:lnTo>
                  <a:pt x="443886" y="0"/>
                </a:lnTo>
                <a:lnTo>
                  <a:pt x="404777" y="12700"/>
                </a:lnTo>
                <a:lnTo>
                  <a:pt x="359456" y="12700"/>
                </a:lnTo>
                <a:lnTo>
                  <a:pt x="356586" y="25400"/>
                </a:lnTo>
                <a:lnTo>
                  <a:pt x="372664" y="29210"/>
                </a:lnTo>
                <a:lnTo>
                  <a:pt x="375454" y="29210"/>
                </a:lnTo>
                <a:lnTo>
                  <a:pt x="382405" y="31750"/>
                </a:lnTo>
                <a:lnTo>
                  <a:pt x="382126" y="31750"/>
                </a:lnTo>
                <a:lnTo>
                  <a:pt x="383340" y="32229"/>
                </a:lnTo>
                <a:lnTo>
                  <a:pt x="426893" y="73660"/>
                </a:lnTo>
                <a:close/>
              </a:path>
              <a:path w="445134" h="152400">
                <a:moveTo>
                  <a:pt x="266263" y="151130"/>
                </a:moveTo>
                <a:lnTo>
                  <a:pt x="178341" y="151130"/>
                </a:lnTo>
                <a:lnTo>
                  <a:pt x="118207" y="143510"/>
                </a:lnTo>
                <a:lnTo>
                  <a:pt x="109037" y="140970"/>
                </a:lnTo>
                <a:lnTo>
                  <a:pt x="100135" y="139700"/>
                </a:lnTo>
                <a:lnTo>
                  <a:pt x="91524" y="137160"/>
                </a:lnTo>
                <a:lnTo>
                  <a:pt x="83218" y="135890"/>
                </a:lnTo>
                <a:lnTo>
                  <a:pt x="75230" y="133350"/>
                </a:lnTo>
                <a:lnTo>
                  <a:pt x="40381" y="119380"/>
                </a:lnTo>
                <a:lnTo>
                  <a:pt x="34514" y="116840"/>
                </a:lnTo>
                <a:lnTo>
                  <a:pt x="29040" y="113030"/>
                </a:lnTo>
                <a:lnTo>
                  <a:pt x="23986" y="110490"/>
                </a:lnTo>
                <a:lnTo>
                  <a:pt x="19337" y="106680"/>
                </a:lnTo>
                <a:lnTo>
                  <a:pt x="0" y="72390"/>
                </a:lnTo>
                <a:lnTo>
                  <a:pt x="110" y="69850"/>
                </a:lnTo>
                <a:lnTo>
                  <a:pt x="630" y="67310"/>
                </a:lnTo>
                <a:lnTo>
                  <a:pt x="1468" y="63500"/>
                </a:lnTo>
                <a:lnTo>
                  <a:pt x="2611" y="60960"/>
                </a:lnTo>
                <a:lnTo>
                  <a:pt x="4047" y="58420"/>
                </a:lnTo>
                <a:lnTo>
                  <a:pt x="5761" y="54610"/>
                </a:lnTo>
                <a:lnTo>
                  <a:pt x="35492" y="30480"/>
                </a:lnTo>
                <a:lnTo>
                  <a:pt x="43874" y="26670"/>
                </a:lnTo>
                <a:lnTo>
                  <a:pt x="53005" y="21590"/>
                </a:lnTo>
                <a:lnTo>
                  <a:pt x="62822" y="19050"/>
                </a:lnTo>
                <a:lnTo>
                  <a:pt x="73338" y="15240"/>
                </a:lnTo>
                <a:lnTo>
                  <a:pt x="84476" y="11430"/>
                </a:lnTo>
                <a:lnTo>
                  <a:pt x="96223" y="8890"/>
                </a:lnTo>
                <a:lnTo>
                  <a:pt x="121331" y="3810"/>
                </a:lnTo>
                <a:lnTo>
                  <a:pt x="123693" y="16510"/>
                </a:lnTo>
                <a:lnTo>
                  <a:pt x="111006" y="19050"/>
                </a:lnTo>
                <a:lnTo>
                  <a:pt x="111184" y="19050"/>
                </a:lnTo>
                <a:lnTo>
                  <a:pt x="99055" y="21590"/>
                </a:lnTo>
                <a:lnTo>
                  <a:pt x="99246" y="21590"/>
                </a:lnTo>
                <a:lnTo>
                  <a:pt x="87701" y="24130"/>
                </a:lnTo>
                <a:lnTo>
                  <a:pt x="87905" y="24130"/>
                </a:lnTo>
                <a:lnTo>
                  <a:pt x="76983" y="26670"/>
                </a:lnTo>
                <a:lnTo>
                  <a:pt x="77211" y="26670"/>
                </a:lnTo>
                <a:lnTo>
                  <a:pt x="66950" y="30480"/>
                </a:lnTo>
                <a:lnTo>
                  <a:pt x="67204" y="30480"/>
                </a:lnTo>
                <a:lnTo>
                  <a:pt x="57641" y="34290"/>
                </a:lnTo>
                <a:lnTo>
                  <a:pt x="57920" y="34290"/>
                </a:lnTo>
                <a:lnTo>
                  <a:pt x="49093" y="38100"/>
                </a:lnTo>
                <a:lnTo>
                  <a:pt x="49398" y="38100"/>
                </a:lnTo>
                <a:lnTo>
                  <a:pt x="41346" y="41910"/>
                </a:lnTo>
                <a:lnTo>
                  <a:pt x="41702" y="41910"/>
                </a:lnTo>
                <a:lnTo>
                  <a:pt x="34450" y="45720"/>
                </a:lnTo>
                <a:lnTo>
                  <a:pt x="34844" y="45720"/>
                </a:lnTo>
                <a:lnTo>
                  <a:pt x="28443" y="49530"/>
                </a:lnTo>
                <a:lnTo>
                  <a:pt x="28773" y="49530"/>
                </a:lnTo>
                <a:lnTo>
                  <a:pt x="25903" y="52070"/>
                </a:lnTo>
                <a:lnTo>
                  <a:pt x="26145" y="52070"/>
                </a:lnTo>
                <a:lnTo>
                  <a:pt x="23503" y="53340"/>
                </a:lnTo>
                <a:lnTo>
                  <a:pt x="23744" y="53340"/>
                </a:lnTo>
                <a:lnTo>
                  <a:pt x="21331" y="55880"/>
                </a:lnTo>
                <a:lnTo>
                  <a:pt x="21598" y="55880"/>
                </a:lnTo>
                <a:lnTo>
                  <a:pt x="20506" y="57150"/>
                </a:lnTo>
                <a:lnTo>
                  <a:pt x="19680" y="57150"/>
                </a:lnTo>
                <a:lnTo>
                  <a:pt x="17737" y="59690"/>
                </a:lnTo>
                <a:lnTo>
                  <a:pt x="18004" y="59690"/>
                </a:lnTo>
                <a:lnTo>
                  <a:pt x="16315" y="62230"/>
                </a:lnTo>
                <a:lnTo>
                  <a:pt x="16581" y="62230"/>
                </a:lnTo>
                <a:lnTo>
                  <a:pt x="15858" y="63500"/>
                </a:lnTo>
                <a:lnTo>
                  <a:pt x="15375" y="63500"/>
                </a:lnTo>
                <a:lnTo>
                  <a:pt x="14181" y="66040"/>
                </a:lnTo>
                <a:lnTo>
                  <a:pt x="14410" y="66040"/>
                </a:lnTo>
                <a:lnTo>
                  <a:pt x="13940" y="67310"/>
                </a:lnTo>
                <a:lnTo>
                  <a:pt x="13660" y="67310"/>
                </a:lnTo>
                <a:lnTo>
                  <a:pt x="12987" y="69850"/>
                </a:lnTo>
                <a:lnTo>
                  <a:pt x="12911" y="71120"/>
                </a:lnTo>
                <a:lnTo>
                  <a:pt x="12784" y="71120"/>
                </a:lnTo>
                <a:lnTo>
                  <a:pt x="12714" y="72390"/>
                </a:lnTo>
                <a:lnTo>
                  <a:pt x="12683" y="74930"/>
                </a:lnTo>
                <a:lnTo>
                  <a:pt x="12771" y="76200"/>
                </a:lnTo>
                <a:lnTo>
                  <a:pt x="13610" y="80010"/>
                </a:lnTo>
                <a:lnTo>
                  <a:pt x="13804" y="80010"/>
                </a:lnTo>
                <a:lnTo>
                  <a:pt x="14727" y="82550"/>
                </a:lnTo>
                <a:lnTo>
                  <a:pt x="15019" y="82550"/>
                </a:lnTo>
                <a:lnTo>
                  <a:pt x="16289" y="85090"/>
                </a:lnTo>
                <a:lnTo>
                  <a:pt x="15908" y="85090"/>
                </a:lnTo>
                <a:lnTo>
                  <a:pt x="18321" y="87630"/>
                </a:lnTo>
                <a:lnTo>
                  <a:pt x="17940" y="87630"/>
                </a:lnTo>
                <a:lnTo>
                  <a:pt x="20849" y="91440"/>
                </a:lnTo>
                <a:lnTo>
                  <a:pt x="21598" y="91440"/>
                </a:lnTo>
                <a:lnTo>
                  <a:pt x="23859" y="93980"/>
                </a:lnTo>
                <a:lnTo>
                  <a:pt x="23503" y="93980"/>
                </a:lnTo>
                <a:lnTo>
                  <a:pt x="27376" y="96520"/>
                </a:lnTo>
                <a:lnTo>
                  <a:pt x="27046" y="96520"/>
                </a:lnTo>
                <a:lnTo>
                  <a:pt x="31364" y="100330"/>
                </a:lnTo>
                <a:lnTo>
                  <a:pt x="32651" y="100330"/>
                </a:lnTo>
                <a:lnTo>
                  <a:pt x="35835" y="102870"/>
                </a:lnTo>
                <a:lnTo>
                  <a:pt x="35555" y="102870"/>
                </a:lnTo>
                <a:lnTo>
                  <a:pt x="40762" y="105410"/>
                </a:lnTo>
                <a:lnTo>
                  <a:pt x="40496" y="105410"/>
                </a:lnTo>
                <a:lnTo>
                  <a:pt x="46122" y="107950"/>
                </a:lnTo>
                <a:lnTo>
                  <a:pt x="45880" y="107950"/>
                </a:lnTo>
                <a:lnTo>
                  <a:pt x="51913" y="110490"/>
                </a:lnTo>
                <a:lnTo>
                  <a:pt x="51697" y="110490"/>
                </a:lnTo>
                <a:lnTo>
                  <a:pt x="58098" y="114300"/>
                </a:lnTo>
                <a:lnTo>
                  <a:pt x="60168" y="114300"/>
                </a:lnTo>
                <a:lnTo>
                  <a:pt x="64689" y="116840"/>
                </a:lnTo>
                <a:lnTo>
                  <a:pt x="68086" y="116840"/>
                </a:lnTo>
                <a:lnTo>
                  <a:pt x="71661" y="118110"/>
                </a:lnTo>
                <a:lnTo>
                  <a:pt x="71484" y="118110"/>
                </a:lnTo>
                <a:lnTo>
                  <a:pt x="78989" y="120650"/>
                </a:lnTo>
                <a:lnTo>
                  <a:pt x="78824" y="120650"/>
                </a:lnTo>
                <a:lnTo>
                  <a:pt x="86660" y="123190"/>
                </a:lnTo>
                <a:lnTo>
                  <a:pt x="86508" y="123190"/>
                </a:lnTo>
                <a:lnTo>
                  <a:pt x="94674" y="125730"/>
                </a:lnTo>
                <a:lnTo>
                  <a:pt x="94534" y="125730"/>
                </a:lnTo>
                <a:lnTo>
                  <a:pt x="102992" y="127000"/>
                </a:lnTo>
                <a:lnTo>
                  <a:pt x="111628" y="129540"/>
                </a:lnTo>
                <a:lnTo>
                  <a:pt x="111489" y="129540"/>
                </a:lnTo>
                <a:lnTo>
                  <a:pt x="120544" y="130810"/>
                </a:lnTo>
                <a:lnTo>
                  <a:pt x="120404" y="130810"/>
                </a:lnTo>
                <a:lnTo>
                  <a:pt x="129726" y="132080"/>
                </a:lnTo>
                <a:lnTo>
                  <a:pt x="139175" y="133350"/>
                </a:lnTo>
                <a:lnTo>
                  <a:pt x="148865" y="134620"/>
                </a:lnTo>
                <a:lnTo>
                  <a:pt x="158783" y="135890"/>
                </a:lnTo>
                <a:lnTo>
                  <a:pt x="168918" y="137160"/>
                </a:lnTo>
                <a:lnTo>
                  <a:pt x="179256" y="138430"/>
                </a:lnTo>
                <a:lnTo>
                  <a:pt x="200376" y="138430"/>
                </a:lnTo>
                <a:lnTo>
                  <a:pt x="211349" y="139700"/>
                </a:lnTo>
                <a:lnTo>
                  <a:pt x="344470" y="139700"/>
                </a:lnTo>
                <a:lnTo>
                  <a:pt x="335567" y="140970"/>
                </a:lnTo>
                <a:lnTo>
                  <a:pt x="326385" y="143510"/>
                </a:lnTo>
                <a:lnTo>
                  <a:pt x="266263" y="151130"/>
                </a:lnTo>
                <a:close/>
              </a:path>
              <a:path w="445134" h="152400">
                <a:moveTo>
                  <a:pt x="372664" y="29210"/>
                </a:moveTo>
                <a:lnTo>
                  <a:pt x="356586" y="25400"/>
                </a:lnTo>
                <a:lnTo>
                  <a:pt x="359456" y="12700"/>
                </a:lnTo>
                <a:lnTo>
                  <a:pt x="375877" y="16510"/>
                </a:lnTo>
                <a:lnTo>
                  <a:pt x="384143" y="19400"/>
                </a:lnTo>
                <a:lnTo>
                  <a:pt x="373490" y="22860"/>
                </a:lnTo>
                <a:lnTo>
                  <a:pt x="378830" y="27940"/>
                </a:lnTo>
                <a:lnTo>
                  <a:pt x="371978" y="27940"/>
                </a:lnTo>
                <a:lnTo>
                  <a:pt x="372664" y="29210"/>
                </a:lnTo>
                <a:close/>
              </a:path>
              <a:path w="445134" h="152400">
                <a:moveTo>
                  <a:pt x="384143" y="19400"/>
                </a:moveTo>
                <a:lnTo>
                  <a:pt x="375877" y="16510"/>
                </a:lnTo>
                <a:lnTo>
                  <a:pt x="359456" y="12700"/>
                </a:lnTo>
                <a:lnTo>
                  <a:pt x="404777" y="12700"/>
                </a:lnTo>
                <a:lnTo>
                  <a:pt x="384143" y="19400"/>
                </a:lnTo>
                <a:close/>
              </a:path>
              <a:path w="445134" h="152400">
                <a:moveTo>
                  <a:pt x="400261" y="40640"/>
                </a:moveTo>
                <a:lnTo>
                  <a:pt x="391460" y="35560"/>
                </a:lnTo>
                <a:lnTo>
                  <a:pt x="391765" y="35560"/>
                </a:lnTo>
                <a:lnTo>
                  <a:pt x="383340" y="32229"/>
                </a:lnTo>
                <a:lnTo>
                  <a:pt x="373490" y="22860"/>
                </a:lnTo>
                <a:lnTo>
                  <a:pt x="384143" y="19400"/>
                </a:lnTo>
                <a:lnTo>
                  <a:pt x="386774" y="20320"/>
                </a:lnTo>
                <a:lnTo>
                  <a:pt x="396718" y="24130"/>
                </a:lnTo>
                <a:lnTo>
                  <a:pt x="405849" y="29210"/>
                </a:lnTo>
                <a:lnTo>
                  <a:pt x="414104" y="33020"/>
                </a:lnTo>
                <a:lnTo>
                  <a:pt x="417978" y="35560"/>
                </a:lnTo>
                <a:lnTo>
                  <a:pt x="421597" y="38100"/>
                </a:lnTo>
                <a:lnTo>
                  <a:pt x="423286" y="39370"/>
                </a:lnTo>
                <a:lnTo>
                  <a:pt x="399918" y="39370"/>
                </a:lnTo>
                <a:lnTo>
                  <a:pt x="400261" y="40640"/>
                </a:lnTo>
                <a:close/>
              </a:path>
              <a:path w="445134" h="152400">
                <a:moveTo>
                  <a:pt x="375454" y="29210"/>
                </a:moveTo>
                <a:lnTo>
                  <a:pt x="372664" y="29210"/>
                </a:lnTo>
                <a:lnTo>
                  <a:pt x="371978" y="27940"/>
                </a:lnTo>
                <a:lnTo>
                  <a:pt x="375454" y="29210"/>
                </a:lnTo>
                <a:close/>
              </a:path>
              <a:path w="445134" h="152400">
                <a:moveTo>
                  <a:pt x="383340" y="32229"/>
                </a:moveTo>
                <a:lnTo>
                  <a:pt x="382126" y="31750"/>
                </a:lnTo>
                <a:lnTo>
                  <a:pt x="382405" y="31750"/>
                </a:lnTo>
                <a:lnTo>
                  <a:pt x="371978" y="27940"/>
                </a:lnTo>
                <a:lnTo>
                  <a:pt x="378830" y="27940"/>
                </a:lnTo>
                <a:lnTo>
                  <a:pt x="383340" y="32229"/>
                </a:lnTo>
                <a:close/>
              </a:path>
              <a:path w="445134" h="152400">
                <a:moveTo>
                  <a:pt x="419933" y="53340"/>
                </a:moveTo>
                <a:lnTo>
                  <a:pt x="417025" y="50800"/>
                </a:lnTo>
                <a:lnTo>
                  <a:pt x="417266" y="50800"/>
                </a:lnTo>
                <a:lnTo>
                  <a:pt x="414117" y="48260"/>
                </a:lnTo>
                <a:lnTo>
                  <a:pt x="414345" y="48260"/>
                </a:lnTo>
                <a:lnTo>
                  <a:pt x="410955" y="45720"/>
                </a:lnTo>
                <a:lnTo>
                  <a:pt x="411170" y="45720"/>
                </a:lnTo>
                <a:lnTo>
                  <a:pt x="407551" y="44450"/>
                </a:lnTo>
                <a:lnTo>
                  <a:pt x="407843" y="44450"/>
                </a:lnTo>
                <a:lnTo>
                  <a:pt x="399918" y="39370"/>
                </a:lnTo>
                <a:lnTo>
                  <a:pt x="423286" y="39370"/>
                </a:lnTo>
                <a:lnTo>
                  <a:pt x="424975" y="40640"/>
                </a:lnTo>
                <a:lnTo>
                  <a:pt x="436841" y="52070"/>
                </a:lnTo>
                <a:lnTo>
                  <a:pt x="419679" y="52070"/>
                </a:lnTo>
                <a:lnTo>
                  <a:pt x="419933" y="53340"/>
                </a:lnTo>
                <a:close/>
              </a:path>
              <a:path w="445134" h="152400">
                <a:moveTo>
                  <a:pt x="426309" y="59690"/>
                </a:moveTo>
                <a:lnTo>
                  <a:pt x="424175" y="57150"/>
                </a:lnTo>
                <a:lnTo>
                  <a:pt x="424455" y="57150"/>
                </a:lnTo>
                <a:lnTo>
                  <a:pt x="422054" y="54610"/>
                </a:lnTo>
                <a:lnTo>
                  <a:pt x="422334" y="54610"/>
                </a:lnTo>
                <a:lnTo>
                  <a:pt x="419679" y="52070"/>
                </a:lnTo>
                <a:lnTo>
                  <a:pt x="436841" y="52070"/>
                </a:lnTo>
                <a:lnTo>
                  <a:pt x="438272" y="54610"/>
                </a:lnTo>
                <a:lnTo>
                  <a:pt x="440152" y="57150"/>
                </a:lnTo>
                <a:lnTo>
                  <a:pt x="440677" y="58420"/>
                </a:lnTo>
                <a:lnTo>
                  <a:pt x="426029" y="58420"/>
                </a:lnTo>
                <a:lnTo>
                  <a:pt x="426309" y="59690"/>
                </a:lnTo>
                <a:close/>
              </a:path>
              <a:path w="445134" h="152400">
                <a:moveTo>
                  <a:pt x="19414" y="58420"/>
                </a:moveTo>
                <a:lnTo>
                  <a:pt x="19680" y="57150"/>
                </a:lnTo>
                <a:lnTo>
                  <a:pt x="20506" y="57150"/>
                </a:lnTo>
                <a:lnTo>
                  <a:pt x="19414" y="58420"/>
                </a:lnTo>
                <a:close/>
              </a:path>
              <a:path w="445134" h="152400">
                <a:moveTo>
                  <a:pt x="427896" y="62230"/>
                </a:moveTo>
                <a:lnTo>
                  <a:pt x="426029" y="58420"/>
                </a:lnTo>
                <a:lnTo>
                  <a:pt x="440677" y="58420"/>
                </a:lnTo>
                <a:lnTo>
                  <a:pt x="441727" y="60960"/>
                </a:lnTo>
                <a:lnTo>
                  <a:pt x="427617" y="60960"/>
                </a:lnTo>
                <a:lnTo>
                  <a:pt x="427896" y="62230"/>
                </a:lnTo>
                <a:close/>
              </a:path>
              <a:path w="445134" h="152400">
                <a:moveTo>
                  <a:pt x="430246" y="66040"/>
                </a:moveTo>
                <a:lnTo>
                  <a:pt x="428938" y="63500"/>
                </a:lnTo>
                <a:lnTo>
                  <a:pt x="429204" y="63500"/>
                </a:lnTo>
                <a:lnTo>
                  <a:pt x="427617" y="60960"/>
                </a:lnTo>
                <a:lnTo>
                  <a:pt x="441727" y="60960"/>
                </a:lnTo>
                <a:lnTo>
                  <a:pt x="442984" y="63500"/>
                </a:lnTo>
                <a:lnTo>
                  <a:pt x="443293" y="64770"/>
                </a:lnTo>
                <a:lnTo>
                  <a:pt x="430005" y="64770"/>
                </a:lnTo>
                <a:lnTo>
                  <a:pt x="430246" y="66040"/>
                </a:lnTo>
                <a:close/>
              </a:path>
              <a:path w="445134" h="152400">
                <a:moveTo>
                  <a:pt x="15134" y="64770"/>
                </a:moveTo>
                <a:lnTo>
                  <a:pt x="15375" y="63500"/>
                </a:lnTo>
                <a:lnTo>
                  <a:pt x="15858" y="63500"/>
                </a:lnTo>
                <a:lnTo>
                  <a:pt x="15134" y="64770"/>
                </a:lnTo>
                <a:close/>
              </a:path>
              <a:path w="445134" h="152400">
                <a:moveTo>
                  <a:pt x="431046" y="68580"/>
                </a:moveTo>
                <a:lnTo>
                  <a:pt x="430005" y="64770"/>
                </a:lnTo>
                <a:lnTo>
                  <a:pt x="443293" y="64770"/>
                </a:lnTo>
                <a:lnTo>
                  <a:pt x="443911" y="67310"/>
                </a:lnTo>
                <a:lnTo>
                  <a:pt x="430843" y="67310"/>
                </a:lnTo>
                <a:lnTo>
                  <a:pt x="431046" y="68580"/>
                </a:lnTo>
                <a:close/>
              </a:path>
              <a:path w="445134" h="152400">
                <a:moveTo>
                  <a:pt x="13470" y="68580"/>
                </a:moveTo>
                <a:lnTo>
                  <a:pt x="13660" y="67310"/>
                </a:lnTo>
                <a:lnTo>
                  <a:pt x="13940" y="67310"/>
                </a:lnTo>
                <a:lnTo>
                  <a:pt x="13470" y="68580"/>
                </a:lnTo>
                <a:close/>
              </a:path>
              <a:path w="445134" h="152400">
                <a:moveTo>
                  <a:pt x="431884" y="72390"/>
                </a:moveTo>
                <a:lnTo>
                  <a:pt x="431440" y="69850"/>
                </a:lnTo>
                <a:lnTo>
                  <a:pt x="431579" y="69850"/>
                </a:lnTo>
                <a:lnTo>
                  <a:pt x="430843" y="67310"/>
                </a:lnTo>
                <a:lnTo>
                  <a:pt x="443911" y="67310"/>
                </a:lnTo>
                <a:lnTo>
                  <a:pt x="444470" y="69850"/>
                </a:lnTo>
                <a:lnTo>
                  <a:pt x="444533" y="71120"/>
                </a:lnTo>
                <a:lnTo>
                  <a:pt x="431808" y="71120"/>
                </a:lnTo>
                <a:lnTo>
                  <a:pt x="431884" y="72390"/>
                </a:lnTo>
                <a:close/>
              </a:path>
              <a:path w="445134" h="152400">
                <a:moveTo>
                  <a:pt x="12718" y="72329"/>
                </a:moveTo>
                <a:lnTo>
                  <a:pt x="12784" y="71120"/>
                </a:lnTo>
                <a:lnTo>
                  <a:pt x="12911" y="71120"/>
                </a:lnTo>
                <a:lnTo>
                  <a:pt x="12718" y="72329"/>
                </a:lnTo>
                <a:close/>
              </a:path>
              <a:path w="445134" h="152400">
                <a:moveTo>
                  <a:pt x="443953" y="80010"/>
                </a:moveTo>
                <a:lnTo>
                  <a:pt x="430995" y="80010"/>
                </a:lnTo>
                <a:lnTo>
                  <a:pt x="431833" y="76200"/>
                </a:lnTo>
                <a:lnTo>
                  <a:pt x="431706" y="76200"/>
                </a:lnTo>
                <a:lnTo>
                  <a:pt x="431922" y="74930"/>
                </a:lnTo>
                <a:lnTo>
                  <a:pt x="431884" y="72390"/>
                </a:lnTo>
                <a:lnTo>
                  <a:pt x="431808" y="71120"/>
                </a:lnTo>
                <a:lnTo>
                  <a:pt x="444533" y="71120"/>
                </a:lnTo>
                <a:lnTo>
                  <a:pt x="444597" y="72390"/>
                </a:lnTo>
                <a:lnTo>
                  <a:pt x="444571" y="76200"/>
                </a:lnTo>
                <a:lnTo>
                  <a:pt x="444292" y="78740"/>
                </a:lnTo>
                <a:lnTo>
                  <a:pt x="443953" y="80010"/>
                </a:lnTo>
                <a:close/>
              </a:path>
              <a:path w="445134" h="152400">
                <a:moveTo>
                  <a:pt x="12714" y="72390"/>
                </a:moveTo>
                <a:close/>
              </a:path>
              <a:path w="445134" h="152400">
                <a:moveTo>
                  <a:pt x="13804" y="80010"/>
                </a:moveTo>
                <a:lnTo>
                  <a:pt x="13610" y="80010"/>
                </a:lnTo>
                <a:lnTo>
                  <a:pt x="13343" y="78740"/>
                </a:lnTo>
                <a:lnTo>
                  <a:pt x="13804" y="80010"/>
                </a:lnTo>
                <a:close/>
              </a:path>
              <a:path w="445134" h="152400">
                <a:moveTo>
                  <a:pt x="443276" y="82550"/>
                </a:moveTo>
                <a:lnTo>
                  <a:pt x="429878" y="82550"/>
                </a:lnTo>
                <a:lnTo>
                  <a:pt x="431249" y="78740"/>
                </a:lnTo>
                <a:lnTo>
                  <a:pt x="430995" y="80010"/>
                </a:lnTo>
                <a:lnTo>
                  <a:pt x="443953" y="80010"/>
                </a:lnTo>
                <a:lnTo>
                  <a:pt x="443276" y="82550"/>
                </a:lnTo>
                <a:close/>
              </a:path>
              <a:path w="445134" h="152400">
                <a:moveTo>
                  <a:pt x="15019" y="82550"/>
                </a:moveTo>
                <a:lnTo>
                  <a:pt x="14727" y="82550"/>
                </a:lnTo>
                <a:lnTo>
                  <a:pt x="14384" y="81280"/>
                </a:lnTo>
                <a:lnTo>
                  <a:pt x="15019" y="82550"/>
                </a:lnTo>
                <a:close/>
              </a:path>
              <a:path w="445134" h="152400">
                <a:moveTo>
                  <a:pt x="439339" y="91440"/>
                </a:moveTo>
                <a:lnTo>
                  <a:pt x="423756" y="91440"/>
                </a:lnTo>
                <a:lnTo>
                  <a:pt x="426664" y="87630"/>
                </a:lnTo>
                <a:lnTo>
                  <a:pt x="426283" y="87630"/>
                </a:lnTo>
                <a:lnTo>
                  <a:pt x="428696" y="85090"/>
                </a:lnTo>
                <a:lnTo>
                  <a:pt x="428315" y="85090"/>
                </a:lnTo>
                <a:lnTo>
                  <a:pt x="430208" y="81280"/>
                </a:lnTo>
                <a:lnTo>
                  <a:pt x="429878" y="82550"/>
                </a:lnTo>
                <a:lnTo>
                  <a:pt x="443276" y="82550"/>
                </a:lnTo>
                <a:lnTo>
                  <a:pt x="441600" y="87630"/>
                </a:lnTo>
                <a:lnTo>
                  <a:pt x="439339" y="91440"/>
                </a:lnTo>
                <a:close/>
              </a:path>
              <a:path w="445134" h="152400">
                <a:moveTo>
                  <a:pt x="21598" y="91440"/>
                </a:moveTo>
                <a:lnTo>
                  <a:pt x="20849" y="91440"/>
                </a:lnTo>
                <a:lnTo>
                  <a:pt x="20468" y="90170"/>
                </a:lnTo>
                <a:lnTo>
                  <a:pt x="21598" y="91440"/>
                </a:lnTo>
                <a:close/>
              </a:path>
              <a:path w="445134" h="152400">
                <a:moveTo>
                  <a:pt x="431986" y="100330"/>
                </a:moveTo>
                <a:lnTo>
                  <a:pt x="413228" y="100330"/>
                </a:lnTo>
                <a:lnTo>
                  <a:pt x="417559" y="96520"/>
                </a:lnTo>
                <a:lnTo>
                  <a:pt x="417228" y="96520"/>
                </a:lnTo>
                <a:lnTo>
                  <a:pt x="421089" y="93980"/>
                </a:lnTo>
                <a:lnTo>
                  <a:pt x="420734" y="93980"/>
                </a:lnTo>
                <a:lnTo>
                  <a:pt x="424137" y="90170"/>
                </a:lnTo>
                <a:lnTo>
                  <a:pt x="423756" y="91440"/>
                </a:lnTo>
                <a:lnTo>
                  <a:pt x="439339" y="91440"/>
                </a:lnTo>
                <a:lnTo>
                  <a:pt x="436545" y="95250"/>
                </a:lnTo>
                <a:lnTo>
                  <a:pt x="433243" y="99060"/>
                </a:lnTo>
                <a:lnTo>
                  <a:pt x="431986" y="100330"/>
                </a:lnTo>
                <a:close/>
              </a:path>
              <a:path w="445134" h="152400">
                <a:moveTo>
                  <a:pt x="32651" y="100330"/>
                </a:moveTo>
                <a:lnTo>
                  <a:pt x="31364" y="100330"/>
                </a:lnTo>
                <a:lnTo>
                  <a:pt x="31059" y="99060"/>
                </a:lnTo>
                <a:lnTo>
                  <a:pt x="32651" y="100330"/>
                </a:lnTo>
                <a:close/>
              </a:path>
              <a:path w="445134" h="152400">
                <a:moveTo>
                  <a:pt x="413732" y="114300"/>
                </a:moveTo>
                <a:lnTo>
                  <a:pt x="386494" y="114300"/>
                </a:lnTo>
                <a:lnTo>
                  <a:pt x="392908" y="110490"/>
                </a:lnTo>
                <a:lnTo>
                  <a:pt x="392692" y="110490"/>
                </a:lnTo>
                <a:lnTo>
                  <a:pt x="398712" y="107950"/>
                </a:lnTo>
                <a:lnTo>
                  <a:pt x="398483" y="107950"/>
                </a:lnTo>
                <a:lnTo>
                  <a:pt x="404097" y="105410"/>
                </a:lnTo>
                <a:lnTo>
                  <a:pt x="403843" y="105410"/>
                </a:lnTo>
                <a:lnTo>
                  <a:pt x="409050" y="102870"/>
                </a:lnTo>
                <a:lnTo>
                  <a:pt x="408770" y="102870"/>
                </a:lnTo>
                <a:lnTo>
                  <a:pt x="413533" y="99060"/>
                </a:lnTo>
                <a:lnTo>
                  <a:pt x="413228" y="100330"/>
                </a:lnTo>
                <a:lnTo>
                  <a:pt x="431986" y="100330"/>
                </a:lnTo>
                <a:lnTo>
                  <a:pt x="429471" y="102870"/>
                </a:lnTo>
                <a:lnTo>
                  <a:pt x="425267" y="106680"/>
                </a:lnTo>
                <a:lnTo>
                  <a:pt x="420619" y="110490"/>
                </a:lnTo>
                <a:lnTo>
                  <a:pt x="415552" y="113030"/>
                </a:lnTo>
                <a:lnTo>
                  <a:pt x="413732" y="114300"/>
                </a:lnTo>
                <a:close/>
              </a:path>
              <a:path w="445134" h="152400">
                <a:moveTo>
                  <a:pt x="60168" y="114300"/>
                </a:moveTo>
                <a:lnTo>
                  <a:pt x="58098" y="114300"/>
                </a:lnTo>
                <a:lnTo>
                  <a:pt x="57907" y="113030"/>
                </a:lnTo>
                <a:lnTo>
                  <a:pt x="60168" y="114300"/>
                </a:lnTo>
                <a:close/>
              </a:path>
              <a:path w="445134" h="152400">
                <a:moveTo>
                  <a:pt x="410091" y="116840"/>
                </a:moveTo>
                <a:lnTo>
                  <a:pt x="379903" y="116840"/>
                </a:lnTo>
                <a:lnTo>
                  <a:pt x="386698" y="113030"/>
                </a:lnTo>
                <a:lnTo>
                  <a:pt x="386494" y="114300"/>
                </a:lnTo>
                <a:lnTo>
                  <a:pt x="413732" y="114300"/>
                </a:lnTo>
                <a:lnTo>
                  <a:pt x="410091" y="116840"/>
                </a:lnTo>
                <a:close/>
              </a:path>
              <a:path w="445134" h="152400">
                <a:moveTo>
                  <a:pt x="68086" y="116840"/>
                </a:moveTo>
                <a:lnTo>
                  <a:pt x="64689" y="116840"/>
                </a:lnTo>
                <a:lnTo>
                  <a:pt x="64511" y="115570"/>
                </a:lnTo>
                <a:lnTo>
                  <a:pt x="68086" y="116840"/>
                </a:lnTo>
                <a:close/>
              </a:path>
              <a:path w="445134" h="152400">
                <a:moveTo>
                  <a:pt x="344470" y="139700"/>
                </a:moveTo>
                <a:lnTo>
                  <a:pt x="233256" y="139700"/>
                </a:lnTo>
                <a:lnTo>
                  <a:pt x="244229" y="138430"/>
                </a:lnTo>
                <a:lnTo>
                  <a:pt x="265349" y="138430"/>
                </a:lnTo>
                <a:lnTo>
                  <a:pt x="275801" y="137160"/>
                </a:lnTo>
                <a:lnTo>
                  <a:pt x="285936" y="135890"/>
                </a:lnTo>
                <a:lnTo>
                  <a:pt x="295854" y="134620"/>
                </a:lnTo>
                <a:lnTo>
                  <a:pt x="305545" y="133350"/>
                </a:lnTo>
                <a:lnTo>
                  <a:pt x="314993" y="132080"/>
                </a:lnTo>
                <a:lnTo>
                  <a:pt x="324188" y="130810"/>
                </a:lnTo>
                <a:lnTo>
                  <a:pt x="333104" y="129540"/>
                </a:lnTo>
                <a:lnTo>
                  <a:pt x="332977" y="129540"/>
                </a:lnTo>
                <a:lnTo>
                  <a:pt x="341740" y="127000"/>
                </a:lnTo>
                <a:lnTo>
                  <a:pt x="341600" y="127000"/>
                </a:lnTo>
                <a:lnTo>
                  <a:pt x="350071" y="125730"/>
                </a:lnTo>
                <a:lnTo>
                  <a:pt x="349931" y="125730"/>
                </a:lnTo>
                <a:lnTo>
                  <a:pt x="358084" y="123190"/>
                </a:lnTo>
                <a:lnTo>
                  <a:pt x="357932" y="123190"/>
                </a:lnTo>
                <a:lnTo>
                  <a:pt x="365768" y="120650"/>
                </a:lnTo>
                <a:lnTo>
                  <a:pt x="365616" y="120650"/>
                </a:lnTo>
                <a:lnTo>
                  <a:pt x="373109" y="118110"/>
                </a:lnTo>
                <a:lnTo>
                  <a:pt x="372943" y="118110"/>
                </a:lnTo>
                <a:lnTo>
                  <a:pt x="380094" y="115570"/>
                </a:lnTo>
                <a:lnTo>
                  <a:pt x="379903" y="116840"/>
                </a:lnTo>
                <a:lnTo>
                  <a:pt x="410091" y="116840"/>
                </a:lnTo>
                <a:lnTo>
                  <a:pt x="404224" y="119380"/>
                </a:lnTo>
                <a:lnTo>
                  <a:pt x="361386" y="135890"/>
                </a:lnTo>
                <a:lnTo>
                  <a:pt x="353068" y="137160"/>
                </a:lnTo>
                <a:lnTo>
                  <a:pt x="344470" y="139700"/>
                </a:lnTo>
                <a:close/>
              </a:path>
              <a:path w="445134" h="152400">
                <a:moveTo>
                  <a:pt x="233523" y="152400"/>
                </a:moveTo>
                <a:lnTo>
                  <a:pt x="211082" y="152400"/>
                </a:lnTo>
                <a:lnTo>
                  <a:pt x="199995" y="151130"/>
                </a:lnTo>
                <a:lnTo>
                  <a:pt x="244597" y="151130"/>
                </a:lnTo>
                <a:lnTo>
                  <a:pt x="233523" y="1524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7940217" y="1697977"/>
            <a:ext cx="2095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006FC0"/>
                </a:solidFill>
                <a:latin typeface="Times New Roman"/>
                <a:cs typeface="Times New Roman"/>
              </a:rPr>
              <a:t>ω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658468" y="165835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658468" y="179170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658468" y="186790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58468" y="200125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658468" y="207745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658468" y="221080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58468" y="228700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658468" y="242035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658468" y="249655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658468" y="262990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658468" y="270610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658468" y="283945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658468" y="291565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658468" y="304900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658468" y="312520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658468" y="325855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658468" y="333475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658468" y="346810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658468" y="354430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658468" y="367765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58468" y="375385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658468" y="388720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658468" y="396340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658468" y="409675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658468" y="417295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658468" y="430630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658468" y="438250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658468" y="451585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658468" y="459205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658468" y="472540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658468" y="480160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658468" y="493495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658468" y="5011153"/>
            <a:ext cx="19050" cy="67310"/>
          </a:xfrm>
          <a:custGeom>
            <a:avLst/>
            <a:gdLst/>
            <a:ahLst/>
            <a:cxnLst/>
            <a:rect l="l" t="t" r="r" b="b"/>
            <a:pathLst>
              <a:path w="19050" h="67310">
                <a:moveTo>
                  <a:pt x="19050" y="67208"/>
                </a:moveTo>
                <a:lnTo>
                  <a:pt x="0" y="67208"/>
                </a:lnTo>
                <a:lnTo>
                  <a:pt x="0" y="0"/>
                </a:lnTo>
                <a:lnTo>
                  <a:pt x="19050" y="0"/>
                </a:lnTo>
                <a:lnTo>
                  <a:pt x="19050" y="6720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973326" y="3563289"/>
            <a:ext cx="576580" cy="114300"/>
          </a:xfrm>
          <a:custGeom>
            <a:avLst/>
            <a:gdLst/>
            <a:ahLst/>
            <a:cxnLst/>
            <a:rect l="l" t="t" r="r" b="b"/>
            <a:pathLst>
              <a:path w="576579" h="114300">
                <a:moveTo>
                  <a:pt x="190500" y="114300"/>
                </a:moveTo>
                <a:lnTo>
                  <a:pt x="0" y="57150"/>
                </a:lnTo>
                <a:lnTo>
                  <a:pt x="190500" y="0"/>
                </a:lnTo>
                <a:lnTo>
                  <a:pt x="190500" y="38100"/>
                </a:lnTo>
                <a:lnTo>
                  <a:pt x="142875" y="38100"/>
                </a:lnTo>
                <a:lnTo>
                  <a:pt x="142875" y="76200"/>
                </a:lnTo>
                <a:lnTo>
                  <a:pt x="190500" y="76200"/>
                </a:lnTo>
                <a:lnTo>
                  <a:pt x="190500" y="114300"/>
                </a:lnTo>
                <a:close/>
              </a:path>
              <a:path w="576579" h="114300">
                <a:moveTo>
                  <a:pt x="190500" y="76200"/>
                </a:moveTo>
                <a:lnTo>
                  <a:pt x="142875" y="76200"/>
                </a:lnTo>
                <a:lnTo>
                  <a:pt x="142875" y="38100"/>
                </a:lnTo>
                <a:lnTo>
                  <a:pt x="190500" y="38100"/>
                </a:lnTo>
                <a:lnTo>
                  <a:pt x="190500" y="76200"/>
                </a:lnTo>
                <a:close/>
              </a:path>
              <a:path w="576579" h="114300">
                <a:moveTo>
                  <a:pt x="575995" y="76200"/>
                </a:moveTo>
                <a:lnTo>
                  <a:pt x="190500" y="76200"/>
                </a:lnTo>
                <a:lnTo>
                  <a:pt x="190500" y="38100"/>
                </a:lnTo>
                <a:lnTo>
                  <a:pt x="575995" y="38100"/>
                </a:lnTo>
                <a:lnTo>
                  <a:pt x="575995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8083321" y="3550920"/>
            <a:ext cx="3505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00AF50"/>
                </a:solidFill>
                <a:latin typeface="Times New Roman"/>
                <a:cs typeface="Times New Roman"/>
              </a:rPr>
              <a:t>m</a:t>
            </a:r>
            <a:r>
              <a:rPr dirty="0" sz="2000" b="1" i="1">
                <a:solidFill>
                  <a:srgbClr val="00AF50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8553056" y="3556558"/>
            <a:ext cx="504190" cy="114300"/>
          </a:xfrm>
          <a:custGeom>
            <a:avLst/>
            <a:gdLst/>
            <a:ahLst/>
            <a:cxnLst/>
            <a:rect l="l" t="t" r="r" b="b"/>
            <a:pathLst>
              <a:path w="504190" h="114300">
                <a:moveTo>
                  <a:pt x="190500" y="114300"/>
                </a:moveTo>
                <a:lnTo>
                  <a:pt x="0" y="57150"/>
                </a:lnTo>
                <a:lnTo>
                  <a:pt x="190500" y="0"/>
                </a:lnTo>
                <a:lnTo>
                  <a:pt x="190500" y="38100"/>
                </a:lnTo>
                <a:lnTo>
                  <a:pt x="142875" y="38100"/>
                </a:lnTo>
                <a:lnTo>
                  <a:pt x="142875" y="76200"/>
                </a:lnTo>
                <a:lnTo>
                  <a:pt x="190500" y="76200"/>
                </a:lnTo>
                <a:lnTo>
                  <a:pt x="190500" y="114300"/>
                </a:lnTo>
                <a:close/>
              </a:path>
              <a:path w="504190" h="114300">
                <a:moveTo>
                  <a:pt x="190500" y="76200"/>
                </a:moveTo>
                <a:lnTo>
                  <a:pt x="142875" y="76200"/>
                </a:lnTo>
                <a:lnTo>
                  <a:pt x="142875" y="38100"/>
                </a:lnTo>
                <a:lnTo>
                  <a:pt x="190500" y="38100"/>
                </a:lnTo>
                <a:lnTo>
                  <a:pt x="190500" y="76200"/>
                </a:lnTo>
                <a:close/>
              </a:path>
              <a:path w="504190" h="114300">
                <a:moveTo>
                  <a:pt x="503999" y="76200"/>
                </a:moveTo>
                <a:lnTo>
                  <a:pt x="190500" y="76200"/>
                </a:lnTo>
                <a:lnTo>
                  <a:pt x="190500" y="38100"/>
                </a:lnTo>
                <a:lnTo>
                  <a:pt x="503999" y="38100"/>
                </a:lnTo>
                <a:lnTo>
                  <a:pt x="503999" y="762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8574240" y="3610609"/>
            <a:ext cx="1955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FF00FF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743784" y="3750945"/>
            <a:ext cx="189865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solidFill>
                  <a:srgbClr val="FF00FF"/>
                </a:solidFill>
                <a:latin typeface="华文楷体"/>
                <a:cs typeface="华文楷体"/>
              </a:rPr>
              <a:t>向</a:t>
            </a:r>
            <a:endParaRPr sz="1300">
              <a:latin typeface="华文楷体"/>
              <a:cs typeface="华文楷体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613205" y="2189391"/>
            <a:ext cx="114300" cy="1080135"/>
          </a:xfrm>
          <a:custGeom>
            <a:avLst/>
            <a:gdLst/>
            <a:ahLst/>
            <a:cxnLst/>
            <a:rect l="l" t="t" r="r" b="b"/>
            <a:pathLst>
              <a:path w="114300" h="1080135">
                <a:moveTo>
                  <a:pt x="76200" y="937132"/>
                </a:moveTo>
                <a:lnTo>
                  <a:pt x="38100" y="937132"/>
                </a:lnTo>
                <a:lnTo>
                  <a:pt x="38100" y="0"/>
                </a:lnTo>
                <a:lnTo>
                  <a:pt x="76200" y="0"/>
                </a:lnTo>
                <a:lnTo>
                  <a:pt x="76200" y="937132"/>
                </a:lnTo>
                <a:close/>
              </a:path>
              <a:path w="114300" h="1080135">
                <a:moveTo>
                  <a:pt x="57150" y="1080008"/>
                </a:moveTo>
                <a:lnTo>
                  <a:pt x="0" y="889507"/>
                </a:lnTo>
                <a:lnTo>
                  <a:pt x="38100" y="889507"/>
                </a:lnTo>
                <a:lnTo>
                  <a:pt x="38100" y="937132"/>
                </a:lnTo>
                <a:lnTo>
                  <a:pt x="100012" y="937132"/>
                </a:lnTo>
                <a:lnTo>
                  <a:pt x="57150" y="1080008"/>
                </a:lnTo>
                <a:close/>
              </a:path>
              <a:path w="114300" h="1080135">
                <a:moveTo>
                  <a:pt x="100012" y="937132"/>
                </a:moveTo>
                <a:lnTo>
                  <a:pt x="76200" y="937132"/>
                </a:lnTo>
                <a:lnTo>
                  <a:pt x="76200" y="889507"/>
                </a:lnTo>
                <a:lnTo>
                  <a:pt x="114300" y="889507"/>
                </a:lnTo>
                <a:lnTo>
                  <a:pt x="100012" y="9371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7221728" y="2875521"/>
            <a:ext cx="3594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15" b="1">
                <a:solidFill>
                  <a:srgbClr val="FF0000"/>
                </a:solidFill>
                <a:latin typeface="华文楷体"/>
                <a:cs typeface="华文楷体"/>
              </a:rPr>
              <a:t>引</a:t>
            </a:r>
            <a:endParaRPr baseline="-17094" sz="1950">
              <a:latin typeface="华文楷体"/>
              <a:cs typeface="华文楷体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025600" y="3015856"/>
            <a:ext cx="42672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3384" algn="l"/>
              </a:tabLst>
            </a:pPr>
            <a:r>
              <a:rPr dirty="0" u="heavy" sz="1300" spc="-5" b="1">
                <a:solidFill>
                  <a:srgbClr val="FF0000"/>
                </a:solidFill>
                <a:uFill>
                  <a:solidFill>
                    <a:srgbClr val="17161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5" b="1">
                <a:solidFill>
                  <a:srgbClr val="FF0000"/>
                </a:solidFill>
                <a:uFill>
                  <a:solidFill>
                    <a:srgbClr val="171616"/>
                  </a:solidFill>
                </a:uFill>
                <a:latin typeface="Times New Roman"/>
                <a:cs typeface="Times New Roman"/>
              </a:rPr>
              <a:t>	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940217" y="2303208"/>
            <a:ext cx="5556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7777" sz="3000" b="1" i="1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dirty="0" baseline="-27777" sz="3000" spc="270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 i="1">
                <a:solidFill>
                  <a:srgbClr val="FF00FF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15" b="1">
                <a:solidFill>
                  <a:srgbClr val="FF00FF"/>
                </a:solidFill>
                <a:latin typeface="华文楷体"/>
                <a:cs typeface="华文楷体"/>
              </a:rPr>
              <a:t>向</a:t>
            </a:r>
            <a:endParaRPr baseline="-17094" sz="1950">
              <a:latin typeface="华文楷体"/>
              <a:cs typeface="华文楷体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544394" y="2959518"/>
            <a:ext cx="3505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00AF50"/>
                </a:solidFill>
                <a:latin typeface="Times New Roman"/>
                <a:cs typeface="Times New Roman"/>
              </a:rPr>
              <a:t>m</a:t>
            </a:r>
            <a:r>
              <a:rPr dirty="0" sz="2000" b="1" i="1">
                <a:solidFill>
                  <a:srgbClr val="00AF50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856219" y="2735770"/>
            <a:ext cx="3594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15" b="1">
                <a:solidFill>
                  <a:srgbClr val="FF0000"/>
                </a:solidFill>
                <a:latin typeface="华文楷体"/>
                <a:cs typeface="华文楷体"/>
              </a:rPr>
              <a:t>引</a:t>
            </a:r>
            <a:endParaRPr baseline="-17094" sz="1950">
              <a:latin typeface="华文楷体"/>
              <a:cs typeface="华文楷体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616050" y="3265754"/>
            <a:ext cx="3594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15" b="1">
                <a:solidFill>
                  <a:srgbClr val="FF0000"/>
                </a:solidFill>
                <a:latin typeface="华文楷体"/>
                <a:cs typeface="华文楷体"/>
              </a:rPr>
              <a:t>引</a:t>
            </a:r>
            <a:endParaRPr baseline="-17094" sz="1950">
              <a:latin typeface="华文楷体"/>
              <a:cs typeface="华文楷体"/>
            </a:endParaRPr>
          </a:p>
        </p:txBody>
      </p:sp>
      <p:graphicFrame>
        <p:nvGraphicFramePr>
          <p:cNvPr id="94" name="object 94"/>
          <p:cNvGraphicFramePr>
            <a:graphicFrameLocks noGrp="1"/>
          </p:cNvGraphicFramePr>
          <p:nvPr/>
        </p:nvGraphicFramePr>
        <p:xfrm>
          <a:off x="565480" y="2228049"/>
          <a:ext cx="5518785" cy="238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675"/>
                <a:gridCol w="1514475"/>
                <a:gridCol w="1514475"/>
                <a:gridCol w="1515110"/>
              </a:tblGrid>
              <a:tr h="441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赤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道</a:t>
                      </a:r>
                      <a:endParaRPr sz="1800">
                        <a:latin typeface="黑体"/>
                        <a:cs typeface="黑体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两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极</a:t>
                      </a:r>
                      <a:endParaRPr sz="1800">
                        <a:latin typeface="黑体"/>
                        <a:cs typeface="黑体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其他纬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度</a:t>
                      </a:r>
                      <a:endParaRPr sz="1800">
                        <a:latin typeface="黑体"/>
                        <a:cs typeface="黑体"/>
                      </a:endParaRPr>
                    </a:p>
                  </a:txBody>
                  <a:tcPr marL="0" marR="0" marB="0" marT="704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6153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1600" spc="-5" b="1">
                          <a:latin typeface="微软雅黑"/>
                          <a:cs typeface="微软雅黑"/>
                        </a:rPr>
                        <a:t>引</a:t>
                      </a:r>
                      <a:r>
                        <a:rPr dirty="0" sz="1600" spc="-20" b="1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600" spc="-5" b="1">
                          <a:latin typeface="微软雅黑"/>
                          <a:cs typeface="微软雅黑"/>
                        </a:rPr>
                        <a:t>力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80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70610">
                        <a:lnSpc>
                          <a:spcPts val="1305"/>
                        </a:lnSpc>
                        <a:spcBef>
                          <a:spcPts val="1360"/>
                        </a:spcBef>
                        <a:tabLst>
                          <a:tab pos="1374775" algn="l"/>
                        </a:tabLst>
                      </a:pPr>
                      <a:r>
                        <a:rPr dirty="0" sz="1700" spc="15" b="1" i="1">
                          <a:latin typeface="Times New Roman"/>
                          <a:cs typeface="Times New Roman"/>
                        </a:rPr>
                        <a:t>F	</a:t>
                      </a:r>
                      <a:r>
                        <a:rPr dirty="0" sz="1700" spc="15" b="1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7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20" b="1" i="1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700" spc="125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5947" sz="2550" spc="37" b="1" i="1">
                          <a:latin typeface="Times New Roman"/>
                          <a:cs typeface="Times New Roman"/>
                        </a:rPr>
                        <a:t>Mm</a:t>
                      </a:r>
                      <a:r>
                        <a:rPr dirty="0" baseline="35947" sz="2550" spc="667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700" spc="65" b="1">
                          <a:latin typeface="微软雅黑"/>
                          <a:cs typeface="微软雅黑"/>
                        </a:rPr>
                        <a:t>，指向地</a:t>
                      </a:r>
                      <a:r>
                        <a:rPr dirty="0" sz="1700" spc="25" b="1">
                          <a:latin typeface="微软雅黑"/>
                          <a:cs typeface="微软雅黑"/>
                        </a:rPr>
                        <a:t>心</a:t>
                      </a:r>
                      <a:endParaRPr sz="1700">
                        <a:latin typeface="微软雅黑"/>
                        <a:cs typeface="微软雅黑"/>
                      </a:endParaRPr>
                    </a:p>
                    <a:p>
                      <a:pPr marL="1189355">
                        <a:lnSpc>
                          <a:spcPts val="1305"/>
                        </a:lnSpc>
                        <a:tabLst>
                          <a:tab pos="1844039" algn="l"/>
                        </a:tabLst>
                      </a:pPr>
                      <a:r>
                        <a:rPr dirty="0" baseline="5555" sz="1500" b="1">
                          <a:latin typeface="微软雅黑"/>
                          <a:cs typeface="微软雅黑"/>
                        </a:rPr>
                        <a:t>引	</a:t>
                      </a:r>
                      <a:r>
                        <a:rPr dirty="0" baseline="-26143" sz="2550" spc="75" b="1" i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1000" spc="50" b="1">
                          <a:latin typeface="Times New Roman"/>
                          <a:cs typeface="Times New Roman"/>
                        </a:rPr>
                        <a:t>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27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99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dirty="0" sz="1600" b="1">
                          <a:latin typeface="微软雅黑"/>
                          <a:cs typeface="微软雅黑"/>
                        </a:rPr>
                        <a:t>向心</a:t>
                      </a:r>
                      <a:r>
                        <a:rPr dirty="0" sz="1600" spc="-5" b="1">
                          <a:latin typeface="微软雅黑"/>
                          <a:cs typeface="微软雅黑"/>
                        </a:rPr>
                        <a:t>力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2228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1366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000" spc="-5" b="1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17094" sz="1950" spc="-22" b="1">
                          <a:latin typeface="黑体"/>
                          <a:cs typeface="黑体"/>
                        </a:rPr>
                        <a:t>向</a:t>
                      </a:r>
                      <a:r>
                        <a:rPr dirty="0" baseline="-17094" sz="1950" spc="-254" b="1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0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 i="1">
                          <a:latin typeface="Times New Roman"/>
                          <a:cs typeface="Times New Roman"/>
                        </a:rPr>
                        <a:t>mω</a:t>
                      </a:r>
                      <a:r>
                        <a:rPr dirty="0" baseline="21367" sz="1950" spc="-7" b="1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000" spc="-5" b="1" i="1">
                          <a:latin typeface="Times New Roman"/>
                          <a:cs typeface="Times New Roman"/>
                        </a:rPr>
                        <a:t>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 marR="387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 b="1">
                          <a:latin typeface="华文楷体"/>
                          <a:cs typeface="华文楷体"/>
                        </a:rPr>
                        <a:t>最大</a:t>
                      </a:r>
                      <a:endParaRPr sz="2000">
                        <a:latin typeface="华文楷体"/>
                        <a:cs typeface="华文楷体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620"/>
                        </a:spcBef>
                      </a:pPr>
                      <a:r>
                        <a:rPr dirty="0" sz="2000" spc="-5" b="1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17094" sz="1950" spc="-22" b="1">
                          <a:latin typeface="黑体"/>
                          <a:cs typeface="黑体"/>
                        </a:rPr>
                        <a:t>向</a:t>
                      </a:r>
                      <a:r>
                        <a:rPr dirty="0" baseline="-17094" sz="1950" spc="-232" b="1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5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1689"/>
                        </a:spcBef>
                      </a:pPr>
                      <a:r>
                        <a:rPr dirty="0" sz="2000" spc="-5" b="1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17094" sz="1950" spc="-22" b="1">
                          <a:latin typeface="黑体"/>
                          <a:cs typeface="黑体"/>
                        </a:rPr>
                        <a:t>向</a:t>
                      </a:r>
                      <a:r>
                        <a:rPr dirty="0" baseline="-17094" sz="1950" spc="-240" b="1">
                          <a:latin typeface="黑体"/>
                          <a:cs typeface="黑体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0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 i="1">
                          <a:latin typeface="Times New Roman"/>
                          <a:cs typeface="Times New Roman"/>
                        </a:rPr>
                        <a:t>mω</a:t>
                      </a:r>
                      <a:r>
                        <a:rPr dirty="0" baseline="21367" sz="1950" spc="-7" b="1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000" spc="-5" b="1" i="1">
                          <a:latin typeface="Times New Roman"/>
                          <a:cs typeface="Times New Roman"/>
                        </a:rPr>
                        <a:t>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462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6153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sz="1600" spc="-5" b="1">
                          <a:latin typeface="微软雅黑"/>
                          <a:cs typeface="微软雅黑"/>
                        </a:rPr>
                        <a:t>重</a:t>
                      </a:r>
                      <a:r>
                        <a:rPr dirty="0" sz="1600" spc="-20" b="1">
                          <a:latin typeface="微软雅黑"/>
                          <a:cs typeface="微软雅黑"/>
                        </a:rPr>
                        <a:t> </a:t>
                      </a:r>
                      <a:r>
                        <a:rPr dirty="0" sz="1600" spc="-5" b="1">
                          <a:latin typeface="微软雅黑"/>
                          <a:cs typeface="微软雅黑"/>
                        </a:rPr>
                        <a:t>力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B="0" marT="180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sz="2000" spc="-5" b="1" i="1">
                          <a:latin typeface="Times New Roman"/>
                          <a:cs typeface="Times New Roman"/>
                        </a:rPr>
                        <a:t>mg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000" spc="-5" b="1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17094" sz="1950" b="1">
                          <a:latin typeface="黑体"/>
                          <a:cs typeface="黑体"/>
                        </a:rPr>
                        <a:t>引</a:t>
                      </a:r>
                      <a:r>
                        <a:rPr dirty="0" sz="2000" spc="-5" b="1">
                          <a:latin typeface="宋体"/>
                          <a:cs typeface="宋体"/>
                        </a:rPr>
                        <a:t>-</a:t>
                      </a:r>
                      <a:r>
                        <a:rPr dirty="0" sz="2000" spc="-5" b="1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17094" sz="1950" spc="-22" b="1">
                          <a:latin typeface="黑体"/>
                          <a:cs typeface="黑体"/>
                        </a:rPr>
                        <a:t>向</a:t>
                      </a:r>
                      <a:endParaRPr baseline="-17094" sz="1950">
                        <a:latin typeface="黑体"/>
                        <a:cs typeface="黑体"/>
                      </a:endParaRPr>
                    </a:p>
                  </a:txBody>
                  <a:tcPr marL="0" marR="0" marB="0" marT="1289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ts val="2245"/>
                        </a:lnSpc>
                      </a:pPr>
                      <a:r>
                        <a:rPr dirty="0" sz="2000" spc="-5" b="1" i="1">
                          <a:latin typeface="Times New Roman"/>
                          <a:cs typeface="Times New Roman"/>
                        </a:rPr>
                        <a:t>mg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000" spc="-5" b="1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17094" sz="1950" spc="-22" b="1">
                          <a:latin typeface="黑体"/>
                          <a:cs typeface="黑体"/>
                        </a:rPr>
                        <a:t>引</a:t>
                      </a:r>
                      <a:endParaRPr baseline="-17094" sz="1950">
                        <a:latin typeface="黑体"/>
                        <a:cs typeface="黑体"/>
                      </a:endParaRPr>
                    </a:p>
                    <a:p>
                      <a:pPr algn="ctr" marR="86360">
                        <a:lnSpc>
                          <a:spcPts val="2315"/>
                        </a:lnSpc>
                      </a:pPr>
                      <a:r>
                        <a:rPr dirty="0" sz="2000" b="1">
                          <a:latin typeface="华文楷体"/>
                          <a:cs typeface="华文楷体"/>
                        </a:rPr>
                        <a:t>最大</a:t>
                      </a:r>
                      <a:endParaRPr sz="2000">
                        <a:latin typeface="华文楷体"/>
                        <a:cs typeface="华文楷体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4610">
                        <a:lnSpc>
                          <a:spcPts val="1235"/>
                        </a:lnSpc>
                        <a:spcBef>
                          <a:spcPts val="140"/>
                        </a:spcBef>
                        <a:tabLst>
                          <a:tab pos="645160" algn="l"/>
                          <a:tab pos="1146810" algn="l"/>
                        </a:tabLst>
                      </a:pPr>
                      <a:r>
                        <a:rPr dirty="0" sz="1200" spc="-25" b="1" i="1">
                          <a:latin typeface="微软雅黑"/>
                          <a:cs typeface="微软雅黑"/>
                        </a:rPr>
                        <a:t>→	→	→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  <a:p>
                      <a:pPr algn="ctr" marR="4445">
                        <a:lnSpc>
                          <a:spcPts val="2195"/>
                        </a:lnSpc>
                      </a:pPr>
                      <a:r>
                        <a:rPr dirty="0" sz="2000" spc="30" b="1" i="1">
                          <a:latin typeface="Times New Roman"/>
                          <a:cs typeface="Times New Roman"/>
                        </a:rPr>
                        <a:t>mg</a:t>
                      </a:r>
                      <a:r>
                        <a:rPr dirty="0" sz="2000" spc="1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20" b="1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000" spc="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90" b="1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26570" sz="1725" spc="209" b="1">
                          <a:latin typeface="微软雅黑"/>
                          <a:cs typeface="微软雅黑"/>
                        </a:rPr>
                        <a:t>引</a:t>
                      </a:r>
                      <a:r>
                        <a:rPr dirty="0" sz="2000" spc="15" b="1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20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305" b="1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28985" sz="1725" spc="37" b="1">
                          <a:latin typeface="微软雅黑"/>
                          <a:cs typeface="微软雅黑"/>
                        </a:rPr>
                        <a:t>向</a:t>
                      </a:r>
                      <a:endParaRPr baseline="-28985" sz="1725">
                        <a:latin typeface="微软雅黑"/>
                        <a:cs typeface="微软雅黑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  <p:sp>
        <p:nvSpPr>
          <p:cNvPr id="95" name="object 95"/>
          <p:cNvSpPr/>
          <p:nvPr/>
        </p:nvSpPr>
        <p:spPr>
          <a:xfrm>
            <a:off x="7627711" y="2142350"/>
            <a:ext cx="84689" cy="84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390508" y="2654922"/>
            <a:ext cx="356235" cy="114300"/>
          </a:xfrm>
          <a:custGeom>
            <a:avLst/>
            <a:gdLst/>
            <a:ahLst/>
            <a:cxnLst/>
            <a:rect l="l" t="t" r="r" b="b"/>
            <a:pathLst>
              <a:path w="356234" h="114300">
                <a:moveTo>
                  <a:pt x="114300" y="114300"/>
                </a:moveTo>
                <a:lnTo>
                  <a:pt x="0" y="57150"/>
                </a:lnTo>
                <a:lnTo>
                  <a:pt x="114300" y="0"/>
                </a:lnTo>
                <a:lnTo>
                  <a:pt x="114300" y="38100"/>
                </a:lnTo>
                <a:lnTo>
                  <a:pt x="85725" y="38100"/>
                </a:lnTo>
                <a:lnTo>
                  <a:pt x="85725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356234" h="114300">
                <a:moveTo>
                  <a:pt x="114300" y="76200"/>
                </a:moveTo>
                <a:lnTo>
                  <a:pt x="85725" y="76200"/>
                </a:lnTo>
                <a:lnTo>
                  <a:pt x="85725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356234" h="114300">
                <a:moveTo>
                  <a:pt x="355688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355688" y="38100"/>
                </a:lnTo>
                <a:lnTo>
                  <a:pt x="355688" y="762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036890" y="2705607"/>
            <a:ext cx="361950" cy="548640"/>
          </a:xfrm>
          <a:custGeom>
            <a:avLst/>
            <a:gdLst/>
            <a:ahLst/>
            <a:cxnLst/>
            <a:rect l="l" t="t" r="r" b="b"/>
            <a:pathLst>
              <a:path w="361950" h="548639">
                <a:moveTo>
                  <a:pt x="16027" y="548043"/>
                </a:moveTo>
                <a:lnTo>
                  <a:pt x="0" y="537743"/>
                </a:lnTo>
                <a:lnTo>
                  <a:pt x="30899" y="489673"/>
                </a:lnTo>
                <a:lnTo>
                  <a:pt x="46926" y="499973"/>
                </a:lnTo>
                <a:lnTo>
                  <a:pt x="16027" y="548043"/>
                </a:lnTo>
                <a:close/>
              </a:path>
              <a:path w="361950" h="548639">
                <a:moveTo>
                  <a:pt x="57226" y="483946"/>
                </a:moveTo>
                <a:lnTo>
                  <a:pt x="41198" y="473646"/>
                </a:lnTo>
                <a:lnTo>
                  <a:pt x="72097" y="425564"/>
                </a:lnTo>
                <a:lnTo>
                  <a:pt x="88125" y="435864"/>
                </a:lnTo>
                <a:lnTo>
                  <a:pt x="57226" y="483946"/>
                </a:lnTo>
                <a:close/>
              </a:path>
              <a:path w="361950" h="548639">
                <a:moveTo>
                  <a:pt x="98425" y="419836"/>
                </a:moveTo>
                <a:lnTo>
                  <a:pt x="82397" y="409536"/>
                </a:lnTo>
                <a:lnTo>
                  <a:pt x="113296" y="361467"/>
                </a:lnTo>
                <a:lnTo>
                  <a:pt x="129324" y="371767"/>
                </a:lnTo>
                <a:lnTo>
                  <a:pt x="98425" y="419836"/>
                </a:lnTo>
                <a:close/>
              </a:path>
              <a:path w="361950" h="548639">
                <a:moveTo>
                  <a:pt x="139623" y="355739"/>
                </a:moveTo>
                <a:lnTo>
                  <a:pt x="123596" y="345440"/>
                </a:lnTo>
                <a:lnTo>
                  <a:pt x="154495" y="297357"/>
                </a:lnTo>
                <a:lnTo>
                  <a:pt x="170510" y="307657"/>
                </a:lnTo>
                <a:lnTo>
                  <a:pt x="139623" y="355739"/>
                </a:lnTo>
                <a:close/>
              </a:path>
              <a:path w="361950" h="548639">
                <a:moveTo>
                  <a:pt x="180809" y="291630"/>
                </a:moveTo>
                <a:lnTo>
                  <a:pt x="164795" y="281330"/>
                </a:lnTo>
                <a:lnTo>
                  <a:pt x="195694" y="233260"/>
                </a:lnTo>
                <a:lnTo>
                  <a:pt x="211708" y="243560"/>
                </a:lnTo>
                <a:lnTo>
                  <a:pt x="180809" y="291630"/>
                </a:lnTo>
                <a:close/>
              </a:path>
              <a:path w="361950" h="548639">
                <a:moveTo>
                  <a:pt x="222008" y="227533"/>
                </a:moveTo>
                <a:lnTo>
                  <a:pt x="205994" y="217233"/>
                </a:lnTo>
                <a:lnTo>
                  <a:pt x="236880" y="169151"/>
                </a:lnTo>
                <a:lnTo>
                  <a:pt x="252907" y="179450"/>
                </a:lnTo>
                <a:lnTo>
                  <a:pt x="222008" y="227533"/>
                </a:lnTo>
                <a:close/>
              </a:path>
              <a:path w="361950" h="548639">
                <a:moveTo>
                  <a:pt x="263207" y="163423"/>
                </a:moveTo>
                <a:lnTo>
                  <a:pt x="247180" y="153123"/>
                </a:lnTo>
                <a:lnTo>
                  <a:pt x="278079" y="105054"/>
                </a:lnTo>
                <a:lnTo>
                  <a:pt x="294106" y="115354"/>
                </a:lnTo>
                <a:lnTo>
                  <a:pt x="263207" y="163423"/>
                </a:lnTo>
                <a:close/>
              </a:path>
              <a:path w="361950" h="548639">
                <a:moveTo>
                  <a:pt x="304406" y="99326"/>
                </a:moveTo>
                <a:lnTo>
                  <a:pt x="288378" y="89027"/>
                </a:lnTo>
                <a:lnTo>
                  <a:pt x="319277" y="40944"/>
                </a:lnTo>
                <a:lnTo>
                  <a:pt x="335305" y="51244"/>
                </a:lnTo>
                <a:lnTo>
                  <a:pt x="304406" y="99326"/>
                </a:lnTo>
                <a:close/>
              </a:path>
              <a:path w="361950" h="548639">
                <a:moveTo>
                  <a:pt x="345605" y="35217"/>
                </a:moveTo>
                <a:lnTo>
                  <a:pt x="329577" y="24917"/>
                </a:lnTo>
                <a:lnTo>
                  <a:pt x="345605" y="0"/>
                </a:lnTo>
                <a:lnTo>
                  <a:pt x="361632" y="10299"/>
                </a:lnTo>
                <a:lnTo>
                  <a:pt x="345605" y="3521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402332" y="2705138"/>
            <a:ext cx="361950" cy="548640"/>
          </a:xfrm>
          <a:custGeom>
            <a:avLst/>
            <a:gdLst/>
            <a:ahLst/>
            <a:cxnLst/>
            <a:rect l="l" t="t" r="r" b="b"/>
            <a:pathLst>
              <a:path w="361950" h="548639">
                <a:moveTo>
                  <a:pt x="119030" y="398095"/>
                </a:moveTo>
                <a:lnTo>
                  <a:pt x="86977" y="377494"/>
                </a:lnTo>
                <a:lnTo>
                  <a:pt x="329577" y="0"/>
                </a:lnTo>
                <a:lnTo>
                  <a:pt x="361632" y="20599"/>
                </a:lnTo>
                <a:lnTo>
                  <a:pt x="119030" y="398095"/>
                </a:lnTo>
                <a:close/>
              </a:path>
              <a:path w="361950" h="548639">
                <a:moveTo>
                  <a:pt x="0" y="548055"/>
                </a:moveTo>
                <a:lnTo>
                  <a:pt x="54927" y="356895"/>
                </a:lnTo>
                <a:lnTo>
                  <a:pt x="86977" y="377494"/>
                </a:lnTo>
                <a:lnTo>
                  <a:pt x="61226" y="417563"/>
                </a:lnTo>
                <a:lnTo>
                  <a:pt x="93281" y="438162"/>
                </a:lnTo>
                <a:lnTo>
                  <a:pt x="128341" y="438162"/>
                </a:lnTo>
                <a:lnTo>
                  <a:pt x="0" y="548055"/>
                </a:lnTo>
                <a:close/>
              </a:path>
              <a:path w="361950" h="548639">
                <a:moveTo>
                  <a:pt x="93281" y="438162"/>
                </a:moveTo>
                <a:lnTo>
                  <a:pt x="61226" y="417563"/>
                </a:lnTo>
                <a:lnTo>
                  <a:pt x="86977" y="377494"/>
                </a:lnTo>
                <a:lnTo>
                  <a:pt x="119030" y="398095"/>
                </a:lnTo>
                <a:lnTo>
                  <a:pt x="93281" y="438162"/>
                </a:lnTo>
                <a:close/>
              </a:path>
              <a:path w="361950" h="548639">
                <a:moveTo>
                  <a:pt x="128341" y="438162"/>
                </a:moveTo>
                <a:lnTo>
                  <a:pt x="93281" y="438162"/>
                </a:lnTo>
                <a:lnTo>
                  <a:pt x="119030" y="398095"/>
                </a:lnTo>
                <a:lnTo>
                  <a:pt x="151079" y="418693"/>
                </a:lnTo>
                <a:lnTo>
                  <a:pt x="128341" y="438162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030502" y="2697581"/>
            <a:ext cx="731520" cy="560070"/>
          </a:xfrm>
          <a:custGeom>
            <a:avLst/>
            <a:gdLst/>
            <a:ahLst/>
            <a:cxnLst/>
            <a:rect l="l" t="t" r="r" b="b"/>
            <a:pathLst>
              <a:path w="731520" h="560070">
                <a:moveTo>
                  <a:pt x="163437" y="459992"/>
                </a:moveTo>
                <a:lnTo>
                  <a:pt x="140454" y="429599"/>
                </a:lnTo>
                <a:lnTo>
                  <a:pt x="708507" y="0"/>
                </a:lnTo>
                <a:lnTo>
                  <a:pt x="731494" y="30378"/>
                </a:lnTo>
                <a:lnTo>
                  <a:pt x="163437" y="459992"/>
                </a:lnTo>
                <a:close/>
              </a:path>
              <a:path w="731520" h="560070">
                <a:moveTo>
                  <a:pt x="0" y="559701"/>
                </a:moveTo>
                <a:lnTo>
                  <a:pt x="117475" y="399211"/>
                </a:lnTo>
                <a:lnTo>
                  <a:pt x="140454" y="429599"/>
                </a:lnTo>
                <a:lnTo>
                  <a:pt x="102463" y="458330"/>
                </a:lnTo>
                <a:lnTo>
                  <a:pt x="125450" y="488721"/>
                </a:lnTo>
                <a:lnTo>
                  <a:pt x="185162" y="488721"/>
                </a:lnTo>
                <a:lnTo>
                  <a:pt x="186410" y="490372"/>
                </a:lnTo>
                <a:lnTo>
                  <a:pt x="0" y="559701"/>
                </a:lnTo>
                <a:close/>
              </a:path>
              <a:path w="731520" h="560070">
                <a:moveTo>
                  <a:pt x="125450" y="488721"/>
                </a:moveTo>
                <a:lnTo>
                  <a:pt x="102463" y="458330"/>
                </a:lnTo>
                <a:lnTo>
                  <a:pt x="140454" y="429599"/>
                </a:lnTo>
                <a:lnTo>
                  <a:pt x="163437" y="459992"/>
                </a:lnTo>
                <a:lnTo>
                  <a:pt x="125450" y="488721"/>
                </a:lnTo>
                <a:close/>
              </a:path>
              <a:path w="731520" h="560070">
                <a:moveTo>
                  <a:pt x="185162" y="488721"/>
                </a:moveTo>
                <a:lnTo>
                  <a:pt x="125450" y="488721"/>
                </a:lnTo>
                <a:lnTo>
                  <a:pt x="163437" y="459992"/>
                </a:lnTo>
                <a:lnTo>
                  <a:pt x="185162" y="4887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705598" y="2668397"/>
            <a:ext cx="84689" cy="84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974279" y="3468128"/>
            <a:ext cx="1080135" cy="114300"/>
          </a:xfrm>
          <a:custGeom>
            <a:avLst/>
            <a:gdLst/>
            <a:ahLst/>
            <a:cxnLst/>
            <a:rect l="l" t="t" r="r" b="b"/>
            <a:pathLst>
              <a:path w="1080134" h="114300">
                <a:moveTo>
                  <a:pt x="190500" y="114300"/>
                </a:moveTo>
                <a:lnTo>
                  <a:pt x="0" y="57150"/>
                </a:lnTo>
                <a:lnTo>
                  <a:pt x="190500" y="0"/>
                </a:lnTo>
                <a:lnTo>
                  <a:pt x="190500" y="38100"/>
                </a:lnTo>
                <a:lnTo>
                  <a:pt x="142875" y="38100"/>
                </a:lnTo>
                <a:lnTo>
                  <a:pt x="142875" y="76200"/>
                </a:lnTo>
                <a:lnTo>
                  <a:pt x="190500" y="76200"/>
                </a:lnTo>
                <a:lnTo>
                  <a:pt x="190500" y="114300"/>
                </a:lnTo>
                <a:close/>
              </a:path>
              <a:path w="1080134" h="114300">
                <a:moveTo>
                  <a:pt x="190500" y="76200"/>
                </a:moveTo>
                <a:lnTo>
                  <a:pt x="142875" y="76200"/>
                </a:lnTo>
                <a:lnTo>
                  <a:pt x="142875" y="38100"/>
                </a:lnTo>
                <a:lnTo>
                  <a:pt x="190500" y="38100"/>
                </a:lnTo>
                <a:lnTo>
                  <a:pt x="190500" y="76200"/>
                </a:lnTo>
                <a:close/>
              </a:path>
              <a:path w="1080134" h="114300">
                <a:moveTo>
                  <a:pt x="1080008" y="76200"/>
                </a:moveTo>
                <a:lnTo>
                  <a:pt x="190500" y="76200"/>
                </a:lnTo>
                <a:lnTo>
                  <a:pt x="190500" y="38100"/>
                </a:lnTo>
                <a:lnTo>
                  <a:pt x="1080008" y="38100"/>
                </a:lnTo>
                <a:lnTo>
                  <a:pt x="1080008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9003376" y="3483533"/>
            <a:ext cx="84676" cy="847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1076833" y="4191723"/>
            <a:ext cx="7942580" cy="878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1F4E79"/>
                </a:solidFill>
                <a:latin typeface="华文楷体"/>
                <a:cs typeface="华文楷体"/>
              </a:rPr>
              <a:t>（近似地球为均匀球体</a:t>
            </a:r>
            <a:r>
              <a:rPr dirty="0" sz="1800" spc="-5" b="1">
                <a:solidFill>
                  <a:srgbClr val="1F4E79"/>
                </a:solidFill>
                <a:latin typeface="华文楷体"/>
                <a:cs typeface="华文楷体"/>
              </a:rPr>
              <a:t>）</a:t>
            </a:r>
            <a:endParaRPr sz="18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华文楷体"/>
                <a:cs typeface="华文楷体"/>
              </a:rPr>
              <a:t>随着纬度的增大，重力或重力加速度逐渐增大。</a:t>
            </a:r>
            <a:endParaRPr sz="2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2241804"/>
            <a:ext cx="5759450" cy="2428240"/>
          </a:xfrm>
          <a:custGeom>
            <a:avLst/>
            <a:gdLst/>
            <a:ahLst/>
            <a:cxnLst/>
            <a:rect l="l" t="t" r="r" b="b"/>
            <a:pathLst>
              <a:path w="5759450" h="2428240">
                <a:moveTo>
                  <a:pt x="0" y="0"/>
                </a:moveTo>
                <a:lnTo>
                  <a:pt x="5759196" y="0"/>
                </a:lnTo>
                <a:lnTo>
                  <a:pt x="5759196" y="2427732"/>
                </a:lnTo>
                <a:lnTo>
                  <a:pt x="0" y="24277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2023" y="2235492"/>
            <a:ext cx="5772785" cy="2440305"/>
          </a:xfrm>
          <a:custGeom>
            <a:avLst/>
            <a:gdLst/>
            <a:ahLst/>
            <a:cxnLst/>
            <a:rect l="l" t="t" r="r" b="b"/>
            <a:pathLst>
              <a:path w="5772785" h="2440304">
                <a:moveTo>
                  <a:pt x="5772696" y="2439835"/>
                </a:moveTo>
                <a:lnTo>
                  <a:pt x="0" y="2439835"/>
                </a:lnTo>
                <a:lnTo>
                  <a:pt x="0" y="0"/>
                </a:lnTo>
                <a:lnTo>
                  <a:pt x="5772696" y="0"/>
                </a:lnTo>
                <a:lnTo>
                  <a:pt x="5772696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427135"/>
                </a:lnTo>
                <a:lnTo>
                  <a:pt x="6350" y="2427135"/>
                </a:lnTo>
                <a:lnTo>
                  <a:pt x="12700" y="2433485"/>
                </a:lnTo>
                <a:lnTo>
                  <a:pt x="5772696" y="2433485"/>
                </a:lnTo>
                <a:lnTo>
                  <a:pt x="5772696" y="2439835"/>
                </a:lnTo>
                <a:close/>
              </a:path>
              <a:path w="5772785" h="244030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772785" h="2440304">
                <a:moveTo>
                  <a:pt x="5759996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5759996" y="6350"/>
                </a:lnTo>
                <a:lnTo>
                  <a:pt x="5759996" y="12700"/>
                </a:lnTo>
                <a:close/>
              </a:path>
              <a:path w="5772785" h="2440304">
                <a:moveTo>
                  <a:pt x="5759996" y="2433485"/>
                </a:moveTo>
                <a:lnTo>
                  <a:pt x="5759996" y="6350"/>
                </a:lnTo>
                <a:lnTo>
                  <a:pt x="5766346" y="12700"/>
                </a:lnTo>
                <a:lnTo>
                  <a:pt x="5772696" y="12700"/>
                </a:lnTo>
                <a:lnTo>
                  <a:pt x="5772696" y="2427135"/>
                </a:lnTo>
                <a:lnTo>
                  <a:pt x="5766346" y="2427135"/>
                </a:lnTo>
                <a:lnTo>
                  <a:pt x="5759996" y="2433485"/>
                </a:lnTo>
                <a:close/>
              </a:path>
              <a:path w="5772785" h="2440304">
                <a:moveTo>
                  <a:pt x="5772696" y="12700"/>
                </a:moveTo>
                <a:lnTo>
                  <a:pt x="5766346" y="12700"/>
                </a:lnTo>
                <a:lnTo>
                  <a:pt x="5759996" y="6350"/>
                </a:lnTo>
                <a:lnTo>
                  <a:pt x="5772696" y="6350"/>
                </a:lnTo>
                <a:lnTo>
                  <a:pt x="5772696" y="12700"/>
                </a:lnTo>
                <a:close/>
              </a:path>
              <a:path w="5772785" h="2440304">
                <a:moveTo>
                  <a:pt x="12700" y="2433485"/>
                </a:moveTo>
                <a:lnTo>
                  <a:pt x="6350" y="2427135"/>
                </a:lnTo>
                <a:lnTo>
                  <a:pt x="12700" y="2427135"/>
                </a:lnTo>
                <a:lnTo>
                  <a:pt x="12700" y="2433485"/>
                </a:lnTo>
                <a:close/>
              </a:path>
              <a:path w="5772785" h="2440304">
                <a:moveTo>
                  <a:pt x="5759996" y="2433485"/>
                </a:moveTo>
                <a:lnTo>
                  <a:pt x="12700" y="2433485"/>
                </a:lnTo>
                <a:lnTo>
                  <a:pt x="12700" y="2427135"/>
                </a:lnTo>
                <a:lnTo>
                  <a:pt x="5759996" y="2427135"/>
                </a:lnTo>
                <a:lnTo>
                  <a:pt x="5759996" y="2433485"/>
                </a:lnTo>
                <a:close/>
              </a:path>
              <a:path w="5772785" h="2440304">
                <a:moveTo>
                  <a:pt x="5772696" y="2433485"/>
                </a:moveTo>
                <a:lnTo>
                  <a:pt x="5759996" y="2433485"/>
                </a:lnTo>
                <a:lnTo>
                  <a:pt x="5766346" y="2427135"/>
                </a:lnTo>
                <a:lnTo>
                  <a:pt x="5772696" y="2427135"/>
                </a:lnTo>
                <a:lnTo>
                  <a:pt x="5772696" y="2433485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9740" y="1433144"/>
            <a:ext cx="4500245" cy="0"/>
          </a:xfrm>
          <a:custGeom>
            <a:avLst/>
            <a:gdLst/>
            <a:ahLst/>
            <a:cxnLst/>
            <a:rect l="l" t="t" r="r" b="b"/>
            <a:pathLst>
              <a:path w="4500245" h="0">
                <a:moveTo>
                  <a:pt x="0" y="0"/>
                </a:moveTo>
                <a:lnTo>
                  <a:pt x="4500054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4197" y="3953979"/>
            <a:ext cx="590486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华文楷体"/>
                <a:cs typeface="华文楷体"/>
              </a:rPr>
              <a:t>随着高度的增大，重力或重力加速度逐渐减小</a:t>
            </a:r>
            <a:r>
              <a:rPr dirty="0" sz="2200" spc="-10" b="1">
                <a:latin typeface="华文楷体"/>
                <a:cs typeface="华文楷体"/>
              </a:rPr>
              <a:t>。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20592" y="2612174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4" h="0">
                <a:moveTo>
                  <a:pt x="0" y="0"/>
                </a:moveTo>
                <a:lnTo>
                  <a:pt x="439521" y="0"/>
                </a:lnTo>
              </a:path>
            </a:pathLst>
          </a:custGeom>
          <a:ln w="117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858490" y="2584830"/>
            <a:ext cx="93345" cy="1879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8380" y="2367495"/>
            <a:ext cx="3196590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  <a:tab pos="1903095" algn="l"/>
                <a:tab pos="2355215" algn="l"/>
              </a:tabLst>
            </a:pPr>
            <a:r>
              <a:rPr dirty="0" sz="2200" b="1">
                <a:latin typeface="华文楷体"/>
                <a:cs typeface="华文楷体"/>
              </a:rPr>
              <a:t>地球表面</a:t>
            </a:r>
            <a:r>
              <a:rPr dirty="0" sz="2200" spc="-10" b="1">
                <a:latin typeface="华文楷体"/>
                <a:cs typeface="华文楷体"/>
              </a:rPr>
              <a:t>：	</a:t>
            </a:r>
            <a:r>
              <a:rPr dirty="0" baseline="-3003" sz="2775" spc="22" b="1" i="1">
                <a:latin typeface="Times New Roman"/>
                <a:cs typeface="Times New Roman"/>
              </a:rPr>
              <a:t>mg	</a:t>
            </a:r>
            <a:r>
              <a:rPr dirty="0" baseline="-3003" sz="2775" spc="-7" b="1">
                <a:latin typeface="Times New Roman"/>
                <a:cs typeface="Times New Roman"/>
              </a:rPr>
              <a:t>= </a:t>
            </a:r>
            <a:r>
              <a:rPr dirty="0" baseline="-3003" sz="2775" spc="-7" b="1" i="1">
                <a:latin typeface="Times New Roman"/>
                <a:cs typeface="Times New Roman"/>
              </a:rPr>
              <a:t>G</a:t>
            </a:r>
            <a:r>
              <a:rPr dirty="0" baseline="-3003" sz="2775" spc="30" b="1" i="1">
                <a:latin typeface="Times New Roman"/>
                <a:cs typeface="Times New Roman"/>
              </a:rPr>
              <a:t> </a:t>
            </a:r>
            <a:r>
              <a:rPr dirty="0" baseline="31531" sz="2775" spc="7" b="1" i="1">
                <a:latin typeface="Times New Roman"/>
                <a:cs typeface="Times New Roman"/>
              </a:rPr>
              <a:t>Mm</a:t>
            </a:r>
            <a:endParaRPr baseline="31531" sz="277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05974" y="2502699"/>
            <a:ext cx="262890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25525" sz="2775" spc="150" b="1" i="1">
                <a:latin typeface="Times New Roman"/>
                <a:cs typeface="Times New Roman"/>
              </a:rPr>
              <a:t>R</a:t>
            </a:r>
            <a:r>
              <a:rPr dirty="0" sz="1050" spc="5" b="1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68798" y="2612174"/>
            <a:ext cx="293370" cy="0"/>
          </a:xfrm>
          <a:custGeom>
            <a:avLst/>
            <a:gdLst/>
            <a:ahLst/>
            <a:cxnLst/>
            <a:rect l="l" t="t" r="r" b="b"/>
            <a:pathLst>
              <a:path w="293370" h="0">
                <a:moveTo>
                  <a:pt x="0" y="0"/>
                </a:moveTo>
                <a:lnTo>
                  <a:pt x="293230" y="0"/>
                </a:lnTo>
              </a:path>
            </a:pathLst>
          </a:custGeom>
          <a:ln w="117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407458" y="2584830"/>
            <a:ext cx="93345" cy="1879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5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85945" y="2425115"/>
            <a:ext cx="939800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6225" algn="l"/>
              </a:tabLst>
            </a:pPr>
            <a:r>
              <a:rPr dirty="0" sz="1850" spc="-5" b="1" i="1">
                <a:latin typeface="Times New Roman"/>
                <a:cs typeface="Times New Roman"/>
              </a:rPr>
              <a:t>g	</a:t>
            </a:r>
            <a:r>
              <a:rPr dirty="0" sz="1850" spc="-5" b="1">
                <a:latin typeface="Times New Roman"/>
                <a:cs typeface="Times New Roman"/>
              </a:rPr>
              <a:t>= </a:t>
            </a:r>
            <a:r>
              <a:rPr dirty="0" sz="1850" spc="-5" b="1" i="1">
                <a:latin typeface="Times New Roman"/>
                <a:cs typeface="Times New Roman"/>
              </a:rPr>
              <a:t>G</a:t>
            </a:r>
            <a:r>
              <a:rPr dirty="0" sz="1850" spc="85" b="1" i="1">
                <a:latin typeface="Times New Roman"/>
                <a:cs typeface="Times New Roman"/>
              </a:rPr>
              <a:t> </a:t>
            </a:r>
            <a:r>
              <a:rPr dirty="0" baseline="34534" sz="2775" spc="-15" b="1" i="1">
                <a:latin typeface="Times New Roman"/>
                <a:cs typeface="Times New Roman"/>
              </a:rPr>
              <a:t>M</a:t>
            </a:r>
            <a:endParaRPr baseline="34534" sz="277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80889" y="2502699"/>
            <a:ext cx="262890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25525" sz="2775" spc="142" b="1" i="1">
                <a:latin typeface="Times New Roman"/>
                <a:cs typeface="Times New Roman"/>
              </a:rPr>
              <a:t>R</a:t>
            </a:r>
            <a:r>
              <a:rPr dirty="0" sz="1050" spc="5" b="1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8640" y="1648967"/>
            <a:ext cx="2880360" cy="475615"/>
          </a:xfrm>
          <a:custGeom>
            <a:avLst/>
            <a:gdLst/>
            <a:ahLst/>
            <a:cxnLst/>
            <a:rect l="l" t="t" r="r" b="b"/>
            <a:pathLst>
              <a:path w="2880360" h="475614">
                <a:moveTo>
                  <a:pt x="2801112" y="475487"/>
                </a:moveTo>
                <a:lnTo>
                  <a:pt x="79247" y="475487"/>
                </a:lnTo>
                <a:lnTo>
                  <a:pt x="48241" y="469434"/>
                </a:lnTo>
                <a:lnTo>
                  <a:pt x="23002" y="452513"/>
                </a:lnTo>
                <a:lnTo>
                  <a:pt x="6074" y="427267"/>
                </a:lnTo>
                <a:lnTo>
                  <a:pt x="0" y="396239"/>
                </a:lnTo>
                <a:lnTo>
                  <a:pt x="0" y="79247"/>
                </a:lnTo>
                <a:lnTo>
                  <a:pt x="6074" y="48727"/>
                </a:lnTo>
                <a:lnTo>
                  <a:pt x="23002" y="23650"/>
                </a:lnTo>
                <a:lnTo>
                  <a:pt x="48241" y="6560"/>
                </a:lnTo>
                <a:lnTo>
                  <a:pt x="79247" y="0"/>
                </a:lnTo>
                <a:lnTo>
                  <a:pt x="2801112" y="0"/>
                </a:lnTo>
                <a:lnTo>
                  <a:pt x="2831612" y="6560"/>
                </a:lnTo>
                <a:lnTo>
                  <a:pt x="2856685" y="23650"/>
                </a:lnTo>
                <a:lnTo>
                  <a:pt x="2873783" y="48727"/>
                </a:lnTo>
                <a:lnTo>
                  <a:pt x="2880360" y="79247"/>
                </a:lnTo>
                <a:lnTo>
                  <a:pt x="2880360" y="396239"/>
                </a:lnTo>
                <a:lnTo>
                  <a:pt x="2873783" y="427267"/>
                </a:lnTo>
                <a:lnTo>
                  <a:pt x="2856685" y="452513"/>
                </a:lnTo>
                <a:lnTo>
                  <a:pt x="2831612" y="469434"/>
                </a:lnTo>
                <a:lnTo>
                  <a:pt x="2801112" y="475487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9409" y="1630514"/>
            <a:ext cx="2918460" cy="513080"/>
          </a:xfrm>
          <a:custGeom>
            <a:avLst/>
            <a:gdLst/>
            <a:ahLst/>
            <a:cxnLst/>
            <a:rect l="l" t="t" r="r" b="b"/>
            <a:pathLst>
              <a:path w="2918460" h="513080">
                <a:moveTo>
                  <a:pt x="2834693" y="511810"/>
                </a:moveTo>
                <a:lnTo>
                  <a:pt x="83226" y="511810"/>
                </a:lnTo>
                <a:lnTo>
                  <a:pt x="73625" y="509269"/>
                </a:lnTo>
                <a:lnTo>
                  <a:pt x="35652" y="490219"/>
                </a:lnTo>
                <a:lnTo>
                  <a:pt x="25441" y="480060"/>
                </a:lnTo>
                <a:lnTo>
                  <a:pt x="22355" y="477519"/>
                </a:lnTo>
                <a:lnTo>
                  <a:pt x="19434" y="473710"/>
                </a:lnTo>
                <a:lnTo>
                  <a:pt x="16703" y="469900"/>
                </a:lnTo>
                <a:lnTo>
                  <a:pt x="14138" y="464819"/>
                </a:lnTo>
                <a:lnTo>
                  <a:pt x="11776" y="461010"/>
                </a:lnTo>
                <a:lnTo>
                  <a:pt x="9604" y="457200"/>
                </a:lnTo>
                <a:lnTo>
                  <a:pt x="7635" y="452119"/>
                </a:lnTo>
                <a:lnTo>
                  <a:pt x="5870" y="448310"/>
                </a:lnTo>
                <a:lnTo>
                  <a:pt x="4321" y="443230"/>
                </a:lnTo>
                <a:lnTo>
                  <a:pt x="3000" y="439419"/>
                </a:lnTo>
                <a:lnTo>
                  <a:pt x="1908" y="434339"/>
                </a:lnTo>
                <a:lnTo>
                  <a:pt x="1031" y="429260"/>
                </a:lnTo>
                <a:lnTo>
                  <a:pt x="409" y="424180"/>
                </a:lnTo>
                <a:lnTo>
                  <a:pt x="123" y="420369"/>
                </a:lnTo>
                <a:lnTo>
                  <a:pt x="0" y="93980"/>
                </a:lnTo>
                <a:lnTo>
                  <a:pt x="123" y="91439"/>
                </a:lnTo>
                <a:lnTo>
                  <a:pt x="409" y="87630"/>
                </a:lnTo>
                <a:lnTo>
                  <a:pt x="1031" y="82550"/>
                </a:lnTo>
                <a:lnTo>
                  <a:pt x="1908" y="77469"/>
                </a:lnTo>
                <a:lnTo>
                  <a:pt x="3000" y="73660"/>
                </a:lnTo>
                <a:lnTo>
                  <a:pt x="4321" y="68580"/>
                </a:lnTo>
                <a:lnTo>
                  <a:pt x="5870" y="63500"/>
                </a:lnTo>
                <a:lnTo>
                  <a:pt x="7635" y="59689"/>
                </a:lnTo>
                <a:lnTo>
                  <a:pt x="9604" y="54610"/>
                </a:lnTo>
                <a:lnTo>
                  <a:pt x="32096" y="25400"/>
                </a:lnTo>
                <a:lnTo>
                  <a:pt x="35652" y="21589"/>
                </a:lnTo>
                <a:lnTo>
                  <a:pt x="59909" y="7619"/>
                </a:lnTo>
                <a:lnTo>
                  <a:pt x="64379" y="5080"/>
                </a:lnTo>
                <a:lnTo>
                  <a:pt x="68951" y="3810"/>
                </a:lnTo>
                <a:lnTo>
                  <a:pt x="83226" y="0"/>
                </a:lnTo>
                <a:lnTo>
                  <a:pt x="2834693" y="0"/>
                </a:lnTo>
                <a:lnTo>
                  <a:pt x="2844307" y="2539"/>
                </a:lnTo>
                <a:lnTo>
                  <a:pt x="2853540" y="5080"/>
                </a:lnTo>
                <a:lnTo>
                  <a:pt x="2858011" y="7619"/>
                </a:lnTo>
                <a:lnTo>
                  <a:pt x="2862367" y="8889"/>
                </a:lnTo>
                <a:lnTo>
                  <a:pt x="2885836" y="25400"/>
                </a:lnTo>
                <a:lnTo>
                  <a:pt x="2889240" y="27939"/>
                </a:lnTo>
                <a:lnTo>
                  <a:pt x="2892491" y="31750"/>
                </a:lnTo>
                <a:lnTo>
                  <a:pt x="2895577" y="35560"/>
                </a:lnTo>
                <a:lnTo>
                  <a:pt x="2896547" y="36830"/>
                </a:lnTo>
                <a:lnTo>
                  <a:pt x="98644" y="36830"/>
                </a:lnTo>
                <a:lnTo>
                  <a:pt x="94567" y="38100"/>
                </a:lnTo>
                <a:lnTo>
                  <a:pt x="86490" y="38100"/>
                </a:lnTo>
                <a:lnTo>
                  <a:pt x="82654" y="39369"/>
                </a:lnTo>
                <a:lnTo>
                  <a:pt x="83569" y="39369"/>
                </a:lnTo>
                <a:lnTo>
                  <a:pt x="79822" y="40639"/>
                </a:lnTo>
                <a:lnTo>
                  <a:pt x="77917" y="40639"/>
                </a:lnTo>
                <a:lnTo>
                  <a:pt x="74323" y="41910"/>
                </a:lnTo>
                <a:lnTo>
                  <a:pt x="75187" y="41910"/>
                </a:lnTo>
                <a:lnTo>
                  <a:pt x="71669" y="43180"/>
                </a:lnTo>
                <a:lnTo>
                  <a:pt x="72507" y="43180"/>
                </a:lnTo>
                <a:lnTo>
                  <a:pt x="69091" y="44450"/>
                </a:lnTo>
                <a:lnTo>
                  <a:pt x="69903" y="44450"/>
                </a:lnTo>
                <a:lnTo>
                  <a:pt x="68246" y="45719"/>
                </a:lnTo>
                <a:lnTo>
                  <a:pt x="67376" y="45719"/>
                </a:lnTo>
                <a:lnTo>
                  <a:pt x="65770" y="46989"/>
                </a:lnTo>
                <a:lnTo>
                  <a:pt x="64925" y="46989"/>
                </a:lnTo>
                <a:lnTo>
                  <a:pt x="61814" y="49530"/>
                </a:lnTo>
                <a:lnTo>
                  <a:pt x="62550" y="49530"/>
                </a:lnTo>
                <a:lnTo>
                  <a:pt x="61052" y="50800"/>
                </a:lnTo>
                <a:lnTo>
                  <a:pt x="60251" y="50800"/>
                </a:lnTo>
                <a:lnTo>
                  <a:pt x="57381" y="53339"/>
                </a:lnTo>
                <a:lnTo>
                  <a:pt x="58054" y="53339"/>
                </a:lnTo>
                <a:lnTo>
                  <a:pt x="56683" y="54610"/>
                </a:lnTo>
                <a:lnTo>
                  <a:pt x="55946" y="54610"/>
                </a:lnTo>
                <a:lnTo>
                  <a:pt x="53330" y="57150"/>
                </a:lnTo>
                <a:lnTo>
                  <a:pt x="53940" y="57150"/>
                </a:lnTo>
                <a:lnTo>
                  <a:pt x="52695" y="58419"/>
                </a:lnTo>
                <a:lnTo>
                  <a:pt x="52022" y="58419"/>
                </a:lnTo>
                <a:lnTo>
                  <a:pt x="50456" y="60960"/>
                </a:lnTo>
                <a:lnTo>
                  <a:pt x="50218" y="60960"/>
                </a:lnTo>
                <a:lnTo>
                  <a:pt x="48745" y="63500"/>
                </a:lnTo>
                <a:lnTo>
                  <a:pt x="48529" y="63500"/>
                </a:lnTo>
                <a:lnTo>
                  <a:pt x="47158" y="66039"/>
                </a:lnTo>
                <a:lnTo>
                  <a:pt x="46942" y="66039"/>
                </a:lnTo>
                <a:lnTo>
                  <a:pt x="45672" y="68580"/>
                </a:lnTo>
                <a:lnTo>
                  <a:pt x="45481" y="68580"/>
                </a:lnTo>
                <a:lnTo>
                  <a:pt x="44313" y="71119"/>
                </a:lnTo>
                <a:lnTo>
                  <a:pt x="44135" y="71119"/>
                </a:lnTo>
                <a:lnTo>
                  <a:pt x="43077" y="73660"/>
                </a:lnTo>
                <a:lnTo>
                  <a:pt x="42903" y="73660"/>
                </a:lnTo>
                <a:lnTo>
                  <a:pt x="41963" y="76200"/>
                </a:lnTo>
                <a:lnTo>
                  <a:pt x="41811" y="76200"/>
                </a:lnTo>
                <a:lnTo>
                  <a:pt x="40981" y="78739"/>
                </a:lnTo>
                <a:lnTo>
                  <a:pt x="40846" y="78739"/>
                </a:lnTo>
                <a:lnTo>
                  <a:pt x="39779" y="82550"/>
                </a:lnTo>
                <a:lnTo>
                  <a:pt x="40020" y="82550"/>
                </a:lnTo>
                <a:lnTo>
                  <a:pt x="39428" y="85089"/>
                </a:lnTo>
                <a:lnTo>
                  <a:pt x="38856" y="87630"/>
                </a:lnTo>
                <a:lnTo>
                  <a:pt x="38268" y="91439"/>
                </a:lnTo>
                <a:lnTo>
                  <a:pt x="38166" y="93980"/>
                </a:lnTo>
                <a:lnTo>
                  <a:pt x="38014" y="97789"/>
                </a:lnTo>
                <a:lnTo>
                  <a:pt x="38001" y="414019"/>
                </a:lnTo>
                <a:lnTo>
                  <a:pt x="38065" y="416560"/>
                </a:lnTo>
                <a:lnTo>
                  <a:pt x="38217" y="419100"/>
                </a:lnTo>
                <a:lnTo>
                  <a:pt x="38268" y="420369"/>
                </a:lnTo>
                <a:lnTo>
                  <a:pt x="38369" y="421639"/>
                </a:lnTo>
                <a:lnTo>
                  <a:pt x="38776" y="424180"/>
                </a:lnTo>
                <a:lnTo>
                  <a:pt x="39322" y="426719"/>
                </a:lnTo>
                <a:lnTo>
                  <a:pt x="39798" y="429260"/>
                </a:lnTo>
                <a:lnTo>
                  <a:pt x="40020" y="430530"/>
                </a:lnTo>
                <a:lnTo>
                  <a:pt x="40846" y="433069"/>
                </a:lnTo>
                <a:lnTo>
                  <a:pt x="40981" y="433069"/>
                </a:lnTo>
                <a:lnTo>
                  <a:pt x="41811" y="435610"/>
                </a:lnTo>
                <a:lnTo>
                  <a:pt x="41963" y="435610"/>
                </a:lnTo>
                <a:lnTo>
                  <a:pt x="42903" y="438150"/>
                </a:lnTo>
                <a:lnTo>
                  <a:pt x="43077" y="438150"/>
                </a:lnTo>
                <a:lnTo>
                  <a:pt x="44135" y="440689"/>
                </a:lnTo>
                <a:lnTo>
                  <a:pt x="43729" y="440689"/>
                </a:lnTo>
                <a:lnTo>
                  <a:pt x="45481" y="443230"/>
                </a:lnTo>
                <a:lnTo>
                  <a:pt x="45037" y="443230"/>
                </a:lnTo>
                <a:lnTo>
                  <a:pt x="46942" y="445769"/>
                </a:lnTo>
                <a:lnTo>
                  <a:pt x="46472" y="445769"/>
                </a:lnTo>
                <a:lnTo>
                  <a:pt x="48529" y="448310"/>
                </a:lnTo>
                <a:lnTo>
                  <a:pt x="48745" y="448310"/>
                </a:lnTo>
                <a:lnTo>
                  <a:pt x="50218" y="450850"/>
                </a:lnTo>
                <a:lnTo>
                  <a:pt x="50456" y="450850"/>
                </a:lnTo>
                <a:lnTo>
                  <a:pt x="52022" y="453389"/>
                </a:lnTo>
                <a:lnTo>
                  <a:pt x="52695" y="453389"/>
                </a:lnTo>
                <a:lnTo>
                  <a:pt x="53940" y="454660"/>
                </a:lnTo>
                <a:lnTo>
                  <a:pt x="53330" y="454660"/>
                </a:lnTo>
                <a:lnTo>
                  <a:pt x="55946" y="457200"/>
                </a:lnTo>
                <a:lnTo>
                  <a:pt x="55311" y="457200"/>
                </a:lnTo>
                <a:lnTo>
                  <a:pt x="58054" y="459739"/>
                </a:lnTo>
                <a:lnTo>
                  <a:pt x="58816" y="459739"/>
                </a:lnTo>
                <a:lnTo>
                  <a:pt x="60251" y="461010"/>
                </a:lnTo>
                <a:lnTo>
                  <a:pt x="59553" y="461010"/>
                </a:lnTo>
                <a:lnTo>
                  <a:pt x="62550" y="462280"/>
                </a:lnTo>
                <a:lnTo>
                  <a:pt x="61814" y="462280"/>
                </a:lnTo>
                <a:lnTo>
                  <a:pt x="64925" y="464819"/>
                </a:lnTo>
                <a:lnTo>
                  <a:pt x="65770" y="464819"/>
                </a:lnTo>
                <a:lnTo>
                  <a:pt x="67376" y="466089"/>
                </a:lnTo>
                <a:lnTo>
                  <a:pt x="66589" y="466089"/>
                </a:lnTo>
                <a:lnTo>
                  <a:pt x="69903" y="467360"/>
                </a:lnTo>
                <a:lnTo>
                  <a:pt x="69091" y="467360"/>
                </a:lnTo>
                <a:lnTo>
                  <a:pt x="72507" y="468630"/>
                </a:lnTo>
                <a:lnTo>
                  <a:pt x="71669" y="468630"/>
                </a:lnTo>
                <a:lnTo>
                  <a:pt x="75187" y="469900"/>
                </a:lnTo>
                <a:lnTo>
                  <a:pt x="74323" y="469900"/>
                </a:lnTo>
                <a:lnTo>
                  <a:pt x="77917" y="471169"/>
                </a:lnTo>
                <a:lnTo>
                  <a:pt x="77041" y="471169"/>
                </a:lnTo>
                <a:lnTo>
                  <a:pt x="80724" y="472439"/>
                </a:lnTo>
                <a:lnTo>
                  <a:pt x="82654" y="472439"/>
                </a:lnTo>
                <a:lnTo>
                  <a:pt x="86490" y="473710"/>
                </a:lnTo>
                <a:lnTo>
                  <a:pt x="91506" y="473710"/>
                </a:lnTo>
                <a:lnTo>
                  <a:pt x="95532" y="474980"/>
                </a:lnTo>
                <a:lnTo>
                  <a:pt x="2897516" y="474980"/>
                </a:lnTo>
                <a:lnTo>
                  <a:pt x="2895577" y="477519"/>
                </a:lnTo>
                <a:lnTo>
                  <a:pt x="2892491" y="480060"/>
                </a:lnTo>
                <a:lnTo>
                  <a:pt x="2889240" y="483869"/>
                </a:lnTo>
                <a:lnTo>
                  <a:pt x="2844307" y="509269"/>
                </a:lnTo>
                <a:lnTo>
                  <a:pt x="2834693" y="511810"/>
                </a:lnTo>
                <a:close/>
              </a:path>
              <a:path w="2918460" h="513080">
                <a:moveTo>
                  <a:pt x="2819758" y="38100"/>
                </a:moveTo>
                <a:lnTo>
                  <a:pt x="98161" y="38100"/>
                </a:lnTo>
                <a:lnTo>
                  <a:pt x="98644" y="36830"/>
                </a:lnTo>
                <a:lnTo>
                  <a:pt x="2819276" y="36830"/>
                </a:lnTo>
                <a:lnTo>
                  <a:pt x="2819758" y="38100"/>
                </a:lnTo>
                <a:close/>
              </a:path>
              <a:path w="2918460" h="513080">
                <a:moveTo>
                  <a:pt x="2851330" y="46989"/>
                </a:moveTo>
                <a:lnTo>
                  <a:pt x="2848016" y="44450"/>
                </a:lnTo>
                <a:lnTo>
                  <a:pt x="2848829" y="44450"/>
                </a:lnTo>
                <a:lnTo>
                  <a:pt x="2845412" y="43180"/>
                </a:lnTo>
                <a:lnTo>
                  <a:pt x="2846250" y="43180"/>
                </a:lnTo>
                <a:lnTo>
                  <a:pt x="2842745" y="41910"/>
                </a:lnTo>
                <a:lnTo>
                  <a:pt x="2843596" y="41910"/>
                </a:lnTo>
                <a:lnTo>
                  <a:pt x="2840002" y="40639"/>
                </a:lnTo>
                <a:lnTo>
                  <a:pt x="2838110" y="40639"/>
                </a:lnTo>
                <a:lnTo>
                  <a:pt x="2834351" y="39369"/>
                </a:lnTo>
                <a:lnTo>
                  <a:pt x="2835265" y="39369"/>
                </a:lnTo>
                <a:lnTo>
                  <a:pt x="2831442" y="38100"/>
                </a:lnTo>
                <a:lnTo>
                  <a:pt x="2823352" y="38100"/>
                </a:lnTo>
                <a:lnTo>
                  <a:pt x="2819276" y="36830"/>
                </a:lnTo>
                <a:lnTo>
                  <a:pt x="2896547" y="36830"/>
                </a:lnTo>
                <a:lnTo>
                  <a:pt x="2898486" y="39369"/>
                </a:lnTo>
                <a:lnTo>
                  <a:pt x="2901229" y="43180"/>
                </a:lnTo>
                <a:lnTo>
                  <a:pt x="2902931" y="45719"/>
                </a:lnTo>
                <a:lnTo>
                  <a:pt x="2850543" y="45719"/>
                </a:lnTo>
                <a:lnTo>
                  <a:pt x="2851330" y="46989"/>
                </a:lnTo>
                <a:close/>
              </a:path>
              <a:path w="2918460" h="513080">
                <a:moveTo>
                  <a:pt x="85550" y="39369"/>
                </a:moveTo>
                <a:lnTo>
                  <a:pt x="86490" y="38100"/>
                </a:lnTo>
                <a:lnTo>
                  <a:pt x="89449" y="38100"/>
                </a:lnTo>
                <a:lnTo>
                  <a:pt x="85550" y="39369"/>
                </a:lnTo>
                <a:close/>
              </a:path>
              <a:path w="2918460" h="513080">
                <a:moveTo>
                  <a:pt x="2832369" y="39369"/>
                </a:moveTo>
                <a:lnTo>
                  <a:pt x="2828470" y="38100"/>
                </a:lnTo>
                <a:lnTo>
                  <a:pt x="2831442" y="38100"/>
                </a:lnTo>
                <a:lnTo>
                  <a:pt x="2832369" y="39369"/>
                </a:lnTo>
                <a:close/>
              </a:path>
              <a:path w="2918460" h="513080">
                <a:moveTo>
                  <a:pt x="66589" y="46989"/>
                </a:moveTo>
                <a:lnTo>
                  <a:pt x="67376" y="45719"/>
                </a:lnTo>
                <a:lnTo>
                  <a:pt x="68246" y="45719"/>
                </a:lnTo>
                <a:lnTo>
                  <a:pt x="66589" y="46989"/>
                </a:lnTo>
                <a:close/>
              </a:path>
              <a:path w="2918460" h="513080">
                <a:moveTo>
                  <a:pt x="2853756" y="48260"/>
                </a:moveTo>
                <a:lnTo>
                  <a:pt x="2850543" y="45719"/>
                </a:lnTo>
                <a:lnTo>
                  <a:pt x="2902931" y="45719"/>
                </a:lnTo>
                <a:lnTo>
                  <a:pt x="2903781" y="46989"/>
                </a:lnTo>
                <a:lnTo>
                  <a:pt x="2853007" y="46989"/>
                </a:lnTo>
                <a:lnTo>
                  <a:pt x="2853756" y="48260"/>
                </a:lnTo>
                <a:close/>
              </a:path>
              <a:path w="2918460" h="513080">
                <a:moveTo>
                  <a:pt x="64163" y="48260"/>
                </a:moveTo>
                <a:lnTo>
                  <a:pt x="64925" y="46989"/>
                </a:lnTo>
                <a:lnTo>
                  <a:pt x="65770" y="46989"/>
                </a:lnTo>
                <a:lnTo>
                  <a:pt x="64163" y="48260"/>
                </a:lnTo>
                <a:close/>
              </a:path>
              <a:path w="2918460" h="513080">
                <a:moveTo>
                  <a:pt x="2858366" y="52069"/>
                </a:moveTo>
                <a:lnTo>
                  <a:pt x="2855382" y="49530"/>
                </a:lnTo>
                <a:lnTo>
                  <a:pt x="2856106" y="49530"/>
                </a:lnTo>
                <a:lnTo>
                  <a:pt x="2853007" y="46989"/>
                </a:lnTo>
                <a:lnTo>
                  <a:pt x="2903781" y="46989"/>
                </a:lnTo>
                <a:lnTo>
                  <a:pt x="2906144" y="50800"/>
                </a:lnTo>
                <a:lnTo>
                  <a:pt x="2857668" y="50800"/>
                </a:lnTo>
                <a:lnTo>
                  <a:pt x="2858366" y="52069"/>
                </a:lnTo>
                <a:close/>
              </a:path>
              <a:path w="2918460" h="513080">
                <a:moveTo>
                  <a:pt x="59553" y="52069"/>
                </a:moveTo>
                <a:lnTo>
                  <a:pt x="60251" y="50800"/>
                </a:lnTo>
                <a:lnTo>
                  <a:pt x="61052" y="50800"/>
                </a:lnTo>
                <a:lnTo>
                  <a:pt x="59553" y="52069"/>
                </a:lnTo>
                <a:close/>
              </a:path>
              <a:path w="2918460" h="513080">
                <a:moveTo>
                  <a:pt x="2862621" y="55880"/>
                </a:moveTo>
                <a:lnTo>
                  <a:pt x="2859865" y="53339"/>
                </a:lnTo>
                <a:lnTo>
                  <a:pt x="2860538" y="53339"/>
                </a:lnTo>
                <a:lnTo>
                  <a:pt x="2857668" y="50800"/>
                </a:lnTo>
                <a:lnTo>
                  <a:pt x="2906144" y="50800"/>
                </a:lnTo>
                <a:lnTo>
                  <a:pt x="2908315" y="54610"/>
                </a:lnTo>
                <a:lnTo>
                  <a:pt x="2861973" y="54610"/>
                </a:lnTo>
                <a:lnTo>
                  <a:pt x="2862621" y="55880"/>
                </a:lnTo>
                <a:close/>
              </a:path>
              <a:path w="2918460" h="513080">
                <a:moveTo>
                  <a:pt x="55311" y="55880"/>
                </a:moveTo>
                <a:lnTo>
                  <a:pt x="55946" y="54610"/>
                </a:lnTo>
                <a:lnTo>
                  <a:pt x="56683" y="54610"/>
                </a:lnTo>
                <a:lnTo>
                  <a:pt x="55311" y="55880"/>
                </a:lnTo>
                <a:close/>
              </a:path>
              <a:path w="2918460" h="513080">
                <a:moveTo>
                  <a:pt x="2866482" y="59689"/>
                </a:moveTo>
                <a:lnTo>
                  <a:pt x="2863992" y="57150"/>
                </a:lnTo>
                <a:lnTo>
                  <a:pt x="2864602" y="57150"/>
                </a:lnTo>
                <a:lnTo>
                  <a:pt x="2861973" y="54610"/>
                </a:lnTo>
                <a:lnTo>
                  <a:pt x="2908315" y="54610"/>
                </a:lnTo>
                <a:lnTo>
                  <a:pt x="2909792" y="58419"/>
                </a:lnTo>
                <a:lnTo>
                  <a:pt x="2865897" y="58419"/>
                </a:lnTo>
                <a:lnTo>
                  <a:pt x="2866482" y="59689"/>
                </a:lnTo>
                <a:close/>
              </a:path>
              <a:path w="2918460" h="513080">
                <a:moveTo>
                  <a:pt x="51450" y="59689"/>
                </a:moveTo>
                <a:lnTo>
                  <a:pt x="52022" y="58419"/>
                </a:lnTo>
                <a:lnTo>
                  <a:pt x="52695" y="58419"/>
                </a:lnTo>
                <a:lnTo>
                  <a:pt x="51450" y="59689"/>
                </a:lnTo>
                <a:close/>
              </a:path>
              <a:path w="2918460" h="513080">
                <a:moveTo>
                  <a:pt x="2868247" y="62230"/>
                </a:moveTo>
                <a:lnTo>
                  <a:pt x="2865897" y="58419"/>
                </a:lnTo>
                <a:lnTo>
                  <a:pt x="2909792" y="58419"/>
                </a:lnTo>
                <a:lnTo>
                  <a:pt x="2910284" y="59689"/>
                </a:lnTo>
                <a:lnTo>
                  <a:pt x="2910872" y="60960"/>
                </a:lnTo>
                <a:lnTo>
                  <a:pt x="2867701" y="60960"/>
                </a:lnTo>
                <a:lnTo>
                  <a:pt x="2868247" y="62230"/>
                </a:lnTo>
                <a:close/>
              </a:path>
              <a:path w="2918460" h="513080">
                <a:moveTo>
                  <a:pt x="49672" y="62230"/>
                </a:moveTo>
                <a:lnTo>
                  <a:pt x="50218" y="60960"/>
                </a:lnTo>
                <a:lnTo>
                  <a:pt x="50456" y="60960"/>
                </a:lnTo>
                <a:lnTo>
                  <a:pt x="49672" y="62230"/>
                </a:lnTo>
                <a:close/>
              </a:path>
              <a:path w="2918460" h="513080">
                <a:moveTo>
                  <a:pt x="2869911" y="64769"/>
                </a:moveTo>
                <a:lnTo>
                  <a:pt x="2867701" y="60960"/>
                </a:lnTo>
                <a:lnTo>
                  <a:pt x="2910872" y="60960"/>
                </a:lnTo>
                <a:lnTo>
                  <a:pt x="2912049" y="63500"/>
                </a:lnTo>
                <a:lnTo>
                  <a:pt x="2869403" y="63500"/>
                </a:lnTo>
                <a:lnTo>
                  <a:pt x="2869911" y="64769"/>
                </a:lnTo>
                <a:close/>
              </a:path>
              <a:path w="2918460" h="513080">
                <a:moveTo>
                  <a:pt x="48009" y="64769"/>
                </a:moveTo>
                <a:lnTo>
                  <a:pt x="48529" y="63500"/>
                </a:lnTo>
                <a:lnTo>
                  <a:pt x="48745" y="63500"/>
                </a:lnTo>
                <a:lnTo>
                  <a:pt x="48009" y="64769"/>
                </a:lnTo>
                <a:close/>
              </a:path>
              <a:path w="2918460" h="513080">
                <a:moveTo>
                  <a:pt x="2871460" y="67310"/>
                </a:moveTo>
                <a:lnTo>
                  <a:pt x="2869403" y="63500"/>
                </a:lnTo>
                <a:lnTo>
                  <a:pt x="2912049" y="63500"/>
                </a:lnTo>
                <a:lnTo>
                  <a:pt x="2912824" y="66039"/>
                </a:lnTo>
                <a:lnTo>
                  <a:pt x="2870977" y="66039"/>
                </a:lnTo>
                <a:lnTo>
                  <a:pt x="2871460" y="67310"/>
                </a:lnTo>
                <a:close/>
              </a:path>
              <a:path w="2918460" h="513080">
                <a:moveTo>
                  <a:pt x="46472" y="67310"/>
                </a:moveTo>
                <a:lnTo>
                  <a:pt x="46942" y="66039"/>
                </a:lnTo>
                <a:lnTo>
                  <a:pt x="47158" y="66039"/>
                </a:lnTo>
                <a:lnTo>
                  <a:pt x="46472" y="67310"/>
                </a:lnTo>
                <a:close/>
              </a:path>
              <a:path w="2918460" h="513080">
                <a:moveTo>
                  <a:pt x="2872882" y="69850"/>
                </a:moveTo>
                <a:lnTo>
                  <a:pt x="2870977" y="66039"/>
                </a:lnTo>
                <a:lnTo>
                  <a:pt x="2912824" y="66039"/>
                </a:lnTo>
                <a:lnTo>
                  <a:pt x="2913599" y="68580"/>
                </a:lnTo>
                <a:lnTo>
                  <a:pt x="2872451" y="68580"/>
                </a:lnTo>
                <a:lnTo>
                  <a:pt x="2872882" y="69850"/>
                </a:lnTo>
                <a:close/>
              </a:path>
              <a:path w="2918460" h="513080">
                <a:moveTo>
                  <a:pt x="45037" y="69850"/>
                </a:moveTo>
                <a:lnTo>
                  <a:pt x="45481" y="68580"/>
                </a:lnTo>
                <a:lnTo>
                  <a:pt x="45672" y="68580"/>
                </a:lnTo>
                <a:lnTo>
                  <a:pt x="45037" y="69850"/>
                </a:lnTo>
                <a:close/>
              </a:path>
              <a:path w="2918460" h="513080">
                <a:moveTo>
                  <a:pt x="2874190" y="72389"/>
                </a:moveTo>
                <a:lnTo>
                  <a:pt x="2872451" y="68580"/>
                </a:lnTo>
                <a:lnTo>
                  <a:pt x="2913599" y="68580"/>
                </a:lnTo>
                <a:lnTo>
                  <a:pt x="2914259" y="71119"/>
                </a:lnTo>
                <a:lnTo>
                  <a:pt x="2873797" y="71119"/>
                </a:lnTo>
                <a:lnTo>
                  <a:pt x="2874190" y="72389"/>
                </a:lnTo>
                <a:close/>
              </a:path>
              <a:path w="2918460" h="513080">
                <a:moveTo>
                  <a:pt x="43729" y="72389"/>
                </a:moveTo>
                <a:lnTo>
                  <a:pt x="44135" y="71119"/>
                </a:lnTo>
                <a:lnTo>
                  <a:pt x="44313" y="71119"/>
                </a:lnTo>
                <a:lnTo>
                  <a:pt x="43729" y="72389"/>
                </a:lnTo>
                <a:close/>
              </a:path>
              <a:path w="2918460" h="513080">
                <a:moveTo>
                  <a:pt x="2875384" y="74930"/>
                </a:moveTo>
                <a:lnTo>
                  <a:pt x="2873797" y="71119"/>
                </a:lnTo>
                <a:lnTo>
                  <a:pt x="2914259" y="71119"/>
                </a:lnTo>
                <a:lnTo>
                  <a:pt x="2914919" y="73660"/>
                </a:lnTo>
                <a:lnTo>
                  <a:pt x="2875016" y="73660"/>
                </a:lnTo>
                <a:lnTo>
                  <a:pt x="2875384" y="74930"/>
                </a:lnTo>
                <a:close/>
              </a:path>
              <a:path w="2918460" h="513080">
                <a:moveTo>
                  <a:pt x="42548" y="74930"/>
                </a:moveTo>
                <a:lnTo>
                  <a:pt x="42903" y="73660"/>
                </a:lnTo>
                <a:lnTo>
                  <a:pt x="43077" y="73660"/>
                </a:lnTo>
                <a:lnTo>
                  <a:pt x="42548" y="74930"/>
                </a:lnTo>
                <a:close/>
              </a:path>
              <a:path w="2918460" h="513080">
                <a:moveTo>
                  <a:pt x="2876438" y="77469"/>
                </a:moveTo>
                <a:lnTo>
                  <a:pt x="2875016" y="73660"/>
                </a:lnTo>
                <a:lnTo>
                  <a:pt x="2914919" y="73660"/>
                </a:lnTo>
                <a:lnTo>
                  <a:pt x="2915656" y="76200"/>
                </a:lnTo>
                <a:lnTo>
                  <a:pt x="2876108" y="76200"/>
                </a:lnTo>
                <a:lnTo>
                  <a:pt x="2876438" y="77469"/>
                </a:lnTo>
                <a:close/>
              </a:path>
              <a:path w="2918460" h="513080">
                <a:moveTo>
                  <a:pt x="41494" y="77469"/>
                </a:moveTo>
                <a:lnTo>
                  <a:pt x="41811" y="76200"/>
                </a:lnTo>
                <a:lnTo>
                  <a:pt x="41963" y="76200"/>
                </a:lnTo>
                <a:lnTo>
                  <a:pt x="41494" y="77469"/>
                </a:lnTo>
                <a:close/>
              </a:path>
              <a:path w="2918460" h="513080">
                <a:moveTo>
                  <a:pt x="2877353" y="80010"/>
                </a:moveTo>
                <a:lnTo>
                  <a:pt x="2876108" y="76200"/>
                </a:lnTo>
                <a:lnTo>
                  <a:pt x="2915656" y="76200"/>
                </a:lnTo>
                <a:lnTo>
                  <a:pt x="2916024" y="77469"/>
                </a:lnTo>
                <a:lnTo>
                  <a:pt x="2916240" y="78739"/>
                </a:lnTo>
                <a:lnTo>
                  <a:pt x="2877073" y="78739"/>
                </a:lnTo>
                <a:lnTo>
                  <a:pt x="2877353" y="80010"/>
                </a:lnTo>
                <a:close/>
              </a:path>
              <a:path w="2918460" h="513080">
                <a:moveTo>
                  <a:pt x="40566" y="80010"/>
                </a:moveTo>
                <a:lnTo>
                  <a:pt x="40846" y="78739"/>
                </a:lnTo>
                <a:lnTo>
                  <a:pt x="40981" y="78739"/>
                </a:lnTo>
                <a:lnTo>
                  <a:pt x="40566" y="80010"/>
                </a:lnTo>
                <a:close/>
              </a:path>
              <a:path w="2918460" h="513080">
                <a:moveTo>
                  <a:pt x="2917955" y="95250"/>
                </a:moveTo>
                <a:lnTo>
                  <a:pt x="2879867" y="95250"/>
                </a:lnTo>
                <a:lnTo>
                  <a:pt x="2879817" y="93980"/>
                </a:lnTo>
                <a:lnTo>
                  <a:pt x="2879563" y="91439"/>
                </a:lnTo>
                <a:lnTo>
                  <a:pt x="2879156" y="87630"/>
                </a:lnTo>
                <a:lnTo>
                  <a:pt x="2878597" y="85089"/>
                </a:lnTo>
                <a:lnTo>
                  <a:pt x="2877912" y="82550"/>
                </a:lnTo>
                <a:lnTo>
                  <a:pt x="2878140" y="82550"/>
                </a:lnTo>
                <a:lnTo>
                  <a:pt x="2877073" y="78739"/>
                </a:lnTo>
                <a:lnTo>
                  <a:pt x="2916240" y="78739"/>
                </a:lnTo>
                <a:lnTo>
                  <a:pt x="2916888" y="82550"/>
                </a:lnTo>
                <a:lnTo>
                  <a:pt x="2917510" y="87630"/>
                </a:lnTo>
                <a:lnTo>
                  <a:pt x="2917796" y="91439"/>
                </a:lnTo>
                <a:lnTo>
                  <a:pt x="2917923" y="93980"/>
                </a:lnTo>
                <a:lnTo>
                  <a:pt x="2917955" y="95250"/>
                </a:lnTo>
                <a:close/>
              </a:path>
              <a:path w="2918460" h="513080">
                <a:moveTo>
                  <a:pt x="39131" y="86360"/>
                </a:moveTo>
                <a:lnTo>
                  <a:pt x="39322" y="85089"/>
                </a:lnTo>
                <a:lnTo>
                  <a:pt x="39131" y="86360"/>
                </a:lnTo>
                <a:close/>
              </a:path>
              <a:path w="2918460" h="513080">
                <a:moveTo>
                  <a:pt x="2878788" y="86360"/>
                </a:moveTo>
                <a:lnTo>
                  <a:pt x="2878496" y="85089"/>
                </a:lnTo>
                <a:lnTo>
                  <a:pt x="2878788" y="86360"/>
                </a:lnTo>
                <a:close/>
              </a:path>
              <a:path w="2918460" h="513080">
                <a:moveTo>
                  <a:pt x="38623" y="88900"/>
                </a:moveTo>
                <a:lnTo>
                  <a:pt x="38776" y="87630"/>
                </a:lnTo>
                <a:lnTo>
                  <a:pt x="38623" y="88900"/>
                </a:lnTo>
                <a:close/>
              </a:path>
              <a:path w="2918460" h="513080">
                <a:moveTo>
                  <a:pt x="2879296" y="88900"/>
                </a:moveTo>
                <a:lnTo>
                  <a:pt x="2879063" y="87630"/>
                </a:lnTo>
                <a:lnTo>
                  <a:pt x="2879296" y="88900"/>
                </a:lnTo>
                <a:close/>
              </a:path>
              <a:path w="2918460" h="513080">
                <a:moveTo>
                  <a:pt x="38085" y="94996"/>
                </a:moveTo>
                <a:lnTo>
                  <a:pt x="38115" y="93980"/>
                </a:lnTo>
                <a:lnTo>
                  <a:pt x="38085" y="94996"/>
                </a:lnTo>
                <a:close/>
              </a:path>
              <a:path w="2918460" h="513080">
                <a:moveTo>
                  <a:pt x="2879842" y="94932"/>
                </a:moveTo>
                <a:lnTo>
                  <a:pt x="2879766" y="93980"/>
                </a:lnTo>
                <a:lnTo>
                  <a:pt x="2879842" y="94932"/>
                </a:lnTo>
                <a:close/>
              </a:path>
              <a:path w="2918460" h="513080">
                <a:moveTo>
                  <a:pt x="2917923" y="417830"/>
                </a:moveTo>
                <a:lnTo>
                  <a:pt x="2879817" y="417830"/>
                </a:lnTo>
                <a:lnTo>
                  <a:pt x="2879867" y="416560"/>
                </a:lnTo>
                <a:lnTo>
                  <a:pt x="2879842" y="94932"/>
                </a:lnTo>
                <a:lnTo>
                  <a:pt x="2879867" y="95250"/>
                </a:lnTo>
                <a:lnTo>
                  <a:pt x="2917955" y="95250"/>
                </a:lnTo>
                <a:lnTo>
                  <a:pt x="2917923" y="417830"/>
                </a:lnTo>
                <a:close/>
              </a:path>
              <a:path w="2918460" h="513080">
                <a:moveTo>
                  <a:pt x="38077" y="95250"/>
                </a:moveTo>
                <a:lnTo>
                  <a:pt x="38085" y="94996"/>
                </a:lnTo>
                <a:lnTo>
                  <a:pt x="38077" y="95250"/>
                </a:lnTo>
                <a:close/>
              </a:path>
              <a:path w="2918460" h="513080">
                <a:moveTo>
                  <a:pt x="2879837" y="417068"/>
                </a:moveTo>
                <a:lnTo>
                  <a:pt x="2879850" y="416560"/>
                </a:lnTo>
                <a:lnTo>
                  <a:pt x="2879837" y="417068"/>
                </a:lnTo>
                <a:close/>
              </a:path>
              <a:path w="2918460" h="513080">
                <a:moveTo>
                  <a:pt x="38141" y="417830"/>
                </a:moveTo>
                <a:lnTo>
                  <a:pt x="38090" y="416983"/>
                </a:lnTo>
                <a:lnTo>
                  <a:pt x="38141" y="417830"/>
                </a:lnTo>
                <a:close/>
              </a:path>
              <a:path w="2918460" h="513080">
                <a:moveTo>
                  <a:pt x="2917701" y="421639"/>
                </a:moveTo>
                <a:lnTo>
                  <a:pt x="2879563" y="421639"/>
                </a:lnTo>
                <a:lnTo>
                  <a:pt x="2879837" y="417068"/>
                </a:lnTo>
                <a:lnTo>
                  <a:pt x="2879817" y="417830"/>
                </a:lnTo>
                <a:lnTo>
                  <a:pt x="2917923" y="417830"/>
                </a:lnTo>
                <a:lnTo>
                  <a:pt x="2917796" y="420369"/>
                </a:lnTo>
                <a:lnTo>
                  <a:pt x="2917701" y="421639"/>
                </a:lnTo>
                <a:close/>
              </a:path>
              <a:path w="2918460" h="513080">
                <a:moveTo>
                  <a:pt x="38314" y="420716"/>
                </a:moveTo>
                <a:lnTo>
                  <a:pt x="38268" y="420369"/>
                </a:lnTo>
                <a:lnTo>
                  <a:pt x="38314" y="420716"/>
                </a:lnTo>
                <a:close/>
              </a:path>
              <a:path w="2918460" h="513080">
                <a:moveTo>
                  <a:pt x="2879628" y="420551"/>
                </a:moveTo>
                <a:lnTo>
                  <a:pt x="2879639" y="420369"/>
                </a:lnTo>
                <a:lnTo>
                  <a:pt x="2879628" y="420551"/>
                </a:lnTo>
                <a:close/>
              </a:path>
              <a:path w="2918460" h="513080">
                <a:moveTo>
                  <a:pt x="2917510" y="424180"/>
                </a:moveTo>
                <a:lnTo>
                  <a:pt x="2879156" y="424180"/>
                </a:lnTo>
                <a:lnTo>
                  <a:pt x="2879628" y="420551"/>
                </a:lnTo>
                <a:lnTo>
                  <a:pt x="2879563" y="421639"/>
                </a:lnTo>
                <a:lnTo>
                  <a:pt x="2917701" y="421639"/>
                </a:lnTo>
                <a:lnTo>
                  <a:pt x="2917510" y="424180"/>
                </a:lnTo>
                <a:close/>
              </a:path>
              <a:path w="2918460" h="513080">
                <a:moveTo>
                  <a:pt x="38437" y="421639"/>
                </a:moveTo>
                <a:lnTo>
                  <a:pt x="38314" y="420716"/>
                </a:lnTo>
                <a:lnTo>
                  <a:pt x="38437" y="421639"/>
                </a:lnTo>
                <a:close/>
              </a:path>
              <a:path w="2918460" h="513080">
                <a:moveTo>
                  <a:pt x="38856" y="424180"/>
                </a:moveTo>
                <a:lnTo>
                  <a:pt x="38623" y="422910"/>
                </a:lnTo>
                <a:lnTo>
                  <a:pt x="38856" y="424180"/>
                </a:lnTo>
                <a:close/>
              </a:path>
              <a:path w="2918460" h="513080">
                <a:moveTo>
                  <a:pt x="2917199" y="426719"/>
                </a:moveTo>
                <a:lnTo>
                  <a:pt x="2878597" y="426719"/>
                </a:lnTo>
                <a:lnTo>
                  <a:pt x="2879296" y="422910"/>
                </a:lnTo>
                <a:lnTo>
                  <a:pt x="2879156" y="424180"/>
                </a:lnTo>
                <a:lnTo>
                  <a:pt x="2917510" y="424180"/>
                </a:lnTo>
                <a:lnTo>
                  <a:pt x="2917199" y="426719"/>
                </a:lnTo>
                <a:close/>
              </a:path>
              <a:path w="2918460" h="513080">
                <a:moveTo>
                  <a:pt x="39354" y="426719"/>
                </a:moveTo>
                <a:lnTo>
                  <a:pt x="39131" y="425450"/>
                </a:lnTo>
                <a:lnTo>
                  <a:pt x="39354" y="426719"/>
                </a:lnTo>
                <a:close/>
              </a:path>
              <a:path w="2918460" h="513080">
                <a:moveTo>
                  <a:pt x="2916672" y="430530"/>
                </a:moveTo>
                <a:lnTo>
                  <a:pt x="2877912" y="430530"/>
                </a:lnTo>
                <a:lnTo>
                  <a:pt x="2878140" y="429260"/>
                </a:lnTo>
                <a:lnTo>
                  <a:pt x="2878788" y="425450"/>
                </a:lnTo>
                <a:lnTo>
                  <a:pt x="2878597" y="426719"/>
                </a:lnTo>
                <a:lnTo>
                  <a:pt x="2917199" y="426719"/>
                </a:lnTo>
                <a:lnTo>
                  <a:pt x="2916857" y="429441"/>
                </a:lnTo>
                <a:lnTo>
                  <a:pt x="2916672" y="430530"/>
                </a:lnTo>
                <a:close/>
              </a:path>
              <a:path w="2918460" h="513080">
                <a:moveTo>
                  <a:pt x="40020" y="430530"/>
                </a:moveTo>
                <a:lnTo>
                  <a:pt x="39779" y="429260"/>
                </a:lnTo>
                <a:lnTo>
                  <a:pt x="39830" y="429441"/>
                </a:lnTo>
                <a:lnTo>
                  <a:pt x="40020" y="430530"/>
                </a:lnTo>
                <a:close/>
              </a:path>
              <a:path w="2918460" h="513080">
                <a:moveTo>
                  <a:pt x="39830" y="429441"/>
                </a:moveTo>
                <a:lnTo>
                  <a:pt x="39779" y="429260"/>
                </a:lnTo>
                <a:lnTo>
                  <a:pt x="39830" y="429441"/>
                </a:lnTo>
                <a:close/>
              </a:path>
              <a:path w="2918460" h="513080">
                <a:moveTo>
                  <a:pt x="2878115" y="429348"/>
                </a:moveTo>
                <a:close/>
              </a:path>
              <a:path w="2918460" h="513080">
                <a:moveTo>
                  <a:pt x="2916240" y="433069"/>
                </a:moveTo>
                <a:lnTo>
                  <a:pt x="2877073" y="433069"/>
                </a:lnTo>
                <a:lnTo>
                  <a:pt x="2878115" y="429348"/>
                </a:lnTo>
                <a:lnTo>
                  <a:pt x="2877912" y="430530"/>
                </a:lnTo>
                <a:lnTo>
                  <a:pt x="2916672" y="430530"/>
                </a:lnTo>
                <a:lnTo>
                  <a:pt x="2916240" y="433069"/>
                </a:lnTo>
                <a:close/>
              </a:path>
              <a:path w="2918460" h="513080">
                <a:moveTo>
                  <a:pt x="40135" y="430530"/>
                </a:moveTo>
                <a:lnTo>
                  <a:pt x="39830" y="429441"/>
                </a:lnTo>
                <a:lnTo>
                  <a:pt x="40135" y="430530"/>
                </a:lnTo>
                <a:close/>
              </a:path>
              <a:path w="2918460" h="513080">
                <a:moveTo>
                  <a:pt x="40981" y="433069"/>
                </a:moveTo>
                <a:lnTo>
                  <a:pt x="40846" y="433069"/>
                </a:lnTo>
                <a:lnTo>
                  <a:pt x="40566" y="431800"/>
                </a:lnTo>
                <a:lnTo>
                  <a:pt x="40981" y="433069"/>
                </a:lnTo>
                <a:close/>
              </a:path>
              <a:path w="2918460" h="513080">
                <a:moveTo>
                  <a:pt x="2915748" y="435610"/>
                </a:moveTo>
                <a:lnTo>
                  <a:pt x="2876108" y="435610"/>
                </a:lnTo>
                <a:lnTo>
                  <a:pt x="2877353" y="431800"/>
                </a:lnTo>
                <a:lnTo>
                  <a:pt x="2877073" y="433069"/>
                </a:lnTo>
                <a:lnTo>
                  <a:pt x="2916240" y="433069"/>
                </a:lnTo>
                <a:lnTo>
                  <a:pt x="2916024" y="434339"/>
                </a:lnTo>
                <a:lnTo>
                  <a:pt x="2915748" y="435610"/>
                </a:lnTo>
                <a:close/>
              </a:path>
              <a:path w="2918460" h="513080">
                <a:moveTo>
                  <a:pt x="41963" y="435610"/>
                </a:moveTo>
                <a:lnTo>
                  <a:pt x="41811" y="435610"/>
                </a:lnTo>
                <a:lnTo>
                  <a:pt x="41494" y="434339"/>
                </a:lnTo>
                <a:lnTo>
                  <a:pt x="41963" y="435610"/>
                </a:lnTo>
                <a:close/>
              </a:path>
              <a:path w="2918460" h="513080">
                <a:moveTo>
                  <a:pt x="2915196" y="438150"/>
                </a:moveTo>
                <a:lnTo>
                  <a:pt x="2875016" y="438150"/>
                </a:lnTo>
                <a:lnTo>
                  <a:pt x="2876438" y="434339"/>
                </a:lnTo>
                <a:lnTo>
                  <a:pt x="2876108" y="435610"/>
                </a:lnTo>
                <a:lnTo>
                  <a:pt x="2915748" y="435610"/>
                </a:lnTo>
                <a:lnTo>
                  <a:pt x="2915196" y="438150"/>
                </a:lnTo>
                <a:close/>
              </a:path>
              <a:path w="2918460" h="513080">
                <a:moveTo>
                  <a:pt x="43077" y="438150"/>
                </a:moveTo>
                <a:lnTo>
                  <a:pt x="42903" y="438150"/>
                </a:lnTo>
                <a:lnTo>
                  <a:pt x="42548" y="436880"/>
                </a:lnTo>
                <a:lnTo>
                  <a:pt x="43077" y="438150"/>
                </a:lnTo>
                <a:close/>
              </a:path>
              <a:path w="2918460" h="513080">
                <a:moveTo>
                  <a:pt x="2912049" y="448310"/>
                </a:moveTo>
                <a:lnTo>
                  <a:pt x="2869403" y="448310"/>
                </a:lnTo>
                <a:lnTo>
                  <a:pt x="2871460" y="445769"/>
                </a:lnTo>
                <a:lnTo>
                  <a:pt x="2870977" y="445769"/>
                </a:lnTo>
                <a:lnTo>
                  <a:pt x="2872882" y="443230"/>
                </a:lnTo>
                <a:lnTo>
                  <a:pt x="2872451" y="443230"/>
                </a:lnTo>
                <a:lnTo>
                  <a:pt x="2874190" y="440689"/>
                </a:lnTo>
                <a:lnTo>
                  <a:pt x="2873797" y="440689"/>
                </a:lnTo>
                <a:lnTo>
                  <a:pt x="2875384" y="436880"/>
                </a:lnTo>
                <a:lnTo>
                  <a:pt x="2875016" y="438150"/>
                </a:lnTo>
                <a:lnTo>
                  <a:pt x="2915196" y="438150"/>
                </a:lnTo>
                <a:lnTo>
                  <a:pt x="2914919" y="439419"/>
                </a:lnTo>
                <a:lnTo>
                  <a:pt x="2913599" y="443230"/>
                </a:lnTo>
                <a:lnTo>
                  <a:pt x="2912049" y="448310"/>
                </a:lnTo>
                <a:close/>
              </a:path>
              <a:path w="2918460" h="513080">
                <a:moveTo>
                  <a:pt x="48745" y="448310"/>
                </a:moveTo>
                <a:lnTo>
                  <a:pt x="48529" y="448310"/>
                </a:lnTo>
                <a:lnTo>
                  <a:pt x="48009" y="447039"/>
                </a:lnTo>
                <a:lnTo>
                  <a:pt x="48745" y="448310"/>
                </a:lnTo>
                <a:close/>
              </a:path>
              <a:path w="2918460" h="513080">
                <a:moveTo>
                  <a:pt x="2910872" y="450850"/>
                </a:moveTo>
                <a:lnTo>
                  <a:pt x="2867701" y="450850"/>
                </a:lnTo>
                <a:lnTo>
                  <a:pt x="2869911" y="447039"/>
                </a:lnTo>
                <a:lnTo>
                  <a:pt x="2869403" y="448310"/>
                </a:lnTo>
                <a:lnTo>
                  <a:pt x="2912049" y="448310"/>
                </a:lnTo>
                <a:lnTo>
                  <a:pt x="2910872" y="450850"/>
                </a:lnTo>
                <a:close/>
              </a:path>
              <a:path w="2918460" h="513080">
                <a:moveTo>
                  <a:pt x="50456" y="450850"/>
                </a:moveTo>
                <a:lnTo>
                  <a:pt x="50218" y="450850"/>
                </a:lnTo>
                <a:lnTo>
                  <a:pt x="49672" y="449580"/>
                </a:lnTo>
                <a:lnTo>
                  <a:pt x="50456" y="450850"/>
                </a:lnTo>
                <a:close/>
              </a:path>
              <a:path w="2918460" h="513080">
                <a:moveTo>
                  <a:pt x="2909792" y="453389"/>
                </a:moveTo>
                <a:lnTo>
                  <a:pt x="2865897" y="453389"/>
                </a:lnTo>
                <a:lnTo>
                  <a:pt x="2868247" y="449580"/>
                </a:lnTo>
                <a:lnTo>
                  <a:pt x="2867701" y="450850"/>
                </a:lnTo>
                <a:lnTo>
                  <a:pt x="2910872" y="450850"/>
                </a:lnTo>
                <a:lnTo>
                  <a:pt x="2910284" y="452119"/>
                </a:lnTo>
                <a:lnTo>
                  <a:pt x="2909792" y="453389"/>
                </a:lnTo>
                <a:close/>
              </a:path>
              <a:path w="2918460" h="513080">
                <a:moveTo>
                  <a:pt x="52695" y="453389"/>
                </a:moveTo>
                <a:lnTo>
                  <a:pt x="52022" y="453389"/>
                </a:lnTo>
                <a:lnTo>
                  <a:pt x="51450" y="452119"/>
                </a:lnTo>
                <a:lnTo>
                  <a:pt x="52695" y="453389"/>
                </a:lnTo>
                <a:close/>
              </a:path>
              <a:path w="2918460" h="513080">
                <a:moveTo>
                  <a:pt x="2906868" y="459739"/>
                </a:moveTo>
                <a:lnTo>
                  <a:pt x="2859865" y="459739"/>
                </a:lnTo>
                <a:lnTo>
                  <a:pt x="2862621" y="457200"/>
                </a:lnTo>
                <a:lnTo>
                  <a:pt x="2861973" y="457200"/>
                </a:lnTo>
                <a:lnTo>
                  <a:pt x="2864602" y="454660"/>
                </a:lnTo>
                <a:lnTo>
                  <a:pt x="2863992" y="454660"/>
                </a:lnTo>
                <a:lnTo>
                  <a:pt x="2866482" y="452119"/>
                </a:lnTo>
                <a:lnTo>
                  <a:pt x="2865897" y="453389"/>
                </a:lnTo>
                <a:lnTo>
                  <a:pt x="2909792" y="453389"/>
                </a:lnTo>
                <a:lnTo>
                  <a:pt x="2908315" y="457200"/>
                </a:lnTo>
                <a:lnTo>
                  <a:pt x="2906868" y="459739"/>
                </a:lnTo>
                <a:close/>
              </a:path>
              <a:path w="2918460" h="513080">
                <a:moveTo>
                  <a:pt x="58816" y="459739"/>
                </a:moveTo>
                <a:lnTo>
                  <a:pt x="58054" y="459739"/>
                </a:lnTo>
                <a:lnTo>
                  <a:pt x="57381" y="458469"/>
                </a:lnTo>
                <a:lnTo>
                  <a:pt x="58816" y="459739"/>
                </a:lnTo>
                <a:close/>
              </a:path>
              <a:path w="2918460" h="513080">
                <a:moveTo>
                  <a:pt x="2903781" y="464819"/>
                </a:moveTo>
                <a:lnTo>
                  <a:pt x="2853007" y="464819"/>
                </a:lnTo>
                <a:lnTo>
                  <a:pt x="2856106" y="462280"/>
                </a:lnTo>
                <a:lnTo>
                  <a:pt x="2855382" y="462280"/>
                </a:lnTo>
                <a:lnTo>
                  <a:pt x="2858366" y="461010"/>
                </a:lnTo>
                <a:lnTo>
                  <a:pt x="2857668" y="461010"/>
                </a:lnTo>
                <a:lnTo>
                  <a:pt x="2860538" y="458469"/>
                </a:lnTo>
                <a:lnTo>
                  <a:pt x="2859865" y="459739"/>
                </a:lnTo>
                <a:lnTo>
                  <a:pt x="2906868" y="459739"/>
                </a:lnTo>
                <a:lnTo>
                  <a:pt x="2906144" y="461010"/>
                </a:lnTo>
                <a:lnTo>
                  <a:pt x="2903781" y="464819"/>
                </a:lnTo>
                <a:close/>
              </a:path>
              <a:path w="2918460" h="513080">
                <a:moveTo>
                  <a:pt x="65770" y="464819"/>
                </a:moveTo>
                <a:lnTo>
                  <a:pt x="64925" y="464819"/>
                </a:lnTo>
                <a:lnTo>
                  <a:pt x="64163" y="463550"/>
                </a:lnTo>
                <a:lnTo>
                  <a:pt x="65770" y="464819"/>
                </a:lnTo>
                <a:close/>
              </a:path>
              <a:path w="2918460" h="513080">
                <a:moveTo>
                  <a:pt x="2897516" y="474980"/>
                </a:moveTo>
                <a:lnTo>
                  <a:pt x="2822387" y="474980"/>
                </a:lnTo>
                <a:lnTo>
                  <a:pt x="2826413" y="473710"/>
                </a:lnTo>
                <a:lnTo>
                  <a:pt x="2831442" y="473710"/>
                </a:lnTo>
                <a:lnTo>
                  <a:pt x="2835265" y="472439"/>
                </a:lnTo>
                <a:lnTo>
                  <a:pt x="2837208" y="472439"/>
                </a:lnTo>
                <a:lnTo>
                  <a:pt x="2840891" y="471169"/>
                </a:lnTo>
                <a:lnTo>
                  <a:pt x="2840002" y="471169"/>
                </a:lnTo>
                <a:lnTo>
                  <a:pt x="2843596" y="469900"/>
                </a:lnTo>
                <a:lnTo>
                  <a:pt x="2842745" y="469900"/>
                </a:lnTo>
                <a:lnTo>
                  <a:pt x="2846250" y="468630"/>
                </a:lnTo>
                <a:lnTo>
                  <a:pt x="2845412" y="468630"/>
                </a:lnTo>
                <a:lnTo>
                  <a:pt x="2848829" y="467360"/>
                </a:lnTo>
                <a:lnTo>
                  <a:pt x="2848016" y="467360"/>
                </a:lnTo>
                <a:lnTo>
                  <a:pt x="2851330" y="466089"/>
                </a:lnTo>
                <a:lnTo>
                  <a:pt x="2850543" y="466089"/>
                </a:lnTo>
                <a:lnTo>
                  <a:pt x="2853756" y="463550"/>
                </a:lnTo>
                <a:lnTo>
                  <a:pt x="2853007" y="464819"/>
                </a:lnTo>
                <a:lnTo>
                  <a:pt x="2903781" y="464819"/>
                </a:lnTo>
                <a:lnTo>
                  <a:pt x="2901229" y="469900"/>
                </a:lnTo>
                <a:lnTo>
                  <a:pt x="2898486" y="473710"/>
                </a:lnTo>
                <a:lnTo>
                  <a:pt x="2897516" y="474980"/>
                </a:lnTo>
                <a:close/>
              </a:path>
              <a:path w="2918460" h="513080">
                <a:moveTo>
                  <a:pt x="83569" y="472439"/>
                </a:moveTo>
                <a:lnTo>
                  <a:pt x="80724" y="472439"/>
                </a:lnTo>
                <a:lnTo>
                  <a:pt x="79822" y="471169"/>
                </a:lnTo>
                <a:lnTo>
                  <a:pt x="83569" y="472439"/>
                </a:lnTo>
                <a:close/>
              </a:path>
              <a:path w="2918460" h="513080">
                <a:moveTo>
                  <a:pt x="2837208" y="472439"/>
                </a:moveTo>
                <a:lnTo>
                  <a:pt x="2834351" y="472439"/>
                </a:lnTo>
                <a:lnTo>
                  <a:pt x="2838110" y="471169"/>
                </a:lnTo>
                <a:lnTo>
                  <a:pt x="2837208" y="472439"/>
                </a:lnTo>
                <a:close/>
              </a:path>
              <a:path w="2918460" h="513080">
                <a:moveTo>
                  <a:pt x="2824800" y="513080"/>
                </a:moveTo>
                <a:lnTo>
                  <a:pt x="93119" y="513080"/>
                </a:lnTo>
                <a:lnTo>
                  <a:pt x="88141" y="511810"/>
                </a:lnTo>
                <a:lnTo>
                  <a:pt x="2829779" y="511810"/>
                </a:lnTo>
                <a:lnTo>
                  <a:pt x="2824800" y="513080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9559" y="1508760"/>
            <a:ext cx="760730" cy="760730"/>
          </a:xfrm>
          <a:custGeom>
            <a:avLst/>
            <a:gdLst/>
            <a:ahLst/>
            <a:cxnLst/>
            <a:rect l="l" t="t" r="r" b="b"/>
            <a:pathLst>
              <a:path w="760730" h="760730">
                <a:moveTo>
                  <a:pt x="411480" y="760476"/>
                </a:moveTo>
                <a:lnTo>
                  <a:pt x="0" y="411479"/>
                </a:lnTo>
                <a:lnTo>
                  <a:pt x="348996" y="0"/>
                </a:lnTo>
                <a:lnTo>
                  <a:pt x="760476" y="348995"/>
                </a:lnTo>
                <a:lnTo>
                  <a:pt x="411480" y="760476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2356" y="1481670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40" h="815339">
                <a:moveTo>
                  <a:pt x="441312" y="814730"/>
                </a:moveTo>
                <a:lnTo>
                  <a:pt x="0" y="441312"/>
                </a:lnTo>
                <a:lnTo>
                  <a:pt x="373418" y="0"/>
                </a:lnTo>
                <a:lnTo>
                  <a:pt x="419691" y="39154"/>
                </a:lnTo>
                <a:lnTo>
                  <a:pt x="390194" y="39154"/>
                </a:lnTo>
                <a:lnTo>
                  <a:pt x="363347" y="41389"/>
                </a:lnTo>
                <a:lnTo>
                  <a:pt x="377890" y="53695"/>
                </a:lnTo>
                <a:lnTo>
                  <a:pt x="64106" y="424535"/>
                </a:lnTo>
                <a:lnTo>
                  <a:pt x="39154" y="424535"/>
                </a:lnTo>
                <a:lnTo>
                  <a:pt x="41389" y="451383"/>
                </a:lnTo>
                <a:lnTo>
                  <a:pt x="70882" y="451383"/>
                </a:lnTo>
                <a:lnTo>
                  <a:pt x="436827" y="761034"/>
                </a:lnTo>
                <a:lnTo>
                  <a:pt x="424522" y="775576"/>
                </a:lnTo>
                <a:lnTo>
                  <a:pt x="474442" y="775576"/>
                </a:lnTo>
                <a:lnTo>
                  <a:pt x="441312" y="814730"/>
                </a:lnTo>
                <a:close/>
              </a:path>
              <a:path w="815340" h="815339">
                <a:moveTo>
                  <a:pt x="377890" y="53695"/>
                </a:moveTo>
                <a:lnTo>
                  <a:pt x="363347" y="41389"/>
                </a:lnTo>
                <a:lnTo>
                  <a:pt x="390194" y="39154"/>
                </a:lnTo>
                <a:lnTo>
                  <a:pt x="377890" y="53695"/>
                </a:lnTo>
                <a:close/>
              </a:path>
              <a:path w="815340" h="815339">
                <a:moveTo>
                  <a:pt x="761034" y="377890"/>
                </a:moveTo>
                <a:lnTo>
                  <a:pt x="377890" y="53695"/>
                </a:lnTo>
                <a:lnTo>
                  <a:pt x="390194" y="39154"/>
                </a:lnTo>
                <a:lnTo>
                  <a:pt x="419691" y="39154"/>
                </a:lnTo>
                <a:lnTo>
                  <a:pt x="802828" y="363346"/>
                </a:lnTo>
                <a:lnTo>
                  <a:pt x="773341" y="363346"/>
                </a:lnTo>
                <a:lnTo>
                  <a:pt x="761034" y="377890"/>
                </a:lnTo>
                <a:close/>
              </a:path>
              <a:path w="815340" h="815339">
                <a:moveTo>
                  <a:pt x="775576" y="390194"/>
                </a:moveTo>
                <a:lnTo>
                  <a:pt x="761034" y="377890"/>
                </a:lnTo>
                <a:lnTo>
                  <a:pt x="773341" y="363346"/>
                </a:lnTo>
                <a:lnTo>
                  <a:pt x="775576" y="390194"/>
                </a:lnTo>
                <a:close/>
              </a:path>
              <a:path w="815340" h="815339">
                <a:moveTo>
                  <a:pt x="800534" y="390194"/>
                </a:moveTo>
                <a:lnTo>
                  <a:pt x="775576" y="390194"/>
                </a:lnTo>
                <a:lnTo>
                  <a:pt x="773341" y="363346"/>
                </a:lnTo>
                <a:lnTo>
                  <a:pt x="802828" y="363346"/>
                </a:lnTo>
                <a:lnTo>
                  <a:pt x="814730" y="373418"/>
                </a:lnTo>
                <a:lnTo>
                  <a:pt x="800534" y="390194"/>
                </a:lnTo>
                <a:close/>
              </a:path>
              <a:path w="815340" h="815339">
                <a:moveTo>
                  <a:pt x="474442" y="775576"/>
                </a:moveTo>
                <a:lnTo>
                  <a:pt x="424522" y="775576"/>
                </a:lnTo>
                <a:lnTo>
                  <a:pt x="451370" y="773341"/>
                </a:lnTo>
                <a:lnTo>
                  <a:pt x="436827" y="761034"/>
                </a:lnTo>
                <a:lnTo>
                  <a:pt x="761034" y="377890"/>
                </a:lnTo>
                <a:lnTo>
                  <a:pt x="775576" y="390194"/>
                </a:lnTo>
                <a:lnTo>
                  <a:pt x="800534" y="390194"/>
                </a:lnTo>
                <a:lnTo>
                  <a:pt x="474442" y="775576"/>
                </a:lnTo>
                <a:close/>
              </a:path>
              <a:path w="815340" h="815339">
                <a:moveTo>
                  <a:pt x="41389" y="451383"/>
                </a:moveTo>
                <a:lnTo>
                  <a:pt x="39154" y="424535"/>
                </a:lnTo>
                <a:lnTo>
                  <a:pt x="53695" y="436839"/>
                </a:lnTo>
                <a:lnTo>
                  <a:pt x="41389" y="451383"/>
                </a:lnTo>
                <a:close/>
              </a:path>
              <a:path w="815340" h="815339">
                <a:moveTo>
                  <a:pt x="53695" y="436839"/>
                </a:moveTo>
                <a:lnTo>
                  <a:pt x="39154" y="424535"/>
                </a:lnTo>
                <a:lnTo>
                  <a:pt x="64106" y="424535"/>
                </a:lnTo>
                <a:lnTo>
                  <a:pt x="53695" y="436839"/>
                </a:lnTo>
                <a:close/>
              </a:path>
              <a:path w="815340" h="815339">
                <a:moveTo>
                  <a:pt x="70882" y="451383"/>
                </a:moveTo>
                <a:lnTo>
                  <a:pt x="41389" y="451383"/>
                </a:lnTo>
                <a:lnTo>
                  <a:pt x="53695" y="436839"/>
                </a:lnTo>
                <a:lnTo>
                  <a:pt x="70882" y="451383"/>
                </a:lnTo>
                <a:close/>
              </a:path>
              <a:path w="815340" h="815339">
                <a:moveTo>
                  <a:pt x="424522" y="775576"/>
                </a:moveTo>
                <a:lnTo>
                  <a:pt x="436827" y="761034"/>
                </a:lnTo>
                <a:lnTo>
                  <a:pt x="451370" y="773341"/>
                </a:lnTo>
                <a:lnTo>
                  <a:pt x="424522" y="775576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31545" y="908266"/>
            <a:ext cx="5540375" cy="1121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71675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2CB1AE"/>
                </a:solidFill>
                <a:latin typeface="微软雅黑"/>
                <a:cs typeface="微软雅黑"/>
              </a:rPr>
              <a:t>（二）万有引力与重</a:t>
            </a:r>
            <a:r>
              <a:rPr dirty="0" sz="2800" spc="-5" b="1">
                <a:solidFill>
                  <a:srgbClr val="2CB1AE"/>
                </a:solidFill>
                <a:latin typeface="微软雅黑"/>
                <a:cs typeface="微软雅黑"/>
              </a:rPr>
              <a:t>力</a:t>
            </a:r>
            <a:endParaRPr sz="2800">
              <a:latin typeface="微软雅黑"/>
              <a:cs typeface="微软雅黑"/>
            </a:endParaRPr>
          </a:p>
          <a:p>
            <a:pPr marL="496570" indent="-483870">
              <a:lnSpc>
                <a:spcPct val="100000"/>
              </a:lnSpc>
              <a:spcBef>
                <a:spcPts val="2630"/>
              </a:spcBef>
              <a:buFont typeface="Wingdings"/>
              <a:buChar char=""/>
              <a:tabLst>
                <a:tab pos="495934" algn="l"/>
                <a:tab pos="496570" algn="l"/>
              </a:tabLst>
            </a:pPr>
            <a:r>
              <a:rPr dirty="0" sz="2200" b="1">
                <a:solidFill>
                  <a:srgbClr val="FFFFFF"/>
                </a:solidFill>
                <a:latin typeface="黑体"/>
                <a:cs typeface="黑体"/>
              </a:rPr>
              <a:t>重力与高度的关</a:t>
            </a:r>
            <a:r>
              <a:rPr dirty="0" sz="2200" spc="-15" b="1">
                <a:solidFill>
                  <a:srgbClr val="FFFFFF"/>
                </a:solidFill>
                <a:latin typeface="黑体"/>
                <a:cs typeface="黑体"/>
              </a:rPr>
              <a:t>系</a:t>
            </a:r>
            <a:endParaRPr sz="2200">
              <a:latin typeface="黑体"/>
              <a:cs typeface="黑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11359" y="3205264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 h="0">
                <a:moveTo>
                  <a:pt x="0" y="0"/>
                </a:moveTo>
                <a:lnTo>
                  <a:pt x="756488" y="0"/>
                </a:lnTo>
              </a:path>
            </a:pathLst>
          </a:custGeom>
          <a:ln w="119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880015" y="2863748"/>
            <a:ext cx="42799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50" b="1" i="1">
                <a:latin typeface="Times New Roman"/>
                <a:cs typeface="Times New Roman"/>
              </a:rPr>
              <a:t>M</a:t>
            </a:r>
            <a:r>
              <a:rPr dirty="0" sz="1850" spc="20" b="1" i="1">
                <a:latin typeface="Times New Roman"/>
                <a:cs typeface="Times New Roman"/>
              </a:rPr>
              <a:t>m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08806" y="3160395"/>
            <a:ext cx="739775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314" sz="3600" spc="-262">
                <a:latin typeface="Symbol"/>
                <a:cs typeface="Symbol"/>
              </a:rPr>
              <a:t></a:t>
            </a:r>
            <a:r>
              <a:rPr dirty="0" baseline="-2314" sz="3600" spc="-547">
                <a:latin typeface="Times New Roman"/>
                <a:cs typeface="Times New Roman"/>
              </a:rPr>
              <a:t> </a:t>
            </a:r>
            <a:r>
              <a:rPr dirty="0" sz="1850" spc="85" b="1" i="1">
                <a:latin typeface="Times New Roman"/>
                <a:cs typeface="Times New Roman"/>
              </a:rPr>
              <a:t>R</a:t>
            </a:r>
            <a:r>
              <a:rPr dirty="0" sz="1850" spc="30">
                <a:latin typeface="Times New Roman"/>
                <a:cs typeface="Times New Roman"/>
              </a:rPr>
              <a:t>+</a:t>
            </a:r>
            <a:r>
              <a:rPr dirty="0" sz="1850" spc="65" b="1" i="1">
                <a:latin typeface="Times New Roman"/>
                <a:cs typeface="Times New Roman"/>
              </a:rPr>
              <a:t>h</a:t>
            </a:r>
            <a:r>
              <a:rPr dirty="0" baseline="-2314" sz="3600" spc="-135">
                <a:latin typeface="Symbol"/>
                <a:cs typeface="Symbol"/>
              </a:rPr>
              <a:t></a:t>
            </a:r>
            <a:r>
              <a:rPr dirty="0" baseline="60846" sz="1575" spc="22" b="1">
                <a:latin typeface="Times New Roman"/>
                <a:cs typeface="Times New Roman"/>
              </a:rPr>
              <a:t>2</a:t>
            </a:r>
            <a:endParaRPr baseline="60846" sz="157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15407" y="3203981"/>
            <a:ext cx="757555" cy="0"/>
          </a:xfrm>
          <a:custGeom>
            <a:avLst/>
            <a:gdLst/>
            <a:ahLst/>
            <a:cxnLst/>
            <a:rect l="l" t="t" r="r" b="b"/>
            <a:pathLst>
              <a:path w="757554" h="0">
                <a:moveTo>
                  <a:pt x="0" y="0"/>
                </a:moveTo>
                <a:lnTo>
                  <a:pt x="757554" y="0"/>
                </a:lnTo>
              </a:path>
            </a:pathLst>
          </a:custGeom>
          <a:ln w="120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798186" y="3008502"/>
            <a:ext cx="57848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10" b="1" i="1">
                <a:latin typeface="Times New Roman"/>
                <a:cs typeface="Times New Roman"/>
              </a:rPr>
              <a:t>g </a:t>
            </a:r>
            <a:r>
              <a:rPr dirty="0" sz="1900" spc="-15" b="1">
                <a:latin typeface="Times New Roman"/>
                <a:cs typeface="Times New Roman"/>
              </a:rPr>
              <a:t>=</a:t>
            </a:r>
            <a:r>
              <a:rPr dirty="0" sz="1900" spc="-50" b="1">
                <a:latin typeface="Times New Roman"/>
                <a:cs typeface="Times New Roman"/>
              </a:rPr>
              <a:t> </a:t>
            </a:r>
            <a:r>
              <a:rPr dirty="0" sz="1900" spc="-15" b="1" i="1">
                <a:latin typeface="Times New Roman"/>
                <a:cs typeface="Times New Roman"/>
              </a:rPr>
              <a:t>G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12866" y="2857423"/>
            <a:ext cx="740410" cy="6997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120"/>
              </a:spcBef>
            </a:pPr>
            <a:r>
              <a:rPr dirty="0" sz="1900" spc="-20" b="1" i="1">
                <a:latin typeface="Times New Roman"/>
                <a:cs typeface="Times New Roman"/>
              </a:rPr>
              <a:t>M</a:t>
            </a: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baseline="-2267" sz="3675" spc="-284">
                <a:latin typeface="Symbol"/>
                <a:cs typeface="Symbol"/>
              </a:rPr>
              <a:t></a:t>
            </a:r>
            <a:r>
              <a:rPr dirty="0" baseline="-2267" sz="3675" spc="-569">
                <a:latin typeface="Times New Roman"/>
                <a:cs typeface="Times New Roman"/>
              </a:rPr>
              <a:t> </a:t>
            </a:r>
            <a:r>
              <a:rPr dirty="0" sz="1900" spc="55" b="1" i="1">
                <a:latin typeface="Times New Roman"/>
                <a:cs typeface="Times New Roman"/>
              </a:rPr>
              <a:t>R</a:t>
            </a:r>
            <a:r>
              <a:rPr dirty="0" sz="1900">
                <a:latin typeface="Times New Roman"/>
                <a:cs typeface="Times New Roman"/>
              </a:rPr>
              <a:t>+</a:t>
            </a:r>
            <a:r>
              <a:rPr dirty="0" sz="1900" spc="35" b="1" i="1">
                <a:latin typeface="Times New Roman"/>
                <a:cs typeface="Times New Roman"/>
              </a:rPr>
              <a:t>h</a:t>
            </a:r>
            <a:r>
              <a:rPr dirty="0" baseline="-2267" sz="3675" spc="-157">
                <a:latin typeface="Symbol"/>
                <a:cs typeface="Symbol"/>
              </a:rPr>
              <a:t></a:t>
            </a:r>
            <a:r>
              <a:rPr dirty="0" baseline="58080" sz="1650" spc="-15" b="1">
                <a:latin typeface="Times New Roman"/>
                <a:cs typeface="Times New Roman"/>
              </a:rPr>
              <a:t>2</a:t>
            </a:r>
            <a:endParaRPr baseline="58080" sz="1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8380" y="2974759"/>
            <a:ext cx="3014980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200" b="1">
                <a:latin typeface="华文楷体"/>
                <a:cs typeface="华文楷体"/>
              </a:rPr>
              <a:t>距地面高</a:t>
            </a:r>
            <a:r>
              <a:rPr dirty="0" sz="2200" spc="-5" b="1" i="1">
                <a:latin typeface="Times New Roman"/>
                <a:cs typeface="Times New Roman"/>
              </a:rPr>
              <a:t>h</a:t>
            </a:r>
            <a:r>
              <a:rPr dirty="0" sz="2200" b="1">
                <a:latin typeface="华文楷体"/>
                <a:cs typeface="华文楷体"/>
              </a:rPr>
              <a:t>处</a:t>
            </a:r>
            <a:r>
              <a:rPr dirty="0" sz="2200" spc="-10" b="1">
                <a:latin typeface="华文楷体"/>
                <a:cs typeface="华文楷体"/>
              </a:rPr>
              <a:t>：</a:t>
            </a:r>
            <a:r>
              <a:rPr dirty="0" sz="2200" spc="-45" b="1">
                <a:latin typeface="华文楷体"/>
                <a:cs typeface="华文楷体"/>
              </a:rPr>
              <a:t> </a:t>
            </a:r>
            <a:r>
              <a:rPr dirty="0" sz="1850" spc="40" b="1" i="1">
                <a:latin typeface="Times New Roman"/>
                <a:cs typeface="Times New Roman"/>
              </a:rPr>
              <a:t>mg</a:t>
            </a:r>
            <a:r>
              <a:rPr dirty="0" sz="1850" spc="50" b="1" i="1">
                <a:latin typeface="Times New Roman"/>
                <a:cs typeface="Times New Roman"/>
              </a:rPr>
              <a:t> </a:t>
            </a:r>
            <a:r>
              <a:rPr dirty="0" sz="1850" spc="15" b="1">
                <a:latin typeface="Times New Roman"/>
                <a:cs typeface="Times New Roman"/>
              </a:rPr>
              <a:t>=</a:t>
            </a:r>
            <a:r>
              <a:rPr dirty="0" sz="1850" spc="-50" b="1">
                <a:latin typeface="Times New Roman"/>
                <a:cs typeface="Times New Roman"/>
              </a:rPr>
              <a:t> </a:t>
            </a:r>
            <a:r>
              <a:rPr dirty="0" sz="1850" spc="20" b="1" i="1">
                <a:latin typeface="Times New Roman"/>
                <a:cs typeface="Times New Roman"/>
              </a:rPr>
              <a:t>G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74828" y="1858886"/>
            <a:ext cx="2115600" cy="2510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472413" y="2677223"/>
            <a:ext cx="1955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5B9BD4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38984" y="2307247"/>
            <a:ext cx="189865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solidFill>
                  <a:srgbClr val="FF0000"/>
                </a:solidFill>
                <a:latin typeface="华文楷体"/>
                <a:cs typeface="华文楷体"/>
              </a:rPr>
              <a:t>引</a:t>
            </a:r>
            <a:endParaRPr sz="1300">
              <a:latin typeface="华文楷体"/>
              <a:cs typeface="华文楷体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03870" y="2166912"/>
            <a:ext cx="10674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3080" algn="l"/>
              </a:tabLst>
            </a:pPr>
            <a:r>
              <a:rPr dirty="0" baseline="38888" sz="3000" b="1" i="1">
                <a:solidFill>
                  <a:srgbClr val="5B9BD4"/>
                </a:solidFill>
                <a:latin typeface="Times New Roman"/>
                <a:cs typeface="Times New Roman"/>
              </a:rPr>
              <a:t>h</a:t>
            </a:r>
            <a:r>
              <a:rPr dirty="0" baseline="38888" sz="3000" spc="-472" b="1" i="1">
                <a:solidFill>
                  <a:srgbClr val="5B9BD4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000" b="1" i="1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=mg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ʹ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1104900"/>
            <a:ext cx="7204075" cy="3055620"/>
          </a:xfrm>
          <a:custGeom>
            <a:avLst/>
            <a:gdLst/>
            <a:ahLst/>
            <a:cxnLst/>
            <a:rect l="l" t="t" r="r" b="b"/>
            <a:pathLst>
              <a:path w="7204075" h="3055620">
                <a:moveTo>
                  <a:pt x="0" y="0"/>
                </a:moveTo>
                <a:lnTo>
                  <a:pt x="7203948" y="0"/>
                </a:lnTo>
                <a:lnTo>
                  <a:pt x="7203948" y="3055620"/>
                </a:lnTo>
                <a:lnTo>
                  <a:pt x="0" y="30556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5250" y="1099045"/>
            <a:ext cx="7217409" cy="3067685"/>
          </a:xfrm>
          <a:custGeom>
            <a:avLst/>
            <a:gdLst/>
            <a:ahLst/>
            <a:cxnLst/>
            <a:rect l="l" t="t" r="r" b="b"/>
            <a:pathLst>
              <a:path w="7217409" h="3067685">
                <a:moveTo>
                  <a:pt x="7217067" y="3067380"/>
                </a:moveTo>
                <a:lnTo>
                  <a:pt x="0" y="3067380"/>
                </a:lnTo>
                <a:lnTo>
                  <a:pt x="0" y="0"/>
                </a:lnTo>
                <a:lnTo>
                  <a:pt x="7217067" y="0"/>
                </a:lnTo>
                <a:lnTo>
                  <a:pt x="7217067" y="6350"/>
                </a:lnTo>
                <a:lnTo>
                  <a:pt x="12700" y="6350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3054680"/>
                </a:lnTo>
                <a:lnTo>
                  <a:pt x="6350" y="3054680"/>
                </a:lnTo>
                <a:lnTo>
                  <a:pt x="12700" y="3061030"/>
                </a:lnTo>
                <a:lnTo>
                  <a:pt x="7217067" y="3061030"/>
                </a:lnTo>
                <a:lnTo>
                  <a:pt x="7217067" y="3067380"/>
                </a:lnTo>
                <a:close/>
              </a:path>
              <a:path w="7217409" h="3067685">
                <a:moveTo>
                  <a:pt x="12700" y="12699"/>
                </a:moveTo>
                <a:lnTo>
                  <a:pt x="6350" y="12699"/>
                </a:lnTo>
                <a:lnTo>
                  <a:pt x="12700" y="6350"/>
                </a:lnTo>
                <a:lnTo>
                  <a:pt x="12700" y="12699"/>
                </a:lnTo>
                <a:close/>
              </a:path>
              <a:path w="7217409" h="3067685">
                <a:moveTo>
                  <a:pt x="7204367" y="12699"/>
                </a:moveTo>
                <a:lnTo>
                  <a:pt x="12700" y="12699"/>
                </a:lnTo>
                <a:lnTo>
                  <a:pt x="12700" y="6350"/>
                </a:lnTo>
                <a:lnTo>
                  <a:pt x="7204367" y="6350"/>
                </a:lnTo>
                <a:lnTo>
                  <a:pt x="7204367" y="12699"/>
                </a:lnTo>
                <a:close/>
              </a:path>
              <a:path w="7217409" h="3067685">
                <a:moveTo>
                  <a:pt x="7204367" y="3061030"/>
                </a:moveTo>
                <a:lnTo>
                  <a:pt x="7204367" y="6350"/>
                </a:lnTo>
                <a:lnTo>
                  <a:pt x="7210717" y="12699"/>
                </a:lnTo>
                <a:lnTo>
                  <a:pt x="7217067" y="12699"/>
                </a:lnTo>
                <a:lnTo>
                  <a:pt x="7217067" y="3054680"/>
                </a:lnTo>
                <a:lnTo>
                  <a:pt x="7210717" y="3054680"/>
                </a:lnTo>
                <a:lnTo>
                  <a:pt x="7204367" y="3061030"/>
                </a:lnTo>
                <a:close/>
              </a:path>
              <a:path w="7217409" h="3067685">
                <a:moveTo>
                  <a:pt x="7217067" y="12699"/>
                </a:moveTo>
                <a:lnTo>
                  <a:pt x="7210717" y="12699"/>
                </a:lnTo>
                <a:lnTo>
                  <a:pt x="7204367" y="6350"/>
                </a:lnTo>
                <a:lnTo>
                  <a:pt x="7217067" y="6350"/>
                </a:lnTo>
                <a:lnTo>
                  <a:pt x="7217067" y="12699"/>
                </a:lnTo>
                <a:close/>
              </a:path>
              <a:path w="7217409" h="3067685">
                <a:moveTo>
                  <a:pt x="12700" y="3061030"/>
                </a:moveTo>
                <a:lnTo>
                  <a:pt x="6350" y="3054680"/>
                </a:lnTo>
                <a:lnTo>
                  <a:pt x="12700" y="3054680"/>
                </a:lnTo>
                <a:lnTo>
                  <a:pt x="12700" y="3061030"/>
                </a:lnTo>
                <a:close/>
              </a:path>
              <a:path w="7217409" h="3067685">
                <a:moveTo>
                  <a:pt x="7204367" y="3061030"/>
                </a:moveTo>
                <a:lnTo>
                  <a:pt x="12700" y="3061030"/>
                </a:lnTo>
                <a:lnTo>
                  <a:pt x="12700" y="3054680"/>
                </a:lnTo>
                <a:lnTo>
                  <a:pt x="7204367" y="3054680"/>
                </a:lnTo>
                <a:lnTo>
                  <a:pt x="7204367" y="3061030"/>
                </a:lnTo>
                <a:close/>
              </a:path>
              <a:path w="7217409" h="3067685">
                <a:moveTo>
                  <a:pt x="7217067" y="3061030"/>
                </a:moveTo>
                <a:lnTo>
                  <a:pt x="7204367" y="3061030"/>
                </a:lnTo>
                <a:lnTo>
                  <a:pt x="7210717" y="3054680"/>
                </a:lnTo>
                <a:lnTo>
                  <a:pt x="7217067" y="3054680"/>
                </a:lnTo>
                <a:lnTo>
                  <a:pt x="7217067" y="306103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1378" y="1575854"/>
            <a:ext cx="432434" cy="432434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3200" b="1">
                <a:solidFill>
                  <a:srgbClr val="2CB1AE"/>
                </a:solidFill>
                <a:latin typeface="微软雅黑"/>
                <a:cs typeface="微软雅黑"/>
              </a:rPr>
              <a:t>例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378" y="2216569"/>
            <a:ext cx="432434" cy="432434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3200" b="1">
                <a:solidFill>
                  <a:srgbClr val="2CB1AE"/>
                </a:solidFill>
                <a:latin typeface="微软雅黑"/>
                <a:cs typeface="微软雅黑"/>
              </a:rPr>
              <a:t>题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7524" y="1225550"/>
            <a:ext cx="0" cy="2160270"/>
          </a:xfrm>
          <a:custGeom>
            <a:avLst/>
            <a:gdLst/>
            <a:ahLst/>
            <a:cxnLst/>
            <a:rect l="l" t="t" r="r" b="b"/>
            <a:pathLst>
              <a:path w="0" h="2160270">
                <a:moveTo>
                  <a:pt x="0" y="0"/>
                </a:moveTo>
                <a:lnTo>
                  <a:pt x="0" y="2160054"/>
                </a:lnTo>
              </a:path>
            </a:pathLst>
          </a:custGeom>
          <a:ln w="21462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0183" y="803148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0" y="272795"/>
                </a:lnTo>
                <a:lnTo>
                  <a:pt x="272796" y="272795"/>
                </a:lnTo>
                <a:lnTo>
                  <a:pt x="272796" y="0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77824" y="952500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4" h="184784">
                <a:moveTo>
                  <a:pt x="0" y="0"/>
                </a:moveTo>
                <a:lnTo>
                  <a:pt x="0" y="184403"/>
                </a:lnTo>
                <a:lnTo>
                  <a:pt x="184403" y="184403"/>
                </a:lnTo>
                <a:lnTo>
                  <a:pt x="184403" y="0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90866" y="1091298"/>
            <a:ext cx="7284720" cy="36912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71780" marR="5080">
              <a:lnSpc>
                <a:spcPct val="125000"/>
              </a:lnSpc>
              <a:spcBef>
                <a:spcPts val="100"/>
              </a:spcBef>
            </a:pPr>
            <a:r>
              <a:rPr dirty="0" sz="2200" b="1">
                <a:solidFill>
                  <a:srgbClr val="1B6B69"/>
                </a:solidFill>
                <a:latin typeface="华文楷体"/>
                <a:cs typeface="华文楷体"/>
              </a:rPr>
              <a:t>有一圆球形的天体，在它两极处用弹簧秤称得某物体重</a:t>
            </a:r>
            <a:r>
              <a:rPr dirty="0" sz="2200" spc="-5" b="1">
                <a:solidFill>
                  <a:srgbClr val="1B6B69"/>
                </a:solidFill>
                <a:latin typeface="华文楷体"/>
                <a:cs typeface="华文楷体"/>
              </a:rPr>
              <a:t>力 </a:t>
            </a:r>
            <a:r>
              <a:rPr dirty="0" sz="2200" b="1">
                <a:solidFill>
                  <a:srgbClr val="1B6B69"/>
                </a:solidFill>
                <a:latin typeface="华文楷体"/>
                <a:cs typeface="华文楷体"/>
              </a:rPr>
              <a:t>为</a:t>
            </a:r>
            <a:r>
              <a:rPr dirty="0" baseline="-3787" sz="3300" spc="-7" b="1" i="1">
                <a:solidFill>
                  <a:srgbClr val="1B6B69"/>
                </a:solidFill>
                <a:latin typeface="Times New Roman"/>
                <a:cs typeface="Times New Roman"/>
              </a:rPr>
              <a:t>W</a:t>
            </a:r>
            <a:r>
              <a:rPr dirty="0" sz="2200" spc="-5" b="1">
                <a:solidFill>
                  <a:srgbClr val="1B6B69"/>
                </a:solidFill>
                <a:latin typeface="华文楷体"/>
                <a:cs typeface="华文楷体"/>
              </a:rPr>
              <a:t>，</a:t>
            </a:r>
            <a:r>
              <a:rPr dirty="0" sz="2200" b="1">
                <a:solidFill>
                  <a:srgbClr val="1B6B69"/>
                </a:solidFill>
                <a:latin typeface="华文楷体"/>
                <a:cs typeface="华文楷体"/>
              </a:rPr>
              <a:t>在它的赤道处称得该物体重为</a:t>
            </a:r>
            <a:r>
              <a:rPr dirty="0" baseline="-3787" sz="3300" spc="-7" b="1" i="1">
                <a:solidFill>
                  <a:srgbClr val="1B6B69"/>
                </a:solidFill>
                <a:latin typeface="Times New Roman"/>
                <a:cs typeface="Times New Roman"/>
              </a:rPr>
              <a:t>W</a:t>
            </a:r>
            <a:r>
              <a:rPr dirty="0" baseline="-3787" sz="3300" spc="-97" b="1" i="1">
                <a:solidFill>
                  <a:srgbClr val="1B6B69"/>
                </a:solidFill>
                <a:latin typeface="Times New Roman"/>
                <a:cs typeface="Times New Roman"/>
              </a:rPr>
              <a:t> </a:t>
            </a:r>
            <a:r>
              <a:rPr dirty="0" baseline="-3787" sz="3300" spc="-7" b="1">
                <a:solidFill>
                  <a:srgbClr val="1B6B69"/>
                </a:solidFill>
                <a:latin typeface="Times New Roman"/>
                <a:cs typeface="Times New Roman"/>
              </a:rPr>
              <a:t>ʹ=0.9</a:t>
            </a:r>
            <a:r>
              <a:rPr dirty="0" baseline="-3787" sz="3300" spc="-7" b="1" i="1">
                <a:solidFill>
                  <a:srgbClr val="1B6B69"/>
                </a:solidFill>
                <a:latin typeface="Times New Roman"/>
                <a:cs typeface="Times New Roman"/>
              </a:rPr>
              <a:t>W</a:t>
            </a:r>
            <a:r>
              <a:rPr dirty="0" sz="2200" b="1">
                <a:solidFill>
                  <a:srgbClr val="1B6B69"/>
                </a:solidFill>
                <a:latin typeface="华文楷体"/>
                <a:cs typeface="华文楷体"/>
              </a:rPr>
              <a:t>。则下列</a:t>
            </a:r>
            <a:r>
              <a:rPr dirty="0" sz="2200" spc="-10" b="1">
                <a:solidFill>
                  <a:srgbClr val="1B6B69"/>
                </a:solidFill>
                <a:latin typeface="华文楷体"/>
                <a:cs typeface="华文楷体"/>
              </a:rPr>
              <a:t>说 </a:t>
            </a:r>
            <a:r>
              <a:rPr dirty="0" sz="2200" b="1">
                <a:solidFill>
                  <a:srgbClr val="1B6B69"/>
                </a:solidFill>
                <a:latin typeface="华文楷体"/>
                <a:cs typeface="华文楷体"/>
              </a:rPr>
              <a:t>法 正 确 的 是 </a:t>
            </a:r>
            <a:r>
              <a:rPr dirty="0" sz="2200" spc="-10" b="1">
                <a:solidFill>
                  <a:srgbClr val="1B6B69"/>
                </a:solidFill>
                <a:latin typeface="华文楷体"/>
                <a:cs typeface="华文楷体"/>
              </a:rPr>
              <a:t>（</a:t>
            </a:r>
            <a:r>
              <a:rPr dirty="0" sz="2200" b="1">
                <a:solidFill>
                  <a:srgbClr val="1B6B69"/>
                </a:solidFill>
                <a:latin typeface="华文楷体"/>
                <a:cs typeface="华文楷体"/>
              </a:rPr>
              <a:t> </a:t>
            </a:r>
            <a:r>
              <a:rPr dirty="0" sz="2200" spc="-10" b="1">
                <a:solidFill>
                  <a:srgbClr val="1B6B69"/>
                </a:solidFill>
                <a:latin typeface="华文楷体"/>
                <a:cs typeface="华文楷体"/>
              </a:rPr>
              <a:t>）</a:t>
            </a:r>
            <a:endParaRPr sz="2200">
              <a:latin typeface="华文楷体"/>
              <a:cs typeface="华文楷体"/>
            </a:endParaRPr>
          </a:p>
          <a:p>
            <a:pPr marL="12700">
              <a:lnSpc>
                <a:spcPts val="3329"/>
              </a:lnSpc>
              <a:spcBef>
                <a:spcPts val="60"/>
              </a:spcBef>
            </a:pPr>
            <a:r>
              <a:rPr dirty="0" baseline="-8928" sz="4200" spc="-15" b="1">
                <a:solidFill>
                  <a:srgbClr val="FF0000"/>
                </a:solidFill>
                <a:latin typeface="华文琥珀"/>
                <a:cs typeface="华文琥珀"/>
              </a:rPr>
              <a:t>√</a:t>
            </a:r>
            <a:r>
              <a:rPr dirty="0" baseline="-8928" sz="4200" spc="-104" b="1">
                <a:solidFill>
                  <a:srgbClr val="FF0000"/>
                </a:solidFill>
                <a:latin typeface="华文琥珀"/>
                <a:cs typeface="华文琥珀"/>
              </a:rPr>
              <a:t> </a:t>
            </a:r>
            <a:r>
              <a:rPr dirty="0" baseline="-3787" sz="3300" spc="-7" b="1">
                <a:solidFill>
                  <a:srgbClr val="1B6B69"/>
                </a:solidFill>
                <a:latin typeface="Times New Roman"/>
                <a:cs typeface="Times New Roman"/>
              </a:rPr>
              <a:t>A</a:t>
            </a:r>
            <a:r>
              <a:rPr dirty="0" sz="2200" spc="-5" b="1">
                <a:solidFill>
                  <a:srgbClr val="1B6B69"/>
                </a:solidFill>
                <a:latin typeface="华文楷体"/>
                <a:cs typeface="华文楷体"/>
              </a:rPr>
              <a:t>．</a:t>
            </a:r>
            <a:r>
              <a:rPr dirty="0" sz="2200" b="1">
                <a:solidFill>
                  <a:srgbClr val="1B6B69"/>
                </a:solidFill>
                <a:latin typeface="华文楷体"/>
                <a:cs typeface="华文楷体"/>
              </a:rPr>
              <a:t>在两极处，该物体与天体间的引力为</a:t>
            </a:r>
            <a:r>
              <a:rPr dirty="0" baseline="-3787" sz="3300" spc="-7" b="1" i="1">
                <a:solidFill>
                  <a:srgbClr val="1B6B69"/>
                </a:solidFill>
                <a:latin typeface="Times New Roman"/>
                <a:cs typeface="Times New Roman"/>
              </a:rPr>
              <a:t>W</a:t>
            </a:r>
            <a:endParaRPr baseline="-3787" sz="3300">
              <a:latin typeface="Times New Roman"/>
              <a:cs typeface="Times New Roman"/>
            </a:endParaRPr>
          </a:p>
          <a:p>
            <a:pPr marL="12700">
              <a:lnSpc>
                <a:spcPts val="3329"/>
              </a:lnSpc>
            </a:pPr>
            <a:r>
              <a:rPr dirty="0" baseline="-6944" sz="4200" spc="-15" b="1">
                <a:solidFill>
                  <a:srgbClr val="FF0000"/>
                </a:solidFill>
                <a:latin typeface="华文琥珀"/>
                <a:cs typeface="华文琥珀"/>
              </a:rPr>
              <a:t>√</a:t>
            </a:r>
            <a:r>
              <a:rPr dirty="0" baseline="-6944" sz="4200" spc="-104" b="1">
                <a:solidFill>
                  <a:srgbClr val="FF0000"/>
                </a:solidFill>
                <a:latin typeface="华文琥珀"/>
                <a:cs typeface="华文琥珀"/>
              </a:rPr>
              <a:t> </a:t>
            </a:r>
            <a:r>
              <a:rPr dirty="0" baseline="-3787" sz="3300" spc="-7" b="1">
                <a:solidFill>
                  <a:srgbClr val="1B6B69"/>
                </a:solidFill>
                <a:latin typeface="Times New Roman"/>
                <a:cs typeface="Times New Roman"/>
              </a:rPr>
              <a:t>B</a:t>
            </a:r>
            <a:r>
              <a:rPr dirty="0" sz="2200" spc="-5" b="1">
                <a:solidFill>
                  <a:srgbClr val="1B6B69"/>
                </a:solidFill>
                <a:latin typeface="华文楷体"/>
                <a:cs typeface="华文楷体"/>
              </a:rPr>
              <a:t>．</a:t>
            </a:r>
            <a:r>
              <a:rPr dirty="0" sz="2200" b="1">
                <a:solidFill>
                  <a:srgbClr val="1B6B69"/>
                </a:solidFill>
                <a:latin typeface="华文楷体"/>
                <a:cs typeface="华文楷体"/>
              </a:rPr>
              <a:t>在赤道处，该物体与天体间的引力为</a:t>
            </a:r>
            <a:r>
              <a:rPr dirty="0" baseline="-3787" sz="3300" spc="-7" b="1" i="1">
                <a:solidFill>
                  <a:srgbClr val="1B6B69"/>
                </a:solidFill>
                <a:latin typeface="Times New Roman"/>
                <a:cs typeface="Times New Roman"/>
              </a:rPr>
              <a:t>W</a:t>
            </a:r>
            <a:endParaRPr baseline="-3787" sz="3300">
              <a:latin typeface="Times New Roman"/>
              <a:cs typeface="Times New Roman"/>
            </a:endParaRPr>
          </a:p>
          <a:p>
            <a:pPr marL="451484">
              <a:lnSpc>
                <a:spcPct val="100000"/>
              </a:lnSpc>
              <a:spcBef>
                <a:spcPts val="540"/>
              </a:spcBef>
            </a:pPr>
            <a:r>
              <a:rPr dirty="0" baseline="-3787" sz="3300" spc="-7" b="1">
                <a:solidFill>
                  <a:srgbClr val="1B6B69"/>
                </a:solidFill>
                <a:latin typeface="Times New Roman"/>
                <a:cs typeface="Times New Roman"/>
              </a:rPr>
              <a:t>C</a:t>
            </a:r>
            <a:r>
              <a:rPr dirty="0" sz="2200" b="1">
                <a:solidFill>
                  <a:srgbClr val="1B6B69"/>
                </a:solidFill>
                <a:latin typeface="华文楷体"/>
                <a:cs typeface="华文楷体"/>
              </a:rPr>
              <a:t>．在两极处，该物体随天体自转所需的向心力为</a:t>
            </a:r>
            <a:r>
              <a:rPr dirty="0" baseline="-3787" sz="3300" spc="-7" b="1">
                <a:solidFill>
                  <a:srgbClr val="1B6B69"/>
                </a:solidFill>
                <a:latin typeface="Times New Roman"/>
                <a:cs typeface="Times New Roman"/>
              </a:rPr>
              <a:t>0.1</a:t>
            </a:r>
            <a:r>
              <a:rPr dirty="0" baseline="-3787" sz="3300" spc="-7" b="1" i="1">
                <a:solidFill>
                  <a:srgbClr val="1B6B69"/>
                </a:solidFill>
                <a:latin typeface="Times New Roman"/>
                <a:cs typeface="Times New Roman"/>
              </a:rPr>
              <a:t>W</a:t>
            </a:r>
            <a:endParaRPr baseline="-3787"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baseline="-9920" sz="4200" spc="-15" b="1">
                <a:solidFill>
                  <a:srgbClr val="FF0000"/>
                </a:solidFill>
                <a:latin typeface="华文琥珀"/>
                <a:cs typeface="华文琥珀"/>
              </a:rPr>
              <a:t>√</a:t>
            </a:r>
            <a:r>
              <a:rPr dirty="0" baseline="-9920" sz="4200" spc="-75" b="1">
                <a:solidFill>
                  <a:srgbClr val="FF0000"/>
                </a:solidFill>
                <a:latin typeface="华文琥珀"/>
                <a:cs typeface="华文琥珀"/>
              </a:rPr>
              <a:t> </a:t>
            </a:r>
            <a:r>
              <a:rPr dirty="0" baseline="-3787" sz="3300" spc="-7" b="1">
                <a:solidFill>
                  <a:srgbClr val="1B6B69"/>
                </a:solidFill>
                <a:latin typeface="Times New Roman"/>
                <a:cs typeface="Times New Roman"/>
              </a:rPr>
              <a:t>D</a:t>
            </a:r>
            <a:r>
              <a:rPr dirty="0" sz="2200" spc="-5" b="1">
                <a:solidFill>
                  <a:srgbClr val="1B6B69"/>
                </a:solidFill>
                <a:latin typeface="华文楷体"/>
                <a:cs typeface="华文楷体"/>
              </a:rPr>
              <a:t>．</a:t>
            </a:r>
            <a:r>
              <a:rPr dirty="0" sz="2200" b="1">
                <a:solidFill>
                  <a:srgbClr val="1B6B69"/>
                </a:solidFill>
                <a:latin typeface="华文楷体"/>
                <a:cs typeface="华文楷体"/>
              </a:rPr>
              <a:t>在赤道处，该物体随天体自转所需的向心力为</a:t>
            </a:r>
            <a:r>
              <a:rPr dirty="0" baseline="-3787" sz="3300" spc="-7" b="1">
                <a:solidFill>
                  <a:srgbClr val="1B6B69"/>
                </a:solidFill>
                <a:latin typeface="Times New Roman"/>
                <a:cs typeface="Times New Roman"/>
              </a:rPr>
              <a:t>0.1</a:t>
            </a:r>
            <a:r>
              <a:rPr dirty="0" baseline="-3787" sz="3300" spc="-7" b="1" i="1">
                <a:solidFill>
                  <a:srgbClr val="1B6B69"/>
                </a:solidFill>
                <a:latin typeface="Times New Roman"/>
                <a:cs typeface="Times New Roman"/>
              </a:rPr>
              <a:t>W</a:t>
            </a:r>
            <a:endParaRPr baseline="-3787"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</a:pPr>
            <a:r>
              <a:rPr dirty="0" sz="2200" b="1">
                <a:solidFill>
                  <a:srgbClr val="FF0000"/>
                </a:solidFill>
                <a:latin typeface="宋体"/>
                <a:cs typeface="宋体"/>
              </a:rPr>
              <a:t>【</a:t>
            </a: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ABD</a:t>
            </a:r>
            <a:r>
              <a:rPr dirty="0" sz="2200" spc="-15" b="1">
                <a:solidFill>
                  <a:srgbClr val="FF0000"/>
                </a:solidFill>
                <a:latin typeface="宋体"/>
                <a:cs typeface="宋体"/>
              </a:rPr>
              <a:t>】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87156" y="3276600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44196" y="342900"/>
                </a:moveTo>
                <a:lnTo>
                  <a:pt x="0" y="298703"/>
                </a:lnTo>
                <a:lnTo>
                  <a:pt x="128016" y="170687"/>
                </a:lnTo>
                <a:lnTo>
                  <a:pt x="0" y="42672"/>
                </a:lnTo>
                <a:lnTo>
                  <a:pt x="44196" y="0"/>
                </a:lnTo>
                <a:lnTo>
                  <a:pt x="172212" y="126491"/>
                </a:lnTo>
                <a:lnTo>
                  <a:pt x="260077" y="126491"/>
                </a:lnTo>
                <a:lnTo>
                  <a:pt x="216408" y="170687"/>
                </a:lnTo>
                <a:lnTo>
                  <a:pt x="260077" y="214884"/>
                </a:lnTo>
                <a:lnTo>
                  <a:pt x="172212" y="214884"/>
                </a:lnTo>
                <a:lnTo>
                  <a:pt x="44196" y="342900"/>
                </a:lnTo>
                <a:close/>
              </a:path>
              <a:path w="342900" h="342900">
                <a:moveTo>
                  <a:pt x="260077" y="126491"/>
                </a:moveTo>
                <a:lnTo>
                  <a:pt x="172212" y="126491"/>
                </a:lnTo>
                <a:lnTo>
                  <a:pt x="300227" y="0"/>
                </a:lnTo>
                <a:lnTo>
                  <a:pt x="342900" y="42672"/>
                </a:lnTo>
                <a:lnTo>
                  <a:pt x="260077" y="126491"/>
                </a:lnTo>
                <a:close/>
              </a:path>
              <a:path w="342900" h="342900">
                <a:moveTo>
                  <a:pt x="300227" y="342900"/>
                </a:moveTo>
                <a:lnTo>
                  <a:pt x="172212" y="214884"/>
                </a:lnTo>
                <a:lnTo>
                  <a:pt x="260077" y="214884"/>
                </a:lnTo>
                <a:lnTo>
                  <a:pt x="342900" y="298703"/>
                </a:lnTo>
                <a:lnTo>
                  <a:pt x="300227" y="3429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478520" y="3267125"/>
            <a:ext cx="361315" cy="361315"/>
          </a:xfrm>
          <a:custGeom>
            <a:avLst/>
            <a:gdLst/>
            <a:ahLst/>
            <a:cxnLst/>
            <a:rect l="l" t="t" r="r" b="b"/>
            <a:pathLst>
              <a:path w="361315" h="361314">
                <a:moveTo>
                  <a:pt x="127717" y="180575"/>
                </a:moveTo>
                <a:lnTo>
                  <a:pt x="0" y="52856"/>
                </a:lnTo>
                <a:lnTo>
                  <a:pt x="52856" y="0"/>
                </a:lnTo>
                <a:lnTo>
                  <a:pt x="66330" y="13474"/>
                </a:lnTo>
                <a:lnTo>
                  <a:pt x="48361" y="13474"/>
                </a:lnTo>
                <a:lnTo>
                  <a:pt x="52850" y="17964"/>
                </a:lnTo>
                <a:lnTo>
                  <a:pt x="22453" y="48361"/>
                </a:lnTo>
                <a:lnTo>
                  <a:pt x="13461" y="48361"/>
                </a:lnTo>
                <a:lnTo>
                  <a:pt x="13461" y="57353"/>
                </a:lnTo>
                <a:lnTo>
                  <a:pt x="22453" y="57353"/>
                </a:lnTo>
                <a:lnTo>
                  <a:pt x="141185" y="176085"/>
                </a:lnTo>
                <a:lnTo>
                  <a:pt x="132206" y="176085"/>
                </a:lnTo>
                <a:lnTo>
                  <a:pt x="127717" y="180575"/>
                </a:lnTo>
                <a:close/>
              </a:path>
              <a:path w="361315" h="361314">
                <a:moveTo>
                  <a:pt x="194031" y="132219"/>
                </a:moveTo>
                <a:lnTo>
                  <a:pt x="185063" y="132219"/>
                </a:lnTo>
                <a:lnTo>
                  <a:pt x="180574" y="127729"/>
                </a:lnTo>
                <a:lnTo>
                  <a:pt x="308292" y="0"/>
                </a:lnTo>
                <a:lnTo>
                  <a:pt x="321766" y="13474"/>
                </a:lnTo>
                <a:lnTo>
                  <a:pt x="303808" y="13474"/>
                </a:lnTo>
                <a:lnTo>
                  <a:pt x="308297" y="17964"/>
                </a:lnTo>
                <a:lnTo>
                  <a:pt x="194031" y="132219"/>
                </a:lnTo>
                <a:close/>
              </a:path>
              <a:path w="361315" h="361314">
                <a:moveTo>
                  <a:pt x="52850" y="17964"/>
                </a:moveTo>
                <a:lnTo>
                  <a:pt x="48361" y="13474"/>
                </a:lnTo>
                <a:lnTo>
                  <a:pt x="57340" y="13474"/>
                </a:lnTo>
                <a:lnTo>
                  <a:pt x="52850" y="17964"/>
                </a:lnTo>
                <a:close/>
              </a:path>
              <a:path w="361315" h="361314">
                <a:moveTo>
                  <a:pt x="180568" y="145681"/>
                </a:moveTo>
                <a:lnTo>
                  <a:pt x="52850" y="17964"/>
                </a:lnTo>
                <a:lnTo>
                  <a:pt x="57340" y="13474"/>
                </a:lnTo>
                <a:lnTo>
                  <a:pt x="66330" y="13474"/>
                </a:lnTo>
                <a:lnTo>
                  <a:pt x="180574" y="127729"/>
                </a:lnTo>
                <a:lnTo>
                  <a:pt x="176085" y="132219"/>
                </a:lnTo>
                <a:lnTo>
                  <a:pt x="194031" y="132219"/>
                </a:lnTo>
                <a:lnTo>
                  <a:pt x="180568" y="145681"/>
                </a:lnTo>
                <a:close/>
              </a:path>
              <a:path w="361315" h="361314">
                <a:moveTo>
                  <a:pt x="308297" y="17964"/>
                </a:moveTo>
                <a:lnTo>
                  <a:pt x="303808" y="13474"/>
                </a:lnTo>
                <a:lnTo>
                  <a:pt x="312787" y="13474"/>
                </a:lnTo>
                <a:lnTo>
                  <a:pt x="308297" y="17964"/>
                </a:lnTo>
                <a:close/>
              </a:path>
              <a:path w="361315" h="361314">
                <a:moveTo>
                  <a:pt x="343179" y="52856"/>
                </a:moveTo>
                <a:lnTo>
                  <a:pt x="308297" y="17964"/>
                </a:lnTo>
                <a:lnTo>
                  <a:pt x="312787" y="13474"/>
                </a:lnTo>
                <a:lnTo>
                  <a:pt x="321766" y="13474"/>
                </a:lnTo>
                <a:lnTo>
                  <a:pt x="356653" y="48361"/>
                </a:lnTo>
                <a:lnTo>
                  <a:pt x="347674" y="48361"/>
                </a:lnTo>
                <a:lnTo>
                  <a:pt x="343179" y="52856"/>
                </a:lnTo>
                <a:close/>
              </a:path>
              <a:path w="361315" h="361314">
                <a:moveTo>
                  <a:pt x="13461" y="57353"/>
                </a:moveTo>
                <a:lnTo>
                  <a:pt x="13461" y="48361"/>
                </a:lnTo>
                <a:lnTo>
                  <a:pt x="17957" y="52857"/>
                </a:lnTo>
                <a:lnTo>
                  <a:pt x="13461" y="57353"/>
                </a:lnTo>
                <a:close/>
              </a:path>
              <a:path w="361315" h="361314">
                <a:moveTo>
                  <a:pt x="17957" y="52857"/>
                </a:moveTo>
                <a:lnTo>
                  <a:pt x="13461" y="48361"/>
                </a:lnTo>
                <a:lnTo>
                  <a:pt x="22453" y="48361"/>
                </a:lnTo>
                <a:lnTo>
                  <a:pt x="17957" y="52857"/>
                </a:lnTo>
                <a:close/>
              </a:path>
              <a:path w="361315" h="361314">
                <a:moveTo>
                  <a:pt x="347674" y="57353"/>
                </a:moveTo>
                <a:lnTo>
                  <a:pt x="343179" y="52856"/>
                </a:lnTo>
                <a:lnTo>
                  <a:pt x="347674" y="48361"/>
                </a:lnTo>
                <a:lnTo>
                  <a:pt x="347674" y="57353"/>
                </a:lnTo>
                <a:close/>
              </a:path>
              <a:path w="361315" h="361314">
                <a:moveTo>
                  <a:pt x="356653" y="57353"/>
                </a:moveTo>
                <a:lnTo>
                  <a:pt x="347674" y="57353"/>
                </a:lnTo>
                <a:lnTo>
                  <a:pt x="347674" y="48361"/>
                </a:lnTo>
                <a:lnTo>
                  <a:pt x="356653" y="48361"/>
                </a:lnTo>
                <a:lnTo>
                  <a:pt x="361149" y="52857"/>
                </a:lnTo>
                <a:lnTo>
                  <a:pt x="356653" y="57353"/>
                </a:lnTo>
                <a:close/>
              </a:path>
              <a:path w="361315" h="361314">
                <a:moveTo>
                  <a:pt x="343185" y="308299"/>
                </a:moveTo>
                <a:lnTo>
                  <a:pt x="215473" y="180575"/>
                </a:lnTo>
                <a:lnTo>
                  <a:pt x="343179" y="52856"/>
                </a:lnTo>
                <a:lnTo>
                  <a:pt x="347674" y="57353"/>
                </a:lnTo>
                <a:lnTo>
                  <a:pt x="356653" y="57353"/>
                </a:lnTo>
                <a:lnTo>
                  <a:pt x="237921" y="176085"/>
                </a:lnTo>
                <a:lnTo>
                  <a:pt x="228942" y="176085"/>
                </a:lnTo>
                <a:lnTo>
                  <a:pt x="228942" y="185064"/>
                </a:lnTo>
                <a:lnTo>
                  <a:pt x="237920" y="185064"/>
                </a:lnTo>
                <a:lnTo>
                  <a:pt x="356654" y="303809"/>
                </a:lnTo>
                <a:lnTo>
                  <a:pt x="347674" y="303809"/>
                </a:lnTo>
                <a:lnTo>
                  <a:pt x="343185" y="308299"/>
                </a:lnTo>
                <a:close/>
              </a:path>
              <a:path w="361315" h="361314">
                <a:moveTo>
                  <a:pt x="22453" y="57353"/>
                </a:moveTo>
                <a:lnTo>
                  <a:pt x="13461" y="57353"/>
                </a:lnTo>
                <a:lnTo>
                  <a:pt x="17957" y="52857"/>
                </a:lnTo>
                <a:lnTo>
                  <a:pt x="22453" y="57353"/>
                </a:lnTo>
                <a:close/>
              </a:path>
              <a:path w="361315" h="361314">
                <a:moveTo>
                  <a:pt x="185063" y="132219"/>
                </a:moveTo>
                <a:lnTo>
                  <a:pt x="176085" y="132219"/>
                </a:lnTo>
                <a:lnTo>
                  <a:pt x="180574" y="127729"/>
                </a:lnTo>
                <a:lnTo>
                  <a:pt x="185063" y="132219"/>
                </a:lnTo>
                <a:close/>
              </a:path>
              <a:path w="361315" h="361314">
                <a:moveTo>
                  <a:pt x="132206" y="185064"/>
                </a:moveTo>
                <a:lnTo>
                  <a:pt x="127717" y="180575"/>
                </a:lnTo>
                <a:lnTo>
                  <a:pt x="132206" y="176085"/>
                </a:lnTo>
                <a:lnTo>
                  <a:pt x="132206" y="185064"/>
                </a:lnTo>
                <a:close/>
              </a:path>
              <a:path w="361315" h="361314">
                <a:moveTo>
                  <a:pt x="141197" y="185064"/>
                </a:moveTo>
                <a:lnTo>
                  <a:pt x="132206" y="185064"/>
                </a:lnTo>
                <a:lnTo>
                  <a:pt x="132206" y="176085"/>
                </a:lnTo>
                <a:lnTo>
                  <a:pt x="141185" y="176085"/>
                </a:lnTo>
                <a:lnTo>
                  <a:pt x="145681" y="180581"/>
                </a:lnTo>
                <a:lnTo>
                  <a:pt x="141197" y="185064"/>
                </a:lnTo>
                <a:close/>
              </a:path>
              <a:path w="361315" h="361314">
                <a:moveTo>
                  <a:pt x="228942" y="185064"/>
                </a:moveTo>
                <a:lnTo>
                  <a:pt x="228942" y="176085"/>
                </a:lnTo>
                <a:lnTo>
                  <a:pt x="233425" y="180581"/>
                </a:lnTo>
                <a:lnTo>
                  <a:pt x="228942" y="185064"/>
                </a:lnTo>
                <a:close/>
              </a:path>
              <a:path w="361315" h="361314">
                <a:moveTo>
                  <a:pt x="233431" y="180575"/>
                </a:moveTo>
                <a:lnTo>
                  <a:pt x="228942" y="176085"/>
                </a:lnTo>
                <a:lnTo>
                  <a:pt x="237921" y="176085"/>
                </a:lnTo>
                <a:lnTo>
                  <a:pt x="233431" y="180575"/>
                </a:lnTo>
                <a:close/>
              </a:path>
              <a:path w="361315" h="361314">
                <a:moveTo>
                  <a:pt x="52856" y="361149"/>
                </a:moveTo>
                <a:lnTo>
                  <a:pt x="5" y="308299"/>
                </a:lnTo>
                <a:lnTo>
                  <a:pt x="127723" y="180581"/>
                </a:lnTo>
                <a:lnTo>
                  <a:pt x="132206" y="185064"/>
                </a:lnTo>
                <a:lnTo>
                  <a:pt x="141197" y="185064"/>
                </a:lnTo>
                <a:lnTo>
                  <a:pt x="22441" y="303809"/>
                </a:lnTo>
                <a:lnTo>
                  <a:pt x="13461" y="303809"/>
                </a:lnTo>
                <a:lnTo>
                  <a:pt x="13461" y="312788"/>
                </a:lnTo>
                <a:lnTo>
                  <a:pt x="22440" y="312788"/>
                </a:lnTo>
                <a:lnTo>
                  <a:pt x="52850" y="343198"/>
                </a:lnTo>
                <a:lnTo>
                  <a:pt x="48361" y="347687"/>
                </a:lnTo>
                <a:lnTo>
                  <a:pt x="66318" y="347687"/>
                </a:lnTo>
                <a:lnTo>
                  <a:pt x="52856" y="361149"/>
                </a:lnTo>
                <a:close/>
              </a:path>
              <a:path w="361315" h="361314">
                <a:moveTo>
                  <a:pt x="237920" y="185064"/>
                </a:moveTo>
                <a:lnTo>
                  <a:pt x="228942" y="185064"/>
                </a:lnTo>
                <a:lnTo>
                  <a:pt x="233437" y="180581"/>
                </a:lnTo>
                <a:lnTo>
                  <a:pt x="237920" y="185064"/>
                </a:lnTo>
                <a:close/>
              </a:path>
              <a:path w="361315" h="361314">
                <a:moveTo>
                  <a:pt x="66318" y="347687"/>
                </a:moveTo>
                <a:lnTo>
                  <a:pt x="57340" y="347687"/>
                </a:lnTo>
                <a:lnTo>
                  <a:pt x="52850" y="343197"/>
                </a:lnTo>
                <a:lnTo>
                  <a:pt x="180568" y="215468"/>
                </a:lnTo>
                <a:lnTo>
                  <a:pt x="194042" y="228942"/>
                </a:lnTo>
                <a:lnTo>
                  <a:pt x="176085" y="228942"/>
                </a:lnTo>
                <a:lnTo>
                  <a:pt x="180574" y="233432"/>
                </a:lnTo>
                <a:lnTo>
                  <a:pt x="66318" y="347687"/>
                </a:lnTo>
                <a:close/>
              </a:path>
              <a:path w="361315" h="361314">
                <a:moveTo>
                  <a:pt x="180574" y="233432"/>
                </a:moveTo>
                <a:lnTo>
                  <a:pt x="176085" y="228942"/>
                </a:lnTo>
                <a:lnTo>
                  <a:pt x="185063" y="228942"/>
                </a:lnTo>
                <a:lnTo>
                  <a:pt x="180574" y="233432"/>
                </a:lnTo>
                <a:close/>
              </a:path>
              <a:path w="361315" h="361314">
                <a:moveTo>
                  <a:pt x="308292" y="361149"/>
                </a:moveTo>
                <a:lnTo>
                  <a:pt x="180574" y="233432"/>
                </a:lnTo>
                <a:lnTo>
                  <a:pt x="185063" y="228942"/>
                </a:lnTo>
                <a:lnTo>
                  <a:pt x="194042" y="228942"/>
                </a:lnTo>
                <a:lnTo>
                  <a:pt x="308297" y="343198"/>
                </a:lnTo>
                <a:lnTo>
                  <a:pt x="303808" y="347687"/>
                </a:lnTo>
                <a:lnTo>
                  <a:pt x="321757" y="347687"/>
                </a:lnTo>
                <a:lnTo>
                  <a:pt x="308292" y="361149"/>
                </a:lnTo>
                <a:close/>
              </a:path>
              <a:path w="361315" h="361314">
                <a:moveTo>
                  <a:pt x="13461" y="312788"/>
                </a:moveTo>
                <a:lnTo>
                  <a:pt x="13461" y="303809"/>
                </a:lnTo>
                <a:lnTo>
                  <a:pt x="17945" y="308305"/>
                </a:lnTo>
                <a:lnTo>
                  <a:pt x="13461" y="312788"/>
                </a:lnTo>
                <a:close/>
              </a:path>
              <a:path w="361315" h="361314">
                <a:moveTo>
                  <a:pt x="17951" y="308299"/>
                </a:moveTo>
                <a:lnTo>
                  <a:pt x="13461" y="303809"/>
                </a:lnTo>
                <a:lnTo>
                  <a:pt x="22441" y="303809"/>
                </a:lnTo>
                <a:lnTo>
                  <a:pt x="17951" y="308299"/>
                </a:lnTo>
                <a:close/>
              </a:path>
              <a:path w="361315" h="361314">
                <a:moveTo>
                  <a:pt x="347674" y="312788"/>
                </a:moveTo>
                <a:lnTo>
                  <a:pt x="343186" y="308299"/>
                </a:lnTo>
                <a:lnTo>
                  <a:pt x="347674" y="303809"/>
                </a:lnTo>
                <a:lnTo>
                  <a:pt x="347674" y="312788"/>
                </a:lnTo>
                <a:close/>
              </a:path>
              <a:path w="361315" h="361314">
                <a:moveTo>
                  <a:pt x="356665" y="312788"/>
                </a:moveTo>
                <a:lnTo>
                  <a:pt x="347674" y="312788"/>
                </a:lnTo>
                <a:lnTo>
                  <a:pt x="347674" y="303809"/>
                </a:lnTo>
                <a:lnTo>
                  <a:pt x="356654" y="303809"/>
                </a:lnTo>
                <a:lnTo>
                  <a:pt x="361149" y="308305"/>
                </a:lnTo>
                <a:lnTo>
                  <a:pt x="356665" y="312788"/>
                </a:lnTo>
                <a:close/>
              </a:path>
              <a:path w="361315" h="361314">
                <a:moveTo>
                  <a:pt x="22440" y="312788"/>
                </a:moveTo>
                <a:lnTo>
                  <a:pt x="13461" y="312788"/>
                </a:lnTo>
                <a:lnTo>
                  <a:pt x="17957" y="308305"/>
                </a:lnTo>
                <a:lnTo>
                  <a:pt x="22440" y="312788"/>
                </a:lnTo>
                <a:close/>
              </a:path>
              <a:path w="361315" h="361314">
                <a:moveTo>
                  <a:pt x="321757" y="347687"/>
                </a:moveTo>
                <a:lnTo>
                  <a:pt x="312787" y="347687"/>
                </a:lnTo>
                <a:lnTo>
                  <a:pt x="308297" y="343197"/>
                </a:lnTo>
                <a:lnTo>
                  <a:pt x="343191" y="308305"/>
                </a:lnTo>
                <a:lnTo>
                  <a:pt x="347674" y="312788"/>
                </a:lnTo>
                <a:lnTo>
                  <a:pt x="356665" y="312788"/>
                </a:lnTo>
                <a:lnTo>
                  <a:pt x="321757" y="347687"/>
                </a:lnTo>
                <a:close/>
              </a:path>
              <a:path w="361315" h="361314">
                <a:moveTo>
                  <a:pt x="312787" y="347687"/>
                </a:moveTo>
                <a:lnTo>
                  <a:pt x="303808" y="347687"/>
                </a:lnTo>
                <a:lnTo>
                  <a:pt x="308297" y="343197"/>
                </a:lnTo>
                <a:lnTo>
                  <a:pt x="312787" y="347687"/>
                </a:lnTo>
                <a:close/>
              </a:path>
              <a:path w="361315" h="361314">
                <a:moveTo>
                  <a:pt x="57340" y="347687"/>
                </a:moveTo>
                <a:lnTo>
                  <a:pt x="48361" y="347687"/>
                </a:lnTo>
                <a:lnTo>
                  <a:pt x="52850" y="343198"/>
                </a:lnTo>
                <a:lnTo>
                  <a:pt x="57340" y="3476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5003" y="958596"/>
            <a:ext cx="7414259" cy="1251585"/>
          </a:xfrm>
          <a:custGeom>
            <a:avLst/>
            <a:gdLst/>
            <a:ahLst/>
            <a:cxnLst/>
            <a:rect l="l" t="t" r="r" b="b"/>
            <a:pathLst>
              <a:path w="7414259" h="1251585">
                <a:moveTo>
                  <a:pt x="0" y="0"/>
                </a:moveTo>
                <a:lnTo>
                  <a:pt x="7414259" y="0"/>
                </a:lnTo>
                <a:lnTo>
                  <a:pt x="7414259" y="1251203"/>
                </a:lnTo>
                <a:lnTo>
                  <a:pt x="0" y="12512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62951" y="946632"/>
            <a:ext cx="7439659" cy="1275715"/>
          </a:xfrm>
          <a:custGeom>
            <a:avLst/>
            <a:gdLst/>
            <a:ahLst/>
            <a:cxnLst/>
            <a:rect l="l" t="t" r="r" b="b"/>
            <a:pathLst>
              <a:path w="7439659" h="1275714">
                <a:moveTo>
                  <a:pt x="7439571" y="1275549"/>
                </a:moveTo>
                <a:lnTo>
                  <a:pt x="0" y="1275549"/>
                </a:lnTo>
                <a:lnTo>
                  <a:pt x="0" y="0"/>
                </a:lnTo>
                <a:lnTo>
                  <a:pt x="7439571" y="0"/>
                </a:lnTo>
                <a:lnTo>
                  <a:pt x="7439571" y="12699"/>
                </a:lnTo>
                <a:lnTo>
                  <a:pt x="25400" y="12699"/>
                </a:lnTo>
                <a:lnTo>
                  <a:pt x="12700" y="25399"/>
                </a:lnTo>
                <a:lnTo>
                  <a:pt x="25400" y="25399"/>
                </a:lnTo>
                <a:lnTo>
                  <a:pt x="25400" y="1250149"/>
                </a:lnTo>
                <a:lnTo>
                  <a:pt x="12700" y="1250149"/>
                </a:lnTo>
                <a:lnTo>
                  <a:pt x="25400" y="1262849"/>
                </a:lnTo>
                <a:lnTo>
                  <a:pt x="7439571" y="1262849"/>
                </a:lnTo>
                <a:lnTo>
                  <a:pt x="7439571" y="1275549"/>
                </a:lnTo>
                <a:close/>
              </a:path>
              <a:path w="7439659" h="1275714">
                <a:moveTo>
                  <a:pt x="25400" y="25399"/>
                </a:moveTo>
                <a:lnTo>
                  <a:pt x="12700" y="25399"/>
                </a:lnTo>
                <a:lnTo>
                  <a:pt x="25400" y="12699"/>
                </a:lnTo>
                <a:lnTo>
                  <a:pt x="25400" y="25399"/>
                </a:lnTo>
                <a:close/>
              </a:path>
              <a:path w="7439659" h="1275714">
                <a:moveTo>
                  <a:pt x="7414171" y="25399"/>
                </a:moveTo>
                <a:lnTo>
                  <a:pt x="25400" y="25399"/>
                </a:lnTo>
                <a:lnTo>
                  <a:pt x="25400" y="12699"/>
                </a:lnTo>
                <a:lnTo>
                  <a:pt x="7414171" y="12699"/>
                </a:lnTo>
                <a:lnTo>
                  <a:pt x="7414171" y="25399"/>
                </a:lnTo>
                <a:close/>
              </a:path>
              <a:path w="7439659" h="1275714">
                <a:moveTo>
                  <a:pt x="7414171" y="1262849"/>
                </a:moveTo>
                <a:lnTo>
                  <a:pt x="7414171" y="12699"/>
                </a:lnTo>
                <a:lnTo>
                  <a:pt x="7426871" y="25399"/>
                </a:lnTo>
                <a:lnTo>
                  <a:pt x="7439571" y="25399"/>
                </a:lnTo>
                <a:lnTo>
                  <a:pt x="7439571" y="1250149"/>
                </a:lnTo>
                <a:lnTo>
                  <a:pt x="7426871" y="1250149"/>
                </a:lnTo>
                <a:lnTo>
                  <a:pt x="7414171" y="1262849"/>
                </a:lnTo>
                <a:close/>
              </a:path>
              <a:path w="7439659" h="1275714">
                <a:moveTo>
                  <a:pt x="7439571" y="25399"/>
                </a:moveTo>
                <a:lnTo>
                  <a:pt x="7426871" y="25399"/>
                </a:lnTo>
                <a:lnTo>
                  <a:pt x="7414171" y="12699"/>
                </a:lnTo>
                <a:lnTo>
                  <a:pt x="7439571" y="12699"/>
                </a:lnTo>
                <a:lnTo>
                  <a:pt x="7439571" y="25399"/>
                </a:lnTo>
                <a:close/>
              </a:path>
              <a:path w="7439659" h="1275714">
                <a:moveTo>
                  <a:pt x="25400" y="1262849"/>
                </a:moveTo>
                <a:lnTo>
                  <a:pt x="12700" y="1250149"/>
                </a:lnTo>
                <a:lnTo>
                  <a:pt x="25400" y="1250149"/>
                </a:lnTo>
                <a:lnTo>
                  <a:pt x="25400" y="1262849"/>
                </a:lnTo>
                <a:close/>
              </a:path>
              <a:path w="7439659" h="1275714">
                <a:moveTo>
                  <a:pt x="7414171" y="1262849"/>
                </a:moveTo>
                <a:lnTo>
                  <a:pt x="25400" y="1262849"/>
                </a:lnTo>
                <a:lnTo>
                  <a:pt x="25400" y="1250149"/>
                </a:lnTo>
                <a:lnTo>
                  <a:pt x="7414171" y="1250149"/>
                </a:lnTo>
                <a:lnTo>
                  <a:pt x="7414171" y="1262849"/>
                </a:lnTo>
                <a:close/>
              </a:path>
              <a:path w="7439659" h="1275714">
                <a:moveTo>
                  <a:pt x="7439571" y="1262849"/>
                </a:moveTo>
                <a:lnTo>
                  <a:pt x="7414171" y="1262849"/>
                </a:lnTo>
                <a:lnTo>
                  <a:pt x="7426871" y="1250149"/>
                </a:lnTo>
                <a:lnTo>
                  <a:pt x="7439571" y="1250149"/>
                </a:lnTo>
                <a:lnTo>
                  <a:pt x="7439571" y="1262849"/>
                </a:lnTo>
                <a:close/>
              </a:path>
            </a:pathLst>
          </a:custGeom>
          <a:solidFill>
            <a:srgbClr val="9BF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75003" y="935710"/>
            <a:ext cx="7414259" cy="118618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just" marL="92075" marR="90170" indent="558800">
              <a:lnSpc>
                <a:spcPct val="113799"/>
              </a:lnSpc>
              <a:spcBef>
                <a:spcPts val="225"/>
              </a:spcBef>
            </a:pPr>
            <a:r>
              <a:rPr dirty="0" sz="2200" b="1">
                <a:solidFill>
                  <a:srgbClr val="145252"/>
                </a:solidFill>
                <a:latin typeface="华文楷体"/>
                <a:cs typeface="华文楷体"/>
              </a:rPr>
              <a:t>已知地球质量约为</a:t>
            </a:r>
            <a:r>
              <a:rPr dirty="0" baseline="-3787" sz="3300" spc="-7" b="1" i="1">
                <a:solidFill>
                  <a:srgbClr val="145252"/>
                </a:solidFill>
                <a:latin typeface="Times New Roman"/>
                <a:cs typeface="Times New Roman"/>
              </a:rPr>
              <a:t>M</a:t>
            </a:r>
            <a:r>
              <a:rPr dirty="0" baseline="-3787" sz="3300" spc="-7" b="1">
                <a:solidFill>
                  <a:srgbClr val="145252"/>
                </a:solidFill>
                <a:latin typeface="Times New Roman"/>
                <a:cs typeface="Times New Roman"/>
              </a:rPr>
              <a:t>=6.</a:t>
            </a:r>
            <a:r>
              <a:rPr dirty="0" baseline="-3787" sz="3300" spc="-22" b="1">
                <a:solidFill>
                  <a:srgbClr val="145252"/>
                </a:solidFill>
                <a:latin typeface="Times New Roman"/>
                <a:cs typeface="Times New Roman"/>
              </a:rPr>
              <a:t> </a:t>
            </a:r>
            <a:r>
              <a:rPr dirty="0" baseline="-3787" sz="3300" b="1">
                <a:solidFill>
                  <a:srgbClr val="145252"/>
                </a:solidFill>
                <a:latin typeface="Times New Roman"/>
                <a:cs typeface="Times New Roman"/>
              </a:rPr>
              <a:t>0</a:t>
            </a:r>
            <a:r>
              <a:rPr dirty="0" sz="2200" b="1">
                <a:solidFill>
                  <a:srgbClr val="145252"/>
                </a:solidFill>
                <a:latin typeface="华文楷体"/>
                <a:cs typeface="华文楷体"/>
              </a:rPr>
              <a:t>×</a:t>
            </a:r>
            <a:r>
              <a:rPr dirty="0" baseline="-3787" sz="3300" b="1">
                <a:solidFill>
                  <a:srgbClr val="145252"/>
                </a:solidFill>
                <a:latin typeface="Times New Roman"/>
                <a:cs typeface="Times New Roman"/>
              </a:rPr>
              <a:t>10</a:t>
            </a:r>
            <a:r>
              <a:rPr dirty="0" baseline="27777" sz="2100" b="1">
                <a:solidFill>
                  <a:srgbClr val="145252"/>
                </a:solidFill>
                <a:latin typeface="Times New Roman"/>
                <a:cs typeface="Times New Roman"/>
              </a:rPr>
              <a:t>24</a:t>
            </a:r>
            <a:r>
              <a:rPr dirty="0" baseline="-3787" sz="3300" b="1">
                <a:solidFill>
                  <a:srgbClr val="145252"/>
                </a:solidFill>
                <a:latin typeface="Times New Roman"/>
                <a:cs typeface="Times New Roman"/>
              </a:rPr>
              <a:t>kg</a:t>
            </a:r>
            <a:r>
              <a:rPr dirty="0" sz="2200" b="1">
                <a:solidFill>
                  <a:srgbClr val="145252"/>
                </a:solidFill>
                <a:latin typeface="华文楷体"/>
                <a:cs typeface="华文楷体"/>
              </a:rPr>
              <a:t>，地球赤道半径约</a:t>
            </a:r>
            <a:r>
              <a:rPr dirty="0" sz="2200" spc="-10" b="1">
                <a:solidFill>
                  <a:srgbClr val="145252"/>
                </a:solidFill>
                <a:latin typeface="华文楷体"/>
                <a:cs typeface="华文楷体"/>
              </a:rPr>
              <a:t>为 </a:t>
            </a:r>
            <a:r>
              <a:rPr dirty="0" sz="2200" spc="-5" b="1" i="1">
                <a:solidFill>
                  <a:srgbClr val="145252"/>
                </a:solidFill>
                <a:latin typeface="Times New Roman"/>
                <a:cs typeface="Times New Roman"/>
              </a:rPr>
              <a:t>R</a:t>
            </a:r>
            <a:r>
              <a:rPr dirty="0" sz="2200" spc="-5" b="1">
                <a:solidFill>
                  <a:srgbClr val="145252"/>
                </a:solidFill>
                <a:latin typeface="Times New Roman"/>
                <a:cs typeface="Times New Roman"/>
              </a:rPr>
              <a:t>=6380</a:t>
            </a:r>
            <a:r>
              <a:rPr dirty="0" sz="2200" spc="-15" b="1">
                <a:solidFill>
                  <a:srgbClr val="145252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145252"/>
                </a:solidFill>
                <a:latin typeface="Times New Roman"/>
                <a:cs typeface="Times New Roman"/>
              </a:rPr>
              <a:t>km</a:t>
            </a:r>
            <a:r>
              <a:rPr dirty="0" baseline="2525" sz="3300" b="1">
                <a:solidFill>
                  <a:srgbClr val="145252"/>
                </a:solidFill>
                <a:latin typeface="华文楷体"/>
                <a:cs typeface="华文楷体"/>
              </a:rPr>
              <a:t>，地球表面赤道处的重力加速度取</a:t>
            </a:r>
            <a:r>
              <a:rPr dirty="0" sz="2200" spc="-5" b="1" i="1">
                <a:solidFill>
                  <a:srgbClr val="145252"/>
                </a:solidFill>
                <a:latin typeface="Times New Roman"/>
                <a:cs typeface="Times New Roman"/>
              </a:rPr>
              <a:t>g</a:t>
            </a:r>
            <a:r>
              <a:rPr dirty="0" sz="2200" spc="-5" b="1">
                <a:solidFill>
                  <a:srgbClr val="145252"/>
                </a:solidFill>
                <a:latin typeface="Times New Roman"/>
                <a:cs typeface="Times New Roman"/>
              </a:rPr>
              <a:t>=9.</a:t>
            </a:r>
            <a:r>
              <a:rPr dirty="0" sz="2200" spc="-10" b="1">
                <a:solidFill>
                  <a:srgbClr val="145252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145252"/>
                </a:solidFill>
                <a:latin typeface="Times New Roman"/>
                <a:cs typeface="Times New Roman"/>
              </a:rPr>
              <a:t>78m/s</a:t>
            </a:r>
            <a:r>
              <a:rPr dirty="0" baseline="31746" sz="2100" b="1">
                <a:solidFill>
                  <a:srgbClr val="145252"/>
                </a:solidFill>
                <a:latin typeface="Times New Roman"/>
                <a:cs typeface="Times New Roman"/>
              </a:rPr>
              <a:t>2</a:t>
            </a:r>
            <a:r>
              <a:rPr dirty="0" baseline="2525" sz="3300" spc="-15" b="1">
                <a:solidFill>
                  <a:srgbClr val="145252"/>
                </a:solidFill>
                <a:latin typeface="华文楷体"/>
                <a:cs typeface="华文楷体"/>
              </a:rPr>
              <a:t>。 </a:t>
            </a:r>
            <a:r>
              <a:rPr dirty="0" sz="2200" b="1">
                <a:solidFill>
                  <a:srgbClr val="145252"/>
                </a:solidFill>
                <a:latin typeface="华文楷体"/>
                <a:cs typeface="华文楷体"/>
              </a:rPr>
              <a:t>试比较地球赤道表面质量为</a:t>
            </a:r>
            <a:r>
              <a:rPr dirty="0" baseline="-3787" sz="3300" spc="-7" b="1">
                <a:solidFill>
                  <a:srgbClr val="145252"/>
                </a:solidFill>
                <a:latin typeface="Times New Roman"/>
                <a:cs typeface="Times New Roman"/>
              </a:rPr>
              <a:t>1.</a:t>
            </a:r>
            <a:r>
              <a:rPr dirty="0" baseline="-3787" sz="3300" spc="-22" b="1">
                <a:solidFill>
                  <a:srgbClr val="145252"/>
                </a:solidFill>
                <a:latin typeface="Times New Roman"/>
                <a:cs typeface="Times New Roman"/>
              </a:rPr>
              <a:t> </a:t>
            </a:r>
            <a:r>
              <a:rPr dirty="0" baseline="-3787" sz="3300" spc="-7" b="1">
                <a:solidFill>
                  <a:srgbClr val="145252"/>
                </a:solidFill>
                <a:latin typeface="Times New Roman"/>
                <a:cs typeface="Times New Roman"/>
              </a:rPr>
              <a:t>0</a:t>
            </a:r>
            <a:r>
              <a:rPr dirty="0" baseline="-3787" sz="3300" spc="-15" b="1">
                <a:solidFill>
                  <a:srgbClr val="145252"/>
                </a:solidFill>
                <a:latin typeface="Times New Roman"/>
                <a:cs typeface="Times New Roman"/>
              </a:rPr>
              <a:t> </a:t>
            </a:r>
            <a:r>
              <a:rPr dirty="0" baseline="-3787" sz="3300" spc="-7" b="1">
                <a:solidFill>
                  <a:srgbClr val="145252"/>
                </a:solidFill>
                <a:latin typeface="Times New Roman"/>
                <a:cs typeface="Times New Roman"/>
              </a:rPr>
              <a:t>kg</a:t>
            </a:r>
            <a:r>
              <a:rPr dirty="0" sz="2200" b="1">
                <a:solidFill>
                  <a:srgbClr val="145252"/>
                </a:solidFill>
                <a:latin typeface="华文楷体"/>
                <a:cs typeface="华文楷体"/>
              </a:rPr>
              <a:t>物体的重力和万有引力</a:t>
            </a:r>
            <a:r>
              <a:rPr dirty="0" sz="2200" spc="-10" b="1">
                <a:solidFill>
                  <a:srgbClr val="145252"/>
                </a:solidFill>
                <a:latin typeface="华文楷体"/>
                <a:cs typeface="华文楷体"/>
              </a:rPr>
              <a:t>。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378" y="1575854"/>
            <a:ext cx="432434" cy="432434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3200" b="1">
                <a:solidFill>
                  <a:srgbClr val="2CB1AE"/>
                </a:solidFill>
                <a:latin typeface="微软雅黑"/>
                <a:cs typeface="微软雅黑"/>
              </a:rPr>
              <a:t>例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378" y="2216569"/>
            <a:ext cx="432434" cy="432434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3200" b="1">
                <a:solidFill>
                  <a:srgbClr val="2CB1AE"/>
                </a:solidFill>
                <a:latin typeface="微软雅黑"/>
                <a:cs typeface="微软雅黑"/>
              </a:rPr>
              <a:t>题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7524" y="1225550"/>
            <a:ext cx="0" cy="2160270"/>
          </a:xfrm>
          <a:custGeom>
            <a:avLst/>
            <a:gdLst/>
            <a:ahLst/>
            <a:cxnLst/>
            <a:rect l="l" t="t" r="r" b="b"/>
            <a:pathLst>
              <a:path w="0" h="2160270">
                <a:moveTo>
                  <a:pt x="0" y="0"/>
                </a:moveTo>
                <a:lnTo>
                  <a:pt x="0" y="2160054"/>
                </a:lnTo>
              </a:path>
            </a:pathLst>
          </a:custGeom>
          <a:ln w="21462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0183" y="803148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0" y="272795"/>
                </a:lnTo>
                <a:lnTo>
                  <a:pt x="272796" y="272795"/>
                </a:lnTo>
                <a:lnTo>
                  <a:pt x="272796" y="0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7824" y="952500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4" h="184784">
                <a:moveTo>
                  <a:pt x="0" y="0"/>
                </a:moveTo>
                <a:lnTo>
                  <a:pt x="0" y="184403"/>
                </a:lnTo>
                <a:lnTo>
                  <a:pt x="184403" y="184403"/>
                </a:lnTo>
                <a:lnTo>
                  <a:pt x="184403" y="0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19997" y="3086874"/>
            <a:ext cx="490220" cy="0"/>
          </a:xfrm>
          <a:custGeom>
            <a:avLst/>
            <a:gdLst/>
            <a:ahLst/>
            <a:cxnLst/>
            <a:rect l="l" t="t" r="r" b="b"/>
            <a:pathLst>
              <a:path w="490219" h="0">
                <a:moveTo>
                  <a:pt x="0" y="0"/>
                </a:moveTo>
                <a:lnTo>
                  <a:pt x="490067" y="0"/>
                </a:lnTo>
              </a:path>
            </a:pathLst>
          </a:custGeom>
          <a:ln w="130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95189" y="3086874"/>
            <a:ext cx="1403350" cy="0"/>
          </a:xfrm>
          <a:custGeom>
            <a:avLst/>
            <a:gdLst/>
            <a:ahLst/>
            <a:cxnLst/>
            <a:rect l="l" t="t" r="r" b="b"/>
            <a:pathLst>
              <a:path w="1403350" h="0">
                <a:moveTo>
                  <a:pt x="0" y="0"/>
                </a:moveTo>
                <a:lnTo>
                  <a:pt x="1403057" y="0"/>
                </a:lnTo>
              </a:path>
            </a:pathLst>
          </a:custGeom>
          <a:ln w="130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423574" y="2870415"/>
            <a:ext cx="230504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latin typeface="Times New Roman"/>
                <a:cs typeface="Times New Roman"/>
              </a:rPr>
              <a:t>-1</a:t>
            </a:r>
            <a:r>
              <a:rPr dirty="0" sz="1200" spc="-5" b="1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0444" y="2877439"/>
            <a:ext cx="1311910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15" b="1">
                <a:latin typeface="Times New Roman"/>
                <a:cs typeface="Times New Roman"/>
              </a:rPr>
              <a:t>N </a:t>
            </a:r>
            <a:r>
              <a:rPr dirty="0" sz="2050" spc="10" b="1">
                <a:latin typeface="Times New Roman"/>
                <a:cs typeface="Times New Roman"/>
              </a:rPr>
              <a:t>= 9. 83</a:t>
            </a:r>
            <a:r>
              <a:rPr dirty="0" sz="2050" spc="130" b="1">
                <a:latin typeface="Times New Roman"/>
                <a:cs typeface="Times New Roman"/>
              </a:rPr>
              <a:t> </a:t>
            </a:r>
            <a:r>
              <a:rPr dirty="0" sz="2050" spc="15" b="1">
                <a:latin typeface="Times New Roman"/>
                <a:cs typeface="Times New Roman"/>
              </a:rPr>
              <a:t>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37751" y="2712631"/>
            <a:ext cx="466725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30" b="1" i="1">
                <a:latin typeface="Times New Roman"/>
                <a:cs typeface="Times New Roman"/>
              </a:rPr>
              <a:t>M</a:t>
            </a:r>
            <a:r>
              <a:rPr dirty="0" sz="2050" spc="15" b="1" i="1">
                <a:latin typeface="Times New Roman"/>
                <a:cs typeface="Times New Roman"/>
              </a:rPr>
              <a:t>m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93564" y="2712631"/>
            <a:ext cx="1416050" cy="7575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2050" spc="10" b="1">
                <a:latin typeface="Times New Roman"/>
                <a:cs typeface="Times New Roman"/>
              </a:rPr>
              <a:t>6.</a:t>
            </a:r>
            <a:r>
              <a:rPr dirty="0" sz="2050" spc="-180" b="1">
                <a:latin typeface="Times New Roman"/>
                <a:cs typeface="Times New Roman"/>
              </a:rPr>
              <a:t> </a:t>
            </a:r>
            <a:r>
              <a:rPr dirty="0" sz="2050" spc="10" b="1">
                <a:latin typeface="Times New Roman"/>
                <a:cs typeface="Times New Roman"/>
              </a:rPr>
              <a:t>0</a:t>
            </a:r>
            <a:r>
              <a:rPr dirty="0" sz="2050" spc="-210" b="1">
                <a:latin typeface="Times New Roman"/>
                <a:cs typeface="Times New Roman"/>
              </a:rPr>
              <a:t> </a:t>
            </a:r>
            <a:r>
              <a:rPr dirty="0" sz="2050" spc="10" b="1">
                <a:latin typeface="Symbol"/>
                <a:cs typeface="Symbol"/>
              </a:rPr>
              <a:t></a:t>
            </a:r>
            <a:r>
              <a:rPr dirty="0" sz="2050" spc="-285" b="1">
                <a:latin typeface="Times New Roman"/>
                <a:cs typeface="Times New Roman"/>
              </a:rPr>
              <a:t> </a:t>
            </a:r>
            <a:r>
              <a:rPr dirty="0" sz="2050" spc="25" b="1">
                <a:latin typeface="Times New Roman"/>
                <a:cs typeface="Times New Roman"/>
              </a:rPr>
              <a:t>10</a:t>
            </a:r>
            <a:r>
              <a:rPr dirty="0" baseline="43981" sz="1800" spc="37" b="1">
                <a:latin typeface="Times New Roman"/>
                <a:cs typeface="Times New Roman"/>
              </a:rPr>
              <a:t>24</a:t>
            </a:r>
            <a:r>
              <a:rPr dirty="0" baseline="43981" sz="1800" spc="277" b="1">
                <a:latin typeface="Times New Roman"/>
                <a:cs typeface="Times New Roman"/>
              </a:rPr>
              <a:t> </a:t>
            </a:r>
            <a:r>
              <a:rPr dirty="0" sz="2050" spc="10" b="1">
                <a:latin typeface="Symbol"/>
                <a:cs typeface="Symbol"/>
              </a:rPr>
              <a:t></a:t>
            </a:r>
            <a:r>
              <a:rPr dirty="0" sz="2050" spc="-285" b="1">
                <a:latin typeface="Times New Roman"/>
                <a:cs typeface="Times New Roman"/>
              </a:rPr>
              <a:t> </a:t>
            </a:r>
            <a:r>
              <a:rPr dirty="0" sz="2050" spc="10" b="1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  <a:p>
            <a:pPr algn="ctr" marR="24765">
              <a:lnSpc>
                <a:spcPct val="100000"/>
              </a:lnSpc>
              <a:spcBef>
                <a:spcPts val="95"/>
              </a:spcBef>
            </a:pPr>
            <a:r>
              <a:rPr dirty="0" baseline="-3144" sz="3975" spc="-120">
                <a:latin typeface="Symbol"/>
                <a:cs typeface="Symbol"/>
              </a:rPr>
              <a:t></a:t>
            </a:r>
            <a:r>
              <a:rPr dirty="0" sz="2050" spc="15" b="1">
                <a:latin typeface="Times New Roman"/>
                <a:cs typeface="Times New Roman"/>
              </a:rPr>
              <a:t>638</a:t>
            </a:r>
            <a:r>
              <a:rPr dirty="0" sz="2050" spc="120" b="1">
                <a:latin typeface="Times New Roman"/>
                <a:cs typeface="Times New Roman"/>
              </a:rPr>
              <a:t>0</a:t>
            </a:r>
            <a:r>
              <a:rPr dirty="0" baseline="-3144" sz="3975" spc="-165">
                <a:latin typeface="Symbol"/>
                <a:cs typeface="Symbol"/>
              </a:rPr>
              <a:t></a:t>
            </a:r>
            <a:r>
              <a:rPr dirty="0" baseline="57870" sz="1800" spc="-7" b="1">
                <a:latin typeface="Times New Roman"/>
                <a:cs typeface="Times New Roman"/>
              </a:rPr>
              <a:t>2</a:t>
            </a:r>
            <a:endParaRPr baseline="57870"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89836" y="2325230"/>
            <a:ext cx="3067685" cy="894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9055">
              <a:lnSpc>
                <a:spcPct val="100000"/>
              </a:lnSpc>
              <a:spcBef>
                <a:spcPts val="95"/>
              </a:spcBef>
            </a:pPr>
            <a:r>
              <a:rPr dirty="0" sz="2000" spc="85" b="1" i="1">
                <a:latin typeface="Times New Roman"/>
                <a:cs typeface="Times New Roman"/>
              </a:rPr>
              <a:t>mg </a:t>
            </a:r>
            <a:r>
              <a:rPr dirty="0" sz="2000" spc="-5" b="1">
                <a:latin typeface="Times New Roman"/>
                <a:cs typeface="Times New Roman"/>
              </a:rPr>
              <a:t>= </a:t>
            </a:r>
            <a:r>
              <a:rPr dirty="0" sz="2000" spc="45" b="1">
                <a:latin typeface="Times New Roman"/>
                <a:cs typeface="Times New Roman"/>
              </a:rPr>
              <a:t>9. 78</a:t>
            </a:r>
            <a:r>
              <a:rPr dirty="0" sz="2000" spc="-1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Symbol"/>
                <a:cs typeface="Symbol"/>
              </a:rPr>
              <a:t>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975"/>
              </a:spcBef>
              <a:tabLst>
                <a:tab pos="939165" algn="l"/>
                <a:tab pos="1389380" algn="l"/>
                <a:tab pos="2909570" algn="l"/>
              </a:tabLst>
            </a:pPr>
            <a:r>
              <a:rPr dirty="0" sz="2050" spc="-254" b="1" i="1">
                <a:latin typeface="Times New Roman"/>
                <a:cs typeface="Times New Roman"/>
              </a:rPr>
              <a:t>F</a:t>
            </a:r>
            <a:r>
              <a:rPr dirty="0" baseline="-27777" sz="1800" spc="-7" b="1">
                <a:latin typeface="微软雅黑"/>
                <a:cs typeface="微软雅黑"/>
              </a:rPr>
              <a:t>引</a:t>
            </a:r>
            <a:r>
              <a:rPr dirty="0" baseline="-27777" sz="1800" b="1">
                <a:latin typeface="微软雅黑"/>
                <a:cs typeface="微软雅黑"/>
              </a:rPr>
              <a:t> </a:t>
            </a:r>
            <a:r>
              <a:rPr dirty="0" baseline="-27777" sz="1800" spc="-247" b="1">
                <a:latin typeface="微软雅黑"/>
                <a:cs typeface="微软雅黑"/>
              </a:rPr>
              <a:t> </a:t>
            </a:r>
            <a:r>
              <a:rPr dirty="0" sz="2050" spc="10" b="1">
                <a:latin typeface="Times New Roman"/>
                <a:cs typeface="Times New Roman"/>
              </a:rPr>
              <a:t>=</a:t>
            </a:r>
            <a:r>
              <a:rPr dirty="0" sz="2050" spc="-50" b="1">
                <a:latin typeface="Times New Roman"/>
                <a:cs typeface="Times New Roman"/>
              </a:rPr>
              <a:t> </a:t>
            </a:r>
            <a:r>
              <a:rPr dirty="0" sz="2050" spc="15" b="1" i="1">
                <a:latin typeface="Times New Roman"/>
                <a:cs typeface="Times New Roman"/>
              </a:rPr>
              <a:t>G</a:t>
            </a:r>
            <a:r>
              <a:rPr dirty="0" sz="2050" b="1" i="1">
                <a:latin typeface="Times New Roman"/>
                <a:cs typeface="Times New Roman"/>
              </a:rPr>
              <a:t>	</a:t>
            </a:r>
            <a:r>
              <a:rPr dirty="0" baseline="-43360" sz="3075" spc="172" b="1" i="1">
                <a:latin typeface="Times New Roman"/>
                <a:cs typeface="Times New Roman"/>
              </a:rPr>
              <a:t>R</a:t>
            </a:r>
            <a:r>
              <a:rPr dirty="0" baseline="-32407" sz="1800" spc="-7" b="1">
                <a:latin typeface="Times New Roman"/>
                <a:cs typeface="Times New Roman"/>
              </a:rPr>
              <a:t>2</a:t>
            </a:r>
            <a:r>
              <a:rPr dirty="0" baseline="-32407" sz="1800" b="1">
                <a:latin typeface="Times New Roman"/>
                <a:cs typeface="Times New Roman"/>
              </a:rPr>
              <a:t>	</a:t>
            </a:r>
            <a:r>
              <a:rPr dirty="0" sz="2050" spc="10" b="1">
                <a:latin typeface="Times New Roman"/>
                <a:cs typeface="Times New Roman"/>
              </a:rPr>
              <a:t>=</a:t>
            </a:r>
            <a:r>
              <a:rPr dirty="0" sz="2050" spc="5" b="1">
                <a:latin typeface="Times New Roman"/>
                <a:cs typeface="Times New Roman"/>
              </a:rPr>
              <a:t> </a:t>
            </a:r>
            <a:r>
              <a:rPr dirty="0" sz="2050" spc="15" b="1">
                <a:latin typeface="Times New Roman"/>
                <a:cs typeface="Times New Roman"/>
              </a:rPr>
              <a:t>6</a:t>
            </a:r>
            <a:r>
              <a:rPr dirty="0" sz="2050" spc="5" b="1">
                <a:latin typeface="Times New Roman"/>
                <a:cs typeface="Times New Roman"/>
              </a:rPr>
              <a:t>.</a:t>
            </a:r>
            <a:r>
              <a:rPr dirty="0" sz="2050" spc="160" b="1">
                <a:latin typeface="Times New Roman"/>
                <a:cs typeface="Times New Roman"/>
              </a:rPr>
              <a:t> </a:t>
            </a:r>
            <a:r>
              <a:rPr dirty="0" sz="2050" spc="15" b="1">
                <a:latin typeface="Times New Roman"/>
                <a:cs typeface="Times New Roman"/>
              </a:rPr>
              <a:t>6</a:t>
            </a:r>
            <a:r>
              <a:rPr dirty="0" sz="2050" spc="10" b="1">
                <a:latin typeface="Times New Roman"/>
                <a:cs typeface="Times New Roman"/>
              </a:rPr>
              <a:t>7</a:t>
            </a:r>
            <a:r>
              <a:rPr dirty="0" sz="2050" spc="-175" b="1">
                <a:latin typeface="Times New Roman"/>
                <a:cs typeface="Times New Roman"/>
              </a:rPr>
              <a:t> </a:t>
            </a:r>
            <a:r>
              <a:rPr dirty="0" sz="2050" spc="10" b="1">
                <a:latin typeface="Symbol"/>
                <a:cs typeface="Symbol"/>
              </a:rPr>
              <a:t></a:t>
            </a:r>
            <a:r>
              <a:rPr dirty="0" sz="2050" spc="-275">
                <a:latin typeface="Times New Roman"/>
                <a:cs typeface="Times New Roman"/>
              </a:rPr>
              <a:t> </a:t>
            </a:r>
            <a:r>
              <a:rPr dirty="0" sz="2050" spc="15" b="1">
                <a:latin typeface="Times New Roman"/>
                <a:cs typeface="Times New Roman"/>
              </a:rPr>
              <a:t>1</a:t>
            </a:r>
            <a:r>
              <a:rPr dirty="0" sz="2050" spc="10" b="1">
                <a:latin typeface="Times New Roman"/>
                <a:cs typeface="Times New Roman"/>
              </a:rPr>
              <a:t>0</a:t>
            </a:r>
            <a:r>
              <a:rPr dirty="0" sz="2050" b="1">
                <a:latin typeface="Times New Roman"/>
                <a:cs typeface="Times New Roman"/>
              </a:rPr>
              <a:t>	</a:t>
            </a:r>
            <a:r>
              <a:rPr dirty="0" sz="2050" spc="10" b="1">
                <a:latin typeface="Symbol"/>
                <a:cs typeface="Symbol"/>
              </a:rPr>
              <a:t>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76154" y="3767861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 h="0">
                <a:moveTo>
                  <a:pt x="0" y="0"/>
                </a:moveTo>
                <a:lnTo>
                  <a:pt x="296887" y="0"/>
                </a:lnTo>
              </a:path>
            </a:pathLst>
          </a:custGeom>
          <a:ln w="125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64192" y="4556264"/>
            <a:ext cx="1010285" cy="0"/>
          </a:xfrm>
          <a:custGeom>
            <a:avLst/>
            <a:gdLst/>
            <a:ahLst/>
            <a:cxnLst/>
            <a:rect l="l" t="t" r="r" b="b"/>
            <a:pathLst>
              <a:path w="1010285" h="0">
                <a:moveTo>
                  <a:pt x="0" y="0"/>
                </a:moveTo>
                <a:lnTo>
                  <a:pt x="1009662" y="0"/>
                </a:lnTo>
              </a:path>
            </a:pathLst>
          </a:custGeom>
          <a:ln w="125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715272" y="4220451"/>
            <a:ext cx="123189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Symbol"/>
                <a:cs typeface="Symbol"/>
              </a:rPr>
              <a:t>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95534" y="4419853"/>
            <a:ext cx="123189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335">
                <a:latin typeface="Symbol"/>
                <a:cs typeface="Symbol"/>
              </a:rPr>
              <a:t>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95534" y="4045318"/>
            <a:ext cx="2063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38888" sz="3000" spc="104">
                <a:latin typeface="Symbol"/>
                <a:cs typeface="Symbol"/>
              </a:rPr>
              <a:t></a:t>
            </a:r>
            <a:r>
              <a:rPr dirty="0" sz="1150" b="1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27247" y="3407765"/>
            <a:ext cx="67373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5555" sz="3000" spc="-7">
                <a:latin typeface="Symbol"/>
                <a:cs typeface="Symbol"/>
              </a:rPr>
              <a:t></a:t>
            </a:r>
            <a:r>
              <a:rPr dirty="0" baseline="-5555" sz="3000" spc="-7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2π</a:t>
            </a:r>
            <a:r>
              <a:rPr dirty="0" sz="2000" spc="-254" b="1">
                <a:latin typeface="Times New Roman"/>
                <a:cs typeface="Times New Roman"/>
              </a:rPr>
              <a:t> </a:t>
            </a:r>
            <a:r>
              <a:rPr dirty="0" baseline="-5555" sz="3000" spc="52">
                <a:latin typeface="Symbol"/>
                <a:cs typeface="Symbol"/>
              </a:rPr>
              <a:t></a:t>
            </a:r>
            <a:r>
              <a:rPr dirty="0" baseline="57971" sz="1725" spc="52" b="1">
                <a:latin typeface="Times New Roman"/>
                <a:cs typeface="Times New Roman"/>
              </a:rPr>
              <a:t>2</a:t>
            </a:r>
            <a:endParaRPr baseline="57971" sz="172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24415" y="4196181"/>
            <a:ext cx="2914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latin typeface="Times New Roman"/>
                <a:cs typeface="Times New Roman"/>
              </a:rPr>
              <a:t>2π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27247" y="3789514"/>
            <a:ext cx="59055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Symbol"/>
                <a:cs typeface="Symbol"/>
              </a:rPr>
              <a:t>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baseline="6944" sz="3000" spc="-7" b="1" i="1">
                <a:latin typeface="Times New Roman"/>
                <a:cs typeface="Times New Roman"/>
              </a:rPr>
              <a:t>T</a:t>
            </a:r>
            <a:r>
              <a:rPr dirty="0" baseline="6944" sz="3000" spc="172" b="1" i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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00161" y="3565194"/>
            <a:ext cx="263525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06625" algn="l"/>
                <a:tab pos="2453005" algn="l"/>
              </a:tabLst>
            </a:pPr>
            <a:r>
              <a:rPr dirty="0" sz="2000" spc="-260" b="1" i="1">
                <a:latin typeface="Times New Roman"/>
                <a:cs typeface="Times New Roman"/>
              </a:rPr>
              <a:t>F</a:t>
            </a:r>
            <a:r>
              <a:rPr dirty="0" baseline="-26570" sz="1725" b="1">
                <a:latin typeface="微软雅黑"/>
                <a:cs typeface="微软雅黑"/>
              </a:rPr>
              <a:t>向</a:t>
            </a:r>
            <a:r>
              <a:rPr dirty="0" baseline="-26570" sz="1725" b="1">
                <a:latin typeface="微软雅黑"/>
                <a:cs typeface="微软雅黑"/>
              </a:rPr>
              <a:t> </a:t>
            </a:r>
            <a:r>
              <a:rPr dirty="0" baseline="-26570" sz="1725" spc="-150" b="1">
                <a:latin typeface="微软雅黑"/>
                <a:cs typeface="微软雅黑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=</a:t>
            </a:r>
            <a:r>
              <a:rPr dirty="0" sz="2000" spc="30" b="1">
                <a:latin typeface="Times New Roman"/>
                <a:cs typeface="Times New Roman"/>
              </a:rPr>
              <a:t> </a:t>
            </a:r>
            <a:r>
              <a:rPr dirty="0" sz="2000" spc="10" b="1" i="1">
                <a:latin typeface="Times New Roman"/>
                <a:cs typeface="Times New Roman"/>
              </a:rPr>
              <a:t>m</a:t>
            </a:r>
            <a:r>
              <a:rPr dirty="0" sz="2000" spc="70" b="1" i="1">
                <a:latin typeface="Times New Roman"/>
                <a:cs typeface="Times New Roman"/>
              </a:rPr>
              <a:t>ω</a:t>
            </a:r>
            <a:r>
              <a:rPr dirty="0" baseline="43478" sz="1725" b="1">
                <a:latin typeface="Times New Roman"/>
                <a:cs typeface="Times New Roman"/>
              </a:rPr>
              <a:t>2</a:t>
            </a:r>
            <a:r>
              <a:rPr dirty="0" baseline="43478" sz="1725" spc="-209" b="1">
                <a:latin typeface="Times New Roman"/>
                <a:cs typeface="Times New Roman"/>
              </a:rPr>
              <a:t> </a:t>
            </a:r>
            <a:r>
              <a:rPr dirty="0" sz="2000" spc="-5" b="1" i="1">
                <a:latin typeface="Times New Roman"/>
                <a:cs typeface="Times New Roman"/>
              </a:rPr>
              <a:t>R</a:t>
            </a:r>
            <a:r>
              <a:rPr dirty="0" sz="2000" spc="-40" b="1" i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=</a:t>
            </a:r>
            <a:r>
              <a:rPr dirty="0" sz="2000" spc="30" b="1">
                <a:latin typeface="Times New Roman"/>
                <a:cs typeface="Times New Roman"/>
              </a:rPr>
              <a:t> </a:t>
            </a:r>
            <a:r>
              <a:rPr dirty="0" sz="2000" spc="-5" b="1" i="1">
                <a:latin typeface="Times New Roman"/>
                <a:cs typeface="Times New Roman"/>
              </a:rPr>
              <a:t>m</a:t>
            </a:r>
            <a:r>
              <a:rPr dirty="0" sz="2000" spc="-240" b="1" i="1">
                <a:latin typeface="Times New Roman"/>
                <a:cs typeface="Times New Roman"/>
              </a:rPr>
              <a:t> </a:t>
            </a:r>
            <a:r>
              <a:rPr dirty="0" baseline="-13888" sz="3000" spc="-7">
                <a:latin typeface="Symbol"/>
                <a:cs typeface="Symbol"/>
              </a:rPr>
              <a:t></a:t>
            </a:r>
            <a:r>
              <a:rPr dirty="0" baseline="-13888" sz="3000">
                <a:latin typeface="Times New Roman"/>
                <a:cs typeface="Times New Roman"/>
              </a:rPr>
              <a:t>	</a:t>
            </a:r>
            <a:r>
              <a:rPr dirty="0" baseline="-13888" sz="3000" spc="-502">
                <a:latin typeface="Symbol"/>
                <a:cs typeface="Symbol"/>
              </a:rPr>
              <a:t></a:t>
            </a:r>
            <a:r>
              <a:rPr dirty="0" baseline="-13888" sz="3000">
                <a:latin typeface="Times New Roman"/>
                <a:cs typeface="Times New Roman"/>
              </a:rPr>
              <a:t>	</a:t>
            </a:r>
            <a:r>
              <a:rPr dirty="0" sz="2000" spc="-5" b="1" i="1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86965" y="4353598"/>
            <a:ext cx="6515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latin typeface="Times New Roman"/>
                <a:cs typeface="Times New Roman"/>
              </a:rPr>
              <a:t>=</a:t>
            </a:r>
            <a:r>
              <a:rPr dirty="0" sz="2000" spc="-1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1</a:t>
            </a:r>
            <a:r>
              <a:rPr dirty="0" sz="2000" spc="-30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Symbol"/>
                <a:cs typeface="Symbol"/>
              </a:rPr>
              <a:t></a:t>
            </a:r>
            <a:r>
              <a:rPr dirty="0" sz="2000" spc="-229" b="1">
                <a:latin typeface="Times New Roman"/>
                <a:cs typeface="Times New Roman"/>
              </a:rPr>
              <a:t> </a:t>
            </a:r>
            <a:r>
              <a:rPr dirty="0" baseline="-13888" sz="3000" spc="-7">
                <a:latin typeface="Symbol"/>
                <a:cs typeface="Symbol"/>
              </a:rPr>
              <a:t></a:t>
            </a:r>
            <a:endParaRPr baseline="-13888" sz="30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35551" y="4353598"/>
            <a:ext cx="268478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latin typeface="Symbol"/>
                <a:cs typeface="Symbol"/>
              </a:rPr>
              <a:t>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6380 </a:t>
            </a:r>
            <a:r>
              <a:rPr dirty="0" sz="2000" spc="-5" b="1">
                <a:latin typeface="Symbol"/>
                <a:cs typeface="Symbol"/>
              </a:rPr>
              <a:t>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spc="20" b="1">
                <a:latin typeface="Times New Roman"/>
                <a:cs typeface="Times New Roman"/>
              </a:rPr>
              <a:t>10</a:t>
            </a:r>
            <a:r>
              <a:rPr dirty="0" baseline="43478" sz="1725" spc="30" b="1">
                <a:latin typeface="Times New Roman"/>
                <a:cs typeface="Times New Roman"/>
              </a:rPr>
              <a:t>3 </a:t>
            </a:r>
            <a:r>
              <a:rPr dirty="0" sz="2000" spc="-5" b="1">
                <a:latin typeface="Times New Roman"/>
                <a:cs typeface="Times New Roman"/>
              </a:rPr>
              <a:t>N = 0. 034</a:t>
            </a:r>
            <a:r>
              <a:rPr dirty="0" sz="2000" spc="-26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15272" y="4549063"/>
            <a:ext cx="130302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6944" sz="3000" spc="-7">
                <a:latin typeface="Symbol"/>
                <a:cs typeface="Symbol"/>
              </a:rPr>
              <a:t></a:t>
            </a:r>
            <a:r>
              <a:rPr dirty="0" baseline="-6944" sz="3000" spc="-127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24</a:t>
            </a:r>
            <a:r>
              <a:rPr dirty="0" sz="2000" spc="-2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Symbol"/>
                <a:cs typeface="Symbol"/>
              </a:rPr>
              <a:t></a:t>
            </a:r>
            <a:r>
              <a:rPr dirty="0" sz="2000" spc="-17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3600</a:t>
            </a:r>
            <a:r>
              <a:rPr dirty="0" sz="2000" spc="-160" b="1">
                <a:latin typeface="Times New Roman"/>
                <a:cs typeface="Times New Roman"/>
              </a:rPr>
              <a:t> </a:t>
            </a:r>
            <a:r>
              <a:rPr dirty="0" baseline="-6944" sz="3000" spc="-7">
                <a:latin typeface="Symbol"/>
                <a:cs typeface="Symbol"/>
              </a:rPr>
              <a:t></a:t>
            </a:r>
            <a:endParaRPr baseline="-6944" sz="30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655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-75"/>
              <a:t> </a:t>
            </a:r>
            <a:r>
              <a:rPr dirty="0" spc="-5"/>
              <a:t>end</a:t>
            </a:r>
            <a:r>
              <a:rPr dirty="0" spc="-5" i="0">
                <a:latin typeface="Microsoft YaHei UI"/>
                <a:cs typeface="Microsoft YaHei UI"/>
              </a:rPr>
              <a:t>.</a:t>
            </a:r>
            <a:r>
              <a:rPr dirty="0" i="0">
                <a:latin typeface="Microsoft YaHei UI"/>
                <a:cs typeface="Microsoft YaHei UI"/>
              </a:rPr>
              <a:t>谢谢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2997" y="2792971"/>
            <a:ext cx="148272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1F5F"/>
                </a:solidFill>
                <a:latin typeface="黑体"/>
                <a:cs typeface="黑体"/>
              </a:rPr>
              <a:t>北京市第</a:t>
            </a:r>
            <a:r>
              <a:rPr dirty="0" sz="1600" spc="-5">
                <a:solidFill>
                  <a:srgbClr val="001F5F"/>
                </a:solidFill>
                <a:latin typeface="Microsoft YaHei UI"/>
                <a:cs typeface="Microsoft YaHei UI"/>
              </a:rPr>
              <a:t>80</a:t>
            </a:r>
            <a:r>
              <a:rPr dirty="0" sz="1600">
                <a:solidFill>
                  <a:srgbClr val="001F5F"/>
                </a:solidFill>
                <a:latin typeface="黑体"/>
                <a:cs typeface="黑体"/>
              </a:rPr>
              <a:t>中</a:t>
            </a:r>
            <a:r>
              <a:rPr dirty="0" sz="1600" spc="-5">
                <a:solidFill>
                  <a:srgbClr val="001F5F"/>
                </a:solidFill>
                <a:latin typeface="黑体"/>
                <a:cs typeface="黑体"/>
              </a:rPr>
              <a:t>学</a:t>
            </a:r>
            <a:endParaRPr sz="16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2587" y="2695816"/>
            <a:ext cx="6103620" cy="0"/>
          </a:xfrm>
          <a:custGeom>
            <a:avLst/>
            <a:gdLst/>
            <a:ahLst/>
            <a:cxnLst/>
            <a:rect l="l" t="t" r="r" b="b"/>
            <a:pathLst>
              <a:path w="6103620" h="0">
                <a:moveTo>
                  <a:pt x="0" y="0"/>
                </a:moveTo>
                <a:lnTo>
                  <a:pt x="610362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29428" y="2721864"/>
            <a:ext cx="449579" cy="47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5652" y="1524000"/>
            <a:ext cx="7061200" cy="2854960"/>
          </a:xfrm>
          <a:custGeom>
            <a:avLst/>
            <a:gdLst/>
            <a:ahLst/>
            <a:cxnLst/>
            <a:rect l="l" t="t" r="r" b="b"/>
            <a:pathLst>
              <a:path w="7061200" h="2854960">
                <a:moveTo>
                  <a:pt x="0" y="0"/>
                </a:moveTo>
                <a:lnTo>
                  <a:pt x="7060692" y="0"/>
                </a:lnTo>
                <a:lnTo>
                  <a:pt x="7060692" y="2854452"/>
                </a:lnTo>
                <a:lnTo>
                  <a:pt x="0" y="2854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12532" y="1511300"/>
            <a:ext cx="7087234" cy="2879725"/>
          </a:xfrm>
          <a:custGeom>
            <a:avLst/>
            <a:gdLst/>
            <a:ahLst/>
            <a:cxnLst/>
            <a:rect l="l" t="t" r="r" b="b"/>
            <a:pathLst>
              <a:path w="7087234" h="2879725">
                <a:moveTo>
                  <a:pt x="7086841" y="2879432"/>
                </a:moveTo>
                <a:lnTo>
                  <a:pt x="0" y="2879432"/>
                </a:lnTo>
                <a:lnTo>
                  <a:pt x="0" y="0"/>
                </a:lnTo>
                <a:lnTo>
                  <a:pt x="7086841" y="0"/>
                </a:lnTo>
                <a:lnTo>
                  <a:pt x="7086841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854032"/>
                </a:lnTo>
                <a:lnTo>
                  <a:pt x="12700" y="2854032"/>
                </a:lnTo>
                <a:lnTo>
                  <a:pt x="25400" y="2866732"/>
                </a:lnTo>
                <a:lnTo>
                  <a:pt x="7086841" y="2866732"/>
                </a:lnTo>
                <a:lnTo>
                  <a:pt x="7086841" y="2879432"/>
                </a:lnTo>
                <a:close/>
              </a:path>
              <a:path w="7087234" h="287972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7087234" h="2879725">
                <a:moveTo>
                  <a:pt x="7061441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7061441" y="12700"/>
                </a:lnTo>
                <a:lnTo>
                  <a:pt x="7061441" y="25400"/>
                </a:lnTo>
                <a:close/>
              </a:path>
              <a:path w="7087234" h="2879725">
                <a:moveTo>
                  <a:pt x="7061441" y="2866732"/>
                </a:moveTo>
                <a:lnTo>
                  <a:pt x="7061441" y="12700"/>
                </a:lnTo>
                <a:lnTo>
                  <a:pt x="7074141" y="25400"/>
                </a:lnTo>
                <a:lnTo>
                  <a:pt x="7086841" y="25400"/>
                </a:lnTo>
                <a:lnTo>
                  <a:pt x="7086841" y="2854032"/>
                </a:lnTo>
                <a:lnTo>
                  <a:pt x="7074141" y="2854032"/>
                </a:lnTo>
                <a:lnTo>
                  <a:pt x="7061441" y="2866732"/>
                </a:lnTo>
                <a:close/>
              </a:path>
              <a:path w="7087234" h="2879725">
                <a:moveTo>
                  <a:pt x="7086841" y="25400"/>
                </a:moveTo>
                <a:lnTo>
                  <a:pt x="7074141" y="25400"/>
                </a:lnTo>
                <a:lnTo>
                  <a:pt x="7061441" y="12700"/>
                </a:lnTo>
                <a:lnTo>
                  <a:pt x="7086841" y="12700"/>
                </a:lnTo>
                <a:lnTo>
                  <a:pt x="7086841" y="25400"/>
                </a:lnTo>
                <a:close/>
              </a:path>
              <a:path w="7087234" h="2879725">
                <a:moveTo>
                  <a:pt x="25400" y="2866732"/>
                </a:moveTo>
                <a:lnTo>
                  <a:pt x="12700" y="2854032"/>
                </a:lnTo>
                <a:lnTo>
                  <a:pt x="25400" y="2854032"/>
                </a:lnTo>
                <a:lnTo>
                  <a:pt x="25400" y="2866732"/>
                </a:lnTo>
                <a:close/>
              </a:path>
              <a:path w="7087234" h="2879725">
                <a:moveTo>
                  <a:pt x="7061441" y="2866732"/>
                </a:moveTo>
                <a:lnTo>
                  <a:pt x="25400" y="2866732"/>
                </a:lnTo>
                <a:lnTo>
                  <a:pt x="25400" y="2854032"/>
                </a:lnTo>
                <a:lnTo>
                  <a:pt x="7061441" y="2854032"/>
                </a:lnTo>
                <a:lnTo>
                  <a:pt x="7061441" y="2866732"/>
                </a:lnTo>
                <a:close/>
              </a:path>
              <a:path w="7087234" h="2879725">
                <a:moveTo>
                  <a:pt x="7086841" y="2866732"/>
                </a:moveTo>
                <a:lnTo>
                  <a:pt x="7061441" y="2866732"/>
                </a:lnTo>
                <a:lnTo>
                  <a:pt x="7074141" y="2854032"/>
                </a:lnTo>
                <a:lnTo>
                  <a:pt x="7086841" y="2854032"/>
                </a:lnTo>
                <a:lnTo>
                  <a:pt x="7086841" y="2866732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75080" y="746988"/>
            <a:ext cx="5995035" cy="28028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5232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EC7C30"/>
                </a:solidFill>
                <a:latin typeface="微软雅黑"/>
                <a:cs typeface="微软雅黑"/>
              </a:rPr>
              <a:t>学习目标与任</a:t>
            </a:r>
            <a:r>
              <a:rPr dirty="0" sz="2800" spc="-5" b="1">
                <a:solidFill>
                  <a:srgbClr val="EC7C30"/>
                </a:solidFill>
                <a:latin typeface="微软雅黑"/>
                <a:cs typeface="微软雅黑"/>
              </a:rPr>
              <a:t>务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1F4E79"/>
                </a:solidFill>
                <a:latin typeface="微软雅黑"/>
                <a:cs typeface="微软雅黑"/>
              </a:rPr>
              <a:t>1</a:t>
            </a:r>
            <a:r>
              <a:rPr dirty="0" sz="2400">
                <a:solidFill>
                  <a:srgbClr val="1F4E79"/>
                </a:solidFill>
                <a:latin typeface="微软雅黑"/>
                <a:cs typeface="微软雅黑"/>
              </a:rPr>
              <a:t>、理解卡文迪什扭秤的原理；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190"/>
              </a:spcBef>
            </a:pPr>
            <a:r>
              <a:rPr dirty="0" sz="2400" spc="-5">
                <a:solidFill>
                  <a:srgbClr val="1F4E79"/>
                </a:solidFill>
                <a:latin typeface="微软雅黑"/>
                <a:cs typeface="微软雅黑"/>
              </a:rPr>
              <a:t>2</a:t>
            </a:r>
            <a:r>
              <a:rPr dirty="0" sz="2400">
                <a:solidFill>
                  <a:srgbClr val="1F4E79"/>
                </a:solidFill>
                <a:latin typeface="微软雅黑"/>
                <a:cs typeface="微软雅黑"/>
              </a:rPr>
              <a:t>、理解重力和万有引力的区别与联系；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190"/>
              </a:spcBef>
            </a:pPr>
            <a:r>
              <a:rPr dirty="0" sz="2400" spc="-5">
                <a:solidFill>
                  <a:srgbClr val="1F4E79"/>
                </a:solidFill>
                <a:latin typeface="微软雅黑"/>
                <a:cs typeface="微软雅黑"/>
              </a:rPr>
              <a:t>3</a:t>
            </a:r>
            <a:r>
              <a:rPr dirty="0" sz="2400">
                <a:solidFill>
                  <a:srgbClr val="1F4E79"/>
                </a:solidFill>
                <a:latin typeface="微软雅黑"/>
                <a:cs typeface="微软雅黑"/>
              </a:rPr>
              <a:t>、能够利用万有引力定律解决简单的问题。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9740" y="1433144"/>
            <a:ext cx="4500245" cy="0"/>
          </a:xfrm>
          <a:custGeom>
            <a:avLst/>
            <a:gdLst/>
            <a:ahLst/>
            <a:cxnLst/>
            <a:rect l="l" t="t" r="r" b="b"/>
            <a:pathLst>
              <a:path w="4500245" h="0">
                <a:moveTo>
                  <a:pt x="0" y="0"/>
                </a:moveTo>
                <a:lnTo>
                  <a:pt x="4500054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52388" y="2423160"/>
            <a:ext cx="2781300" cy="1569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4047" y="1623060"/>
            <a:ext cx="1188720" cy="396240"/>
          </a:xfrm>
          <a:custGeom>
            <a:avLst/>
            <a:gdLst/>
            <a:ahLst/>
            <a:cxnLst/>
            <a:rect l="l" t="t" r="r" b="b"/>
            <a:pathLst>
              <a:path w="1188720" h="396239">
                <a:moveTo>
                  <a:pt x="1121664" y="396239"/>
                </a:moveTo>
                <a:lnTo>
                  <a:pt x="65532" y="396239"/>
                </a:lnTo>
                <a:lnTo>
                  <a:pt x="40265" y="391353"/>
                </a:lnTo>
                <a:lnTo>
                  <a:pt x="19478" y="377356"/>
                </a:lnTo>
                <a:lnTo>
                  <a:pt x="5335" y="356418"/>
                </a:lnTo>
                <a:lnTo>
                  <a:pt x="0" y="330707"/>
                </a:lnTo>
                <a:lnTo>
                  <a:pt x="0" y="67056"/>
                </a:lnTo>
                <a:lnTo>
                  <a:pt x="5335" y="41180"/>
                </a:lnTo>
                <a:lnTo>
                  <a:pt x="19478" y="20031"/>
                </a:lnTo>
                <a:lnTo>
                  <a:pt x="40265" y="5630"/>
                </a:lnTo>
                <a:lnTo>
                  <a:pt x="65532" y="0"/>
                </a:lnTo>
                <a:lnTo>
                  <a:pt x="1121664" y="0"/>
                </a:lnTo>
                <a:lnTo>
                  <a:pt x="1147713" y="5630"/>
                </a:lnTo>
                <a:lnTo>
                  <a:pt x="1168922" y="20031"/>
                </a:lnTo>
                <a:lnTo>
                  <a:pt x="1183266" y="41180"/>
                </a:lnTo>
                <a:lnTo>
                  <a:pt x="1188720" y="67056"/>
                </a:lnTo>
                <a:lnTo>
                  <a:pt x="1188720" y="330707"/>
                </a:lnTo>
                <a:lnTo>
                  <a:pt x="1183266" y="356418"/>
                </a:lnTo>
                <a:lnTo>
                  <a:pt x="1168922" y="377356"/>
                </a:lnTo>
                <a:lnTo>
                  <a:pt x="1147713" y="391353"/>
                </a:lnTo>
                <a:lnTo>
                  <a:pt x="1121664" y="396239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5379" y="1604772"/>
            <a:ext cx="1226185" cy="433070"/>
          </a:xfrm>
          <a:custGeom>
            <a:avLst/>
            <a:gdLst/>
            <a:ahLst/>
            <a:cxnLst/>
            <a:rect l="l" t="t" r="r" b="b"/>
            <a:pathLst>
              <a:path w="1226185" h="433069">
                <a:moveTo>
                  <a:pt x="1162177" y="2539"/>
                </a:moveTo>
                <a:lnTo>
                  <a:pt x="63703" y="2539"/>
                </a:lnTo>
                <a:lnTo>
                  <a:pt x="72021" y="0"/>
                </a:lnTo>
                <a:lnTo>
                  <a:pt x="1153871" y="0"/>
                </a:lnTo>
                <a:lnTo>
                  <a:pt x="1162177" y="2539"/>
                </a:lnTo>
                <a:close/>
              </a:path>
              <a:path w="1226185" h="433069">
                <a:moveTo>
                  <a:pt x="1153871" y="433069"/>
                </a:moveTo>
                <a:lnTo>
                  <a:pt x="72021" y="433069"/>
                </a:lnTo>
                <a:lnTo>
                  <a:pt x="51612" y="426719"/>
                </a:lnTo>
                <a:lnTo>
                  <a:pt x="19303" y="402589"/>
                </a:lnTo>
                <a:lnTo>
                  <a:pt x="5054" y="377189"/>
                </a:lnTo>
                <a:lnTo>
                  <a:pt x="3708" y="373379"/>
                </a:lnTo>
                <a:lnTo>
                  <a:pt x="0" y="80009"/>
                </a:lnTo>
                <a:lnTo>
                  <a:pt x="330" y="76200"/>
                </a:lnTo>
                <a:lnTo>
                  <a:pt x="863" y="71119"/>
                </a:lnTo>
                <a:lnTo>
                  <a:pt x="1612" y="67309"/>
                </a:lnTo>
                <a:lnTo>
                  <a:pt x="2565" y="63500"/>
                </a:lnTo>
                <a:lnTo>
                  <a:pt x="3708" y="59689"/>
                </a:lnTo>
                <a:lnTo>
                  <a:pt x="5054" y="54609"/>
                </a:lnTo>
                <a:lnTo>
                  <a:pt x="30822" y="19049"/>
                </a:lnTo>
                <a:lnTo>
                  <a:pt x="55702" y="5079"/>
                </a:lnTo>
                <a:lnTo>
                  <a:pt x="59664" y="2539"/>
                </a:lnTo>
                <a:lnTo>
                  <a:pt x="1166228" y="2539"/>
                </a:lnTo>
                <a:lnTo>
                  <a:pt x="1170190" y="5079"/>
                </a:lnTo>
                <a:lnTo>
                  <a:pt x="1174267" y="6349"/>
                </a:lnTo>
                <a:lnTo>
                  <a:pt x="1206576" y="30479"/>
                </a:lnTo>
                <a:lnTo>
                  <a:pt x="1211478" y="36829"/>
                </a:lnTo>
                <a:lnTo>
                  <a:pt x="85432" y="36829"/>
                </a:lnTo>
                <a:lnTo>
                  <a:pt x="82029" y="38100"/>
                </a:lnTo>
                <a:lnTo>
                  <a:pt x="75933" y="38100"/>
                </a:lnTo>
                <a:lnTo>
                  <a:pt x="72732" y="39369"/>
                </a:lnTo>
                <a:lnTo>
                  <a:pt x="71424" y="39369"/>
                </a:lnTo>
                <a:lnTo>
                  <a:pt x="68351" y="40639"/>
                </a:lnTo>
                <a:lnTo>
                  <a:pt x="67525" y="40639"/>
                </a:lnTo>
                <a:lnTo>
                  <a:pt x="61747" y="43179"/>
                </a:lnTo>
                <a:lnTo>
                  <a:pt x="63372" y="43179"/>
                </a:lnTo>
                <a:lnTo>
                  <a:pt x="60655" y="44450"/>
                </a:lnTo>
                <a:lnTo>
                  <a:pt x="59448" y="44450"/>
                </a:lnTo>
                <a:lnTo>
                  <a:pt x="56062" y="46989"/>
                </a:lnTo>
                <a:lnTo>
                  <a:pt x="55778" y="46989"/>
                </a:lnTo>
                <a:lnTo>
                  <a:pt x="54368" y="48259"/>
                </a:lnTo>
                <a:lnTo>
                  <a:pt x="54606" y="48259"/>
                </a:lnTo>
                <a:lnTo>
                  <a:pt x="51733" y="51372"/>
                </a:lnTo>
                <a:lnTo>
                  <a:pt x="49529" y="53339"/>
                </a:lnTo>
                <a:lnTo>
                  <a:pt x="49275" y="53339"/>
                </a:lnTo>
                <a:lnTo>
                  <a:pt x="48107" y="54609"/>
                </a:lnTo>
                <a:lnTo>
                  <a:pt x="48323" y="54609"/>
                </a:lnTo>
                <a:lnTo>
                  <a:pt x="45466" y="58419"/>
                </a:lnTo>
                <a:lnTo>
                  <a:pt x="45669" y="58419"/>
                </a:lnTo>
                <a:lnTo>
                  <a:pt x="43192" y="62229"/>
                </a:lnTo>
                <a:lnTo>
                  <a:pt x="43512" y="62229"/>
                </a:lnTo>
                <a:lnTo>
                  <a:pt x="41802" y="66134"/>
                </a:lnTo>
                <a:lnTo>
                  <a:pt x="41255" y="67309"/>
                </a:lnTo>
                <a:lnTo>
                  <a:pt x="40995" y="67309"/>
                </a:lnTo>
                <a:lnTo>
                  <a:pt x="40301" y="69850"/>
                </a:lnTo>
                <a:lnTo>
                  <a:pt x="39640" y="72389"/>
                </a:lnTo>
                <a:lnTo>
                  <a:pt x="38849" y="74929"/>
                </a:lnTo>
                <a:lnTo>
                  <a:pt x="39039" y="74929"/>
                </a:lnTo>
                <a:lnTo>
                  <a:pt x="38747" y="76200"/>
                </a:lnTo>
                <a:lnTo>
                  <a:pt x="38595" y="76200"/>
                </a:lnTo>
                <a:lnTo>
                  <a:pt x="38315" y="78739"/>
                </a:lnTo>
                <a:lnTo>
                  <a:pt x="38193" y="80009"/>
                </a:lnTo>
                <a:lnTo>
                  <a:pt x="38074" y="81279"/>
                </a:lnTo>
                <a:lnTo>
                  <a:pt x="37998" y="83819"/>
                </a:lnTo>
                <a:lnTo>
                  <a:pt x="37985" y="347979"/>
                </a:lnTo>
                <a:lnTo>
                  <a:pt x="38023" y="350519"/>
                </a:lnTo>
                <a:lnTo>
                  <a:pt x="38176" y="353059"/>
                </a:lnTo>
                <a:lnTo>
                  <a:pt x="38277" y="354329"/>
                </a:lnTo>
                <a:lnTo>
                  <a:pt x="38595" y="355600"/>
                </a:lnTo>
                <a:lnTo>
                  <a:pt x="38455" y="355600"/>
                </a:lnTo>
                <a:lnTo>
                  <a:pt x="39039" y="358139"/>
                </a:lnTo>
                <a:lnTo>
                  <a:pt x="39585" y="360679"/>
                </a:lnTo>
                <a:lnTo>
                  <a:pt x="40233" y="363219"/>
                </a:lnTo>
                <a:lnTo>
                  <a:pt x="40474" y="363219"/>
                </a:lnTo>
                <a:lnTo>
                  <a:pt x="40995" y="364489"/>
                </a:lnTo>
                <a:lnTo>
                  <a:pt x="40665" y="364489"/>
                </a:lnTo>
                <a:lnTo>
                  <a:pt x="41843" y="367029"/>
                </a:lnTo>
                <a:lnTo>
                  <a:pt x="44069" y="372109"/>
                </a:lnTo>
                <a:lnTo>
                  <a:pt x="44513" y="372109"/>
                </a:lnTo>
                <a:lnTo>
                  <a:pt x="46494" y="375919"/>
                </a:lnTo>
                <a:lnTo>
                  <a:pt x="47371" y="375919"/>
                </a:lnTo>
                <a:lnTo>
                  <a:pt x="48323" y="377189"/>
                </a:lnTo>
                <a:lnTo>
                  <a:pt x="48107" y="377189"/>
                </a:lnTo>
                <a:lnTo>
                  <a:pt x="51308" y="381000"/>
                </a:lnTo>
                <a:lnTo>
                  <a:pt x="51092" y="381000"/>
                </a:lnTo>
                <a:lnTo>
                  <a:pt x="52374" y="382269"/>
                </a:lnTo>
                <a:lnTo>
                  <a:pt x="52654" y="382269"/>
                </a:lnTo>
                <a:lnTo>
                  <a:pt x="55778" y="384809"/>
                </a:lnTo>
                <a:lnTo>
                  <a:pt x="56062" y="384809"/>
                </a:lnTo>
                <a:lnTo>
                  <a:pt x="59448" y="387350"/>
                </a:lnTo>
                <a:lnTo>
                  <a:pt x="57937" y="387350"/>
                </a:lnTo>
                <a:lnTo>
                  <a:pt x="63372" y="389889"/>
                </a:lnTo>
                <a:lnTo>
                  <a:pt x="61747" y="389889"/>
                </a:lnTo>
                <a:lnTo>
                  <a:pt x="67525" y="392429"/>
                </a:lnTo>
                <a:lnTo>
                  <a:pt x="68351" y="392429"/>
                </a:lnTo>
                <a:lnTo>
                  <a:pt x="71424" y="393700"/>
                </a:lnTo>
                <a:lnTo>
                  <a:pt x="72732" y="393700"/>
                </a:lnTo>
                <a:lnTo>
                  <a:pt x="75933" y="394969"/>
                </a:lnTo>
                <a:lnTo>
                  <a:pt x="1212187" y="394969"/>
                </a:lnTo>
                <a:lnTo>
                  <a:pt x="1181506" y="422909"/>
                </a:lnTo>
                <a:lnTo>
                  <a:pt x="1158062" y="431800"/>
                </a:lnTo>
                <a:lnTo>
                  <a:pt x="1153871" y="433069"/>
                </a:lnTo>
                <a:close/>
              </a:path>
              <a:path w="1226185" h="433069">
                <a:moveTo>
                  <a:pt x="1140942" y="38100"/>
                </a:moveTo>
                <a:lnTo>
                  <a:pt x="84950" y="38100"/>
                </a:lnTo>
                <a:lnTo>
                  <a:pt x="85432" y="36829"/>
                </a:lnTo>
                <a:lnTo>
                  <a:pt x="1140460" y="36829"/>
                </a:lnTo>
                <a:lnTo>
                  <a:pt x="1140942" y="38100"/>
                </a:lnTo>
                <a:close/>
              </a:path>
              <a:path w="1226185" h="433069">
                <a:moveTo>
                  <a:pt x="1167955" y="45719"/>
                </a:moveTo>
                <a:lnTo>
                  <a:pt x="1162507" y="43179"/>
                </a:lnTo>
                <a:lnTo>
                  <a:pt x="1164132" y="43179"/>
                </a:lnTo>
                <a:lnTo>
                  <a:pt x="1158367" y="40639"/>
                </a:lnTo>
                <a:lnTo>
                  <a:pt x="1157528" y="40639"/>
                </a:lnTo>
                <a:lnTo>
                  <a:pt x="1154468" y="39369"/>
                </a:lnTo>
                <a:lnTo>
                  <a:pt x="1153147" y="39369"/>
                </a:lnTo>
                <a:lnTo>
                  <a:pt x="1149959" y="38100"/>
                </a:lnTo>
                <a:lnTo>
                  <a:pt x="1143850" y="38100"/>
                </a:lnTo>
                <a:lnTo>
                  <a:pt x="1140460" y="36829"/>
                </a:lnTo>
                <a:lnTo>
                  <a:pt x="1211478" y="36829"/>
                </a:lnTo>
                <a:lnTo>
                  <a:pt x="1215732" y="44450"/>
                </a:lnTo>
                <a:lnTo>
                  <a:pt x="1166431" y="44450"/>
                </a:lnTo>
                <a:lnTo>
                  <a:pt x="1167955" y="45719"/>
                </a:lnTo>
                <a:close/>
              </a:path>
              <a:path w="1226185" h="433069">
                <a:moveTo>
                  <a:pt x="66243" y="41909"/>
                </a:moveTo>
                <a:lnTo>
                  <a:pt x="67525" y="40639"/>
                </a:lnTo>
                <a:lnTo>
                  <a:pt x="69240" y="40639"/>
                </a:lnTo>
                <a:lnTo>
                  <a:pt x="66243" y="41909"/>
                </a:lnTo>
                <a:close/>
              </a:path>
              <a:path w="1226185" h="433069">
                <a:moveTo>
                  <a:pt x="1159649" y="41909"/>
                </a:moveTo>
                <a:lnTo>
                  <a:pt x="1156652" y="40639"/>
                </a:lnTo>
                <a:lnTo>
                  <a:pt x="1158367" y="40639"/>
                </a:lnTo>
                <a:lnTo>
                  <a:pt x="1159649" y="41909"/>
                </a:lnTo>
                <a:close/>
              </a:path>
              <a:path w="1226185" h="433069">
                <a:moveTo>
                  <a:pt x="57937" y="45719"/>
                </a:moveTo>
                <a:lnTo>
                  <a:pt x="59448" y="44450"/>
                </a:lnTo>
                <a:lnTo>
                  <a:pt x="60655" y="44450"/>
                </a:lnTo>
                <a:lnTo>
                  <a:pt x="57937" y="45719"/>
                </a:lnTo>
                <a:close/>
              </a:path>
              <a:path w="1226185" h="433069">
                <a:moveTo>
                  <a:pt x="1170779" y="47711"/>
                </a:moveTo>
                <a:lnTo>
                  <a:pt x="1166431" y="44450"/>
                </a:lnTo>
                <a:lnTo>
                  <a:pt x="1215732" y="44450"/>
                </a:lnTo>
                <a:lnTo>
                  <a:pt x="1217129" y="46989"/>
                </a:lnTo>
                <a:lnTo>
                  <a:pt x="1170114" y="46989"/>
                </a:lnTo>
                <a:lnTo>
                  <a:pt x="1170779" y="47711"/>
                </a:lnTo>
                <a:close/>
              </a:path>
              <a:path w="1226185" h="433069">
                <a:moveTo>
                  <a:pt x="54368" y="48259"/>
                </a:moveTo>
                <a:lnTo>
                  <a:pt x="55778" y="46989"/>
                </a:lnTo>
                <a:lnTo>
                  <a:pt x="55100" y="47711"/>
                </a:lnTo>
                <a:lnTo>
                  <a:pt x="54368" y="48259"/>
                </a:lnTo>
                <a:close/>
              </a:path>
              <a:path w="1226185" h="433069">
                <a:moveTo>
                  <a:pt x="55141" y="47680"/>
                </a:moveTo>
                <a:lnTo>
                  <a:pt x="55778" y="46989"/>
                </a:lnTo>
                <a:lnTo>
                  <a:pt x="56062" y="46989"/>
                </a:lnTo>
                <a:lnTo>
                  <a:pt x="55141" y="47680"/>
                </a:lnTo>
                <a:close/>
              </a:path>
              <a:path w="1226185" h="433069">
                <a:moveTo>
                  <a:pt x="1171511" y="48259"/>
                </a:moveTo>
                <a:lnTo>
                  <a:pt x="1170751" y="47680"/>
                </a:lnTo>
                <a:lnTo>
                  <a:pt x="1170114" y="46989"/>
                </a:lnTo>
                <a:lnTo>
                  <a:pt x="1171511" y="48259"/>
                </a:lnTo>
                <a:close/>
              </a:path>
              <a:path w="1226185" h="433069">
                <a:moveTo>
                  <a:pt x="1217828" y="48259"/>
                </a:moveTo>
                <a:lnTo>
                  <a:pt x="1171511" y="48259"/>
                </a:lnTo>
                <a:lnTo>
                  <a:pt x="1170114" y="46989"/>
                </a:lnTo>
                <a:lnTo>
                  <a:pt x="1217129" y="46989"/>
                </a:lnTo>
                <a:lnTo>
                  <a:pt x="1217828" y="48259"/>
                </a:lnTo>
                <a:close/>
              </a:path>
              <a:path w="1226185" h="433069">
                <a:moveTo>
                  <a:pt x="54606" y="48259"/>
                </a:moveTo>
                <a:lnTo>
                  <a:pt x="54368" y="48259"/>
                </a:lnTo>
                <a:lnTo>
                  <a:pt x="55141" y="47680"/>
                </a:lnTo>
                <a:lnTo>
                  <a:pt x="54606" y="48259"/>
                </a:lnTo>
                <a:close/>
              </a:path>
              <a:path w="1226185" h="433069">
                <a:moveTo>
                  <a:pt x="1177148" y="54050"/>
                </a:moveTo>
                <a:lnTo>
                  <a:pt x="1174148" y="51362"/>
                </a:lnTo>
                <a:lnTo>
                  <a:pt x="1170779" y="47711"/>
                </a:lnTo>
                <a:lnTo>
                  <a:pt x="1171511" y="48259"/>
                </a:lnTo>
                <a:lnTo>
                  <a:pt x="1217828" y="48259"/>
                </a:lnTo>
                <a:lnTo>
                  <a:pt x="1219225" y="50800"/>
                </a:lnTo>
                <a:lnTo>
                  <a:pt x="1220300" y="53339"/>
                </a:lnTo>
                <a:lnTo>
                  <a:pt x="1176616" y="53339"/>
                </a:lnTo>
                <a:lnTo>
                  <a:pt x="1177148" y="54050"/>
                </a:lnTo>
                <a:close/>
              </a:path>
              <a:path w="1226185" h="433069">
                <a:moveTo>
                  <a:pt x="51092" y="52069"/>
                </a:moveTo>
                <a:lnTo>
                  <a:pt x="51744" y="51362"/>
                </a:lnTo>
                <a:lnTo>
                  <a:pt x="52374" y="50800"/>
                </a:lnTo>
                <a:lnTo>
                  <a:pt x="51092" y="52069"/>
                </a:lnTo>
                <a:close/>
              </a:path>
              <a:path w="1226185" h="433069">
                <a:moveTo>
                  <a:pt x="1174800" y="52069"/>
                </a:moveTo>
                <a:lnTo>
                  <a:pt x="1173518" y="50800"/>
                </a:lnTo>
                <a:lnTo>
                  <a:pt x="1174157" y="51372"/>
                </a:lnTo>
                <a:lnTo>
                  <a:pt x="1174800" y="52069"/>
                </a:lnTo>
                <a:close/>
              </a:path>
              <a:path w="1226185" h="433069">
                <a:moveTo>
                  <a:pt x="48107" y="54609"/>
                </a:moveTo>
                <a:lnTo>
                  <a:pt x="49275" y="53339"/>
                </a:lnTo>
                <a:lnTo>
                  <a:pt x="48733" y="54050"/>
                </a:lnTo>
                <a:lnTo>
                  <a:pt x="48107" y="54609"/>
                </a:lnTo>
                <a:close/>
              </a:path>
              <a:path w="1226185" h="433069">
                <a:moveTo>
                  <a:pt x="48761" y="54026"/>
                </a:moveTo>
                <a:lnTo>
                  <a:pt x="49275" y="53339"/>
                </a:lnTo>
                <a:lnTo>
                  <a:pt x="49529" y="53339"/>
                </a:lnTo>
                <a:lnTo>
                  <a:pt x="48761" y="54026"/>
                </a:lnTo>
                <a:close/>
              </a:path>
              <a:path w="1226185" h="433069">
                <a:moveTo>
                  <a:pt x="1177772" y="54609"/>
                </a:moveTo>
                <a:lnTo>
                  <a:pt x="1177130" y="54026"/>
                </a:lnTo>
                <a:lnTo>
                  <a:pt x="1176616" y="53339"/>
                </a:lnTo>
                <a:lnTo>
                  <a:pt x="1177772" y="54609"/>
                </a:lnTo>
                <a:close/>
              </a:path>
              <a:path w="1226185" h="433069">
                <a:moveTo>
                  <a:pt x="1220838" y="54609"/>
                </a:moveTo>
                <a:lnTo>
                  <a:pt x="1177772" y="54609"/>
                </a:lnTo>
                <a:lnTo>
                  <a:pt x="1176616" y="53339"/>
                </a:lnTo>
                <a:lnTo>
                  <a:pt x="1220300" y="53339"/>
                </a:lnTo>
                <a:lnTo>
                  <a:pt x="1220838" y="54609"/>
                </a:lnTo>
                <a:close/>
              </a:path>
              <a:path w="1226185" h="433069">
                <a:moveTo>
                  <a:pt x="48323" y="54609"/>
                </a:moveTo>
                <a:lnTo>
                  <a:pt x="48107" y="54609"/>
                </a:lnTo>
                <a:lnTo>
                  <a:pt x="48761" y="54026"/>
                </a:lnTo>
                <a:lnTo>
                  <a:pt x="48323" y="54609"/>
                </a:lnTo>
                <a:close/>
              </a:path>
              <a:path w="1226185" h="433069">
                <a:moveTo>
                  <a:pt x="1221838" y="58419"/>
                </a:moveTo>
                <a:lnTo>
                  <a:pt x="1180414" y="58419"/>
                </a:lnTo>
                <a:lnTo>
                  <a:pt x="1177148" y="54050"/>
                </a:lnTo>
                <a:lnTo>
                  <a:pt x="1177772" y="54609"/>
                </a:lnTo>
                <a:lnTo>
                  <a:pt x="1220838" y="54609"/>
                </a:lnTo>
                <a:lnTo>
                  <a:pt x="1221838" y="58419"/>
                </a:lnTo>
                <a:close/>
              </a:path>
              <a:path w="1226185" h="433069">
                <a:moveTo>
                  <a:pt x="45669" y="58419"/>
                </a:moveTo>
                <a:lnTo>
                  <a:pt x="45466" y="58419"/>
                </a:lnTo>
                <a:lnTo>
                  <a:pt x="46494" y="57150"/>
                </a:lnTo>
                <a:lnTo>
                  <a:pt x="45669" y="58419"/>
                </a:lnTo>
                <a:close/>
              </a:path>
              <a:path w="1226185" h="433069">
                <a:moveTo>
                  <a:pt x="1222933" y="62229"/>
                </a:moveTo>
                <a:lnTo>
                  <a:pt x="1182700" y="62229"/>
                </a:lnTo>
                <a:lnTo>
                  <a:pt x="1179385" y="57150"/>
                </a:lnTo>
                <a:lnTo>
                  <a:pt x="1180414" y="58419"/>
                </a:lnTo>
                <a:lnTo>
                  <a:pt x="1221838" y="58419"/>
                </a:lnTo>
                <a:lnTo>
                  <a:pt x="1222171" y="59689"/>
                </a:lnTo>
                <a:lnTo>
                  <a:pt x="1222933" y="62229"/>
                </a:lnTo>
                <a:close/>
              </a:path>
              <a:path w="1226185" h="433069">
                <a:moveTo>
                  <a:pt x="43512" y="62229"/>
                </a:moveTo>
                <a:lnTo>
                  <a:pt x="43192" y="62229"/>
                </a:lnTo>
                <a:lnTo>
                  <a:pt x="44069" y="60959"/>
                </a:lnTo>
                <a:lnTo>
                  <a:pt x="43512" y="62229"/>
                </a:lnTo>
                <a:close/>
              </a:path>
              <a:path w="1226185" h="433069">
                <a:moveTo>
                  <a:pt x="1185214" y="68579"/>
                </a:moveTo>
                <a:lnTo>
                  <a:pt x="1184036" y="66039"/>
                </a:lnTo>
                <a:lnTo>
                  <a:pt x="1181811" y="60959"/>
                </a:lnTo>
                <a:lnTo>
                  <a:pt x="1182700" y="62229"/>
                </a:lnTo>
                <a:lnTo>
                  <a:pt x="1222933" y="62229"/>
                </a:lnTo>
                <a:lnTo>
                  <a:pt x="1223314" y="63500"/>
                </a:lnTo>
                <a:lnTo>
                  <a:pt x="1224267" y="67309"/>
                </a:lnTo>
                <a:lnTo>
                  <a:pt x="1184897" y="67309"/>
                </a:lnTo>
                <a:lnTo>
                  <a:pt x="1185214" y="68579"/>
                </a:lnTo>
                <a:close/>
              </a:path>
              <a:path w="1226185" h="433069">
                <a:moveTo>
                  <a:pt x="40665" y="68579"/>
                </a:moveTo>
                <a:lnTo>
                  <a:pt x="40995" y="67309"/>
                </a:lnTo>
                <a:lnTo>
                  <a:pt x="41255" y="67309"/>
                </a:lnTo>
                <a:lnTo>
                  <a:pt x="40665" y="68579"/>
                </a:lnTo>
                <a:close/>
              </a:path>
              <a:path w="1226185" h="433069">
                <a:moveTo>
                  <a:pt x="1187424" y="77469"/>
                </a:moveTo>
                <a:lnTo>
                  <a:pt x="1186853" y="74929"/>
                </a:lnTo>
                <a:lnTo>
                  <a:pt x="1187043" y="74929"/>
                </a:lnTo>
                <a:lnTo>
                  <a:pt x="1186307" y="72389"/>
                </a:lnTo>
                <a:lnTo>
                  <a:pt x="1185646" y="69850"/>
                </a:lnTo>
                <a:lnTo>
                  <a:pt x="1184897" y="67309"/>
                </a:lnTo>
                <a:lnTo>
                  <a:pt x="1224267" y="67309"/>
                </a:lnTo>
                <a:lnTo>
                  <a:pt x="1225016" y="71119"/>
                </a:lnTo>
                <a:lnTo>
                  <a:pt x="1225562" y="76200"/>
                </a:lnTo>
                <a:lnTo>
                  <a:pt x="1187284" y="76200"/>
                </a:lnTo>
                <a:lnTo>
                  <a:pt x="1187424" y="77469"/>
                </a:lnTo>
                <a:close/>
              </a:path>
              <a:path w="1226185" h="433069">
                <a:moveTo>
                  <a:pt x="39954" y="71119"/>
                </a:moveTo>
                <a:lnTo>
                  <a:pt x="40233" y="69850"/>
                </a:lnTo>
                <a:lnTo>
                  <a:pt x="39954" y="71119"/>
                </a:lnTo>
                <a:close/>
              </a:path>
              <a:path w="1226185" h="433069">
                <a:moveTo>
                  <a:pt x="1185926" y="71119"/>
                </a:moveTo>
                <a:lnTo>
                  <a:pt x="1185583" y="69850"/>
                </a:lnTo>
                <a:lnTo>
                  <a:pt x="1185926" y="71119"/>
                </a:lnTo>
                <a:close/>
              </a:path>
              <a:path w="1226185" h="433069">
                <a:moveTo>
                  <a:pt x="39344" y="73659"/>
                </a:moveTo>
                <a:lnTo>
                  <a:pt x="39585" y="72389"/>
                </a:lnTo>
                <a:lnTo>
                  <a:pt x="39344" y="73659"/>
                </a:lnTo>
                <a:close/>
              </a:path>
              <a:path w="1226185" h="433069">
                <a:moveTo>
                  <a:pt x="1186535" y="73659"/>
                </a:moveTo>
                <a:lnTo>
                  <a:pt x="1186239" y="72389"/>
                </a:lnTo>
                <a:lnTo>
                  <a:pt x="1186535" y="73659"/>
                </a:lnTo>
                <a:close/>
              </a:path>
              <a:path w="1226185" h="433069">
                <a:moveTo>
                  <a:pt x="38455" y="77469"/>
                </a:moveTo>
                <a:lnTo>
                  <a:pt x="38595" y="76200"/>
                </a:lnTo>
                <a:lnTo>
                  <a:pt x="38747" y="76200"/>
                </a:lnTo>
                <a:lnTo>
                  <a:pt x="38455" y="77469"/>
                </a:lnTo>
                <a:close/>
              </a:path>
              <a:path w="1226185" h="433069">
                <a:moveTo>
                  <a:pt x="1225892" y="80009"/>
                </a:moveTo>
                <a:lnTo>
                  <a:pt x="1187704" y="80009"/>
                </a:lnTo>
                <a:lnTo>
                  <a:pt x="1187602" y="78739"/>
                </a:lnTo>
                <a:lnTo>
                  <a:pt x="1187284" y="76200"/>
                </a:lnTo>
                <a:lnTo>
                  <a:pt x="1225562" y="76200"/>
                </a:lnTo>
                <a:lnTo>
                  <a:pt x="1225892" y="80009"/>
                </a:lnTo>
                <a:close/>
              </a:path>
              <a:path w="1226185" h="433069">
                <a:moveTo>
                  <a:pt x="38219" y="79619"/>
                </a:moveTo>
                <a:lnTo>
                  <a:pt x="38277" y="78739"/>
                </a:lnTo>
                <a:lnTo>
                  <a:pt x="38219" y="79619"/>
                </a:lnTo>
                <a:close/>
              </a:path>
              <a:path w="1226185" h="433069">
                <a:moveTo>
                  <a:pt x="1187661" y="79619"/>
                </a:moveTo>
                <a:lnTo>
                  <a:pt x="1187564" y="78739"/>
                </a:lnTo>
                <a:lnTo>
                  <a:pt x="1187661" y="79619"/>
                </a:lnTo>
                <a:close/>
              </a:path>
              <a:path w="1226185" h="433069">
                <a:moveTo>
                  <a:pt x="38193" y="80009"/>
                </a:moveTo>
                <a:lnTo>
                  <a:pt x="38219" y="79619"/>
                </a:lnTo>
                <a:lnTo>
                  <a:pt x="38193" y="80009"/>
                </a:lnTo>
                <a:close/>
              </a:path>
              <a:path w="1226185" h="433069">
                <a:moveTo>
                  <a:pt x="1225960" y="82550"/>
                </a:moveTo>
                <a:lnTo>
                  <a:pt x="1187856" y="82550"/>
                </a:lnTo>
                <a:lnTo>
                  <a:pt x="1187818" y="81279"/>
                </a:lnTo>
                <a:lnTo>
                  <a:pt x="1187661" y="79619"/>
                </a:lnTo>
                <a:lnTo>
                  <a:pt x="1187704" y="80009"/>
                </a:lnTo>
                <a:lnTo>
                  <a:pt x="1225892" y="80009"/>
                </a:lnTo>
                <a:lnTo>
                  <a:pt x="1225960" y="82550"/>
                </a:lnTo>
                <a:close/>
              </a:path>
              <a:path w="1226185" h="433069">
                <a:moveTo>
                  <a:pt x="38056" y="82061"/>
                </a:moveTo>
                <a:lnTo>
                  <a:pt x="38074" y="81279"/>
                </a:lnTo>
                <a:lnTo>
                  <a:pt x="38056" y="82061"/>
                </a:lnTo>
                <a:close/>
              </a:path>
              <a:path w="1226185" h="433069">
                <a:moveTo>
                  <a:pt x="1187838" y="82277"/>
                </a:moveTo>
                <a:lnTo>
                  <a:pt x="1187771" y="81279"/>
                </a:lnTo>
                <a:lnTo>
                  <a:pt x="1187838" y="82277"/>
                </a:lnTo>
                <a:close/>
              </a:path>
              <a:path w="1226185" h="433069">
                <a:moveTo>
                  <a:pt x="38044" y="82550"/>
                </a:moveTo>
                <a:lnTo>
                  <a:pt x="38056" y="82061"/>
                </a:lnTo>
                <a:lnTo>
                  <a:pt x="38044" y="82550"/>
                </a:lnTo>
                <a:close/>
              </a:path>
              <a:path w="1226185" h="433069">
                <a:moveTo>
                  <a:pt x="1225926" y="351789"/>
                </a:moveTo>
                <a:lnTo>
                  <a:pt x="1187818" y="351789"/>
                </a:lnTo>
                <a:lnTo>
                  <a:pt x="1187856" y="350519"/>
                </a:lnTo>
                <a:lnTo>
                  <a:pt x="1187894" y="83819"/>
                </a:lnTo>
                <a:lnTo>
                  <a:pt x="1187838" y="82277"/>
                </a:lnTo>
                <a:lnTo>
                  <a:pt x="1187856" y="82550"/>
                </a:lnTo>
                <a:lnTo>
                  <a:pt x="1225960" y="82550"/>
                </a:lnTo>
                <a:lnTo>
                  <a:pt x="1225926" y="351789"/>
                </a:lnTo>
                <a:close/>
              </a:path>
              <a:path w="1226185" h="433069">
                <a:moveTo>
                  <a:pt x="37998" y="84545"/>
                </a:moveTo>
                <a:lnTo>
                  <a:pt x="37998" y="83819"/>
                </a:lnTo>
                <a:lnTo>
                  <a:pt x="37998" y="84545"/>
                </a:lnTo>
                <a:close/>
              </a:path>
              <a:path w="1226185" h="433069">
                <a:moveTo>
                  <a:pt x="1187894" y="85089"/>
                </a:moveTo>
                <a:lnTo>
                  <a:pt x="1187869" y="83819"/>
                </a:lnTo>
                <a:lnTo>
                  <a:pt x="1187894" y="85089"/>
                </a:lnTo>
                <a:close/>
              </a:path>
              <a:path w="1226185" h="433069">
                <a:moveTo>
                  <a:pt x="37998" y="85089"/>
                </a:moveTo>
                <a:lnTo>
                  <a:pt x="37998" y="84545"/>
                </a:lnTo>
                <a:lnTo>
                  <a:pt x="37998" y="85089"/>
                </a:lnTo>
                <a:close/>
              </a:path>
              <a:path w="1226185" h="433069">
                <a:moveTo>
                  <a:pt x="38056" y="351008"/>
                </a:moveTo>
                <a:lnTo>
                  <a:pt x="38023" y="350519"/>
                </a:lnTo>
                <a:lnTo>
                  <a:pt x="38056" y="351008"/>
                </a:lnTo>
                <a:close/>
              </a:path>
              <a:path w="1226185" h="433069">
                <a:moveTo>
                  <a:pt x="1187838" y="350792"/>
                </a:moveTo>
                <a:lnTo>
                  <a:pt x="1187843" y="350519"/>
                </a:lnTo>
                <a:lnTo>
                  <a:pt x="1187838" y="350792"/>
                </a:lnTo>
                <a:close/>
              </a:path>
              <a:path w="1226185" h="433069">
                <a:moveTo>
                  <a:pt x="1225782" y="354329"/>
                </a:moveTo>
                <a:lnTo>
                  <a:pt x="1187602" y="354329"/>
                </a:lnTo>
                <a:lnTo>
                  <a:pt x="1187704" y="353059"/>
                </a:lnTo>
                <a:lnTo>
                  <a:pt x="1187838" y="350792"/>
                </a:lnTo>
                <a:lnTo>
                  <a:pt x="1187818" y="351789"/>
                </a:lnTo>
                <a:lnTo>
                  <a:pt x="1225926" y="351789"/>
                </a:lnTo>
                <a:lnTo>
                  <a:pt x="1225877" y="353232"/>
                </a:lnTo>
                <a:lnTo>
                  <a:pt x="1225782" y="354329"/>
                </a:lnTo>
                <a:close/>
              </a:path>
              <a:path w="1226185" h="433069">
                <a:moveTo>
                  <a:pt x="38108" y="351789"/>
                </a:moveTo>
                <a:lnTo>
                  <a:pt x="38056" y="351008"/>
                </a:lnTo>
                <a:lnTo>
                  <a:pt x="38108" y="351789"/>
                </a:lnTo>
                <a:close/>
              </a:path>
              <a:path w="1226185" h="433069">
                <a:moveTo>
                  <a:pt x="38204" y="353232"/>
                </a:moveTo>
                <a:lnTo>
                  <a:pt x="38176" y="353059"/>
                </a:lnTo>
                <a:lnTo>
                  <a:pt x="38204" y="353232"/>
                </a:lnTo>
                <a:close/>
              </a:path>
              <a:path w="1226185" h="433069">
                <a:moveTo>
                  <a:pt x="1187675" y="353232"/>
                </a:moveTo>
                <a:lnTo>
                  <a:pt x="1187687" y="353059"/>
                </a:lnTo>
                <a:lnTo>
                  <a:pt x="1187675" y="353232"/>
                </a:lnTo>
                <a:close/>
              </a:path>
              <a:path w="1226185" h="433069">
                <a:moveTo>
                  <a:pt x="38385" y="354329"/>
                </a:moveTo>
                <a:lnTo>
                  <a:pt x="38204" y="353232"/>
                </a:lnTo>
                <a:lnTo>
                  <a:pt x="38385" y="354329"/>
                </a:lnTo>
                <a:close/>
              </a:path>
              <a:path w="1226185" h="433069">
                <a:moveTo>
                  <a:pt x="1225426" y="358139"/>
                </a:moveTo>
                <a:lnTo>
                  <a:pt x="1186853" y="358139"/>
                </a:lnTo>
                <a:lnTo>
                  <a:pt x="1187424" y="355600"/>
                </a:lnTo>
                <a:lnTo>
                  <a:pt x="1187284" y="355600"/>
                </a:lnTo>
                <a:lnTo>
                  <a:pt x="1187675" y="353232"/>
                </a:lnTo>
                <a:lnTo>
                  <a:pt x="1187602" y="354329"/>
                </a:lnTo>
                <a:lnTo>
                  <a:pt x="1225782" y="354329"/>
                </a:lnTo>
                <a:lnTo>
                  <a:pt x="1225562" y="356869"/>
                </a:lnTo>
                <a:lnTo>
                  <a:pt x="1225426" y="358139"/>
                </a:lnTo>
                <a:close/>
              </a:path>
              <a:path w="1226185" h="433069">
                <a:moveTo>
                  <a:pt x="39094" y="358139"/>
                </a:moveTo>
                <a:lnTo>
                  <a:pt x="38849" y="356869"/>
                </a:lnTo>
                <a:lnTo>
                  <a:pt x="39094" y="358139"/>
                </a:lnTo>
                <a:close/>
              </a:path>
              <a:path w="1226185" h="433069">
                <a:moveTo>
                  <a:pt x="1225153" y="360679"/>
                </a:moveTo>
                <a:lnTo>
                  <a:pt x="1186307" y="360679"/>
                </a:lnTo>
                <a:lnTo>
                  <a:pt x="1187043" y="356869"/>
                </a:lnTo>
                <a:lnTo>
                  <a:pt x="1186853" y="358139"/>
                </a:lnTo>
                <a:lnTo>
                  <a:pt x="1225426" y="358139"/>
                </a:lnTo>
                <a:lnTo>
                  <a:pt x="1225153" y="360679"/>
                </a:lnTo>
                <a:close/>
              </a:path>
              <a:path w="1226185" h="433069">
                <a:moveTo>
                  <a:pt x="39640" y="360679"/>
                </a:moveTo>
                <a:lnTo>
                  <a:pt x="39344" y="359409"/>
                </a:lnTo>
                <a:lnTo>
                  <a:pt x="39640" y="360679"/>
                </a:lnTo>
                <a:close/>
              </a:path>
              <a:path w="1226185" h="433069">
                <a:moveTo>
                  <a:pt x="1224766" y="363219"/>
                </a:moveTo>
                <a:lnTo>
                  <a:pt x="1185646" y="363219"/>
                </a:lnTo>
                <a:lnTo>
                  <a:pt x="1186535" y="359409"/>
                </a:lnTo>
                <a:lnTo>
                  <a:pt x="1186307" y="360679"/>
                </a:lnTo>
                <a:lnTo>
                  <a:pt x="1225153" y="360679"/>
                </a:lnTo>
                <a:lnTo>
                  <a:pt x="1225016" y="361950"/>
                </a:lnTo>
                <a:lnTo>
                  <a:pt x="1224766" y="363219"/>
                </a:lnTo>
                <a:close/>
              </a:path>
              <a:path w="1226185" h="433069">
                <a:moveTo>
                  <a:pt x="40474" y="363219"/>
                </a:moveTo>
                <a:lnTo>
                  <a:pt x="40233" y="363219"/>
                </a:lnTo>
                <a:lnTo>
                  <a:pt x="39954" y="361950"/>
                </a:lnTo>
                <a:lnTo>
                  <a:pt x="40474" y="363219"/>
                </a:lnTo>
                <a:close/>
              </a:path>
              <a:path w="1226185" h="433069">
                <a:moveTo>
                  <a:pt x="1222552" y="372109"/>
                </a:moveTo>
                <a:lnTo>
                  <a:pt x="1181811" y="372109"/>
                </a:lnTo>
                <a:lnTo>
                  <a:pt x="1184077" y="366935"/>
                </a:lnTo>
                <a:lnTo>
                  <a:pt x="1185214" y="364489"/>
                </a:lnTo>
                <a:lnTo>
                  <a:pt x="1184897" y="364489"/>
                </a:lnTo>
                <a:lnTo>
                  <a:pt x="1185926" y="361950"/>
                </a:lnTo>
                <a:lnTo>
                  <a:pt x="1185646" y="363219"/>
                </a:lnTo>
                <a:lnTo>
                  <a:pt x="1224766" y="363219"/>
                </a:lnTo>
                <a:lnTo>
                  <a:pt x="1224267" y="365759"/>
                </a:lnTo>
                <a:lnTo>
                  <a:pt x="1223314" y="369569"/>
                </a:lnTo>
                <a:lnTo>
                  <a:pt x="1222552" y="372109"/>
                </a:lnTo>
                <a:close/>
              </a:path>
              <a:path w="1226185" h="433069">
                <a:moveTo>
                  <a:pt x="44513" y="372109"/>
                </a:moveTo>
                <a:lnTo>
                  <a:pt x="44069" y="372109"/>
                </a:lnTo>
                <a:lnTo>
                  <a:pt x="43192" y="369569"/>
                </a:lnTo>
                <a:lnTo>
                  <a:pt x="44513" y="372109"/>
                </a:lnTo>
                <a:close/>
              </a:path>
              <a:path w="1226185" h="433069">
                <a:moveTo>
                  <a:pt x="1221282" y="375919"/>
                </a:moveTo>
                <a:lnTo>
                  <a:pt x="1179385" y="375919"/>
                </a:lnTo>
                <a:lnTo>
                  <a:pt x="1182700" y="369569"/>
                </a:lnTo>
                <a:lnTo>
                  <a:pt x="1181811" y="372109"/>
                </a:lnTo>
                <a:lnTo>
                  <a:pt x="1222552" y="372109"/>
                </a:lnTo>
                <a:lnTo>
                  <a:pt x="1222171" y="373379"/>
                </a:lnTo>
                <a:lnTo>
                  <a:pt x="1221282" y="375919"/>
                </a:lnTo>
                <a:close/>
              </a:path>
              <a:path w="1226185" h="433069">
                <a:moveTo>
                  <a:pt x="47371" y="375919"/>
                </a:moveTo>
                <a:lnTo>
                  <a:pt x="46494" y="375919"/>
                </a:lnTo>
                <a:lnTo>
                  <a:pt x="45466" y="373379"/>
                </a:lnTo>
                <a:lnTo>
                  <a:pt x="47371" y="375919"/>
                </a:lnTo>
                <a:close/>
              </a:path>
              <a:path w="1226185" h="433069">
                <a:moveTo>
                  <a:pt x="1176616" y="378459"/>
                </a:moveTo>
                <a:lnTo>
                  <a:pt x="1180414" y="373379"/>
                </a:lnTo>
                <a:lnTo>
                  <a:pt x="1179385" y="375919"/>
                </a:lnTo>
                <a:lnTo>
                  <a:pt x="1221282" y="375919"/>
                </a:lnTo>
                <a:lnTo>
                  <a:pt x="1220838" y="377189"/>
                </a:lnTo>
                <a:lnTo>
                  <a:pt x="1177772" y="377189"/>
                </a:lnTo>
                <a:lnTo>
                  <a:pt x="1176616" y="378459"/>
                </a:lnTo>
                <a:close/>
              </a:path>
              <a:path w="1226185" h="433069">
                <a:moveTo>
                  <a:pt x="49275" y="378459"/>
                </a:moveTo>
                <a:lnTo>
                  <a:pt x="48107" y="377189"/>
                </a:lnTo>
                <a:lnTo>
                  <a:pt x="48323" y="377189"/>
                </a:lnTo>
                <a:lnTo>
                  <a:pt x="49275" y="378459"/>
                </a:lnTo>
                <a:close/>
              </a:path>
              <a:path w="1226185" h="433069">
                <a:moveTo>
                  <a:pt x="1174114" y="381558"/>
                </a:moveTo>
                <a:lnTo>
                  <a:pt x="1177772" y="377189"/>
                </a:lnTo>
                <a:lnTo>
                  <a:pt x="1220838" y="377189"/>
                </a:lnTo>
                <a:lnTo>
                  <a:pt x="1219628" y="381000"/>
                </a:lnTo>
                <a:lnTo>
                  <a:pt x="1174800" y="381000"/>
                </a:lnTo>
                <a:lnTo>
                  <a:pt x="1174114" y="381558"/>
                </a:lnTo>
                <a:close/>
              </a:path>
              <a:path w="1226185" h="433069">
                <a:moveTo>
                  <a:pt x="52374" y="382269"/>
                </a:moveTo>
                <a:lnTo>
                  <a:pt x="51092" y="381000"/>
                </a:lnTo>
                <a:lnTo>
                  <a:pt x="51776" y="381558"/>
                </a:lnTo>
                <a:lnTo>
                  <a:pt x="52374" y="382269"/>
                </a:lnTo>
                <a:close/>
              </a:path>
              <a:path w="1226185" h="433069">
                <a:moveTo>
                  <a:pt x="51773" y="381553"/>
                </a:moveTo>
                <a:lnTo>
                  <a:pt x="51092" y="381000"/>
                </a:lnTo>
                <a:lnTo>
                  <a:pt x="51308" y="381000"/>
                </a:lnTo>
                <a:lnTo>
                  <a:pt x="51773" y="381553"/>
                </a:lnTo>
                <a:close/>
              </a:path>
              <a:path w="1226185" h="433069">
                <a:moveTo>
                  <a:pt x="1173518" y="382269"/>
                </a:moveTo>
                <a:lnTo>
                  <a:pt x="1174119" y="381553"/>
                </a:lnTo>
                <a:lnTo>
                  <a:pt x="1174800" y="381000"/>
                </a:lnTo>
                <a:lnTo>
                  <a:pt x="1173518" y="382269"/>
                </a:lnTo>
                <a:close/>
              </a:path>
              <a:path w="1226185" h="433069">
                <a:moveTo>
                  <a:pt x="1219225" y="382269"/>
                </a:moveTo>
                <a:lnTo>
                  <a:pt x="1173518" y="382269"/>
                </a:lnTo>
                <a:lnTo>
                  <a:pt x="1174800" y="381000"/>
                </a:lnTo>
                <a:lnTo>
                  <a:pt x="1219628" y="381000"/>
                </a:lnTo>
                <a:lnTo>
                  <a:pt x="1219225" y="382269"/>
                </a:lnTo>
                <a:close/>
              </a:path>
              <a:path w="1226185" h="433069">
                <a:moveTo>
                  <a:pt x="52654" y="382269"/>
                </a:moveTo>
                <a:lnTo>
                  <a:pt x="52374" y="382269"/>
                </a:lnTo>
                <a:lnTo>
                  <a:pt x="51773" y="381553"/>
                </a:lnTo>
                <a:lnTo>
                  <a:pt x="52654" y="382269"/>
                </a:lnTo>
                <a:close/>
              </a:path>
              <a:path w="1226185" h="433069">
                <a:moveTo>
                  <a:pt x="1217828" y="384809"/>
                </a:moveTo>
                <a:lnTo>
                  <a:pt x="1170114" y="384809"/>
                </a:lnTo>
                <a:lnTo>
                  <a:pt x="1174114" y="381558"/>
                </a:lnTo>
                <a:lnTo>
                  <a:pt x="1173518" y="382269"/>
                </a:lnTo>
                <a:lnTo>
                  <a:pt x="1219225" y="382269"/>
                </a:lnTo>
                <a:lnTo>
                  <a:pt x="1217828" y="384809"/>
                </a:lnTo>
                <a:close/>
              </a:path>
              <a:path w="1226185" h="433069">
                <a:moveTo>
                  <a:pt x="56062" y="384809"/>
                </a:moveTo>
                <a:lnTo>
                  <a:pt x="55778" y="384809"/>
                </a:lnTo>
                <a:lnTo>
                  <a:pt x="54368" y="383539"/>
                </a:lnTo>
                <a:lnTo>
                  <a:pt x="56062" y="384809"/>
                </a:lnTo>
                <a:close/>
              </a:path>
              <a:path w="1226185" h="433069">
                <a:moveTo>
                  <a:pt x="1212187" y="394969"/>
                </a:moveTo>
                <a:lnTo>
                  <a:pt x="1149959" y="394969"/>
                </a:lnTo>
                <a:lnTo>
                  <a:pt x="1153147" y="393700"/>
                </a:lnTo>
                <a:lnTo>
                  <a:pt x="1154468" y="393700"/>
                </a:lnTo>
                <a:lnTo>
                  <a:pt x="1157528" y="392429"/>
                </a:lnTo>
                <a:lnTo>
                  <a:pt x="1158367" y="392429"/>
                </a:lnTo>
                <a:lnTo>
                  <a:pt x="1164132" y="389889"/>
                </a:lnTo>
                <a:lnTo>
                  <a:pt x="1162507" y="389889"/>
                </a:lnTo>
                <a:lnTo>
                  <a:pt x="1167955" y="387350"/>
                </a:lnTo>
                <a:lnTo>
                  <a:pt x="1166431" y="387350"/>
                </a:lnTo>
                <a:lnTo>
                  <a:pt x="1171511" y="383539"/>
                </a:lnTo>
                <a:lnTo>
                  <a:pt x="1170114" y="384809"/>
                </a:lnTo>
                <a:lnTo>
                  <a:pt x="1217828" y="384809"/>
                </a:lnTo>
                <a:lnTo>
                  <a:pt x="1215732" y="388619"/>
                </a:lnTo>
                <a:lnTo>
                  <a:pt x="1212187" y="394969"/>
                </a:lnTo>
                <a:close/>
              </a:path>
              <a:path w="1226185" h="433069">
                <a:moveTo>
                  <a:pt x="69240" y="392429"/>
                </a:moveTo>
                <a:lnTo>
                  <a:pt x="67525" y="392429"/>
                </a:lnTo>
                <a:lnTo>
                  <a:pt x="66243" y="391159"/>
                </a:lnTo>
                <a:lnTo>
                  <a:pt x="69240" y="392429"/>
                </a:lnTo>
                <a:close/>
              </a:path>
              <a:path w="1226185" h="433069">
                <a:moveTo>
                  <a:pt x="1158367" y="392429"/>
                </a:moveTo>
                <a:lnTo>
                  <a:pt x="1156652" y="392429"/>
                </a:lnTo>
                <a:lnTo>
                  <a:pt x="1159649" y="391159"/>
                </a:lnTo>
                <a:lnTo>
                  <a:pt x="1158367" y="392429"/>
                </a:lnTo>
                <a:close/>
              </a:path>
              <a:path w="1226185" h="433069">
                <a:moveTo>
                  <a:pt x="78244" y="394969"/>
                </a:moveTo>
                <a:lnTo>
                  <a:pt x="75933" y="394969"/>
                </a:lnTo>
                <a:lnTo>
                  <a:pt x="74993" y="393700"/>
                </a:lnTo>
                <a:lnTo>
                  <a:pt x="78244" y="394969"/>
                </a:lnTo>
                <a:close/>
              </a:path>
              <a:path w="1226185" h="433069">
                <a:moveTo>
                  <a:pt x="1149959" y="394969"/>
                </a:moveTo>
                <a:lnTo>
                  <a:pt x="1147648" y="394969"/>
                </a:lnTo>
                <a:lnTo>
                  <a:pt x="1150899" y="393700"/>
                </a:lnTo>
                <a:lnTo>
                  <a:pt x="1149959" y="394969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5071" y="1539239"/>
            <a:ext cx="561340" cy="559435"/>
          </a:xfrm>
          <a:custGeom>
            <a:avLst/>
            <a:gdLst/>
            <a:ahLst/>
            <a:cxnLst/>
            <a:rect l="l" t="t" r="r" b="b"/>
            <a:pathLst>
              <a:path w="561340" h="559435">
                <a:moveTo>
                  <a:pt x="303276" y="559308"/>
                </a:moveTo>
                <a:lnTo>
                  <a:pt x="0" y="303276"/>
                </a:lnTo>
                <a:lnTo>
                  <a:pt x="257556" y="0"/>
                </a:lnTo>
                <a:lnTo>
                  <a:pt x="560832" y="256032"/>
                </a:lnTo>
                <a:lnTo>
                  <a:pt x="303276" y="559308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8897" y="1512163"/>
            <a:ext cx="614045" cy="614045"/>
          </a:xfrm>
          <a:custGeom>
            <a:avLst/>
            <a:gdLst/>
            <a:ahLst/>
            <a:cxnLst/>
            <a:rect l="l" t="t" r="r" b="b"/>
            <a:pathLst>
              <a:path w="614045" h="614044">
                <a:moveTo>
                  <a:pt x="332447" y="613752"/>
                </a:moveTo>
                <a:lnTo>
                  <a:pt x="0" y="332447"/>
                </a:lnTo>
                <a:lnTo>
                  <a:pt x="281305" y="0"/>
                </a:lnTo>
                <a:lnTo>
                  <a:pt x="327577" y="39154"/>
                </a:lnTo>
                <a:lnTo>
                  <a:pt x="298081" y="39154"/>
                </a:lnTo>
                <a:lnTo>
                  <a:pt x="271233" y="41389"/>
                </a:lnTo>
                <a:lnTo>
                  <a:pt x="285777" y="53695"/>
                </a:lnTo>
                <a:lnTo>
                  <a:pt x="64106" y="315671"/>
                </a:lnTo>
                <a:lnTo>
                  <a:pt x="39154" y="315671"/>
                </a:lnTo>
                <a:lnTo>
                  <a:pt x="41389" y="342519"/>
                </a:lnTo>
                <a:lnTo>
                  <a:pt x="70883" y="342519"/>
                </a:lnTo>
                <a:lnTo>
                  <a:pt x="327975" y="560057"/>
                </a:lnTo>
                <a:lnTo>
                  <a:pt x="315671" y="574598"/>
                </a:lnTo>
                <a:lnTo>
                  <a:pt x="365578" y="574598"/>
                </a:lnTo>
                <a:lnTo>
                  <a:pt x="332447" y="613752"/>
                </a:lnTo>
                <a:close/>
              </a:path>
              <a:path w="614045" h="614044">
                <a:moveTo>
                  <a:pt x="285777" y="53695"/>
                </a:moveTo>
                <a:lnTo>
                  <a:pt x="271233" y="41389"/>
                </a:lnTo>
                <a:lnTo>
                  <a:pt x="298081" y="39154"/>
                </a:lnTo>
                <a:lnTo>
                  <a:pt x="285777" y="53695"/>
                </a:lnTo>
                <a:close/>
              </a:path>
              <a:path w="614045" h="614044">
                <a:moveTo>
                  <a:pt x="560057" y="285777"/>
                </a:moveTo>
                <a:lnTo>
                  <a:pt x="285777" y="53695"/>
                </a:lnTo>
                <a:lnTo>
                  <a:pt x="298081" y="39154"/>
                </a:lnTo>
                <a:lnTo>
                  <a:pt x="327577" y="39154"/>
                </a:lnTo>
                <a:lnTo>
                  <a:pt x="601850" y="271233"/>
                </a:lnTo>
                <a:lnTo>
                  <a:pt x="572363" y="271233"/>
                </a:lnTo>
                <a:lnTo>
                  <a:pt x="560057" y="285777"/>
                </a:lnTo>
                <a:close/>
              </a:path>
              <a:path w="614045" h="614044">
                <a:moveTo>
                  <a:pt x="574598" y="298081"/>
                </a:moveTo>
                <a:lnTo>
                  <a:pt x="560057" y="285777"/>
                </a:lnTo>
                <a:lnTo>
                  <a:pt x="572363" y="271233"/>
                </a:lnTo>
                <a:lnTo>
                  <a:pt x="574598" y="298081"/>
                </a:lnTo>
                <a:close/>
              </a:path>
              <a:path w="614045" h="614044">
                <a:moveTo>
                  <a:pt x="599557" y="298081"/>
                </a:moveTo>
                <a:lnTo>
                  <a:pt x="574598" y="298081"/>
                </a:lnTo>
                <a:lnTo>
                  <a:pt x="572363" y="271233"/>
                </a:lnTo>
                <a:lnTo>
                  <a:pt x="601850" y="271233"/>
                </a:lnTo>
                <a:lnTo>
                  <a:pt x="613752" y="281305"/>
                </a:lnTo>
                <a:lnTo>
                  <a:pt x="599557" y="298081"/>
                </a:lnTo>
                <a:close/>
              </a:path>
              <a:path w="614045" h="614044">
                <a:moveTo>
                  <a:pt x="365578" y="574598"/>
                </a:moveTo>
                <a:lnTo>
                  <a:pt x="315671" y="574598"/>
                </a:lnTo>
                <a:lnTo>
                  <a:pt x="342519" y="572363"/>
                </a:lnTo>
                <a:lnTo>
                  <a:pt x="327975" y="560057"/>
                </a:lnTo>
                <a:lnTo>
                  <a:pt x="560057" y="285777"/>
                </a:lnTo>
                <a:lnTo>
                  <a:pt x="574598" y="298081"/>
                </a:lnTo>
                <a:lnTo>
                  <a:pt x="599557" y="298081"/>
                </a:lnTo>
                <a:lnTo>
                  <a:pt x="365578" y="574598"/>
                </a:lnTo>
                <a:close/>
              </a:path>
              <a:path w="614045" h="614044">
                <a:moveTo>
                  <a:pt x="41389" y="342519"/>
                </a:moveTo>
                <a:lnTo>
                  <a:pt x="39154" y="315671"/>
                </a:lnTo>
                <a:lnTo>
                  <a:pt x="53695" y="327975"/>
                </a:lnTo>
                <a:lnTo>
                  <a:pt x="41389" y="342519"/>
                </a:lnTo>
                <a:close/>
              </a:path>
              <a:path w="614045" h="614044">
                <a:moveTo>
                  <a:pt x="53695" y="327975"/>
                </a:moveTo>
                <a:lnTo>
                  <a:pt x="39154" y="315671"/>
                </a:lnTo>
                <a:lnTo>
                  <a:pt x="64106" y="315671"/>
                </a:lnTo>
                <a:lnTo>
                  <a:pt x="53695" y="327975"/>
                </a:lnTo>
                <a:close/>
              </a:path>
              <a:path w="614045" h="614044">
                <a:moveTo>
                  <a:pt x="70883" y="342519"/>
                </a:moveTo>
                <a:lnTo>
                  <a:pt x="41389" y="342519"/>
                </a:lnTo>
                <a:lnTo>
                  <a:pt x="53695" y="327975"/>
                </a:lnTo>
                <a:lnTo>
                  <a:pt x="70883" y="342519"/>
                </a:lnTo>
                <a:close/>
              </a:path>
              <a:path w="614045" h="614044">
                <a:moveTo>
                  <a:pt x="315671" y="574598"/>
                </a:moveTo>
                <a:lnTo>
                  <a:pt x="327975" y="560057"/>
                </a:lnTo>
                <a:lnTo>
                  <a:pt x="342519" y="572363"/>
                </a:lnTo>
                <a:lnTo>
                  <a:pt x="315671" y="574598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9666" y="908266"/>
            <a:ext cx="6097905" cy="1054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73605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2CB1AE"/>
                </a:solidFill>
                <a:latin typeface="微软雅黑"/>
                <a:cs typeface="微软雅黑"/>
              </a:rPr>
              <a:t>（一）卡文迪什扭秤原</a:t>
            </a:r>
            <a:r>
              <a:rPr dirty="0" sz="2800" spc="-5" b="1">
                <a:solidFill>
                  <a:srgbClr val="2CB1AE"/>
                </a:solidFill>
                <a:latin typeface="微软雅黑"/>
                <a:cs typeface="微软雅黑"/>
              </a:rPr>
              <a:t>理</a:t>
            </a:r>
            <a:endParaRPr sz="2800">
              <a:latin typeface="微软雅黑"/>
              <a:cs typeface="微软雅黑"/>
            </a:endParaRPr>
          </a:p>
          <a:p>
            <a:pPr marL="496570" indent="-483870">
              <a:lnSpc>
                <a:spcPct val="100000"/>
              </a:lnSpc>
              <a:spcBef>
                <a:spcPts val="2110"/>
              </a:spcBef>
              <a:buFont typeface="Wingdings"/>
              <a:buChar char=""/>
              <a:tabLst>
                <a:tab pos="495934" algn="l"/>
                <a:tab pos="496570" algn="l"/>
              </a:tabLst>
            </a:pPr>
            <a:r>
              <a:rPr dirty="0" sz="2200" b="1">
                <a:solidFill>
                  <a:srgbClr val="FFFFFF"/>
                </a:solidFill>
                <a:latin typeface="黑体"/>
                <a:cs typeface="黑体"/>
              </a:rPr>
              <a:t>结</a:t>
            </a:r>
            <a:r>
              <a:rPr dirty="0" sz="2200" spc="-15" b="1">
                <a:solidFill>
                  <a:srgbClr val="FFFFFF"/>
                </a:solidFill>
                <a:latin typeface="黑体"/>
                <a:cs typeface="黑体"/>
              </a:rPr>
              <a:t>构</a:t>
            </a:r>
            <a:endParaRPr sz="2200">
              <a:latin typeface="黑体"/>
              <a:cs typeface="黑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47445" y="3777805"/>
            <a:ext cx="1288834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036217" y="4398860"/>
            <a:ext cx="47117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400" b="1">
                <a:solidFill>
                  <a:srgbClr val="FFFFFF"/>
                </a:solidFill>
                <a:latin typeface="宋体"/>
                <a:cs typeface="宋体"/>
              </a:rPr>
              <a:t>型</a:t>
            </a:r>
            <a:r>
              <a:rPr dirty="0" sz="1400" spc="-5" b="1">
                <a:solidFill>
                  <a:srgbClr val="FFFFFF"/>
                </a:solidFill>
                <a:latin typeface="宋体"/>
                <a:cs typeface="宋体"/>
              </a:rPr>
              <a:t>架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81392" y="2008352"/>
            <a:ext cx="1575752" cy="1073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247633" y="2095233"/>
            <a:ext cx="56197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黑体"/>
                <a:cs typeface="黑体"/>
              </a:rPr>
              <a:t>平面</a:t>
            </a:r>
            <a:r>
              <a:rPr dirty="0" sz="1400" spc="-5" b="1">
                <a:solidFill>
                  <a:srgbClr val="FFFFFF"/>
                </a:solidFill>
                <a:latin typeface="黑体"/>
                <a:cs typeface="黑体"/>
              </a:rPr>
              <a:t>镜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8931" y="2194560"/>
            <a:ext cx="5471160" cy="2590800"/>
          </a:xfrm>
          <a:custGeom>
            <a:avLst/>
            <a:gdLst/>
            <a:ahLst/>
            <a:cxnLst/>
            <a:rect l="l" t="t" r="r" b="b"/>
            <a:pathLst>
              <a:path w="5471160" h="2590800">
                <a:moveTo>
                  <a:pt x="0" y="0"/>
                </a:moveTo>
                <a:lnTo>
                  <a:pt x="5471160" y="0"/>
                </a:lnTo>
                <a:lnTo>
                  <a:pt x="5471160" y="2590800"/>
                </a:lnTo>
                <a:lnTo>
                  <a:pt x="0" y="2590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2175" y="2187613"/>
            <a:ext cx="5485130" cy="2604770"/>
          </a:xfrm>
          <a:custGeom>
            <a:avLst/>
            <a:gdLst/>
            <a:ahLst/>
            <a:cxnLst/>
            <a:rect l="l" t="t" r="r" b="b"/>
            <a:pathLst>
              <a:path w="5485130" h="2604770">
                <a:moveTo>
                  <a:pt x="5484698" y="2604693"/>
                </a:moveTo>
                <a:lnTo>
                  <a:pt x="0" y="2604693"/>
                </a:lnTo>
                <a:lnTo>
                  <a:pt x="0" y="0"/>
                </a:lnTo>
                <a:lnTo>
                  <a:pt x="5484698" y="0"/>
                </a:lnTo>
                <a:lnTo>
                  <a:pt x="5484698" y="6350"/>
                </a:lnTo>
                <a:lnTo>
                  <a:pt x="12700" y="6350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2591993"/>
                </a:lnTo>
                <a:lnTo>
                  <a:pt x="6350" y="2591993"/>
                </a:lnTo>
                <a:lnTo>
                  <a:pt x="12700" y="2598343"/>
                </a:lnTo>
                <a:lnTo>
                  <a:pt x="5484698" y="2598343"/>
                </a:lnTo>
                <a:lnTo>
                  <a:pt x="5484698" y="2604693"/>
                </a:lnTo>
                <a:close/>
              </a:path>
              <a:path w="5485130" h="2604770">
                <a:moveTo>
                  <a:pt x="12700" y="12699"/>
                </a:moveTo>
                <a:lnTo>
                  <a:pt x="6350" y="12699"/>
                </a:lnTo>
                <a:lnTo>
                  <a:pt x="12700" y="6350"/>
                </a:lnTo>
                <a:lnTo>
                  <a:pt x="12700" y="12699"/>
                </a:lnTo>
                <a:close/>
              </a:path>
              <a:path w="5485130" h="2604770">
                <a:moveTo>
                  <a:pt x="5471998" y="12699"/>
                </a:moveTo>
                <a:lnTo>
                  <a:pt x="12700" y="12699"/>
                </a:lnTo>
                <a:lnTo>
                  <a:pt x="12700" y="6350"/>
                </a:lnTo>
                <a:lnTo>
                  <a:pt x="5471998" y="6350"/>
                </a:lnTo>
                <a:lnTo>
                  <a:pt x="5471998" y="12699"/>
                </a:lnTo>
                <a:close/>
              </a:path>
              <a:path w="5485130" h="2604770">
                <a:moveTo>
                  <a:pt x="5471998" y="2598343"/>
                </a:moveTo>
                <a:lnTo>
                  <a:pt x="5471998" y="6350"/>
                </a:lnTo>
                <a:lnTo>
                  <a:pt x="5478348" y="12699"/>
                </a:lnTo>
                <a:lnTo>
                  <a:pt x="5484698" y="12699"/>
                </a:lnTo>
                <a:lnTo>
                  <a:pt x="5484698" y="2591993"/>
                </a:lnTo>
                <a:lnTo>
                  <a:pt x="5478348" y="2591993"/>
                </a:lnTo>
                <a:lnTo>
                  <a:pt x="5471998" y="2598343"/>
                </a:lnTo>
                <a:close/>
              </a:path>
              <a:path w="5485130" h="2604770">
                <a:moveTo>
                  <a:pt x="5484698" y="12699"/>
                </a:moveTo>
                <a:lnTo>
                  <a:pt x="5478348" y="12699"/>
                </a:lnTo>
                <a:lnTo>
                  <a:pt x="5471998" y="6350"/>
                </a:lnTo>
                <a:lnTo>
                  <a:pt x="5484698" y="6350"/>
                </a:lnTo>
                <a:lnTo>
                  <a:pt x="5484698" y="12699"/>
                </a:lnTo>
                <a:close/>
              </a:path>
              <a:path w="5485130" h="2604770">
                <a:moveTo>
                  <a:pt x="12700" y="2598343"/>
                </a:moveTo>
                <a:lnTo>
                  <a:pt x="6350" y="2591993"/>
                </a:lnTo>
                <a:lnTo>
                  <a:pt x="12700" y="2591993"/>
                </a:lnTo>
                <a:lnTo>
                  <a:pt x="12700" y="2598343"/>
                </a:lnTo>
                <a:close/>
              </a:path>
              <a:path w="5485130" h="2604770">
                <a:moveTo>
                  <a:pt x="5471998" y="2598343"/>
                </a:moveTo>
                <a:lnTo>
                  <a:pt x="12700" y="2598343"/>
                </a:lnTo>
                <a:lnTo>
                  <a:pt x="12700" y="2591993"/>
                </a:lnTo>
                <a:lnTo>
                  <a:pt x="5471998" y="2591993"/>
                </a:lnTo>
                <a:lnTo>
                  <a:pt x="5471998" y="2598343"/>
                </a:lnTo>
                <a:close/>
              </a:path>
              <a:path w="5485130" h="2604770">
                <a:moveTo>
                  <a:pt x="5484698" y="2598343"/>
                </a:moveTo>
                <a:lnTo>
                  <a:pt x="5471998" y="2598343"/>
                </a:lnTo>
                <a:lnTo>
                  <a:pt x="5478348" y="2591993"/>
                </a:lnTo>
                <a:lnTo>
                  <a:pt x="5484698" y="2591993"/>
                </a:lnTo>
                <a:lnTo>
                  <a:pt x="5484698" y="259834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63409" y="2192248"/>
            <a:ext cx="5371465" cy="2498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0170" indent="508000">
              <a:lnSpc>
                <a:spcPct val="125000"/>
              </a:lnSpc>
              <a:spcBef>
                <a:spcPts val="100"/>
              </a:spcBef>
            </a:pPr>
            <a:r>
              <a:rPr dirty="0" sz="2000" b="1">
                <a:latin typeface="华文楷体"/>
                <a:cs typeface="华文楷体"/>
              </a:rPr>
              <a:t>扭秤的主要部分是一个轻而坚固的</a:t>
            </a: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华文楷体"/>
                <a:cs typeface="华文楷体"/>
              </a:rPr>
              <a:t>形架， </a:t>
            </a:r>
            <a:r>
              <a:rPr dirty="0" sz="2000" b="1">
                <a:latin typeface="华文楷体"/>
                <a:cs typeface="华文楷体"/>
              </a:rPr>
              <a:t>倒挂在一根金属丝的下端。</a:t>
            </a:r>
            <a:endParaRPr sz="2000">
              <a:latin typeface="华文楷体"/>
              <a:cs typeface="华文楷体"/>
            </a:endParaRPr>
          </a:p>
          <a:p>
            <a:pPr marL="12700" marR="95250" indent="502920">
              <a:lnSpc>
                <a:spcPct val="123800"/>
              </a:lnSpc>
              <a:spcBef>
                <a:spcPts val="869"/>
              </a:spcBef>
            </a:pPr>
            <a:r>
              <a:rPr dirty="0" sz="2000" spc="-5" b="1">
                <a:latin typeface="Times New Roman"/>
                <a:cs typeface="Times New Roman"/>
              </a:rPr>
              <a:t>T</a:t>
            </a:r>
            <a:r>
              <a:rPr dirty="0" sz="2000" b="1">
                <a:latin typeface="华文楷体"/>
                <a:cs typeface="华文楷体"/>
              </a:rPr>
              <a:t>形架水平部分的两端各装一个质量相等的 </a:t>
            </a:r>
            <a:r>
              <a:rPr dirty="0" sz="2000" b="1">
                <a:latin typeface="华文楷体"/>
                <a:cs typeface="华文楷体"/>
              </a:rPr>
              <a:t>小球，竖直部分装有一小平面镜。</a:t>
            </a:r>
            <a:endParaRPr sz="2000">
              <a:latin typeface="华文楷体"/>
              <a:cs typeface="华文楷体"/>
            </a:endParaRPr>
          </a:p>
          <a:p>
            <a:pPr marL="12700" marR="5080" indent="508000">
              <a:lnSpc>
                <a:spcPct val="123700"/>
              </a:lnSpc>
              <a:spcBef>
                <a:spcPts val="715"/>
              </a:spcBef>
            </a:pPr>
            <a:r>
              <a:rPr dirty="0" sz="2000" b="1">
                <a:latin typeface="华文楷体"/>
                <a:cs typeface="华文楷体"/>
              </a:rPr>
              <a:t>实验时，把两个质量相等的大球放在如图所 </a:t>
            </a:r>
            <a:r>
              <a:rPr dirty="0" sz="2000" b="1">
                <a:latin typeface="华文楷体"/>
                <a:cs typeface="华文楷体"/>
              </a:rPr>
              <a:t>示的位置，它们跟小球距离相等。</a:t>
            </a:r>
            <a:endParaRPr sz="2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11240" y="2086355"/>
            <a:ext cx="2912364" cy="1667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95883" y="2180844"/>
            <a:ext cx="5256530" cy="2459990"/>
          </a:xfrm>
          <a:custGeom>
            <a:avLst/>
            <a:gdLst/>
            <a:ahLst/>
            <a:cxnLst/>
            <a:rect l="l" t="t" r="r" b="b"/>
            <a:pathLst>
              <a:path w="5256530" h="2459990">
                <a:moveTo>
                  <a:pt x="0" y="0"/>
                </a:moveTo>
                <a:lnTo>
                  <a:pt x="5256276" y="0"/>
                </a:lnTo>
                <a:lnTo>
                  <a:pt x="5256276" y="2459735"/>
                </a:lnTo>
                <a:lnTo>
                  <a:pt x="0" y="24597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9406" y="2174963"/>
            <a:ext cx="5269230" cy="2472690"/>
          </a:xfrm>
          <a:custGeom>
            <a:avLst/>
            <a:gdLst/>
            <a:ahLst/>
            <a:cxnLst/>
            <a:rect l="l" t="t" r="r" b="b"/>
            <a:pathLst>
              <a:path w="5269230" h="2472690">
                <a:moveTo>
                  <a:pt x="5268696" y="2472664"/>
                </a:moveTo>
                <a:lnTo>
                  <a:pt x="0" y="2472664"/>
                </a:lnTo>
                <a:lnTo>
                  <a:pt x="0" y="0"/>
                </a:lnTo>
                <a:lnTo>
                  <a:pt x="5268696" y="0"/>
                </a:lnTo>
                <a:lnTo>
                  <a:pt x="5268696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459964"/>
                </a:lnTo>
                <a:lnTo>
                  <a:pt x="6350" y="2459964"/>
                </a:lnTo>
                <a:lnTo>
                  <a:pt x="12700" y="2466314"/>
                </a:lnTo>
                <a:lnTo>
                  <a:pt x="5268696" y="2466314"/>
                </a:lnTo>
                <a:lnTo>
                  <a:pt x="5268696" y="2472664"/>
                </a:lnTo>
                <a:close/>
              </a:path>
              <a:path w="5269230" h="247269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269230" h="2472690">
                <a:moveTo>
                  <a:pt x="5255996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5255996" y="6350"/>
                </a:lnTo>
                <a:lnTo>
                  <a:pt x="5255996" y="12700"/>
                </a:lnTo>
                <a:close/>
              </a:path>
              <a:path w="5269230" h="2472690">
                <a:moveTo>
                  <a:pt x="5255996" y="2466314"/>
                </a:moveTo>
                <a:lnTo>
                  <a:pt x="5255996" y="6350"/>
                </a:lnTo>
                <a:lnTo>
                  <a:pt x="5262346" y="12700"/>
                </a:lnTo>
                <a:lnTo>
                  <a:pt x="5268696" y="12700"/>
                </a:lnTo>
                <a:lnTo>
                  <a:pt x="5268696" y="2459964"/>
                </a:lnTo>
                <a:lnTo>
                  <a:pt x="5262346" y="2459964"/>
                </a:lnTo>
                <a:lnTo>
                  <a:pt x="5255996" y="2466314"/>
                </a:lnTo>
                <a:close/>
              </a:path>
              <a:path w="5269230" h="2472690">
                <a:moveTo>
                  <a:pt x="5268696" y="12700"/>
                </a:moveTo>
                <a:lnTo>
                  <a:pt x="5262346" y="12700"/>
                </a:lnTo>
                <a:lnTo>
                  <a:pt x="5255996" y="6350"/>
                </a:lnTo>
                <a:lnTo>
                  <a:pt x="5268696" y="6350"/>
                </a:lnTo>
                <a:lnTo>
                  <a:pt x="5268696" y="12700"/>
                </a:lnTo>
                <a:close/>
              </a:path>
              <a:path w="5269230" h="2472690">
                <a:moveTo>
                  <a:pt x="12700" y="2466314"/>
                </a:moveTo>
                <a:lnTo>
                  <a:pt x="6350" y="2459964"/>
                </a:lnTo>
                <a:lnTo>
                  <a:pt x="12700" y="2459964"/>
                </a:lnTo>
                <a:lnTo>
                  <a:pt x="12700" y="2466314"/>
                </a:lnTo>
                <a:close/>
              </a:path>
              <a:path w="5269230" h="2472690">
                <a:moveTo>
                  <a:pt x="5255996" y="2466314"/>
                </a:moveTo>
                <a:lnTo>
                  <a:pt x="12700" y="2466314"/>
                </a:lnTo>
                <a:lnTo>
                  <a:pt x="12700" y="2459964"/>
                </a:lnTo>
                <a:lnTo>
                  <a:pt x="5255996" y="2459964"/>
                </a:lnTo>
                <a:lnTo>
                  <a:pt x="5255996" y="2466314"/>
                </a:lnTo>
                <a:close/>
              </a:path>
              <a:path w="5269230" h="2472690">
                <a:moveTo>
                  <a:pt x="5268696" y="2466314"/>
                </a:moveTo>
                <a:lnTo>
                  <a:pt x="5255996" y="2466314"/>
                </a:lnTo>
                <a:lnTo>
                  <a:pt x="5262346" y="2459964"/>
                </a:lnTo>
                <a:lnTo>
                  <a:pt x="5268696" y="2459964"/>
                </a:lnTo>
                <a:lnTo>
                  <a:pt x="5268696" y="2466314"/>
                </a:lnTo>
                <a:close/>
              </a:path>
            </a:pathLst>
          </a:custGeom>
          <a:solidFill>
            <a:srgbClr val="B4A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4047" y="1626107"/>
            <a:ext cx="1188720" cy="396240"/>
          </a:xfrm>
          <a:custGeom>
            <a:avLst/>
            <a:gdLst/>
            <a:ahLst/>
            <a:cxnLst/>
            <a:rect l="l" t="t" r="r" b="b"/>
            <a:pathLst>
              <a:path w="1188720" h="396239">
                <a:moveTo>
                  <a:pt x="1121664" y="396240"/>
                </a:moveTo>
                <a:lnTo>
                  <a:pt x="65532" y="396240"/>
                </a:lnTo>
                <a:lnTo>
                  <a:pt x="40265" y="391154"/>
                </a:lnTo>
                <a:lnTo>
                  <a:pt x="19478" y="377094"/>
                </a:lnTo>
                <a:lnTo>
                  <a:pt x="5335" y="356224"/>
                </a:lnTo>
                <a:lnTo>
                  <a:pt x="0" y="330708"/>
                </a:lnTo>
                <a:lnTo>
                  <a:pt x="0" y="67056"/>
                </a:lnTo>
                <a:lnTo>
                  <a:pt x="5335" y="40985"/>
                </a:lnTo>
                <a:lnTo>
                  <a:pt x="19478" y="19769"/>
                </a:lnTo>
                <a:lnTo>
                  <a:pt x="40265" y="5432"/>
                </a:lnTo>
                <a:lnTo>
                  <a:pt x="65532" y="0"/>
                </a:lnTo>
                <a:lnTo>
                  <a:pt x="1121664" y="0"/>
                </a:lnTo>
                <a:lnTo>
                  <a:pt x="1147713" y="5432"/>
                </a:lnTo>
                <a:lnTo>
                  <a:pt x="1168922" y="19769"/>
                </a:lnTo>
                <a:lnTo>
                  <a:pt x="1183266" y="40985"/>
                </a:lnTo>
                <a:lnTo>
                  <a:pt x="1188720" y="67056"/>
                </a:lnTo>
                <a:lnTo>
                  <a:pt x="1188720" y="330708"/>
                </a:lnTo>
                <a:lnTo>
                  <a:pt x="1183266" y="356224"/>
                </a:lnTo>
                <a:lnTo>
                  <a:pt x="1168922" y="377094"/>
                </a:lnTo>
                <a:lnTo>
                  <a:pt x="1147713" y="391154"/>
                </a:lnTo>
                <a:lnTo>
                  <a:pt x="1121664" y="396240"/>
                </a:lnTo>
                <a:close/>
              </a:path>
            </a:pathLst>
          </a:custGeom>
          <a:solidFill>
            <a:srgbClr val="B4A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5379" y="1607464"/>
            <a:ext cx="1226185" cy="433070"/>
          </a:xfrm>
          <a:custGeom>
            <a:avLst/>
            <a:gdLst/>
            <a:ahLst/>
            <a:cxnLst/>
            <a:rect l="l" t="t" r="r" b="b"/>
            <a:pathLst>
              <a:path w="1226185" h="433069">
                <a:moveTo>
                  <a:pt x="1153871" y="433069"/>
                </a:moveTo>
                <a:lnTo>
                  <a:pt x="72021" y="433069"/>
                </a:lnTo>
                <a:lnTo>
                  <a:pt x="51612" y="426719"/>
                </a:lnTo>
                <a:lnTo>
                  <a:pt x="19303" y="402589"/>
                </a:lnTo>
                <a:lnTo>
                  <a:pt x="5054" y="377189"/>
                </a:lnTo>
                <a:lnTo>
                  <a:pt x="3708" y="373380"/>
                </a:lnTo>
                <a:lnTo>
                  <a:pt x="0" y="80010"/>
                </a:lnTo>
                <a:lnTo>
                  <a:pt x="330" y="76200"/>
                </a:lnTo>
                <a:lnTo>
                  <a:pt x="863" y="71119"/>
                </a:lnTo>
                <a:lnTo>
                  <a:pt x="1612" y="67310"/>
                </a:lnTo>
                <a:lnTo>
                  <a:pt x="2565" y="63500"/>
                </a:lnTo>
                <a:lnTo>
                  <a:pt x="3708" y="59689"/>
                </a:lnTo>
                <a:lnTo>
                  <a:pt x="5054" y="54610"/>
                </a:lnTo>
                <a:lnTo>
                  <a:pt x="30822" y="19050"/>
                </a:lnTo>
                <a:lnTo>
                  <a:pt x="72021" y="0"/>
                </a:lnTo>
                <a:lnTo>
                  <a:pt x="1153871" y="0"/>
                </a:lnTo>
                <a:lnTo>
                  <a:pt x="1195057" y="19050"/>
                </a:lnTo>
                <a:lnTo>
                  <a:pt x="1211478" y="36830"/>
                </a:lnTo>
                <a:lnTo>
                  <a:pt x="85432" y="36830"/>
                </a:lnTo>
                <a:lnTo>
                  <a:pt x="82029" y="38100"/>
                </a:lnTo>
                <a:lnTo>
                  <a:pt x="75933" y="38100"/>
                </a:lnTo>
                <a:lnTo>
                  <a:pt x="72732" y="39369"/>
                </a:lnTo>
                <a:lnTo>
                  <a:pt x="71424" y="39369"/>
                </a:lnTo>
                <a:lnTo>
                  <a:pt x="68351" y="40639"/>
                </a:lnTo>
                <a:lnTo>
                  <a:pt x="67525" y="40639"/>
                </a:lnTo>
                <a:lnTo>
                  <a:pt x="61747" y="43180"/>
                </a:lnTo>
                <a:lnTo>
                  <a:pt x="63372" y="43180"/>
                </a:lnTo>
                <a:lnTo>
                  <a:pt x="60655" y="44450"/>
                </a:lnTo>
                <a:lnTo>
                  <a:pt x="59448" y="44450"/>
                </a:lnTo>
                <a:lnTo>
                  <a:pt x="56062" y="46989"/>
                </a:lnTo>
                <a:lnTo>
                  <a:pt x="55778" y="46989"/>
                </a:lnTo>
                <a:lnTo>
                  <a:pt x="54368" y="48260"/>
                </a:lnTo>
                <a:lnTo>
                  <a:pt x="54606" y="48260"/>
                </a:lnTo>
                <a:lnTo>
                  <a:pt x="51092" y="52069"/>
                </a:lnTo>
                <a:lnTo>
                  <a:pt x="51308" y="52069"/>
                </a:lnTo>
                <a:lnTo>
                  <a:pt x="50241" y="53339"/>
                </a:lnTo>
                <a:lnTo>
                  <a:pt x="49275" y="53339"/>
                </a:lnTo>
                <a:lnTo>
                  <a:pt x="45466" y="58419"/>
                </a:lnTo>
                <a:lnTo>
                  <a:pt x="45669" y="58419"/>
                </a:lnTo>
                <a:lnTo>
                  <a:pt x="43192" y="62230"/>
                </a:lnTo>
                <a:lnTo>
                  <a:pt x="43512" y="62230"/>
                </a:lnTo>
                <a:lnTo>
                  <a:pt x="41802" y="66134"/>
                </a:lnTo>
                <a:lnTo>
                  <a:pt x="41255" y="67310"/>
                </a:lnTo>
                <a:lnTo>
                  <a:pt x="40995" y="67310"/>
                </a:lnTo>
                <a:lnTo>
                  <a:pt x="40301" y="69850"/>
                </a:lnTo>
                <a:lnTo>
                  <a:pt x="39640" y="72389"/>
                </a:lnTo>
                <a:lnTo>
                  <a:pt x="38849" y="74930"/>
                </a:lnTo>
                <a:lnTo>
                  <a:pt x="39039" y="74930"/>
                </a:lnTo>
                <a:lnTo>
                  <a:pt x="38747" y="76200"/>
                </a:lnTo>
                <a:lnTo>
                  <a:pt x="38595" y="76200"/>
                </a:lnTo>
                <a:lnTo>
                  <a:pt x="38315" y="78739"/>
                </a:lnTo>
                <a:lnTo>
                  <a:pt x="38193" y="80010"/>
                </a:lnTo>
                <a:lnTo>
                  <a:pt x="38074" y="81280"/>
                </a:lnTo>
                <a:lnTo>
                  <a:pt x="37998" y="83819"/>
                </a:lnTo>
                <a:lnTo>
                  <a:pt x="37985" y="347980"/>
                </a:lnTo>
                <a:lnTo>
                  <a:pt x="38023" y="350519"/>
                </a:lnTo>
                <a:lnTo>
                  <a:pt x="38176" y="353060"/>
                </a:lnTo>
                <a:lnTo>
                  <a:pt x="38277" y="354330"/>
                </a:lnTo>
                <a:lnTo>
                  <a:pt x="38595" y="355600"/>
                </a:lnTo>
                <a:lnTo>
                  <a:pt x="38455" y="355600"/>
                </a:lnTo>
                <a:lnTo>
                  <a:pt x="39039" y="358139"/>
                </a:lnTo>
                <a:lnTo>
                  <a:pt x="39585" y="360680"/>
                </a:lnTo>
                <a:lnTo>
                  <a:pt x="40233" y="363219"/>
                </a:lnTo>
                <a:lnTo>
                  <a:pt x="40474" y="363219"/>
                </a:lnTo>
                <a:lnTo>
                  <a:pt x="40995" y="364489"/>
                </a:lnTo>
                <a:lnTo>
                  <a:pt x="40665" y="364489"/>
                </a:lnTo>
                <a:lnTo>
                  <a:pt x="41843" y="367030"/>
                </a:lnTo>
                <a:lnTo>
                  <a:pt x="44069" y="372110"/>
                </a:lnTo>
                <a:lnTo>
                  <a:pt x="44513" y="372110"/>
                </a:lnTo>
                <a:lnTo>
                  <a:pt x="46494" y="375919"/>
                </a:lnTo>
                <a:lnTo>
                  <a:pt x="47370" y="375919"/>
                </a:lnTo>
                <a:lnTo>
                  <a:pt x="48323" y="377189"/>
                </a:lnTo>
                <a:lnTo>
                  <a:pt x="48107" y="377189"/>
                </a:lnTo>
                <a:lnTo>
                  <a:pt x="51308" y="381000"/>
                </a:lnTo>
                <a:lnTo>
                  <a:pt x="51092" y="381000"/>
                </a:lnTo>
                <a:lnTo>
                  <a:pt x="52374" y="382269"/>
                </a:lnTo>
                <a:lnTo>
                  <a:pt x="52654" y="382269"/>
                </a:lnTo>
                <a:lnTo>
                  <a:pt x="55778" y="384810"/>
                </a:lnTo>
                <a:lnTo>
                  <a:pt x="56062" y="384810"/>
                </a:lnTo>
                <a:lnTo>
                  <a:pt x="59448" y="387350"/>
                </a:lnTo>
                <a:lnTo>
                  <a:pt x="57937" y="387350"/>
                </a:lnTo>
                <a:lnTo>
                  <a:pt x="63372" y="389889"/>
                </a:lnTo>
                <a:lnTo>
                  <a:pt x="61747" y="389889"/>
                </a:lnTo>
                <a:lnTo>
                  <a:pt x="67525" y="392430"/>
                </a:lnTo>
                <a:lnTo>
                  <a:pt x="68351" y="392430"/>
                </a:lnTo>
                <a:lnTo>
                  <a:pt x="71424" y="393700"/>
                </a:lnTo>
                <a:lnTo>
                  <a:pt x="72732" y="393700"/>
                </a:lnTo>
                <a:lnTo>
                  <a:pt x="75933" y="394969"/>
                </a:lnTo>
                <a:lnTo>
                  <a:pt x="1212187" y="394969"/>
                </a:lnTo>
                <a:lnTo>
                  <a:pt x="1181506" y="422910"/>
                </a:lnTo>
                <a:lnTo>
                  <a:pt x="1158062" y="431800"/>
                </a:lnTo>
                <a:lnTo>
                  <a:pt x="1153871" y="433069"/>
                </a:lnTo>
                <a:close/>
              </a:path>
              <a:path w="1226185" h="433069">
                <a:moveTo>
                  <a:pt x="1140942" y="38100"/>
                </a:moveTo>
                <a:lnTo>
                  <a:pt x="84950" y="38100"/>
                </a:lnTo>
                <a:lnTo>
                  <a:pt x="85432" y="36830"/>
                </a:lnTo>
                <a:lnTo>
                  <a:pt x="1140460" y="36830"/>
                </a:lnTo>
                <a:lnTo>
                  <a:pt x="1140942" y="38100"/>
                </a:lnTo>
                <a:close/>
              </a:path>
              <a:path w="1226185" h="433069">
                <a:moveTo>
                  <a:pt x="1167955" y="45719"/>
                </a:moveTo>
                <a:lnTo>
                  <a:pt x="1162507" y="43180"/>
                </a:lnTo>
                <a:lnTo>
                  <a:pt x="1164132" y="43180"/>
                </a:lnTo>
                <a:lnTo>
                  <a:pt x="1158367" y="40639"/>
                </a:lnTo>
                <a:lnTo>
                  <a:pt x="1157528" y="40639"/>
                </a:lnTo>
                <a:lnTo>
                  <a:pt x="1154468" y="39369"/>
                </a:lnTo>
                <a:lnTo>
                  <a:pt x="1153147" y="39369"/>
                </a:lnTo>
                <a:lnTo>
                  <a:pt x="1149959" y="38100"/>
                </a:lnTo>
                <a:lnTo>
                  <a:pt x="1143850" y="38100"/>
                </a:lnTo>
                <a:lnTo>
                  <a:pt x="1140460" y="36830"/>
                </a:lnTo>
                <a:lnTo>
                  <a:pt x="1211478" y="36830"/>
                </a:lnTo>
                <a:lnTo>
                  <a:pt x="1215732" y="44450"/>
                </a:lnTo>
                <a:lnTo>
                  <a:pt x="1166431" y="44450"/>
                </a:lnTo>
                <a:lnTo>
                  <a:pt x="1167955" y="45719"/>
                </a:lnTo>
                <a:close/>
              </a:path>
              <a:path w="1226185" h="433069">
                <a:moveTo>
                  <a:pt x="66243" y="41910"/>
                </a:moveTo>
                <a:lnTo>
                  <a:pt x="67525" y="40639"/>
                </a:lnTo>
                <a:lnTo>
                  <a:pt x="69240" y="40639"/>
                </a:lnTo>
                <a:lnTo>
                  <a:pt x="66243" y="41910"/>
                </a:lnTo>
                <a:close/>
              </a:path>
              <a:path w="1226185" h="433069">
                <a:moveTo>
                  <a:pt x="1159649" y="41910"/>
                </a:moveTo>
                <a:lnTo>
                  <a:pt x="1156652" y="40639"/>
                </a:lnTo>
                <a:lnTo>
                  <a:pt x="1158367" y="40639"/>
                </a:lnTo>
                <a:lnTo>
                  <a:pt x="1159649" y="41910"/>
                </a:lnTo>
                <a:close/>
              </a:path>
              <a:path w="1226185" h="433069">
                <a:moveTo>
                  <a:pt x="57937" y="45719"/>
                </a:moveTo>
                <a:lnTo>
                  <a:pt x="59448" y="44450"/>
                </a:lnTo>
                <a:lnTo>
                  <a:pt x="60655" y="44450"/>
                </a:lnTo>
                <a:lnTo>
                  <a:pt x="57937" y="45719"/>
                </a:lnTo>
                <a:close/>
              </a:path>
              <a:path w="1226185" h="433069">
                <a:moveTo>
                  <a:pt x="1170779" y="47711"/>
                </a:moveTo>
                <a:lnTo>
                  <a:pt x="1166431" y="44450"/>
                </a:lnTo>
                <a:lnTo>
                  <a:pt x="1215732" y="44450"/>
                </a:lnTo>
                <a:lnTo>
                  <a:pt x="1217129" y="46989"/>
                </a:lnTo>
                <a:lnTo>
                  <a:pt x="1170114" y="46989"/>
                </a:lnTo>
                <a:lnTo>
                  <a:pt x="1170779" y="47711"/>
                </a:lnTo>
                <a:close/>
              </a:path>
              <a:path w="1226185" h="433069">
                <a:moveTo>
                  <a:pt x="54368" y="48260"/>
                </a:moveTo>
                <a:lnTo>
                  <a:pt x="55778" y="46989"/>
                </a:lnTo>
                <a:lnTo>
                  <a:pt x="55100" y="47711"/>
                </a:lnTo>
                <a:lnTo>
                  <a:pt x="54368" y="48260"/>
                </a:lnTo>
                <a:close/>
              </a:path>
              <a:path w="1226185" h="433069">
                <a:moveTo>
                  <a:pt x="55141" y="47680"/>
                </a:moveTo>
                <a:lnTo>
                  <a:pt x="55778" y="46989"/>
                </a:lnTo>
                <a:lnTo>
                  <a:pt x="56062" y="46989"/>
                </a:lnTo>
                <a:lnTo>
                  <a:pt x="55141" y="47680"/>
                </a:lnTo>
                <a:close/>
              </a:path>
              <a:path w="1226185" h="433069">
                <a:moveTo>
                  <a:pt x="1171511" y="48260"/>
                </a:moveTo>
                <a:lnTo>
                  <a:pt x="1170751" y="47680"/>
                </a:lnTo>
                <a:lnTo>
                  <a:pt x="1170114" y="46989"/>
                </a:lnTo>
                <a:lnTo>
                  <a:pt x="1171511" y="48260"/>
                </a:lnTo>
                <a:close/>
              </a:path>
              <a:path w="1226185" h="433069">
                <a:moveTo>
                  <a:pt x="1217828" y="48260"/>
                </a:moveTo>
                <a:lnTo>
                  <a:pt x="1171511" y="48260"/>
                </a:lnTo>
                <a:lnTo>
                  <a:pt x="1170114" y="46989"/>
                </a:lnTo>
                <a:lnTo>
                  <a:pt x="1217129" y="46989"/>
                </a:lnTo>
                <a:lnTo>
                  <a:pt x="1217828" y="48260"/>
                </a:lnTo>
                <a:close/>
              </a:path>
              <a:path w="1226185" h="433069">
                <a:moveTo>
                  <a:pt x="54606" y="48260"/>
                </a:moveTo>
                <a:lnTo>
                  <a:pt x="54368" y="48260"/>
                </a:lnTo>
                <a:lnTo>
                  <a:pt x="55141" y="47680"/>
                </a:lnTo>
                <a:lnTo>
                  <a:pt x="54606" y="48260"/>
                </a:lnTo>
                <a:close/>
              </a:path>
              <a:path w="1226185" h="433069">
                <a:moveTo>
                  <a:pt x="1219763" y="52069"/>
                </a:moveTo>
                <a:lnTo>
                  <a:pt x="1174800" y="52069"/>
                </a:lnTo>
                <a:lnTo>
                  <a:pt x="1170779" y="47711"/>
                </a:lnTo>
                <a:lnTo>
                  <a:pt x="1171511" y="48260"/>
                </a:lnTo>
                <a:lnTo>
                  <a:pt x="1217828" y="48260"/>
                </a:lnTo>
                <a:lnTo>
                  <a:pt x="1219225" y="50800"/>
                </a:lnTo>
                <a:lnTo>
                  <a:pt x="1219763" y="52069"/>
                </a:lnTo>
                <a:close/>
              </a:path>
              <a:path w="1226185" h="433069">
                <a:moveTo>
                  <a:pt x="51308" y="52069"/>
                </a:moveTo>
                <a:lnTo>
                  <a:pt x="51092" y="52069"/>
                </a:lnTo>
                <a:lnTo>
                  <a:pt x="52374" y="50800"/>
                </a:lnTo>
                <a:lnTo>
                  <a:pt x="51308" y="52069"/>
                </a:lnTo>
                <a:close/>
              </a:path>
              <a:path w="1226185" h="433069">
                <a:moveTo>
                  <a:pt x="1177772" y="55880"/>
                </a:moveTo>
                <a:lnTo>
                  <a:pt x="1173518" y="50800"/>
                </a:lnTo>
                <a:lnTo>
                  <a:pt x="1174800" y="52069"/>
                </a:lnTo>
                <a:lnTo>
                  <a:pt x="1219763" y="52069"/>
                </a:lnTo>
                <a:lnTo>
                  <a:pt x="1220300" y="53339"/>
                </a:lnTo>
                <a:lnTo>
                  <a:pt x="1176616" y="53339"/>
                </a:lnTo>
                <a:lnTo>
                  <a:pt x="1177772" y="55880"/>
                </a:lnTo>
                <a:close/>
              </a:path>
              <a:path w="1226185" h="433069">
                <a:moveTo>
                  <a:pt x="48107" y="55880"/>
                </a:moveTo>
                <a:lnTo>
                  <a:pt x="49275" y="53339"/>
                </a:lnTo>
                <a:lnTo>
                  <a:pt x="50241" y="53339"/>
                </a:lnTo>
                <a:lnTo>
                  <a:pt x="48107" y="55880"/>
                </a:lnTo>
                <a:close/>
              </a:path>
              <a:path w="1226185" h="433069">
                <a:moveTo>
                  <a:pt x="1221838" y="58419"/>
                </a:moveTo>
                <a:lnTo>
                  <a:pt x="1180414" y="58419"/>
                </a:lnTo>
                <a:lnTo>
                  <a:pt x="1176616" y="53339"/>
                </a:lnTo>
                <a:lnTo>
                  <a:pt x="1220300" y="53339"/>
                </a:lnTo>
                <a:lnTo>
                  <a:pt x="1220838" y="54610"/>
                </a:lnTo>
                <a:lnTo>
                  <a:pt x="1221838" y="58419"/>
                </a:lnTo>
                <a:close/>
              </a:path>
              <a:path w="1226185" h="433069">
                <a:moveTo>
                  <a:pt x="45669" y="58419"/>
                </a:moveTo>
                <a:lnTo>
                  <a:pt x="45466" y="58419"/>
                </a:lnTo>
                <a:lnTo>
                  <a:pt x="46494" y="57150"/>
                </a:lnTo>
                <a:lnTo>
                  <a:pt x="45669" y="58419"/>
                </a:lnTo>
                <a:close/>
              </a:path>
              <a:path w="1226185" h="433069">
                <a:moveTo>
                  <a:pt x="1222933" y="62230"/>
                </a:moveTo>
                <a:lnTo>
                  <a:pt x="1182700" y="62230"/>
                </a:lnTo>
                <a:lnTo>
                  <a:pt x="1179385" y="57150"/>
                </a:lnTo>
                <a:lnTo>
                  <a:pt x="1180414" y="58419"/>
                </a:lnTo>
                <a:lnTo>
                  <a:pt x="1221838" y="58419"/>
                </a:lnTo>
                <a:lnTo>
                  <a:pt x="1222171" y="59689"/>
                </a:lnTo>
                <a:lnTo>
                  <a:pt x="1222933" y="62230"/>
                </a:lnTo>
                <a:close/>
              </a:path>
              <a:path w="1226185" h="433069">
                <a:moveTo>
                  <a:pt x="43512" y="62230"/>
                </a:moveTo>
                <a:lnTo>
                  <a:pt x="43192" y="62230"/>
                </a:lnTo>
                <a:lnTo>
                  <a:pt x="44069" y="60960"/>
                </a:lnTo>
                <a:lnTo>
                  <a:pt x="43512" y="62230"/>
                </a:lnTo>
                <a:close/>
              </a:path>
              <a:path w="1226185" h="433069">
                <a:moveTo>
                  <a:pt x="1185214" y="68580"/>
                </a:moveTo>
                <a:lnTo>
                  <a:pt x="1184036" y="66039"/>
                </a:lnTo>
                <a:lnTo>
                  <a:pt x="1181811" y="60960"/>
                </a:lnTo>
                <a:lnTo>
                  <a:pt x="1182700" y="62230"/>
                </a:lnTo>
                <a:lnTo>
                  <a:pt x="1222933" y="62230"/>
                </a:lnTo>
                <a:lnTo>
                  <a:pt x="1223314" y="63500"/>
                </a:lnTo>
                <a:lnTo>
                  <a:pt x="1224267" y="67310"/>
                </a:lnTo>
                <a:lnTo>
                  <a:pt x="1184897" y="67310"/>
                </a:lnTo>
                <a:lnTo>
                  <a:pt x="1185214" y="68580"/>
                </a:lnTo>
                <a:close/>
              </a:path>
              <a:path w="1226185" h="433069">
                <a:moveTo>
                  <a:pt x="40665" y="68580"/>
                </a:moveTo>
                <a:lnTo>
                  <a:pt x="40995" y="67310"/>
                </a:lnTo>
                <a:lnTo>
                  <a:pt x="41255" y="67310"/>
                </a:lnTo>
                <a:lnTo>
                  <a:pt x="40665" y="68580"/>
                </a:lnTo>
                <a:close/>
              </a:path>
              <a:path w="1226185" h="433069">
                <a:moveTo>
                  <a:pt x="1187424" y="77469"/>
                </a:moveTo>
                <a:lnTo>
                  <a:pt x="1186853" y="74930"/>
                </a:lnTo>
                <a:lnTo>
                  <a:pt x="1187043" y="74930"/>
                </a:lnTo>
                <a:lnTo>
                  <a:pt x="1186307" y="72389"/>
                </a:lnTo>
                <a:lnTo>
                  <a:pt x="1185646" y="69850"/>
                </a:lnTo>
                <a:lnTo>
                  <a:pt x="1184897" y="67310"/>
                </a:lnTo>
                <a:lnTo>
                  <a:pt x="1224267" y="67310"/>
                </a:lnTo>
                <a:lnTo>
                  <a:pt x="1225016" y="71119"/>
                </a:lnTo>
                <a:lnTo>
                  <a:pt x="1225562" y="76200"/>
                </a:lnTo>
                <a:lnTo>
                  <a:pt x="1187284" y="76200"/>
                </a:lnTo>
                <a:lnTo>
                  <a:pt x="1187424" y="77469"/>
                </a:lnTo>
                <a:close/>
              </a:path>
              <a:path w="1226185" h="433069">
                <a:moveTo>
                  <a:pt x="39954" y="71119"/>
                </a:moveTo>
                <a:lnTo>
                  <a:pt x="40233" y="69850"/>
                </a:lnTo>
                <a:lnTo>
                  <a:pt x="39954" y="71119"/>
                </a:lnTo>
                <a:close/>
              </a:path>
              <a:path w="1226185" h="433069">
                <a:moveTo>
                  <a:pt x="1185926" y="71119"/>
                </a:moveTo>
                <a:lnTo>
                  <a:pt x="1185583" y="69850"/>
                </a:lnTo>
                <a:lnTo>
                  <a:pt x="1185926" y="71119"/>
                </a:lnTo>
                <a:close/>
              </a:path>
              <a:path w="1226185" h="433069">
                <a:moveTo>
                  <a:pt x="39344" y="73660"/>
                </a:moveTo>
                <a:lnTo>
                  <a:pt x="39585" y="72389"/>
                </a:lnTo>
                <a:lnTo>
                  <a:pt x="39344" y="73660"/>
                </a:lnTo>
                <a:close/>
              </a:path>
              <a:path w="1226185" h="433069">
                <a:moveTo>
                  <a:pt x="1186535" y="73660"/>
                </a:moveTo>
                <a:lnTo>
                  <a:pt x="1186239" y="72389"/>
                </a:lnTo>
                <a:lnTo>
                  <a:pt x="1186535" y="73660"/>
                </a:lnTo>
                <a:close/>
              </a:path>
              <a:path w="1226185" h="433069">
                <a:moveTo>
                  <a:pt x="38455" y="77469"/>
                </a:moveTo>
                <a:lnTo>
                  <a:pt x="38595" y="76200"/>
                </a:lnTo>
                <a:lnTo>
                  <a:pt x="38747" y="76200"/>
                </a:lnTo>
                <a:lnTo>
                  <a:pt x="38455" y="77469"/>
                </a:lnTo>
                <a:close/>
              </a:path>
              <a:path w="1226185" h="433069">
                <a:moveTo>
                  <a:pt x="1225892" y="80010"/>
                </a:moveTo>
                <a:lnTo>
                  <a:pt x="1187704" y="80010"/>
                </a:lnTo>
                <a:lnTo>
                  <a:pt x="1187602" y="78739"/>
                </a:lnTo>
                <a:lnTo>
                  <a:pt x="1187284" y="76200"/>
                </a:lnTo>
                <a:lnTo>
                  <a:pt x="1225562" y="76200"/>
                </a:lnTo>
                <a:lnTo>
                  <a:pt x="1225892" y="80010"/>
                </a:lnTo>
                <a:close/>
              </a:path>
              <a:path w="1226185" h="433069">
                <a:moveTo>
                  <a:pt x="38219" y="79619"/>
                </a:moveTo>
                <a:lnTo>
                  <a:pt x="38277" y="78739"/>
                </a:lnTo>
                <a:lnTo>
                  <a:pt x="38219" y="79619"/>
                </a:lnTo>
                <a:close/>
              </a:path>
              <a:path w="1226185" h="433069">
                <a:moveTo>
                  <a:pt x="1187661" y="79619"/>
                </a:moveTo>
                <a:lnTo>
                  <a:pt x="1187564" y="78739"/>
                </a:lnTo>
                <a:lnTo>
                  <a:pt x="1187661" y="79619"/>
                </a:lnTo>
                <a:close/>
              </a:path>
              <a:path w="1226185" h="433069">
                <a:moveTo>
                  <a:pt x="38193" y="80010"/>
                </a:moveTo>
                <a:lnTo>
                  <a:pt x="38219" y="79619"/>
                </a:lnTo>
                <a:lnTo>
                  <a:pt x="38193" y="80010"/>
                </a:lnTo>
                <a:close/>
              </a:path>
              <a:path w="1226185" h="433069">
                <a:moveTo>
                  <a:pt x="1225960" y="82550"/>
                </a:moveTo>
                <a:lnTo>
                  <a:pt x="1187856" y="82550"/>
                </a:lnTo>
                <a:lnTo>
                  <a:pt x="1187818" y="81280"/>
                </a:lnTo>
                <a:lnTo>
                  <a:pt x="1187661" y="79619"/>
                </a:lnTo>
                <a:lnTo>
                  <a:pt x="1187704" y="80010"/>
                </a:lnTo>
                <a:lnTo>
                  <a:pt x="1225892" y="80010"/>
                </a:lnTo>
                <a:lnTo>
                  <a:pt x="1225960" y="82550"/>
                </a:lnTo>
                <a:close/>
              </a:path>
              <a:path w="1226185" h="433069">
                <a:moveTo>
                  <a:pt x="38056" y="82061"/>
                </a:moveTo>
                <a:lnTo>
                  <a:pt x="38074" y="81280"/>
                </a:lnTo>
                <a:lnTo>
                  <a:pt x="38056" y="82061"/>
                </a:lnTo>
                <a:close/>
              </a:path>
              <a:path w="1226185" h="433069">
                <a:moveTo>
                  <a:pt x="1187838" y="82277"/>
                </a:moveTo>
                <a:lnTo>
                  <a:pt x="1187771" y="81280"/>
                </a:lnTo>
                <a:lnTo>
                  <a:pt x="1187838" y="82277"/>
                </a:lnTo>
                <a:close/>
              </a:path>
              <a:path w="1226185" h="433069">
                <a:moveTo>
                  <a:pt x="38044" y="82550"/>
                </a:moveTo>
                <a:lnTo>
                  <a:pt x="38056" y="82061"/>
                </a:lnTo>
                <a:lnTo>
                  <a:pt x="38044" y="82550"/>
                </a:lnTo>
                <a:close/>
              </a:path>
              <a:path w="1226185" h="433069">
                <a:moveTo>
                  <a:pt x="1225926" y="351789"/>
                </a:moveTo>
                <a:lnTo>
                  <a:pt x="1187818" y="351789"/>
                </a:lnTo>
                <a:lnTo>
                  <a:pt x="1187856" y="350519"/>
                </a:lnTo>
                <a:lnTo>
                  <a:pt x="1187894" y="83819"/>
                </a:lnTo>
                <a:lnTo>
                  <a:pt x="1187838" y="82277"/>
                </a:lnTo>
                <a:lnTo>
                  <a:pt x="1187856" y="82550"/>
                </a:lnTo>
                <a:lnTo>
                  <a:pt x="1225960" y="82550"/>
                </a:lnTo>
                <a:lnTo>
                  <a:pt x="1225926" y="351789"/>
                </a:lnTo>
                <a:close/>
              </a:path>
              <a:path w="1226185" h="433069">
                <a:moveTo>
                  <a:pt x="37998" y="84545"/>
                </a:moveTo>
                <a:lnTo>
                  <a:pt x="37998" y="83819"/>
                </a:lnTo>
                <a:lnTo>
                  <a:pt x="37998" y="84545"/>
                </a:lnTo>
                <a:close/>
              </a:path>
              <a:path w="1226185" h="433069">
                <a:moveTo>
                  <a:pt x="1187894" y="85089"/>
                </a:moveTo>
                <a:lnTo>
                  <a:pt x="1187869" y="83819"/>
                </a:lnTo>
                <a:lnTo>
                  <a:pt x="1187894" y="85089"/>
                </a:lnTo>
                <a:close/>
              </a:path>
              <a:path w="1226185" h="433069">
                <a:moveTo>
                  <a:pt x="37998" y="85089"/>
                </a:moveTo>
                <a:lnTo>
                  <a:pt x="37998" y="84545"/>
                </a:lnTo>
                <a:lnTo>
                  <a:pt x="37998" y="85089"/>
                </a:lnTo>
                <a:close/>
              </a:path>
              <a:path w="1226185" h="433069">
                <a:moveTo>
                  <a:pt x="38056" y="351008"/>
                </a:moveTo>
                <a:lnTo>
                  <a:pt x="38023" y="350519"/>
                </a:lnTo>
                <a:lnTo>
                  <a:pt x="38056" y="351008"/>
                </a:lnTo>
                <a:close/>
              </a:path>
              <a:path w="1226185" h="433069">
                <a:moveTo>
                  <a:pt x="1187838" y="350792"/>
                </a:moveTo>
                <a:lnTo>
                  <a:pt x="1187843" y="350519"/>
                </a:lnTo>
                <a:lnTo>
                  <a:pt x="1187838" y="350792"/>
                </a:lnTo>
                <a:close/>
              </a:path>
              <a:path w="1226185" h="433069">
                <a:moveTo>
                  <a:pt x="1225782" y="354330"/>
                </a:moveTo>
                <a:lnTo>
                  <a:pt x="1187602" y="354330"/>
                </a:lnTo>
                <a:lnTo>
                  <a:pt x="1187704" y="353060"/>
                </a:lnTo>
                <a:lnTo>
                  <a:pt x="1187838" y="350792"/>
                </a:lnTo>
                <a:lnTo>
                  <a:pt x="1187818" y="351789"/>
                </a:lnTo>
                <a:lnTo>
                  <a:pt x="1225926" y="351789"/>
                </a:lnTo>
                <a:lnTo>
                  <a:pt x="1225877" y="353232"/>
                </a:lnTo>
                <a:lnTo>
                  <a:pt x="1225782" y="354330"/>
                </a:lnTo>
                <a:close/>
              </a:path>
              <a:path w="1226185" h="433069">
                <a:moveTo>
                  <a:pt x="38108" y="351789"/>
                </a:moveTo>
                <a:lnTo>
                  <a:pt x="38056" y="351008"/>
                </a:lnTo>
                <a:lnTo>
                  <a:pt x="38108" y="351789"/>
                </a:lnTo>
                <a:close/>
              </a:path>
              <a:path w="1226185" h="433069">
                <a:moveTo>
                  <a:pt x="38204" y="353232"/>
                </a:moveTo>
                <a:lnTo>
                  <a:pt x="38176" y="353060"/>
                </a:lnTo>
                <a:lnTo>
                  <a:pt x="38204" y="353232"/>
                </a:lnTo>
                <a:close/>
              </a:path>
              <a:path w="1226185" h="433069">
                <a:moveTo>
                  <a:pt x="1187675" y="353232"/>
                </a:moveTo>
                <a:lnTo>
                  <a:pt x="1187687" y="353060"/>
                </a:lnTo>
                <a:lnTo>
                  <a:pt x="1187675" y="353232"/>
                </a:lnTo>
                <a:close/>
              </a:path>
              <a:path w="1226185" h="433069">
                <a:moveTo>
                  <a:pt x="38385" y="354330"/>
                </a:moveTo>
                <a:lnTo>
                  <a:pt x="38204" y="353232"/>
                </a:lnTo>
                <a:lnTo>
                  <a:pt x="38385" y="354330"/>
                </a:lnTo>
                <a:close/>
              </a:path>
              <a:path w="1226185" h="433069">
                <a:moveTo>
                  <a:pt x="1225426" y="358139"/>
                </a:moveTo>
                <a:lnTo>
                  <a:pt x="1186853" y="358139"/>
                </a:lnTo>
                <a:lnTo>
                  <a:pt x="1187424" y="355600"/>
                </a:lnTo>
                <a:lnTo>
                  <a:pt x="1187284" y="355600"/>
                </a:lnTo>
                <a:lnTo>
                  <a:pt x="1187675" y="353232"/>
                </a:lnTo>
                <a:lnTo>
                  <a:pt x="1187602" y="354330"/>
                </a:lnTo>
                <a:lnTo>
                  <a:pt x="1225782" y="354330"/>
                </a:lnTo>
                <a:lnTo>
                  <a:pt x="1225562" y="356869"/>
                </a:lnTo>
                <a:lnTo>
                  <a:pt x="1225426" y="358139"/>
                </a:lnTo>
                <a:close/>
              </a:path>
              <a:path w="1226185" h="433069">
                <a:moveTo>
                  <a:pt x="39094" y="358139"/>
                </a:moveTo>
                <a:lnTo>
                  <a:pt x="38849" y="356869"/>
                </a:lnTo>
                <a:lnTo>
                  <a:pt x="39094" y="358139"/>
                </a:lnTo>
                <a:close/>
              </a:path>
              <a:path w="1226185" h="433069">
                <a:moveTo>
                  <a:pt x="1225153" y="360680"/>
                </a:moveTo>
                <a:lnTo>
                  <a:pt x="1186307" y="360680"/>
                </a:lnTo>
                <a:lnTo>
                  <a:pt x="1187043" y="356869"/>
                </a:lnTo>
                <a:lnTo>
                  <a:pt x="1186853" y="358139"/>
                </a:lnTo>
                <a:lnTo>
                  <a:pt x="1225426" y="358139"/>
                </a:lnTo>
                <a:lnTo>
                  <a:pt x="1225153" y="360680"/>
                </a:lnTo>
                <a:close/>
              </a:path>
              <a:path w="1226185" h="433069">
                <a:moveTo>
                  <a:pt x="39640" y="360680"/>
                </a:moveTo>
                <a:lnTo>
                  <a:pt x="39344" y="359410"/>
                </a:lnTo>
                <a:lnTo>
                  <a:pt x="39640" y="360680"/>
                </a:lnTo>
                <a:close/>
              </a:path>
              <a:path w="1226185" h="433069">
                <a:moveTo>
                  <a:pt x="1224766" y="363219"/>
                </a:moveTo>
                <a:lnTo>
                  <a:pt x="1185646" y="363219"/>
                </a:lnTo>
                <a:lnTo>
                  <a:pt x="1186535" y="359410"/>
                </a:lnTo>
                <a:lnTo>
                  <a:pt x="1186307" y="360680"/>
                </a:lnTo>
                <a:lnTo>
                  <a:pt x="1225153" y="360680"/>
                </a:lnTo>
                <a:lnTo>
                  <a:pt x="1225016" y="361950"/>
                </a:lnTo>
                <a:lnTo>
                  <a:pt x="1224766" y="363219"/>
                </a:lnTo>
                <a:close/>
              </a:path>
              <a:path w="1226185" h="433069">
                <a:moveTo>
                  <a:pt x="40474" y="363219"/>
                </a:moveTo>
                <a:lnTo>
                  <a:pt x="40233" y="363219"/>
                </a:lnTo>
                <a:lnTo>
                  <a:pt x="39954" y="361950"/>
                </a:lnTo>
                <a:lnTo>
                  <a:pt x="40474" y="363219"/>
                </a:lnTo>
                <a:close/>
              </a:path>
              <a:path w="1226185" h="433069">
                <a:moveTo>
                  <a:pt x="1222552" y="372110"/>
                </a:moveTo>
                <a:lnTo>
                  <a:pt x="1181811" y="372110"/>
                </a:lnTo>
                <a:lnTo>
                  <a:pt x="1184077" y="366935"/>
                </a:lnTo>
                <a:lnTo>
                  <a:pt x="1185214" y="364489"/>
                </a:lnTo>
                <a:lnTo>
                  <a:pt x="1184897" y="364489"/>
                </a:lnTo>
                <a:lnTo>
                  <a:pt x="1185926" y="361950"/>
                </a:lnTo>
                <a:lnTo>
                  <a:pt x="1185646" y="363219"/>
                </a:lnTo>
                <a:lnTo>
                  <a:pt x="1224766" y="363219"/>
                </a:lnTo>
                <a:lnTo>
                  <a:pt x="1224267" y="365760"/>
                </a:lnTo>
                <a:lnTo>
                  <a:pt x="1223314" y="369569"/>
                </a:lnTo>
                <a:lnTo>
                  <a:pt x="1222552" y="372110"/>
                </a:lnTo>
                <a:close/>
              </a:path>
              <a:path w="1226185" h="433069">
                <a:moveTo>
                  <a:pt x="44513" y="372110"/>
                </a:moveTo>
                <a:lnTo>
                  <a:pt x="44069" y="372110"/>
                </a:lnTo>
                <a:lnTo>
                  <a:pt x="43192" y="369569"/>
                </a:lnTo>
                <a:lnTo>
                  <a:pt x="44513" y="372110"/>
                </a:lnTo>
                <a:close/>
              </a:path>
              <a:path w="1226185" h="433069">
                <a:moveTo>
                  <a:pt x="1221282" y="375919"/>
                </a:moveTo>
                <a:lnTo>
                  <a:pt x="1179385" y="375919"/>
                </a:lnTo>
                <a:lnTo>
                  <a:pt x="1182700" y="369569"/>
                </a:lnTo>
                <a:lnTo>
                  <a:pt x="1181811" y="372110"/>
                </a:lnTo>
                <a:lnTo>
                  <a:pt x="1222552" y="372110"/>
                </a:lnTo>
                <a:lnTo>
                  <a:pt x="1222171" y="373380"/>
                </a:lnTo>
                <a:lnTo>
                  <a:pt x="1221282" y="375919"/>
                </a:lnTo>
                <a:close/>
              </a:path>
              <a:path w="1226185" h="433069">
                <a:moveTo>
                  <a:pt x="47370" y="375919"/>
                </a:moveTo>
                <a:lnTo>
                  <a:pt x="46494" y="375919"/>
                </a:lnTo>
                <a:lnTo>
                  <a:pt x="45466" y="373380"/>
                </a:lnTo>
                <a:lnTo>
                  <a:pt x="47370" y="375919"/>
                </a:lnTo>
                <a:close/>
              </a:path>
              <a:path w="1226185" h="433069">
                <a:moveTo>
                  <a:pt x="1176616" y="378460"/>
                </a:moveTo>
                <a:lnTo>
                  <a:pt x="1180414" y="373380"/>
                </a:lnTo>
                <a:lnTo>
                  <a:pt x="1179385" y="375919"/>
                </a:lnTo>
                <a:lnTo>
                  <a:pt x="1221282" y="375919"/>
                </a:lnTo>
                <a:lnTo>
                  <a:pt x="1220838" y="377189"/>
                </a:lnTo>
                <a:lnTo>
                  <a:pt x="1177772" y="377189"/>
                </a:lnTo>
                <a:lnTo>
                  <a:pt x="1176616" y="378460"/>
                </a:lnTo>
                <a:close/>
              </a:path>
              <a:path w="1226185" h="433069">
                <a:moveTo>
                  <a:pt x="49275" y="378460"/>
                </a:moveTo>
                <a:lnTo>
                  <a:pt x="48107" y="377189"/>
                </a:lnTo>
                <a:lnTo>
                  <a:pt x="48323" y="377189"/>
                </a:lnTo>
                <a:lnTo>
                  <a:pt x="49275" y="378460"/>
                </a:lnTo>
                <a:close/>
              </a:path>
              <a:path w="1226185" h="433069">
                <a:moveTo>
                  <a:pt x="1174114" y="381558"/>
                </a:moveTo>
                <a:lnTo>
                  <a:pt x="1177772" y="377189"/>
                </a:lnTo>
                <a:lnTo>
                  <a:pt x="1220838" y="377189"/>
                </a:lnTo>
                <a:lnTo>
                  <a:pt x="1219628" y="381000"/>
                </a:lnTo>
                <a:lnTo>
                  <a:pt x="1174800" y="381000"/>
                </a:lnTo>
                <a:lnTo>
                  <a:pt x="1174114" y="381558"/>
                </a:lnTo>
                <a:close/>
              </a:path>
              <a:path w="1226185" h="433069">
                <a:moveTo>
                  <a:pt x="52374" y="382269"/>
                </a:moveTo>
                <a:lnTo>
                  <a:pt x="51092" y="381000"/>
                </a:lnTo>
                <a:lnTo>
                  <a:pt x="51776" y="381558"/>
                </a:lnTo>
                <a:lnTo>
                  <a:pt x="52374" y="382269"/>
                </a:lnTo>
                <a:close/>
              </a:path>
              <a:path w="1226185" h="433069">
                <a:moveTo>
                  <a:pt x="51773" y="381553"/>
                </a:moveTo>
                <a:lnTo>
                  <a:pt x="51092" y="381000"/>
                </a:lnTo>
                <a:lnTo>
                  <a:pt x="51308" y="381000"/>
                </a:lnTo>
                <a:lnTo>
                  <a:pt x="51773" y="381553"/>
                </a:lnTo>
                <a:close/>
              </a:path>
              <a:path w="1226185" h="433069">
                <a:moveTo>
                  <a:pt x="1173518" y="382269"/>
                </a:moveTo>
                <a:lnTo>
                  <a:pt x="1174119" y="381553"/>
                </a:lnTo>
                <a:lnTo>
                  <a:pt x="1174800" y="381000"/>
                </a:lnTo>
                <a:lnTo>
                  <a:pt x="1173518" y="382269"/>
                </a:lnTo>
                <a:close/>
              </a:path>
              <a:path w="1226185" h="433069">
                <a:moveTo>
                  <a:pt x="1219225" y="382269"/>
                </a:moveTo>
                <a:lnTo>
                  <a:pt x="1173518" y="382269"/>
                </a:lnTo>
                <a:lnTo>
                  <a:pt x="1174800" y="381000"/>
                </a:lnTo>
                <a:lnTo>
                  <a:pt x="1219628" y="381000"/>
                </a:lnTo>
                <a:lnTo>
                  <a:pt x="1219225" y="382269"/>
                </a:lnTo>
                <a:close/>
              </a:path>
              <a:path w="1226185" h="433069">
                <a:moveTo>
                  <a:pt x="52654" y="382269"/>
                </a:moveTo>
                <a:lnTo>
                  <a:pt x="52374" y="382269"/>
                </a:lnTo>
                <a:lnTo>
                  <a:pt x="51773" y="381553"/>
                </a:lnTo>
                <a:lnTo>
                  <a:pt x="52654" y="382269"/>
                </a:lnTo>
                <a:close/>
              </a:path>
              <a:path w="1226185" h="433069">
                <a:moveTo>
                  <a:pt x="1217828" y="384810"/>
                </a:moveTo>
                <a:lnTo>
                  <a:pt x="1170114" y="384810"/>
                </a:lnTo>
                <a:lnTo>
                  <a:pt x="1174114" y="381558"/>
                </a:lnTo>
                <a:lnTo>
                  <a:pt x="1173518" y="382269"/>
                </a:lnTo>
                <a:lnTo>
                  <a:pt x="1219225" y="382269"/>
                </a:lnTo>
                <a:lnTo>
                  <a:pt x="1217828" y="384810"/>
                </a:lnTo>
                <a:close/>
              </a:path>
              <a:path w="1226185" h="433069">
                <a:moveTo>
                  <a:pt x="56062" y="384810"/>
                </a:moveTo>
                <a:lnTo>
                  <a:pt x="55778" y="384810"/>
                </a:lnTo>
                <a:lnTo>
                  <a:pt x="54368" y="383539"/>
                </a:lnTo>
                <a:lnTo>
                  <a:pt x="56062" y="384810"/>
                </a:lnTo>
                <a:close/>
              </a:path>
              <a:path w="1226185" h="433069">
                <a:moveTo>
                  <a:pt x="1212187" y="394969"/>
                </a:moveTo>
                <a:lnTo>
                  <a:pt x="1149959" y="394969"/>
                </a:lnTo>
                <a:lnTo>
                  <a:pt x="1153147" y="393700"/>
                </a:lnTo>
                <a:lnTo>
                  <a:pt x="1154468" y="393700"/>
                </a:lnTo>
                <a:lnTo>
                  <a:pt x="1157528" y="392430"/>
                </a:lnTo>
                <a:lnTo>
                  <a:pt x="1158367" y="392430"/>
                </a:lnTo>
                <a:lnTo>
                  <a:pt x="1164132" y="389889"/>
                </a:lnTo>
                <a:lnTo>
                  <a:pt x="1162507" y="389889"/>
                </a:lnTo>
                <a:lnTo>
                  <a:pt x="1167955" y="387350"/>
                </a:lnTo>
                <a:lnTo>
                  <a:pt x="1166431" y="387350"/>
                </a:lnTo>
                <a:lnTo>
                  <a:pt x="1171511" y="383539"/>
                </a:lnTo>
                <a:lnTo>
                  <a:pt x="1170114" y="384810"/>
                </a:lnTo>
                <a:lnTo>
                  <a:pt x="1217828" y="384810"/>
                </a:lnTo>
                <a:lnTo>
                  <a:pt x="1215732" y="388619"/>
                </a:lnTo>
                <a:lnTo>
                  <a:pt x="1212187" y="394969"/>
                </a:lnTo>
                <a:close/>
              </a:path>
              <a:path w="1226185" h="433069">
                <a:moveTo>
                  <a:pt x="69240" y="392430"/>
                </a:moveTo>
                <a:lnTo>
                  <a:pt x="67525" y="392430"/>
                </a:lnTo>
                <a:lnTo>
                  <a:pt x="66243" y="391160"/>
                </a:lnTo>
                <a:lnTo>
                  <a:pt x="69240" y="392430"/>
                </a:lnTo>
                <a:close/>
              </a:path>
              <a:path w="1226185" h="433069">
                <a:moveTo>
                  <a:pt x="1158367" y="392430"/>
                </a:moveTo>
                <a:lnTo>
                  <a:pt x="1156652" y="392430"/>
                </a:lnTo>
                <a:lnTo>
                  <a:pt x="1159649" y="391160"/>
                </a:lnTo>
                <a:lnTo>
                  <a:pt x="1158367" y="392430"/>
                </a:lnTo>
                <a:close/>
              </a:path>
              <a:path w="1226185" h="433069">
                <a:moveTo>
                  <a:pt x="78244" y="394969"/>
                </a:moveTo>
                <a:lnTo>
                  <a:pt x="75933" y="394969"/>
                </a:lnTo>
                <a:lnTo>
                  <a:pt x="74993" y="393700"/>
                </a:lnTo>
                <a:lnTo>
                  <a:pt x="78244" y="394969"/>
                </a:lnTo>
                <a:close/>
              </a:path>
              <a:path w="1226185" h="433069">
                <a:moveTo>
                  <a:pt x="1149959" y="394969"/>
                </a:moveTo>
                <a:lnTo>
                  <a:pt x="1147648" y="394969"/>
                </a:lnTo>
                <a:lnTo>
                  <a:pt x="1150899" y="393700"/>
                </a:lnTo>
                <a:lnTo>
                  <a:pt x="1149959" y="394969"/>
                </a:lnTo>
                <a:close/>
              </a:path>
            </a:pathLst>
          </a:custGeom>
          <a:solidFill>
            <a:srgbClr val="A98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5071" y="1542288"/>
            <a:ext cx="561340" cy="559435"/>
          </a:xfrm>
          <a:custGeom>
            <a:avLst/>
            <a:gdLst/>
            <a:ahLst/>
            <a:cxnLst/>
            <a:rect l="l" t="t" r="r" b="b"/>
            <a:pathLst>
              <a:path w="561340" h="559435">
                <a:moveTo>
                  <a:pt x="303276" y="559307"/>
                </a:moveTo>
                <a:lnTo>
                  <a:pt x="0" y="303275"/>
                </a:lnTo>
                <a:lnTo>
                  <a:pt x="257556" y="0"/>
                </a:lnTo>
                <a:lnTo>
                  <a:pt x="560832" y="256031"/>
                </a:lnTo>
                <a:lnTo>
                  <a:pt x="303276" y="559307"/>
                </a:lnTo>
                <a:close/>
              </a:path>
            </a:pathLst>
          </a:custGeom>
          <a:solidFill>
            <a:srgbClr val="A98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8897" y="1514855"/>
            <a:ext cx="614045" cy="614045"/>
          </a:xfrm>
          <a:custGeom>
            <a:avLst/>
            <a:gdLst/>
            <a:ahLst/>
            <a:cxnLst/>
            <a:rect l="l" t="t" r="r" b="b"/>
            <a:pathLst>
              <a:path w="614045" h="614044">
                <a:moveTo>
                  <a:pt x="332447" y="613752"/>
                </a:moveTo>
                <a:lnTo>
                  <a:pt x="0" y="332447"/>
                </a:lnTo>
                <a:lnTo>
                  <a:pt x="281305" y="0"/>
                </a:lnTo>
                <a:lnTo>
                  <a:pt x="327577" y="39154"/>
                </a:lnTo>
                <a:lnTo>
                  <a:pt x="298081" y="39154"/>
                </a:lnTo>
                <a:lnTo>
                  <a:pt x="271233" y="41389"/>
                </a:lnTo>
                <a:lnTo>
                  <a:pt x="285777" y="53695"/>
                </a:lnTo>
                <a:lnTo>
                  <a:pt x="64106" y="315671"/>
                </a:lnTo>
                <a:lnTo>
                  <a:pt x="39154" y="315671"/>
                </a:lnTo>
                <a:lnTo>
                  <a:pt x="41389" y="342519"/>
                </a:lnTo>
                <a:lnTo>
                  <a:pt x="70883" y="342519"/>
                </a:lnTo>
                <a:lnTo>
                  <a:pt x="327975" y="560057"/>
                </a:lnTo>
                <a:lnTo>
                  <a:pt x="315671" y="574598"/>
                </a:lnTo>
                <a:lnTo>
                  <a:pt x="365578" y="574598"/>
                </a:lnTo>
                <a:lnTo>
                  <a:pt x="332447" y="613752"/>
                </a:lnTo>
                <a:close/>
              </a:path>
              <a:path w="614045" h="614044">
                <a:moveTo>
                  <a:pt x="285777" y="53695"/>
                </a:moveTo>
                <a:lnTo>
                  <a:pt x="271233" y="41389"/>
                </a:lnTo>
                <a:lnTo>
                  <a:pt x="298081" y="39154"/>
                </a:lnTo>
                <a:lnTo>
                  <a:pt x="285777" y="53695"/>
                </a:lnTo>
                <a:close/>
              </a:path>
              <a:path w="614045" h="614044">
                <a:moveTo>
                  <a:pt x="560057" y="285777"/>
                </a:moveTo>
                <a:lnTo>
                  <a:pt x="285777" y="53695"/>
                </a:lnTo>
                <a:lnTo>
                  <a:pt x="298081" y="39154"/>
                </a:lnTo>
                <a:lnTo>
                  <a:pt x="327577" y="39154"/>
                </a:lnTo>
                <a:lnTo>
                  <a:pt x="601850" y="271233"/>
                </a:lnTo>
                <a:lnTo>
                  <a:pt x="572363" y="271233"/>
                </a:lnTo>
                <a:lnTo>
                  <a:pt x="560057" y="285777"/>
                </a:lnTo>
                <a:close/>
              </a:path>
              <a:path w="614045" h="614044">
                <a:moveTo>
                  <a:pt x="574598" y="298081"/>
                </a:moveTo>
                <a:lnTo>
                  <a:pt x="560057" y="285777"/>
                </a:lnTo>
                <a:lnTo>
                  <a:pt x="572363" y="271233"/>
                </a:lnTo>
                <a:lnTo>
                  <a:pt x="574598" y="298081"/>
                </a:lnTo>
                <a:close/>
              </a:path>
              <a:path w="614045" h="614044">
                <a:moveTo>
                  <a:pt x="599557" y="298081"/>
                </a:moveTo>
                <a:lnTo>
                  <a:pt x="574598" y="298081"/>
                </a:lnTo>
                <a:lnTo>
                  <a:pt x="572363" y="271233"/>
                </a:lnTo>
                <a:lnTo>
                  <a:pt x="601850" y="271233"/>
                </a:lnTo>
                <a:lnTo>
                  <a:pt x="613752" y="281305"/>
                </a:lnTo>
                <a:lnTo>
                  <a:pt x="599557" y="298081"/>
                </a:lnTo>
                <a:close/>
              </a:path>
              <a:path w="614045" h="614044">
                <a:moveTo>
                  <a:pt x="365578" y="574598"/>
                </a:moveTo>
                <a:lnTo>
                  <a:pt x="315671" y="574598"/>
                </a:lnTo>
                <a:lnTo>
                  <a:pt x="342519" y="572363"/>
                </a:lnTo>
                <a:lnTo>
                  <a:pt x="327975" y="560057"/>
                </a:lnTo>
                <a:lnTo>
                  <a:pt x="560057" y="285777"/>
                </a:lnTo>
                <a:lnTo>
                  <a:pt x="574598" y="298081"/>
                </a:lnTo>
                <a:lnTo>
                  <a:pt x="599557" y="298081"/>
                </a:lnTo>
                <a:lnTo>
                  <a:pt x="365578" y="574598"/>
                </a:lnTo>
                <a:close/>
              </a:path>
              <a:path w="614045" h="614044">
                <a:moveTo>
                  <a:pt x="41389" y="342519"/>
                </a:moveTo>
                <a:lnTo>
                  <a:pt x="39154" y="315671"/>
                </a:lnTo>
                <a:lnTo>
                  <a:pt x="53695" y="327975"/>
                </a:lnTo>
                <a:lnTo>
                  <a:pt x="41389" y="342519"/>
                </a:lnTo>
                <a:close/>
              </a:path>
              <a:path w="614045" h="614044">
                <a:moveTo>
                  <a:pt x="53695" y="327975"/>
                </a:moveTo>
                <a:lnTo>
                  <a:pt x="39154" y="315671"/>
                </a:lnTo>
                <a:lnTo>
                  <a:pt x="64106" y="315671"/>
                </a:lnTo>
                <a:lnTo>
                  <a:pt x="53695" y="327975"/>
                </a:lnTo>
                <a:close/>
              </a:path>
              <a:path w="614045" h="614044">
                <a:moveTo>
                  <a:pt x="70883" y="342519"/>
                </a:moveTo>
                <a:lnTo>
                  <a:pt x="41389" y="342519"/>
                </a:lnTo>
                <a:lnTo>
                  <a:pt x="53695" y="327975"/>
                </a:lnTo>
                <a:lnTo>
                  <a:pt x="70883" y="342519"/>
                </a:lnTo>
                <a:close/>
              </a:path>
              <a:path w="614045" h="614044">
                <a:moveTo>
                  <a:pt x="315671" y="574598"/>
                </a:moveTo>
                <a:lnTo>
                  <a:pt x="327975" y="560057"/>
                </a:lnTo>
                <a:lnTo>
                  <a:pt x="342519" y="572363"/>
                </a:lnTo>
                <a:lnTo>
                  <a:pt x="315671" y="574598"/>
                </a:lnTo>
                <a:close/>
              </a:path>
            </a:pathLst>
          </a:custGeom>
          <a:solidFill>
            <a:srgbClr val="B4A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69075" y="1362519"/>
            <a:ext cx="1924113" cy="697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61796" y="2075141"/>
            <a:ext cx="1375412" cy="8420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47069" y="1998205"/>
            <a:ext cx="88817" cy="88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99326" y="1566506"/>
            <a:ext cx="1302359" cy="2654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66882" y="3747515"/>
            <a:ext cx="4088765" cy="1271270"/>
          </a:xfrm>
          <a:custGeom>
            <a:avLst/>
            <a:gdLst/>
            <a:ahLst/>
            <a:cxnLst/>
            <a:rect l="l" t="t" r="r" b="b"/>
            <a:pathLst>
              <a:path w="4088765" h="1271270">
                <a:moveTo>
                  <a:pt x="1702981" y="163068"/>
                </a:moveTo>
                <a:lnTo>
                  <a:pt x="681901" y="163068"/>
                </a:lnTo>
                <a:lnTo>
                  <a:pt x="765721" y="0"/>
                </a:lnTo>
                <a:lnTo>
                  <a:pt x="1702981" y="163068"/>
                </a:lnTo>
                <a:close/>
              </a:path>
              <a:path w="4088765" h="1271270">
                <a:moveTo>
                  <a:pt x="3903637" y="1271016"/>
                </a:moveTo>
                <a:lnTo>
                  <a:pt x="185077" y="1271016"/>
                </a:lnTo>
                <a:lnTo>
                  <a:pt x="135824" y="1264530"/>
                </a:lnTo>
                <a:lnTo>
                  <a:pt x="91619" y="1245985"/>
                </a:lnTo>
                <a:lnTo>
                  <a:pt x="54232" y="1217152"/>
                </a:lnTo>
                <a:lnTo>
                  <a:pt x="25432" y="1179798"/>
                </a:lnTo>
                <a:lnTo>
                  <a:pt x="6989" y="1135695"/>
                </a:lnTo>
                <a:lnTo>
                  <a:pt x="673" y="1086612"/>
                </a:lnTo>
                <a:lnTo>
                  <a:pt x="673" y="624839"/>
                </a:lnTo>
                <a:lnTo>
                  <a:pt x="0" y="347649"/>
                </a:lnTo>
                <a:lnTo>
                  <a:pt x="673" y="347472"/>
                </a:lnTo>
                <a:lnTo>
                  <a:pt x="6989" y="298441"/>
                </a:lnTo>
                <a:lnTo>
                  <a:pt x="25432" y="254369"/>
                </a:lnTo>
                <a:lnTo>
                  <a:pt x="54232" y="217027"/>
                </a:lnTo>
                <a:lnTo>
                  <a:pt x="91619" y="188182"/>
                </a:lnTo>
                <a:lnTo>
                  <a:pt x="135824" y="169606"/>
                </a:lnTo>
                <a:lnTo>
                  <a:pt x="185077" y="163068"/>
                </a:lnTo>
                <a:lnTo>
                  <a:pt x="3903637" y="163068"/>
                </a:lnTo>
                <a:lnTo>
                  <a:pt x="3952689" y="169607"/>
                </a:lnTo>
                <a:lnTo>
                  <a:pt x="3996780" y="188189"/>
                </a:lnTo>
                <a:lnTo>
                  <a:pt x="4034143" y="217049"/>
                </a:lnTo>
                <a:lnTo>
                  <a:pt x="4063016" y="254422"/>
                </a:lnTo>
                <a:lnTo>
                  <a:pt x="4081633" y="298544"/>
                </a:lnTo>
                <a:lnTo>
                  <a:pt x="4088207" y="347472"/>
                </a:lnTo>
                <a:lnTo>
                  <a:pt x="4088041" y="347472"/>
                </a:lnTo>
                <a:lnTo>
                  <a:pt x="4088041" y="1086612"/>
                </a:lnTo>
                <a:lnTo>
                  <a:pt x="4081523" y="1135695"/>
                </a:lnTo>
                <a:lnTo>
                  <a:pt x="4062960" y="1179798"/>
                </a:lnTo>
                <a:lnTo>
                  <a:pt x="4034120" y="1217152"/>
                </a:lnTo>
                <a:lnTo>
                  <a:pt x="3996773" y="1245985"/>
                </a:lnTo>
                <a:lnTo>
                  <a:pt x="3952689" y="1264530"/>
                </a:lnTo>
                <a:lnTo>
                  <a:pt x="3903637" y="1271016"/>
                </a:lnTo>
                <a:close/>
              </a:path>
              <a:path w="4088765" h="1271270">
                <a:moveTo>
                  <a:pt x="4088231" y="347649"/>
                </a:moveTo>
                <a:lnTo>
                  <a:pt x="4088041" y="347472"/>
                </a:lnTo>
                <a:lnTo>
                  <a:pt x="4088207" y="347472"/>
                </a:lnTo>
                <a:lnTo>
                  <a:pt x="4088231" y="347649"/>
                </a:lnTo>
                <a:close/>
              </a:path>
            </a:pathLst>
          </a:custGeom>
          <a:solidFill>
            <a:srgbClr val="FFFF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63072" y="3743718"/>
            <a:ext cx="4096385" cy="1270000"/>
          </a:xfrm>
          <a:custGeom>
            <a:avLst/>
            <a:gdLst/>
            <a:ahLst/>
            <a:cxnLst/>
            <a:rect l="l" t="t" r="r" b="b"/>
            <a:pathLst>
              <a:path w="4096384" h="1270000">
                <a:moveTo>
                  <a:pt x="687489" y="165100"/>
                </a:moveTo>
                <a:lnTo>
                  <a:pt x="150533" y="165100"/>
                </a:lnTo>
                <a:lnTo>
                  <a:pt x="159816" y="152400"/>
                </a:lnTo>
                <a:lnTo>
                  <a:pt x="681799" y="152400"/>
                </a:lnTo>
                <a:lnTo>
                  <a:pt x="767854" y="0"/>
                </a:lnTo>
                <a:lnTo>
                  <a:pt x="772891" y="816"/>
                </a:lnTo>
                <a:lnTo>
                  <a:pt x="687489" y="165100"/>
                </a:lnTo>
                <a:close/>
              </a:path>
              <a:path w="4096384" h="1270000">
                <a:moveTo>
                  <a:pt x="772978" y="649"/>
                </a:moveTo>
                <a:lnTo>
                  <a:pt x="769289" y="0"/>
                </a:lnTo>
                <a:lnTo>
                  <a:pt x="773315" y="0"/>
                </a:lnTo>
                <a:lnTo>
                  <a:pt x="772978" y="649"/>
                </a:lnTo>
                <a:close/>
              </a:path>
              <a:path w="4096384" h="1270000">
                <a:moveTo>
                  <a:pt x="785953" y="2934"/>
                </a:moveTo>
                <a:lnTo>
                  <a:pt x="772891" y="816"/>
                </a:lnTo>
                <a:lnTo>
                  <a:pt x="772978" y="649"/>
                </a:lnTo>
                <a:lnTo>
                  <a:pt x="785953" y="2934"/>
                </a:lnTo>
                <a:close/>
              </a:path>
              <a:path w="4096384" h="1270000">
                <a:moveTo>
                  <a:pt x="3945305" y="165100"/>
                </a:moveTo>
                <a:lnTo>
                  <a:pt x="1706905" y="165100"/>
                </a:lnTo>
                <a:lnTo>
                  <a:pt x="785953" y="2934"/>
                </a:lnTo>
                <a:lnTo>
                  <a:pt x="1707883" y="152400"/>
                </a:lnTo>
                <a:lnTo>
                  <a:pt x="3936022" y="152400"/>
                </a:lnTo>
                <a:lnTo>
                  <a:pt x="3945305" y="165100"/>
                </a:lnTo>
                <a:close/>
              </a:path>
              <a:path w="4096384" h="1270000">
                <a:moveTo>
                  <a:pt x="134632" y="177800"/>
                </a:moveTo>
                <a:lnTo>
                  <a:pt x="106794" y="177800"/>
                </a:lnTo>
                <a:lnTo>
                  <a:pt x="115138" y="165100"/>
                </a:lnTo>
                <a:lnTo>
                  <a:pt x="143408" y="165100"/>
                </a:lnTo>
                <a:lnTo>
                  <a:pt x="134632" y="177800"/>
                </a:lnTo>
                <a:close/>
              </a:path>
              <a:path w="4096384" h="1270000">
                <a:moveTo>
                  <a:pt x="3989057" y="177800"/>
                </a:moveTo>
                <a:lnTo>
                  <a:pt x="3961206" y="177800"/>
                </a:lnTo>
                <a:lnTo>
                  <a:pt x="3952443" y="165100"/>
                </a:lnTo>
                <a:lnTo>
                  <a:pt x="3980700" y="165100"/>
                </a:lnTo>
                <a:lnTo>
                  <a:pt x="3989057" y="177800"/>
                </a:lnTo>
                <a:close/>
              </a:path>
              <a:path w="4096384" h="1270000">
                <a:moveTo>
                  <a:pt x="102222" y="190500"/>
                </a:moveTo>
                <a:lnTo>
                  <a:pt x="83121" y="190500"/>
                </a:lnTo>
                <a:lnTo>
                  <a:pt x="90766" y="177800"/>
                </a:lnTo>
                <a:lnTo>
                  <a:pt x="110185" y="177800"/>
                </a:lnTo>
                <a:lnTo>
                  <a:pt x="102222" y="190500"/>
                </a:lnTo>
                <a:close/>
              </a:path>
              <a:path w="4096384" h="1270000">
                <a:moveTo>
                  <a:pt x="4012730" y="190500"/>
                </a:moveTo>
                <a:lnTo>
                  <a:pt x="3993629" y="190500"/>
                </a:lnTo>
                <a:lnTo>
                  <a:pt x="3985666" y="177800"/>
                </a:lnTo>
                <a:lnTo>
                  <a:pt x="4005084" y="177800"/>
                </a:lnTo>
                <a:lnTo>
                  <a:pt x="4012730" y="190500"/>
                </a:lnTo>
                <a:close/>
              </a:path>
              <a:path w="4096384" h="1270000">
                <a:moveTo>
                  <a:pt x="80213" y="203200"/>
                </a:moveTo>
                <a:lnTo>
                  <a:pt x="68605" y="203200"/>
                </a:lnTo>
                <a:lnTo>
                  <a:pt x="75730" y="190500"/>
                </a:lnTo>
                <a:lnTo>
                  <a:pt x="87452" y="190500"/>
                </a:lnTo>
                <a:lnTo>
                  <a:pt x="80213" y="203200"/>
                </a:lnTo>
                <a:close/>
              </a:path>
              <a:path w="4096384" h="1270000">
                <a:moveTo>
                  <a:pt x="4027246" y="203200"/>
                </a:moveTo>
                <a:lnTo>
                  <a:pt x="4015638" y="203200"/>
                </a:lnTo>
                <a:lnTo>
                  <a:pt x="4008386" y="190500"/>
                </a:lnTo>
                <a:lnTo>
                  <a:pt x="4020121" y="190500"/>
                </a:lnTo>
                <a:lnTo>
                  <a:pt x="4027246" y="203200"/>
                </a:lnTo>
                <a:close/>
              </a:path>
              <a:path w="4096384" h="1270000">
                <a:moveTo>
                  <a:pt x="66814" y="215900"/>
                </a:moveTo>
                <a:lnTo>
                  <a:pt x="55219" y="215900"/>
                </a:lnTo>
                <a:lnTo>
                  <a:pt x="61760" y="203200"/>
                </a:lnTo>
                <a:lnTo>
                  <a:pt x="73520" y="203200"/>
                </a:lnTo>
                <a:lnTo>
                  <a:pt x="66814" y="215900"/>
                </a:lnTo>
                <a:close/>
              </a:path>
              <a:path w="4096384" h="1270000">
                <a:moveTo>
                  <a:pt x="4040631" y="215900"/>
                </a:moveTo>
                <a:lnTo>
                  <a:pt x="4029024" y="215900"/>
                </a:lnTo>
                <a:lnTo>
                  <a:pt x="4022318" y="203200"/>
                </a:lnTo>
                <a:lnTo>
                  <a:pt x="4034078" y="203200"/>
                </a:lnTo>
                <a:lnTo>
                  <a:pt x="4040631" y="215900"/>
                </a:lnTo>
                <a:close/>
              </a:path>
              <a:path w="4096384" h="1270000">
                <a:moveTo>
                  <a:pt x="54546" y="228600"/>
                </a:moveTo>
                <a:lnTo>
                  <a:pt x="43052" y="228600"/>
                </a:lnTo>
                <a:lnTo>
                  <a:pt x="48971" y="215900"/>
                </a:lnTo>
                <a:lnTo>
                  <a:pt x="60667" y="215900"/>
                </a:lnTo>
                <a:lnTo>
                  <a:pt x="54546" y="228600"/>
                </a:lnTo>
                <a:close/>
              </a:path>
              <a:path w="4096384" h="1270000">
                <a:moveTo>
                  <a:pt x="4052798" y="228600"/>
                </a:moveTo>
                <a:lnTo>
                  <a:pt x="4041292" y="228600"/>
                </a:lnTo>
                <a:lnTo>
                  <a:pt x="4035183" y="215900"/>
                </a:lnTo>
                <a:lnTo>
                  <a:pt x="4046867" y="215900"/>
                </a:lnTo>
                <a:lnTo>
                  <a:pt x="4052798" y="228600"/>
                </a:lnTo>
                <a:close/>
              </a:path>
              <a:path w="4096384" h="1270000">
                <a:moveTo>
                  <a:pt x="43497" y="241300"/>
                </a:moveTo>
                <a:lnTo>
                  <a:pt x="32194" y="241300"/>
                </a:lnTo>
                <a:lnTo>
                  <a:pt x="37452" y="228600"/>
                </a:lnTo>
                <a:lnTo>
                  <a:pt x="48983" y="228600"/>
                </a:lnTo>
                <a:lnTo>
                  <a:pt x="43497" y="241300"/>
                </a:lnTo>
                <a:close/>
              </a:path>
              <a:path w="4096384" h="1270000">
                <a:moveTo>
                  <a:pt x="4063644" y="241300"/>
                </a:moveTo>
                <a:lnTo>
                  <a:pt x="4052341" y="241300"/>
                </a:lnTo>
                <a:lnTo>
                  <a:pt x="4046867" y="228600"/>
                </a:lnTo>
                <a:lnTo>
                  <a:pt x="4058399" y="228600"/>
                </a:lnTo>
                <a:lnTo>
                  <a:pt x="4063644" y="241300"/>
                </a:lnTo>
                <a:close/>
              </a:path>
              <a:path w="4096384" h="1270000">
                <a:moveTo>
                  <a:pt x="25412" y="266700"/>
                </a:moveTo>
                <a:lnTo>
                  <a:pt x="18592" y="266700"/>
                </a:lnTo>
                <a:lnTo>
                  <a:pt x="22758" y="254000"/>
                </a:lnTo>
                <a:lnTo>
                  <a:pt x="27292" y="241300"/>
                </a:lnTo>
                <a:lnTo>
                  <a:pt x="38557" y="241300"/>
                </a:lnTo>
                <a:lnTo>
                  <a:pt x="33756" y="254000"/>
                </a:lnTo>
                <a:lnTo>
                  <a:pt x="29489" y="254000"/>
                </a:lnTo>
                <a:lnTo>
                  <a:pt x="25412" y="266700"/>
                </a:lnTo>
                <a:close/>
              </a:path>
              <a:path w="4096384" h="1270000">
                <a:moveTo>
                  <a:pt x="4077258" y="266700"/>
                </a:moveTo>
                <a:lnTo>
                  <a:pt x="4070438" y="266700"/>
                </a:lnTo>
                <a:lnTo>
                  <a:pt x="4066349" y="254000"/>
                </a:lnTo>
                <a:lnTo>
                  <a:pt x="4062095" y="254000"/>
                </a:lnTo>
                <a:lnTo>
                  <a:pt x="4057281" y="241300"/>
                </a:lnTo>
                <a:lnTo>
                  <a:pt x="4068559" y="241300"/>
                </a:lnTo>
                <a:lnTo>
                  <a:pt x="4073093" y="254000"/>
                </a:lnTo>
                <a:lnTo>
                  <a:pt x="4077258" y="266700"/>
                </a:lnTo>
                <a:close/>
              </a:path>
              <a:path w="4096384" h="1270000">
                <a:moveTo>
                  <a:pt x="15722" y="292100"/>
                </a:moveTo>
                <a:lnTo>
                  <a:pt x="8470" y="292100"/>
                </a:lnTo>
                <a:lnTo>
                  <a:pt x="11442" y="279400"/>
                </a:lnTo>
                <a:lnTo>
                  <a:pt x="14808" y="266700"/>
                </a:lnTo>
                <a:lnTo>
                  <a:pt x="25488" y="266700"/>
                </a:lnTo>
                <a:lnTo>
                  <a:pt x="21793" y="279400"/>
                </a:lnTo>
                <a:lnTo>
                  <a:pt x="18630" y="279400"/>
                </a:lnTo>
                <a:lnTo>
                  <a:pt x="15722" y="292100"/>
                </a:lnTo>
                <a:close/>
              </a:path>
              <a:path w="4096384" h="1270000">
                <a:moveTo>
                  <a:pt x="4087368" y="292100"/>
                </a:moveTo>
                <a:lnTo>
                  <a:pt x="4080129" y="292100"/>
                </a:lnTo>
                <a:lnTo>
                  <a:pt x="4077220" y="279400"/>
                </a:lnTo>
                <a:lnTo>
                  <a:pt x="4074058" y="279400"/>
                </a:lnTo>
                <a:lnTo>
                  <a:pt x="4070350" y="266700"/>
                </a:lnTo>
                <a:lnTo>
                  <a:pt x="4081030" y="266700"/>
                </a:lnTo>
                <a:lnTo>
                  <a:pt x="4084408" y="279400"/>
                </a:lnTo>
                <a:lnTo>
                  <a:pt x="4087368" y="292100"/>
                </a:lnTo>
                <a:close/>
              </a:path>
              <a:path w="4096384" h="1270000">
                <a:moveTo>
                  <a:pt x="8547" y="330200"/>
                </a:moveTo>
                <a:lnTo>
                  <a:pt x="965" y="330200"/>
                </a:lnTo>
                <a:lnTo>
                  <a:pt x="2171" y="317500"/>
                </a:lnTo>
                <a:lnTo>
                  <a:pt x="3822" y="304800"/>
                </a:lnTo>
                <a:lnTo>
                  <a:pt x="5930" y="292100"/>
                </a:lnTo>
                <a:lnTo>
                  <a:pt x="15773" y="292100"/>
                </a:lnTo>
                <a:lnTo>
                  <a:pt x="13284" y="304800"/>
                </a:lnTo>
                <a:lnTo>
                  <a:pt x="11315" y="304800"/>
                </a:lnTo>
                <a:lnTo>
                  <a:pt x="9690" y="317500"/>
                </a:lnTo>
                <a:lnTo>
                  <a:pt x="8547" y="330200"/>
                </a:lnTo>
                <a:close/>
              </a:path>
              <a:path w="4096384" h="1270000">
                <a:moveTo>
                  <a:pt x="4094873" y="330200"/>
                </a:moveTo>
                <a:lnTo>
                  <a:pt x="4087304" y="330200"/>
                </a:lnTo>
                <a:lnTo>
                  <a:pt x="4086136" y="317500"/>
                </a:lnTo>
                <a:lnTo>
                  <a:pt x="4084535" y="304800"/>
                </a:lnTo>
                <a:lnTo>
                  <a:pt x="4082554" y="304800"/>
                </a:lnTo>
                <a:lnTo>
                  <a:pt x="4080065" y="292100"/>
                </a:lnTo>
                <a:lnTo>
                  <a:pt x="4089920" y="292100"/>
                </a:lnTo>
                <a:lnTo>
                  <a:pt x="4092016" y="304800"/>
                </a:lnTo>
                <a:lnTo>
                  <a:pt x="4093679" y="317500"/>
                </a:lnTo>
                <a:lnTo>
                  <a:pt x="4094873" y="330200"/>
                </a:lnTo>
                <a:close/>
              </a:path>
              <a:path w="4096384" h="1270000">
                <a:moveTo>
                  <a:pt x="9715" y="1117600"/>
                </a:moveTo>
                <a:lnTo>
                  <a:pt x="2171" y="1117600"/>
                </a:lnTo>
                <a:lnTo>
                  <a:pt x="965" y="1104900"/>
                </a:lnTo>
                <a:lnTo>
                  <a:pt x="241" y="1092200"/>
                </a:lnTo>
                <a:lnTo>
                  <a:pt x="0" y="1079500"/>
                </a:lnTo>
                <a:lnTo>
                  <a:pt x="0" y="342900"/>
                </a:lnTo>
                <a:lnTo>
                  <a:pt x="241" y="330200"/>
                </a:lnTo>
                <a:lnTo>
                  <a:pt x="7861" y="330200"/>
                </a:lnTo>
                <a:lnTo>
                  <a:pt x="7619" y="342900"/>
                </a:lnTo>
                <a:lnTo>
                  <a:pt x="7619" y="1079500"/>
                </a:lnTo>
                <a:lnTo>
                  <a:pt x="7861" y="1092200"/>
                </a:lnTo>
                <a:lnTo>
                  <a:pt x="8559" y="1104900"/>
                </a:lnTo>
                <a:lnTo>
                  <a:pt x="9715" y="1117600"/>
                </a:lnTo>
                <a:close/>
              </a:path>
              <a:path w="4096384" h="1270000">
                <a:moveTo>
                  <a:pt x="4093679" y="1117600"/>
                </a:moveTo>
                <a:lnTo>
                  <a:pt x="4086136" y="1117600"/>
                </a:lnTo>
                <a:lnTo>
                  <a:pt x="4087304" y="1104900"/>
                </a:lnTo>
                <a:lnTo>
                  <a:pt x="4088003" y="1092200"/>
                </a:lnTo>
                <a:lnTo>
                  <a:pt x="4088231" y="1079500"/>
                </a:lnTo>
                <a:lnTo>
                  <a:pt x="4088231" y="342900"/>
                </a:lnTo>
                <a:lnTo>
                  <a:pt x="4087990" y="330200"/>
                </a:lnTo>
                <a:lnTo>
                  <a:pt x="4095610" y="330200"/>
                </a:lnTo>
                <a:lnTo>
                  <a:pt x="4095851" y="342900"/>
                </a:lnTo>
                <a:lnTo>
                  <a:pt x="4095851" y="1079500"/>
                </a:lnTo>
                <a:lnTo>
                  <a:pt x="4095610" y="1092200"/>
                </a:lnTo>
                <a:lnTo>
                  <a:pt x="4094873" y="1104900"/>
                </a:lnTo>
                <a:lnTo>
                  <a:pt x="4093679" y="1117600"/>
                </a:lnTo>
                <a:close/>
              </a:path>
              <a:path w="4096384" h="1270000">
                <a:moveTo>
                  <a:pt x="15773" y="1143000"/>
                </a:moveTo>
                <a:lnTo>
                  <a:pt x="8470" y="1143000"/>
                </a:lnTo>
                <a:lnTo>
                  <a:pt x="5930" y="1130300"/>
                </a:lnTo>
                <a:lnTo>
                  <a:pt x="3822" y="1117600"/>
                </a:lnTo>
                <a:lnTo>
                  <a:pt x="11277" y="1117600"/>
                </a:lnTo>
                <a:lnTo>
                  <a:pt x="13334" y="1130300"/>
                </a:lnTo>
                <a:lnTo>
                  <a:pt x="15773" y="1143000"/>
                </a:lnTo>
                <a:close/>
              </a:path>
              <a:path w="4096384" h="1270000">
                <a:moveTo>
                  <a:pt x="4087368" y="1143000"/>
                </a:moveTo>
                <a:lnTo>
                  <a:pt x="4080065" y="1143000"/>
                </a:lnTo>
                <a:lnTo>
                  <a:pt x="4082554" y="1130300"/>
                </a:lnTo>
                <a:lnTo>
                  <a:pt x="4084574" y="1117600"/>
                </a:lnTo>
                <a:lnTo>
                  <a:pt x="4092016" y="1117600"/>
                </a:lnTo>
                <a:lnTo>
                  <a:pt x="4089920" y="1130300"/>
                </a:lnTo>
                <a:lnTo>
                  <a:pt x="4087368" y="1143000"/>
                </a:lnTo>
                <a:close/>
              </a:path>
              <a:path w="4096384" h="1270000">
                <a:moveTo>
                  <a:pt x="25488" y="1168400"/>
                </a:moveTo>
                <a:lnTo>
                  <a:pt x="18592" y="1168400"/>
                </a:lnTo>
                <a:lnTo>
                  <a:pt x="14808" y="1155700"/>
                </a:lnTo>
                <a:lnTo>
                  <a:pt x="11442" y="1143000"/>
                </a:lnTo>
                <a:lnTo>
                  <a:pt x="18567" y="1143000"/>
                </a:lnTo>
                <a:lnTo>
                  <a:pt x="21869" y="1155700"/>
                </a:lnTo>
                <a:lnTo>
                  <a:pt x="25488" y="1168400"/>
                </a:lnTo>
                <a:close/>
              </a:path>
              <a:path w="4096384" h="1270000">
                <a:moveTo>
                  <a:pt x="4077258" y="1168400"/>
                </a:moveTo>
                <a:lnTo>
                  <a:pt x="4070350" y="1168400"/>
                </a:lnTo>
                <a:lnTo>
                  <a:pt x="4074058" y="1155700"/>
                </a:lnTo>
                <a:lnTo>
                  <a:pt x="4077284" y="1143000"/>
                </a:lnTo>
                <a:lnTo>
                  <a:pt x="4084408" y="1143000"/>
                </a:lnTo>
                <a:lnTo>
                  <a:pt x="4081030" y="1155700"/>
                </a:lnTo>
                <a:lnTo>
                  <a:pt x="4077258" y="1168400"/>
                </a:lnTo>
                <a:close/>
              </a:path>
              <a:path w="4096384" h="1270000">
                <a:moveTo>
                  <a:pt x="43611" y="1193800"/>
                </a:moveTo>
                <a:lnTo>
                  <a:pt x="32194" y="1193800"/>
                </a:lnTo>
                <a:lnTo>
                  <a:pt x="27292" y="1181100"/>
                </a:lnTo>
                <a:lnTo>
                  <a:pt x="22758" y="1168400"/>
                </a:lnTo>
                <a:lnTo>
                  <a:pt x="29400" y="1168400"/>
                </a:lnTo>
                <a:lnTo>
                  <a:pt x="33858" y="1181100"/>
                </a:lnTo>
                <a:lnTo>
                  <a:pt x="38455" y="1181100"/>
                </a:lnTo>
                <a:lnTo>
                  <a:pt x="43611" y="1193800"/>
                </a:lnTo>
                <a:close/>
              </a:path>
              <a:path w="4096384" h="1270000">
                <a:moveTo>
                  <a:pt x="4063644" y="1193800"/>
                </a:moveTo>
                <a:lnTo>
                  <a:pt x="4052239" y="1193800"/>
                </a:lnTo>
                <a:lnTo>
                  <a:pt x="4057383" y="1181100"/>
                </a:lnTo>
                <a:lnTo>
                  <a:pt x="4061993" y="1181100"/>
                </a:lnTo>
                <a:lnTo>
                  <a:pt x="4066438" y="1168400"/>
                </a:lnTo>
                <a:lnTo>
                  <a:pt x="4073093" y="1168400"/>
                </a:lnTo>
                <a:lnTo>
                  <a:pt x="4068559" y="1181100"/>
                </a:lnTo>
                <a:lnTo>
                  <a:pt x="4063644" y="1193800"/>
                </a:lnTo>
                <a:close/>
              </a:path>
              <a:path w="4096384" h="1270000">
                <a:moveTo>
                  <a:pt x="54673" y="1206500"/>
                </a:moveTo>
                <a:lnTo>
                  <a:pt x="43052" y="1206500"/>
                </a:lnTo>
                <a:lnTo>
                  <a:pt x="37452" y="1193800"/>
                </a:lnTo>
                <a:lnTo>
                  <a:pt x="48869" y="1193800"/>
                </a:lnTo>
                <a:lnTo>
                  <a:pt x="54673" y="1206500"/>
                </a:lnTo>
                <a:close/>
              </a:path>
              <a:path w="4096384" h="1270000">
                <a:moveTo>
                  <a:pt x="4052798" y="1206500"/>
                </a:moveTo>
                <a:lnTo>
                  <a:pt x="4041178" y="1206500"/>
                </a:lnTo>
                <a:lnTo>
                  <a:pt x="4046981" y="1193800"/>
                </a:lnTo>
                <a:lnTo>
                  <a:pt x="4058399" y="1193800"/>
                </a:lnTo>
                <a:lnTo>
                  <a:pt x="4052798" y="1206500"/>
                </a:lnTo>
                <a:close/>
              </a:path>
              <a:path w="4096384" h="1270000">
                <a:moveTo>
                  <a:pt x="66954" y="1219200"/>
                </a:moveTo>
                <a:lnTo>
                  <a:pt x="55219" y="1219200"/>
                </a:lnTo>
                <a:lnTo>
                  <a:pt x="48971" y="1206500"/>
                </a:lnTo>
                <a:lnTo>
                  <a:pt x="60540" y="1206500"/>
                </a:lnTo>
                <a:lnTo>
                  <a:pt x="66954" y="1219200"/>
                </a:lnTo>
                <a:close/>
              </a:path>
              <a:path w="4096384" h="1270000">
                <a:moveTo>
                  <a:pt x="4040631" y="1219200"/>
                </a:moveTo>
                <a:lnTo>
                  <a:pt x="4028897" y="1219200"/>
                </a:lnTo>
                <a:lnTo>
                  <a:pt x="4035310" y="1206500"/>
                </a:lnTo>
                <a:lnTo>
                  <a:pt x="4046867" y="1206500"/>
                </a:lnTo>
                <a:lnTo>
                  <a:pt x="4040631" y="1219200"/>
                </a:lnTo>
                <a:close/>
              </a:path>
              <a:path w="4096384" h="1270000">
                <a:moveTo>
                  <a:pt x="80365" y="1231900"/>
                </a:moveTo>
                <a:lnTo>
                  <a:pt x="68605" y="1231900"/>
                </a:lnTo>
                <a:lnTo>
                  <a:pt x="61760" y="1219200"/>
                </a:lnTo>
                <a:lnTo>
                  <a:pt x="73380" y="1219200"/>
                </a:lnTo>
                <a:lnTo>
                  <a:pt x="80365" y="1231900"/>
                </a:lnTo>
                <a:close/>
              </a:path>
              <a:path w="4096384" h="1270000">
                <a:moveTo>
                  <a:pt x="4027246" y="1231900"/>
                </a:moveTo>
                <a:lnTo>
                  <a:pt x="4015485" y="1231900"/>
                </a:lnTo>
                <a:lnTo>
                  <a:pt x="4022458" y="1219200"/>
                </a:lnTo>
                <a:lnTo>
                  <a:pt x="4034078" y="1219200"/>
                </a:lnTo>
                <a:lnTo>
                  <a:pt x="4027246" y="1231900"/>
                </a:lnTo>
                <a:close/>
              </a:path>
              <a:path w="4096384" h="1270000">
                <a:moveTo>
                  <a:pt x="94805" y="1244600"/>
                </a:moveTo>
                <a:lnTo>
                  <a:pt x="83121" y="1244600"/>
                </a:lnTo>
                <a:lnTo>
                  <a:pt x="75730" y="1231900"/>
                </a:lnTo>
                <a:lnTo>
                  <a:pt x="87299" y="1231900"/>
                </a:lnTo>
                <a:lnTo>
                  <a:pt x="94805" y="1244600"/>
                </a:lnTo>
                <a:close/>
              </a:path>
              <a:path w="4096384" h="1270000">
                <a:moveTo>
                  <a:pt x="4012730" y="1244600"/>
                </a:moveTo>
                <a:lnTo>
                  <a:pt x="4001046" y="1244600"/>
                </a:lnTo>
                <a:lnTo>
                  <a:pt x="4008539" y="1231900"/>
                </a:lnTo>
                <a:lnTo>
                  <a:pt x="4020121" y="1231900"/>
                </a:lnTo>
                <a:lnTo>
                  <a:pt x="4012730" y="1244600"/>
                </a:lnTo>
                <a:close/>
              </a:path>
              <a:path w="4096384" h="1270000">
                <a:moveTo>
                  <a:pt x="126415" y="1257300"/>
                </a:moveTo>
                <a:lnTo>
                  <a:pt x="106794" y="1257300"/>
                </a:lnTo>
                <a:lnTo>
                  <a:pt x="98666" y="1244600"/>
                </a:lnTo>
                <a:lnTo>
                  <a:pt x="118021" y="1244600"/>
                </a:lnTo>
                <a:lnTo>
                  <a:pt x="126415" y="1257300"/>
                </a:lnTo>
                <a:close/>
              </a:path>
              <a:path w="4096384" h="1270000">
                <a:moveTo>
                  <a:pt x="3989057" y="1257300"/>
                </a:moveTo>
                <a:lnTo>
                  <a:pt x="3969435" y="1257300"/>
                </a:lnTo>
                <a:lnTo>
                  <a:pt x="3977817" y="1244600"/>
                </a:lnTo>
                <a:lnTo>
                  <a:pt x="3997185" y="1244600"/>
                </a:lnTo>
                <a:lnTo>
                  <a:pt x="3989057" y="1257300"/>
                </a:lnTo>
                <a:close/>
              </a:path>
              <a:path w="4096384" h="1270000">
                <a:moveTo>
                  <a:pt x="170116" y="1270000"/>
                </a:moveTo>
                <a:lnTo>
                  <a:pt x="132461" y="1270000"/>
                </a:lnTo>
                <a:lnTo>
                  <a:pt x="123710" y="1257300"/>
                </a:lnTo>
                <a:lnTo>
                  <a:pt x="160870" y="1257300"/>
                </a:lnTo>
                <a:lnTo>
                  <a:pt x="170116" y="1270000"/>
                </a:lnTo>
                <a:close/>
              </a:path>
              <a:path w="4096384" h="1270000">
                <a:moveTo>
                  <a:pt x="3963377" y="1270000"/>
                </a:moveTo>
                <a:lnTo>
                  <a:pt x="3925722" y="1270000"/>
                </a:lnTo>
                <a:lnTo>
                  <a:pt x="3934968" y="1257300"/>
                </a:lnTo>
                <a:lnTo>
                  <a:pt x="3972140" y="1257300"/>
                </a:lnTo>
                <a:lnTo>
                  <a:pt x="3963377" y="12700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293194" y="3980421"/>
            <a:ext cx="16332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D75B6"/>
                </a:solidFill>
                <a:latin typeface="黑体"/>
                <a:cs typeface="黑体"/>
              </a:rPr>
              <a:t>杠杆平衡条件</a:t>
            </a:r>
            <a:r>
              <a:rPr dirty="0" sz="1800" spc="-10" b="1">
                <a:solidFill>
                  <a:srgbClr val="2D75B6"/>
                </a:solidFill>
                <a:latin typeface="黑体"/>
                <a:cs typeface="黑体"/>
              </a:rPr>
              <a:t>：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46434" y="4254106"/>
            <a:ext cx="3126740" cy="65024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dirty="0" sz="1800" b="1">
                <a:solidFill>
                  <a:srgbClr val="2D75B6"/>
                </a:solidFill>
                <a:latin typeface="黑体"/>
                <a:cs typeface="黑体"/>
              </a:rPr>
              <a:t>动力×动力</a:t>
            </a:r>
            <a:r>
              <a:rPr dirty="0" sz="1800" spc="-10" b="1">
                <a:solidFill>
                  <a:srgbClr val="2D75B6"/>
                </a:solidFill>
                <a:latin typeface="黑体"/>
                <a:cs typeface="黑体"/>
              </a:rPr>
              <a:t>臂</a:t>
            </a:r>
            <a:r>
              <a:rPr dirty="0" sz="1800" spc="-30" b="1">
                <a:solidFill>
                  <a:srgbClr val="2D75B6"/>
                </a:solidFill>
                <a:latin typeface="黑体"/>
                <a:cs typeface="黑体"/>
              </a:rPr>
              <a:t> </a:t>
            </a:r>
            <a:r>
              <a:rPr dirty="0" sz="1800" spc="-10" b="1">
                <a:solidFill>
                  <a:srgbClr val="2D75B6"/>
                </a:solidFill>
                <a:latin typeface="黑体"/>
                <a:cs typeface="黑体"/>
              </a:rPr>
              <a:t>=</a:t>
            </a:r>
            <a:r>
              <a:rPr dirty="0" sz="1800" spc="-30" b="1">
                <a:solidFill>
                  <a:srgbClr val="2D75B6"/>
                </a:solidFill>
                <a:latin typeface="黑体"/>
                <a:cs typeface="黑体"/>
              </a:rPr>
              <a:t> </a:t>
            </a:r>
            <a:r>
              <a:rPr dirty="0" sz="1800" b="1">
                <a:solidFill>
                  <a:srgbClr val="2D75B6"/>
                </a:solidFill>
                <a:latin typeface="黑体"/>
                <a:cs typeface="黑体"/>
              </a:rPr>
              <a:t>阻力×阻力</a:t>
            </a:r>
            <a:r>
              <a:rPr dirty="0" sz="1800" spc="-10" b="1">
                <a:solidFill>
                  <a:srgbClr val="2D75B6"/>
                </a:solidFill>
                <a:latin typeface="黑体"/>
                <a:cs typeface="黑体"/>
              </a:rPr>
              <a:t>臂</a:t>
            </a:r>
            <a:endParaRPr sz="1800">
              <a:latin typeface="黑体"/>
              <a:cs typeface="黑体"/>
            </a:endParaRPr>
          </a:p>
          <a:p>
            <a:pPr algn="ctr" marL="1905">
              <a:lnSpc>
                <a:spcPct val="100000"/>
              </a:lnSpc>
              <a:spcBef>
                <a:spcPts val="300"/>
              </a:spcBef>
            </a:pPr>
            <a:r>
              <a:rPr dirty="0" sz="1800" b="1" i="1">
                <a:solidFill>
                  <a:srgbClr val="2D75B6"/>
                </a:solidFill>
                <a:latin typeface="Times New Roman"/>
                <a:cs typeface="Times New Roman"/>
              </a:rPr>
              <a:t>F</a:t>
            </a:r>
            <a:r>
              <a:rPr dirty="0" baseline="-16908" sz="1725" b="1">
                <a:solidFill>
                  <a:srgbClr val="2D75B6"/>
                </a:solidFill>
                <a:latin typeface="Times New Roman"/>
                <a:cs typeface="Times New Roman"/>
              </a:rPr>
              <a:t>1 </a:t>
            </a:r>
            <a:r>
              <a:rPr dirty="0" sz="1800" b="1" i="1">
                <a:solidFill>
                  <a:srgbClr val="2D75B6"/>
                </a:solidFill>
                <a:latin typeface="Times New Roman"/>
                <a:cs typeface="Times New Roman"/>
              </a:rPr>
              <a:t>l</a:t>
            </a:r>
            <a:r>
              <a:rPr dirty="0" baseline="-16908" sz="1725" b="1">
                <a:solidFill>
                  <a:srgbClr val="2D75B6"/>
                </a:solidFill>
                <a:latin typeface="Times New Roman"/>
                <a:cs typeface="Times New Roman"/>
              </a:rPr>
              <a:t>1  </a:t>
            </a:r>
            <a:r>
              <a:rPr dirty="0" sz="1800" b="1">
                <a:solidFill>
                  <a:srgbClr val="2D75B6"/>
                </a:solidFill>
                <a:latin typeface="Times New Roman"/>
                <a:cs typeface="Times New Roman"/>
              </a:rPr>
              <a:t>= </a:t>
            </a:r>
            <a:r>
              <a:rPr dirty="0" sz="1800" b="1" i="1">
                <a:solidFill>
                  <a:srgbClr val="2D75B6"/>
                </a:solidFill>
                <a:latin typeface="Times New Roman"/>
                <a:cs typeface="Times New Roman"/>
              </a:rPr>
              <a:t>F</a:t>
            </a:r>
            <a:r>
              <a:rPr dirty="0" baseline="-16908" sz="1725" b="1">
                <a:solidFill>
                  <a:srgbClr val="2D75B6"/>
                </a:solidFill>
                <a:latin typeface="Times New Roman"/>
                <a:cs typeface="Times New Roman"/>
              </a:rPr>
              <a:t>2</a:t>
            </a:r>
            <a:r>
              <a:rPr dirty="0" baseline="-16908" sz="1725" spc="-187" b="1">
                <a:solidFill>
                  <a:srgbClr val="2D75B6"/>
                </a:solidFill>
                <a:latin typeface="Times New Roman"/>
                <a:cs typeface="Times New Roman"/>
              </a:rPr>
              <a:t> </a:t>
            </a:r>
            <a:r>
              <a:rPr dirty="0" sz="1800" b="1" i="1">
                <a:solidFill>
                  <a:srgbClr val="2D75B6"/>
                </a:solidFill>
                <a:latin typeface="Times New Roman"/>
                <a:cs typeface="Times New Roman"/>
              </a:rPr>
              <a:t>l</a:t>
            </a:r>
            <a:r>
              <a:rPr dirty="0" baseline="-16908" sz="1725" b="1">
                <a:solidFill>
                  <a:srgbClr val="2D75B6"/>
                </a:solidFill>
                <a:latin typeface="Times New Roman"/>
                <a:cs typeface="Times New Roman"/>
              </a:rPr>
              <a:t>2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9666" y="908266"/>
            <a:ext cx="6097905" cy="27038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73605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2CB1AE"/>
                </a:solidFill>
                <a:latin typeface="微软雅黑"/>
                <a:cs typeface="微软雅黑"/>
              </a:rPr>
              <a:t>（一）卡文迪什扭秤原</a:t>
            </a:r>
            <a:r>
              <a:rPr dirty="0" sz="2800" spc="-5" b="1">
                <a:solidFill>
                  <a:srgbClr val="2CB1AE"/>
                </a:solidFill>
                <a:latin typeface="微软雅黑"/>
                <a:cs typeface="微软雅黑"/>
              </a:rPr>
              <a:t>理</a:t>
            </a:r>
            <a:endParaRPr sz="2800">
              <a:latin typeface="微软雅黑"/>
              <a:cs typeface="微软雅黑"/>
            </a:endParaRPr>
          </a:p>
          <a:p>
            <a:pPr marL="496570" indent="-483870">
              <a:lnSpc>
                <a:spcPct val="100000"/>
              </a:lnSpc>
              <a:spcBef>
                <a:spcPts val="2130"/>
              </a:spcBef>
              <a:buFont typeface="Wingdings"/>
              <a:buChar char=""/>
              <a:tabLst>
                <a:tab pos="495934" algn="l"/>
                <a:tab pos="496570" algn="l"/>
              </a:tabLst>
            </a:pPr>
            <a:r>
              <a:rPr dirty="0" sz="2200" b="1">
                <a:solidFill>
                  <a:srgbClr val="FFFFFF"/>
                </a:solidFill>
                <a:latin typeface="黑体"/>
                <a:cs typeface="黑体"/>
              </a:rPr>
              <a:t>原</a:t>
            </a:r>
            <a:r>
              <a:rPr dirty="0" sz="2200" spc="-15" b="1">
                <a:solidFill>
                  <a:srgbClr val="FFFFFF"/>
                </a:solidFill>
                <a:latin typeface="黑体"/>
                <a:cs typeface="黑体"/>
              </a:rPr>
              <a:t>理</a:t>
            </a:r>
            <a:endParaRPr sz="22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algn="just" marL="440055" marR="810895" indent="539750">
              <a:lnSpc>
                <a:spcPct val="149400"/>
              </a:lnSpc>
            </a:pPr>
            <a:r>
              <a:rPr dirty="0" sz="2000" spc="35" b="1">
                <a:latin typeface="华文楷体"/>
                <a:cs typeface="华文楷体"/>
              </a:rPr>
              <a:t>由于小球</a:t>
            </a:r>
            <a:r>
              <a:rPr dirty="0" sz="2000" spc="30" b="1" i="1">
                <a:latin typeface="Times New Roman"/>
                <a:cs typeface="Times New Roman"/>
              </a:rPr>
              <a:t>m</a:t>
            </a:r>
            <a:r>
              <a:rPr dirty="0" sz="2000" spc="35" b="1">
                <a:latin typeface="华文楷体"/>
                <a:cs typeface="华文楷体"/>
              </a:rPr>
              <a:t>受到大球</a:t>
            </a:r>
            <a:r>
              <a:rPr dirty="0" sz="2000" spc="35" b="1" i="1">
                <a:latin typeface="Times New Roman"/>
                <a:cs typeface="Times New Roman"/>
              </a:rPr>
              <a:t>m</a:t>
            </a:r>
            <a:r>
              <a:rPr dirty="0" sz="2000" spc="35" b="1">
                <a:latin typeface="Times New Roman"/>
                <a:cs typeface="Times New Roman"/>
              </a:rPr>
              <a:t>ʹ</a:t>
            </a:r>
            <a:r>
              <a:rPr dirty="0" sz="2000" spc="40" b="1">
                <a:latin typeface="华文楷体"/>
                <a:cs typeface="华文楷体"/>
              </a:rPr>
              <a:t>的吸引，</a:t>
            </a:r>
            <a:r>
              <a:rPr dirty="0" sz="2000" spc="40" b="1">
                <a:latin typeface="Times New Roman"/>
                <a:cs typeface="Times New Roman"/>
              </a:rPr>
              <a:t>T</a:t>
            </a:r>
            <a:r>
              <a:rPr dirty="0" sz="2000" spc="40" b="1">
                <a:latin typeface="华文楷体"/>
                <a:cs typeface="华文楷体"/>
              </a:rPr>
              <a:t>形</a:t>
            </a:r>
            <a:r>
              <a:rPr dirty="0" sz="2000" b="1">
                <a:latin typeface="华文楷体"/>
                <a:cs typeface="华文楷体"/>
              </a:rPr>
              <a:t>架 </a:t>
            </a:r>
            <a:r>
              <a:rPr dirty="0" sz="2000" b="1">
                <a:latin typeface="华文楷体"/>
                <a:cs typeface="华文楷体"/>
              </a:rPr>
              <a:t>受到力矩作用而转动，使金属丝发生扭转。 </a:t>
            </a:r>
            <a:r>
              <a:rPr dirty="0" sz="2000" b="1">
                <a:latin typeface="华文楷体"/>
                <a:cs typeface="华文楷体"/>
              </a:rPr>
              <a:t>同时，金属丝反抗扭转也产生一个力矩。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49740" y="1433144"/>
            <a:ext cx="4500245" cy="0"/>
          </a:xfrm>
          <a:custGeom>
            <a:avLst/>
            <a:gdLst/>
            <a:ahLst/>
            <a:cxnLst/>
            <a:rect l="l" t="t" r="r" b="b"/>
            <a:pathLst>
              <a:path w="4500245" h="0">
                <a:moveTo>
                  <a:pt x="0" y="0"/>
                </a:moveTo>
                <a:lnTo>
                  <a:pt x="4500054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297381" y="3930332"/>
            <a:ext cx="15278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力矩：</a:t>
            </a:r>
            <a:r>
              <a:rPr dirty="0" sz="2000" b="1" i="1">
                <a:latin typeface="Times New Roman"/>
                <a:cs typeface="Times New Roman"/>
              </a:rPr>
              <a:t>M</a:t>
            </a:r>
            <a:r>
              <a:rPr dirty="0" sz="2000" spc="-40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 i="1">
                <a:latin typeface="Times New Roman"/>
                <a:cs typeface="Times New Roman"/>
              </a:rPr>
              <a:t>Fl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36208" y="2714244"/>
            <a:ext cx="2907791" cy="1667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16967" y="2709989"/>
            <a:ext cx="1440459" cy="835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040054" y="4079379"/>
            <a:ext cx="1152525" cy="214629"/>
          </a:xfrm>
          <a:custGeom>
            <a:avLst/>
            <a:gdLst/>
            <a:ahLst/>
            <a:cxnLst/>
            <a:rect l="l" t="t" r="r" b="b"/>
            <a:pathLst>
              <a:path w="1152525" h="214629">
                <a:moveTo>
                  <a:pt x="1080672" y="24466"/>
                </a:moveTo>
                <a:lnTo>
                  <a:pt x="1020673" y="0"/>
                </a:lnTo>
                <a:lnTo>
                  <a:pt x="1152004" y="18262"/>
                </a:lnTo>
                <a:lnTo>
                  <a:pt x="1146622" y="20827"/>
                </a:lnTo>
                <a:lnTo>
                  <a:pt x="1104214" y="20827"/>
                </a:lnTo>
                <a:lnTo>
                  <a:pt x="1080672" y="24466"/>
                </a:lnTo>
                <a:close/>
              </a:path>
              <a:path w="1152525" h="214629">
                <a:moveTo>
                  <a:pt x="1082149" y="33872"/>
                </a:moveTo>
                <a:lnTo>
                  <a:pt x="1089253" y="27965"/>
                </a:lnTo>
                <a:lnTo>
                  <a:pt x="1080672" y="24466"/>
                </a:lnTo>
                <a:lnTo>
                  <a:pt x="1104214" y="20827"/>
                </a:lnTo>
                <a:lnTo>
                  <a:pt x="1105661" y="30238"/>
                </a:lnTo>
                <a:lnTo>
                  <a:pt x="1082149" y="33872"/>
                </a:lnTo>
                <a:close/>
              </a:path>
              <a:path w="1152525" h="214629">
                <a:moveTo>
                  <a:pt x="1032319" y="75311"/>
                </a:moveTo>
                <a:lnTo>
                  <a:pt x="1082149" y="33872"/>
                </a:lnTo>
                <a:lnTo>
                  <a:pt x="1105661" y="30238"/>
                </a:lnTo>
                <a:lnTo>
                  <a:pt x="1104214" y="20827"/>
                </a:lnTo>
                <a:lnTo>
                  <a:pt x="1146622" y="20827"/>
                </a:lnTo>
                <a:lnTo>
                  <a:pt x="1032319" y="75311"/>
                </a:lnTo>
                <a:close/>
              </a:path>
              <a:path w="1152525" h="214629">
                <a:moveTo>
                  <a:pt x="71345" y="190112"/>
                </a:moveTo>
                <a:lnTo>
                  <a:pt x="62763" y="186613"/>
                </a:lnTo>
                <a:lnTo>
                  <a:pt x="69888" y="180688"/>
                </a:lnTo>
                <a:lnTo>
                  <a:pt x="1080672" y="24466"/>
                </a:lnTo>
                <a:lnTo>
                  <a:pt x="1089253" y="27965"/>
                </a:lnTo>
                <a:lnTo>
                  <a:pt x="1082149" y="33872"/>
                </a:lnTo>
                <a:lnTo>
                  <a:pt x="71345" y="190112"/>
                </a:lnTo>
                <a:close/>
              </a:path>
              <a:path w="1152525" h="214629">
                <a:moveTo>
                  <a:pt x="131330" y="214566"/>
                </a:moveTo>
                <a:lnTo>
                  <a:pt x="0" y="196316"/>
                </a:lnTo>
                <a:lnTo>
                  <a:pt x="119697" y="139268"/>
                </a:lnTo>
                <a:lnTo>
                  <a:pt x="69888" y="180688"/>
                </a:lnTo>
                <a:lnTo>
                  <a:pt x="46342" y="184327"/>
                </a:lnTo>
                <a:lnTo>
                  <a:pt x="47802" y="193751"/>
                </a:lnTo>
                <a:lnTo>
                  <a:pt x="80271" y="193751"/>
                </a:lnTo>
                <a:lnTo>
                  <a:pt x="131330" y="214566"/>
                </a:lnTo>
                <a:close/>
              </a:path>
              <a:path w="1152525" h="214629">
                <a:moveTo>
                  <a:pt x="47802" y="193751"/>
                </a:moveTo>
                <a:lnTo>
                  <a:pt x="46342" y="184327"/>
                </a:lnTo>
                <a:lnTo>
                  <a:pt x="69888" y="180688"/>
                </a:lnTo>
                <a:lnTo>
                  <a:pt x="62763" y="186613"/>
                </a:lnTo>
                <a:lnTo>
                  <a:pt x="71345" y="190112"/>
                </a:lnTo>
                <a:lnTo>
                  <a:pt x="47802" y="193751"/>
                </a:lnTo>
                <a:close/>
              </a:path>
              <a:path w="1152525" h="214629">
                <a:moveTo>
                  <a:pt x="80271" y="193751"/>
                </a:moveTo>
                <a:lnTo>
                  <a:pt x="47802" y="193751"/>
                </a:lnTo>
                <a:lnTo>
                  <a:pt x="71345" y="190112"/>
                </a:lnTo>
                <a:lnTo>
                  <a:pt x="80271" y="193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03235" y="4052315"/>
            <a:ext cx="143510" cy="253365"/>
          </a:xfrm>
          <a:custGeom>
            <a:avLst/>
            <a:gdLst/>
            <a:ahLst/>
            <a:cxnLst/>
            <a:rect l="l" t="t" r="r" b="b"/>
            <a:pathLst>
              <a:path w="143509" h="253364">
                <a:moveTo>
                  <a:pt x="0" y="0"/>
                </a:moveTo>
                <a:lnTo>
                  <a:pt x="143255" y="0"/>
                </a:lnTo>
                <a:lnTo>
                  <a:pt x="143255" y="252984"/>
                </a:lnTo>
                <a:lnTo>
                  <a:pt x="0" y="2529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98371" y="4048010"/>
            <a:ext cx="153670" cy="261620"/>
          </a:xfrm>
          <a:custGeom>
            <a:avLst/>
            <a:gdLst/>
            <a:ahLst/>
            <a:cxnLst/>
            <a:rect l="l" t="t" r="r" b="b"/>
            <a:pathLst>
              <a:path w="153670" h="261620">
                <a:moveTo>
                  <a:pt x="148767" y="261327"/>
                </a:moveTo>
                <a:lnTo>
                  <a:pt x="4762" y="261327"/>
                </a:lnTo>
                <a:lnTo>
                  <a:pt x="3289" y="261086"/>
                </a:lnTo>
                <a:lnTo>
                  <a:pt x="1968" y="260413"/>
                </a:lnTo>
                <a:lnTo>
                  <a:pt x="914" y="259359"/>
                </a:lnTo>
                <a:lnTo>
                  <a:pt x="228" y="258038"/>
                </a:lnTo>
                <a:lnTo>
                  <a:pt x="0" y="256565"/>
                </a:lnTo>
                <a:lnTo>
                  <a:pt x="0" y="4762"/>
                </a:lnTo>
                <a:lnTo>
                  <a:pt x="4762" y="0"/>
                </a:lnTo>
                <a:lnTo>
                  <a:pt x="148767" y="0"/>
                </a:lnTo>
                <a:lnTo>
                  <a:pt x="15353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251802"/>
                </a:lnTo>
                <a:lnTo>
                  <a:pt x="4762" y="251802"/>
                </a:lnTo>
                <a:lnTo>
                  <a:pt x="9525" y="256565"/>
                </a:lnTo>
                <a:lnTo>
                  <a:pt x="153530" y="256565"/>
                </a:lnTo>
                <a:lnTo>
                  <a:pt x="153288" y="258038"/>
                </a:lnTo>
                <a:lnTo>
                  <a:pt x="152615" y="259359"/>
                </a:lnTo>
                <a:lnTo>
                  <a:pt x="151561" y="260413"/>
                </a:lnTo>
                <a:lnTo>
                  <a:pt x="150228" y="261086"/>
                </a:lnTo>
                <a:lnTo>
                  <a:pt x="148767" y="261327"/>
                </a:lnTo>
                <a:close/>
              </a:path>
              <a:path w="153670" h="26162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53670" h="261620">
                <a:moveTo>
                  <a:pt x="14400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44005" y="4762"/>
                </a:lnTo>
                <a:lnTo>
                  <a:pt x="144005" y="9525"/>
                </a:lnTo>
                <a:close/>
              </a:path>
              <a:path w="153670" h="261620">
                <a:moveTo>
                  <a:pt x="144005" y="256565"/>
                </a:moveTo>
                <a:lnTo>
                  <a:pt x="144005" y="4762"/>
                </a:lnTo>
                <a:lnTo>
                  <a:pt x="148767" y="9525"/>
                </a:lnTo>
                <a:lnTo>
                  <a:pt x="153530" y="9525"/>
                </a:lnTo>
                <a:lnTo>
                  <a:pt x="153530" y="251802"/>
                </a:lnTo>
                <a:lnTo>
                  <a:pt x="148767" y="251802"/>
                </a:lnTo>
                <a:lnTo>
                  <a:pt x="144005" y="256565"/>
                </a:lnTo>
                <a:close/>
              </a:path>
              <a:path w="153670" h="261620">
                <a:moveTo>
                  <a:pt x="153530" y="9525"/>
                </a:moveTo>
                <a:lnTo>
                  <a:pt x="148767" y="9525"/>
                </a:lnTo>
                <a:lnTo>
                  <a:pt x="144005" y="4762"/>
                </a:lnTo>
                <a:lnTo>
                  <a:pt x="153530" y="4762"/>
                </a:lnTo>
                <a:lnTo>
                  <a:pt x="153530" y="9525"/>
                </a:lnTo>
                <a:close/>
              </a:path>
              <a:path w="153670" h="261620">
                <a:moveTo>
                  <a:pt x="9525" y="256565"/>
                </a:moveTo>
                <a:lnTo>
                  <a:pt x="4762" y="251802"/>
                </a:lnTo>
                <a:lnTo>
                  <a:pt x="9525" y="251802"/>
                </a:lnTo>
                <a:lnTo>
                  <a:pt x="9525" y="256565"/>
                </a:lnTo>
                <a:close/>
              </a:path>
              <a:path w="153670" h="261620">
                <a:moveTo>
                  <a:pt x="144005" y="256565"/>
                </a:moveTo>
                <a:lnTo>
                  <a:pt x="9525" y="256565"/>
                </a:lnTo>
                <a:lnTo>
                  <a:pt x="9525" y="251802"/>
                </a:lnTo>
                <a:lnTo>
                  <a:pt x="144005" y="251802"/>
                </a:lnTo>
                <a:lnTo>
                  <a:pt x="144005" y="256565"/>
                </a:lnTo>
                <a:close/>
              </a:path>
              <a:path w="153670" h="261620">
                <a:moveTo>
                  <a:pt x="153530" y="256565"/>
                </a:moveTo>
                <a:lnTo>
                  <a:pt x="144005" y="256565"/>
                </a:lnTo>
                <a:lnTo>
                  <a:pt x="148767" y="251802"/>
                </a:lnTo>
                <a:lnTo>
                  <a:pt x="153530" y="251802"/>
                </a:lnTo>
                <a:lnTo>
                  <a:pt x="153530" y="2565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637424" y="4047058"/>
            <a:ext cx="755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i="1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5883" y="2174748"/>
            <a:ext cx="5759450" cy="2880360"/>
          </a:xfrm>
          <a:custGeom>
            <a:avLst/>
            <a:gdLst/>
            <a:ahLst/>
            <a:cxnLst/>
            <a:rect l="l" t="t" r="r" b="b"/>
            <a:pathLst>
              <a:path w="5759450" h="2880360">
                <a:moveTo>
                  <a:pt x="0" y="0"/>
                </a:moveTo>
                <a:lnTo>
                  <a:pt x="5759196" y="0"/>
                </a:lnTo>
                <a:lnTo>
                  <a:pt x="5759196" y="2880360"/>
                </a:lnTo>
                <a:lnTo>
                  <a:pt x="0" y="28803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9406" y="2168817"/>
            <a:ext cx="5772785" cy="2893060"/>
          </a:xfrm>
          <a:custGeom>
            <a:avLst/>
            <a:gdLst/>
            <a:ahLst/>
            <a:cxnLst/>
            <a:rect l="l" t="t" r="r" b="b"/>
            <a:pathLst>
              <a:path w="5772785" h="2893060">
                <a:moveTo>
                  <a:pt x="5772696" y="2892691"/>
                </a:moveTo>
                <a:lnTo>
                  <a:pt x="0" y="2892691"/>
                </a:lnTo>
                <a:lnTo>
                  <a:pt x="0" y="0"/>
                </a:lnTo>
                <a:lnTo>
                  <a:pt x="5772696" y="0"/>
                </a:lnTo>
                <a:lnTo>
                  <a:pt x="5772696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879991"/>
                </a:lnTo>
                <a:lnTo>
                  <a:pt x="6350" y="2879991"/>
                </a:lnTo>
                <a:lnTo>
                  <a:pt x="12700" y="2886341"/>
                </a:lnTo>
                <a:lnTo>
                  <a:pt x="5772696" y="2886341"/>
                </a:lnTo>
                <a:lnTo>
                  <a:pt x="5772696" y="2892691"/>
                </a:lnTo>
                <a:close/>
              </a:path>
              <a:path w="5772785" h="289306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772785" h="2893060">
                <a:moveTo>
                  <a:pt x="5759996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5759996" y="6350"/>
                </a:lnTo>
                <a:lnTo>
                  <a:pt x="5759996" y="12700"/>
                </a:lnTo>
                <a:close/>
              </a:path>
              <a:path w="5772785" h="2893060">
                <a:moveTo>
                  <a:pt x="5759996" y="2886341"/>
                </a:moveTo>
                <a:lnTo>
                  <a:pt x="5759996" y="6350"/>
                </a:lnTo>
                <a:lnTo>
                  <a:pt x="5766346" y="12700"/>
                </a:lnTo>
                <a:lnTo>
                  <a:pt x="5772696" y="12700"/>
                </a:lnTo>
                <a:lnTo>
                  <a:pt x="5772696" y="2879991"/>
                </a:lnTo>
                <a:lnTo>
                  <a:pt x="5766346" y="2879991"/>
                </a:lnTo>
                <a:lnTo>
                  <a:pt x="5759996" y="2886341"/>
                </a:lnTo>
                <a:close/>
              </a:path>
              <a:path w="5772785" h="2893060">
                <a:moveTo>
                  <a:pt x="5772696" y="12700"/>
                </a:moveTo>
                <a:lnTo>
                  <a:pt x="5766346" y="12700"/>
                </a:lnTo>
                <a:lnTo>
                  <a:pt x="5759996" y="6350"/>
                </a:lnTo>
                <a:lnTo>
                  <a:pt x="5772696" y="6350"/>
                </a:lnTo>
                <a:lnTo>
                  <a:pt x="5772696" y="12700"/>
                </a:lnTo>
                <a:close/>
              </a:path>
              <a:path w="5772785" h="2893060">
                <a:moveTo>
                  <a:pt x="12700" y="2886341"/>
                </a:moveTo>
                <a:lnTo>
                  <a:pt x="6350" y="2879991"/>
                </a:lnTo>
                <a:lnTo>
                  <a:pt x="12700" y="2879991"/>
                </a:lnTo>
                <a:lnTo>
                  <a:pt x="12700" y="2886341"/>
                </a:lnTo>
                <a:close/>
              </a:path>
              <a:path w="5772785" h="2893060">
                <a:moveTo>
                  <a:pt x="5759996" y="2886341"/>
                </a:moveTo>
                <a:lnTo>
                  <a:pt x="12700" y="2886341"/>
                </a:lnTo>
                <a:lnTo>
                  <a:pt x="12700" y="2879991"/>
                </a:lnTo>
                <a:lnTo>
                  <a:pt x="5759996" y="2879991"/>
                </a:lnTo>
                <a:lnTo>
                  <a:pt x="5759996" y="2886341"/>
                </a:lnTo>
                <a:close/>
              </a:path>
              <a:path w="5772785" h="2893060">
                <a:moveTo>
                  <a:pt x="5772696" y="2886341"/>
                </a:moveTo>
                <a:lnTo>
                  <a:pt x="5759996" y="2886341"/>
                </a:lnTo>
                <a:lnTo>
                  <a:pt x="5766346" y="2879991"/>
                </a:lnTo>
                <a:lnTo>
                  <a:pt x="5772696" y="2879991"/>
                </a:lnTo>
                <a:lnTo>
                  <a:pt x="5772696" y="2886341"/>
                </a:lnTo>
                <a:close/>
              </a:path>
            </a:pathLst>
          </a:custGeom>
          <a:solidFill>
            <a:srgbClr val="B4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74497" y="2181834"/>
            <a:ext cx="5530215" cy="121856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552450">
              <a:lnSpc>
                <a:spcPct val="100000"/>
              </a:lnSpc>
              <a:spcBef>
                <a:spcPts val="505"/>
              </a:spcBef>
            </a:pPr>
            <a:r>
              <a:rPr dirty="0" sz="1800" b="1">
                <a:latin typeface="华文楷体"/>
                <a:cs typeface="华文楷体"/>
              </a:rPr>
              <a:t>已知金属丝扭转力矩跟扭转角度的关系</a:t>
            </a:r>
            <a:r>
              <a:rPr dirty="0" sz="1800" spc="-5" b="1">
                <a:latin typeface="华文楷体"/>
                <a:cs typeface="华文楷体"/>
              </a:rPr>
              <a:t>：</a:t>
            </a:r>
            <a:endParaRPr sz="1800">
              <a:latin typeface="华文楷体"/>
              <a:cs typeface="华文楷体"/>
            </a:endParaRPr>
          </a:p>
          <a:p>
            <a:pPr marL="2458720">
              <a:lnSpc>
                <a:spcPts val="2145"/>
              </a:lnSpc>
              <a:spcBef>
                <a:spcPts val="405"/>
              </a:spcBef>
            </a:pPr>
            <a:r>
              <a:rPr dirty="0" sz="1800" b="1" i="1">
                <a:latin typeface="Times New Roman"/>
                <a:cs typeface="Times New Roman"/>
              </a:rPr>
              <a:t>M</a:t>
            </a:r>
            <a:r>
              <a:rPr dirty="0" baseline="-16908" sz="1725" b="1">
                <a:latin typeface="Times New Roman"/>
                <a:cs typeface="Times New Roman"/>
              </a:rPr>
              <a:t>1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140" b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kθ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130"/>
              </a:lnSpc>
              <a:spcBef>
                <a:spcPts val="80"/>
              </a:spcBef>
            </a:pPr>
            <a:r>
              <a:rPr dirty="0" sz="1800" b="1">
                <a:latin typeface="华文楷体"/>
                <a:cs typeface="华文楷体"/>
              </a:rPr>
              <a:t>其中，</a:t>
            </a:r>
            <a:r>
              <a:rPr dirty="0" sz="1800" b="1" i="1">
                <a:latin typeface="Times New Roman"/>
                <a:cs typeface="Times New Roman"/>
              </a:rPr>
              <a:t>k</a:t>
            </a:r>
            <a:r>
              <a:rPr dirty="0" sz="1800" b="1">
                <a:latin typeface="华文楷体"/>
                <a:cs typeface="华文楷体"/>
              </a:rPr>
              <a:t>为常数，</a:t>
            </a:r>
            <a:r>
              <a:rPr dirty="0" sz="1800" b="1" i="1">
                <a:latin typeface="Times New Roman"/>
                <a:cs typeface="Times New Roman"/>
              </a:rPr>
              <a:t>θ</a:t>
            </a:r>
            <a:r>
              <a:rPr dirty="0" sz="1800" b="1">
                <a:latin typeface="华文楷体"/>
                <a:cs typeface="华文楷体"/>
              </a:rPr>
              <a:t>可以从平面镜反射的光点在刻度尺</a:t>
            </a:r>
            <a:r>
              <a:rPr dirty="0" sz="1800" spc="-5" b="1">
                <a:latin typeface="华文楷体"/>
                <a:cs typeface="华文楷体"/>
              </a:rPr>
              <a:t>上 </a:t>
            </a:r>
            <a:r>
              <a:rPr dirty="0" sz="1800" b="1">
                <a:latin typeface="华文楷体"/>
                <a:cs typeface="华文楷体"/>
              </a:rPr>
              <a:t>移动的距离测出</a:t>
            </a:r>
            <a:r>
              <a:rPr dirty="0" sz="1800" spc="-5" b="1">
                <a:latin typeface="华文楷体"/>
                <a:cs typeface="华文楷体"/>
              </a:rPr>
              <a:t>。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4047" y="1626107"/>
            <a:ext cx="1188720" cy="396240"/>
          </a:xfrm>
          <a:custGeom>
            <a:avLst/>
            <a:gdLst/>
            <a:ahLst/>
            <a:cxnLst/>
            <a:rect l="l" t="t" r="r" b="b"/>
            <a:pathLst>
              <a:path w="1188720" h="396239">
                <a:moveTo>
                  <a:pt x="1121664" y="396240"/>
                </a:moveTo>
                <a:lnTo>
                  <a:pt x="65532" y="396240"/>
                </a:lnTo>
                <a:lnTo>
                  <a:pt x="40265" y="391154"/>
                </a:lnTo>
                <a:lnTo>
                  <a:pt x="19478" y="377094"/>
                </a:lnTo>
                <a:lnTo>
                  <a:pt x="5335" y="356224"/>
                </a:lnTo>
                <a:lnTo>
                  <a:pt x="0" y="330708"/>
                </a:lnTo>
                <a:lnTo>
                  <a:pt x="0" y="67056"/>
                </a:lnTo>
                <a:lnTo>
                  <a:pt x="5335" y="40985"/>
                </a:lnTo>
                <a:lnTo>
                  <a:pt x="19478" y="19769"/>
                </a:lnTo>
                <a:lnTo>
                  <a:pt x="40265" y="5432"/>
                </a:lnTo>
                <a:lnTo>
                  <a:pt x="65532" y="0"/>
                </a:lnTo>
                <a:lnTo>
                  <a:pt x="1121664" y="0"/>
                </a:lnTo>
                <a:lnTo>
                  <a:pt x="1147713" y="5432"/>
                </a:lnTo>
                <a:lnTo>
                  <a:pt x="1168922" y="19769"/>
                </a:lnTo>
                <a:lnTo>
                  <a:pt x="1183266" y="40985"/>
                </a:lnTo>
                <a:lnTo>
                  <a:pt x="1188720" y="67056"/>
                </a:lnTo>
                <a:lnTo>
                  <a:pt x="1188720" y="330708"/>
                </a:lnTo>
                <a:lnTo>
                  <a:pt x="1183266" y="356224"/>
                </a:lnTo>
                <a:lnTo>
                  <a:pt x="1168922" y="377094"/>
                </a:lnTo>
                <a:lnTo>
                  <a:pt x="1147713" y="391154"/>
                </a:lnTo>
                <a:lnTo>
                  <a:pt x="1121664" y="396240"/>
                </a:lnTo>
                <a:close/>
              </a:path>
            </a:pathLst>
          </a:custGeom>
          <a:solidFill>
            <a:srgbClr val="B4A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5379" y="1607464"/>
            <a:ext cx="1226185" cy="433070"/>
          </a:xfrm>
          <a:custGeom>
            <a:avLst/>
            <a:gdLst/>
            <a:ahLst/>
            <a:cxnLst/>
            <a:rect l="l" t="t" r="r" b="b"/>
            <a:pathLst>
              <a:path w="1226185" h="433069">
                <a:moveTo>
                  <a:pt x="1153871" y="433069"/>
                </a:moveTo>
                <a:lnTo>
                  <a:pt x="72021" y="433069"/>
                </a:lnTo>
                <a:lnTo>
                  <a:pt x="51612" y="426719"/>
                </a:lnTo>
                <a:lnTo>
                  <a:pt x="19303" y="402589"/>
                </a:lnTo>
                <a:lnTo>
                  <a:pt x="5054" y="377189"/>
                </a:lnTo>
                <a:lnTo>
                  <a:pt x="3708" y="373380"/>
                </a:lnTo>
                <a:lnTo>
                  <a:pt x="0" y="80010"/>
                </a:lnTo>
                <a:lnTo>
                  <a:pt x="330" y="76200"/>
                </a:lnTo>
                <a:lnTo>
                  <a:pt x="863" y="71119"/>
                </a:lnTo>
                <a:lnTo>
                  <a:pt x="1612" y="67310"/>
                </a:lnTo>
                <a:lnTo>
                  <a:pt x="2565" y="63500"/>
                </a:lnTo>
                <a:lnTo>
                  <a:pt x="3708" y="59689"/>
                </a:lnTo>
                <a:lnTo>
                  <a:pt x="5054" y="54610"/>
                </a:lnTo>
                <a:lnTo>
                  <a:pt x="30822" y="19050"/>
                </a:lnTo>
                <a:lnTo>
                  <a:pt x="72021" y="0"/>
                </a:lnTo>
                <a:lnTo>
                  <a:pt x="1153871" y="0"/>
                </a:lnTo>
                <a:lnTo>
                  <a:pt x="1195057" y="19050"/>
                </a:lnTo>
                <a:lnTo>
                  <a:pt x="1211478" y="36830"/>
                </a:lnTo>
                <a:lnTo>
                  <a:pt x="85432" y="36830"/>
                </a:lnTo>
                <a:lnTo>
                  <a:pt x="82029" y="38100"/>
                </a:lnTo>
                <a:lnTo>
                  <a:pt x="75933" y="38100"/>
                </a:lnTo>
                <a:lnTo>
                  <a:pt x="72732" y="39369"/>
                </a:lnTo>
                <a:lnTo>
                  <a:pt x="71424" y="39369"/>
                </a:lnTo>
                <a:lnTo>
                  <a:pt x="68351" y="40639"/>
                </a:lnTo>
                <a:lnTo>
                  <a:pt x="67525" y="40639"/>
                </a:lnTo>
                <a:lnTo>
                  <a:pt x="61747" y="43180"/>
                </a:lnTo>
                <a:lnTo>
                  <a:pt x="63372" y="43180"/>
                </a:lnTo>
                <a:lnTo>
                  <a:pt x="60655" y="44450"/>
                </a:lnTo>
                <a:lnTo>
                  <a:pt x="59448" y="44450"/>
                </a:lnTo>
                <a:lnTo>
                  <a:pt x="56062" y="46989"/>
                </a:lnTo>
                <a:lnTo>
                  <a:pt x="55778" y="46989"/>
                </a:lnTo>
                <a:lnTo>
                  <a:pt x="54368" y="48260"/>
                </a:lnTo>
                <a:lnTo>
                  <a:pt x="54606" y="48260"/>
                </a:lnTo>
                <a:lnTo>
                  <a:pt x="51092" y="52069"/>
                </a:lnTo>
                <a:lnTo>
                  <a:pt x="51308" y="52069"/>
                </a:lnTo>
                <a:lnTo>
                  <a:pt x="50241" y="53339"/>
                </a:lnTo>
                <a:lnTo>
                  <a:pt x="49275" y="53339"/>
                </a:lnTo>
                <a:lnTo>
                  <a:pt x="45466" y="58419"/>
                </a:lnTo>
                <a:lnTo>
                  <a:pt x="45669" y="58419"/>
                </a:lnTo>
                <a:lnTo>
                  <a:pt x="43192" y="62230"/>
                </a:lnTo>
                <a:lnTo>
                  <a:pt x="43512" y="62230"/>
                </a:lnTo>
                <a:lnTo>
                  <a:pt x="41802" y="66134"/>
                </a:lnTo>
                <a:lnTo>
                  <a:pt x="41255" y="67310"/>
                </a:lnTo>
                <a:lnTo>
                  <a:pt x="40995" y="67310"/>
                </a:lnTo>
                <a:lnTo>
                  <a:pt x="40301" y="69850"/>
                </a:lnTo>
                <a:lnTo>
                  <a:pt x="39640" y="72389"/>
                </a:lnTo>
                <a:lnTo>
                  <a:pt x="38849" y="74930"/>
                </a:lnTo>
                <a:lnTo>
                  <a:pt x="39039" y="74930"/>
                </a:lnTo>
                <a:lnTo>
                  <a:pt x="38747" y="76200"/>
                </a:lnTo>
                <a:lnTo>
                  <a:pt x="38595" y="76200"/>
                </a:lnTo>
                <a:lnTo>
                  <a:pt x="38315" y="78739"/>
                </a:lnTo>
                <a:lnTo>
                  <a:pt x="38193" y="80010"/>
                </a:lnTo>
                <a:lnTo>
                  <a:pt x="38074" y="81280"/>
                </a:lnTo>
                <a:lnTo>
                  <a:pt x="37998" y="83819"/>
                </a:lnTo>
                <a:lnTo>
                  <a:pt x="37985" y="347980"/>
                </a:lnTo>
                <a:lnTo>
                  <a:pt x="38023" y="350519"/>
                </a:lnTo>
                <a:lnTo>
                  <a:pt x="38176" y="353060"/>
                </a:lnTo>
                <a:lnTo>
                  <a:pt x="38277" y="354330"/>
                </a:lnTo>
                <a:lnTo>
                  <a:pt x="38595" y="355600"/>
                </a:lnTo>
                <a:lnTo>
                  <a:pt x="38455" y="355600"/>
                </a:lnTo>
                <a:lnTo>
                  <a:pt x="39039" y="358139"/>
                </a:lnTo>
                <a:lnTo>
                  <a:pt x="39585" y="360680"/>
                </a:lnTo>
                <a:lnTo>
                  <a:pt x="40233" y="363219"/>
                </a:lnTo>
                <a:lnTo>
                  <a:pt x="40474" y="363219"/>
                </a:lnTo>
                <a:lnTo>
                  <a:pt x="40995" y="364489"/>
                </a:lnTo>
                <a:lnTo>
                  <a:pt x="40665" y="364489"/>
                </a:lnTo>
                <a:lnTo>
                  <a:pt x="41843" y="367030"/>
                </a:lnTo>
                <a:lnTo>
                  <a:pt x="44069" y="372110"/>
                </a:lnTo>
                <a:lnTo>
                  <a:pt x="44513" y="372110"/>
                </a:lnTo>
                <a:lnTo>
                  <a:pt x="46494" y="375919"/>
                </a:lnTo>
                <a:lnTo>
                  <a:pt x="47370" y="375919"/>
                </a:lnTo>
                <a:lnTo>
                  <a:pt x="48323" y="377189"/>
                </a:lnTo>
                <a:lnTo>
                  <a:pt x="48107" y="377189"/>
                </a:lnTo>
                <a:lnTo>
                  <a:pt x="51308" y="381000"/>
                </a:lnTo>
                <a:lnTo>
                  <a:pt x="51092" y="381000"/>
                </a:lnTo>
                <a:lnTo>
                  <a:pt x="52374" y="382269"/>
                </a:lnTo>
                <a:lnTo>
                  <a:pt x="52654" y="382269"/>
                </a:lnTo>
                <a:lnTo>
                  <a:pt x="55778" y="384810"/>
                </a:lnTo>
                <a:lnTo>
                  <a:pt x="56062" y="384810"/>
                </a:lnTo>
                <a:lnTo>
                  <a:pt x="59448" y="387350"/>
                </a:lnTo>
                <a:lnTo>
                  <a:pt x="57937" y="387350"/>
                </a:lnTo>
                <a:lnTo>
                  <a:pt x="63372" y="389889"/>
                </a:lnTo>
                <a:lnTo>
                  <a:pt x="61747" y="389889"/>
                </a:lnTo>
                <a:lnTo>
                  <a:pt x="67525" y="392430"/>
                </a:lnTo>
                <a:lnTo>
                  <a:pt x="68351" y="392430"/>
                </a:lnTo>
                <a:lnTo>
                  <a:pt x="71424" y="393700"/>
                </a:lnTo>
                <a:lnTo>
                  <a:pt x="72732" y="393700"/>
                </a:lnTo>
                <a:lnTo>
                  <a:pt x="75933" y="394969"/>
                </a:lnTo>
                <a:lnTo>
                  <a:pt x="1212187" y="394969"/>
                </a:lnTo>
                <a:lnTo>
                  <a:pt x="1181506" y="422910"/>
                </a:lnTo>
                <a:lnTo>
                  <a:pt x="1158062" y="431800"/>
                </a:lnTo>
                <a:lnTo>
                  <a:pt x="1153871" y="433069"/>
                </a:lnTo>
                <a:close/>
              </a:path>
              <a:path w="1226185" h="433069">
                <a:moveTo>
                  <a:pt x="1140942" y="38100"/>
                </a:moveTo>
                <a:lnTo>
                  <a:pt x="84950" y="38100"/>
                </a:lnTo>
                <a:lnTo>
                  <a:pt x="85432" y="36830"/>
                </a:lnTo>
                <a:lnTo>
                  <a:pt x="1140460" y="36830"/>
                </a:lnTo>
                <a:lnTo>
                  <a:pt x="1140942" y="38100"/>
                </a:lnTo>
                <a:close/>
              </a:path>
              <a:path w="1226185" h="433069">
                <a:moveTo>
                  <a:pt x="1167955" y="45719"/>
                </a:moveTo>
                <a:lnTo>
                  <a:pt x="1162507" y="43180"/>
                </a:lnTo>
                <a:lnTo>
                  <a:pt x="1164132" y="43180"/>
                </a:lnTo>
                <a:lnTo>
                  <a:pt x="1158367" y="40639"/>
                </a:lnTo>
                <a:lnTo>
                  <a:pt x="1157528" y="40639"/>
                </a:lnTo>
                <a:lnTo>
                  <a:pt x="1154468" y="39369"/>
                </a:lnTo>
                <a:lnTo>
                  <a:pt x="1153147" y="39369"/>
                </a:lnTo>
                <a:lnTo>
                  <a:pt x="1149959" y="38100"/>
                </a:lnTo>
                <a:lnTo>
                  <a:pt x="1143850" y="38100"/>
                </a:lnTo>
                <a:lnTo>
                  <a:pt x="1140460" y="36830"/>
                </a:lnTo>
                <a:lnTo>
                  <a:pt x="1211478" y="36830"/>
                </a:lnTo>
                <a:lnTo>
                  <a:pt x="1215732" y="44450"/>
                </a:lnTo>
                <a:lnTo>
                  <a:pt x="1166431" y="44450"/>
                </a:lnTo>
                <a:lnTo>
                  <a:pt x="1167955" y="45719"/>
                </a:lnTo>
                <a:close/>
              </a:path>
              <a:path w="1226185" h="433069">
                <a:moveTo>
                  <a:pt x="66243" y="41910"/>
                </a:moveTo>
                <a:lnTo>
                  <a:pt x="67525" y="40639"/>
                </a:lnTo>
                <a:lnTo>
                  <a:pt x="69240" y="40639"/>
                </a:lnTo>
                <a:lnTo>
                  <a:pt x="66243" y="41910"/>
                </a:lnTo>
                <a:close/>
              </a:path>
              <a:path w="1226185" h="433069">
                <a:moveTo>
                  <a:pt x="1159649" y="41910"/>
                </a:moveTo>
                <a:lnTo>
                  <a:pt x="1156652" y="40639"/>
                </a:lnTo>
                <a:lnTo>
                  <a:pt x="1158367" y="40639"/>
                </a:lnTo>
                <a:lnTo>
                  <a:pt x="1159649" y="41910"/>
                </a:lnTo>
                <a:close/>
              </a:path>
              <a:path w="1226185" h="433069">
                <a:moveTo>
                  <a:pt x="57937" y="45719"/>
                </a:moveTo>
                <a:lnTo>
                  <a:pt x="59448" y="44450"/>
                </a:lnTo>
                <a:lnTo>
                  <a:pt x="60655" y="44450"/>
                </a:lnTo>
                <a:lnTo>
                  <a:pt x="57937" y="45719"/>
                </a:lnTo>
                <a:close/>
              </a:path>
              <a:path w="1226185" h="433069">
                <a:moveTo>
                  <a:pt x="1170779" y="47711"/>
                </a:moveTo>
                <a:lnTo>
                  <a:pt x="1166431" y="44450"/>
                </a:lnTo>
                <a:lnTo>
                  <a:pt x="1215732" y="44450"/>
                </a:lnTo>
                <a:lnTo>
                  <a:pt x="1217129" y="46989"/>
                </a:lnTo>
                <a:lnTo>
                  <a:pt x="1170114" y="46989"/>
                </a:lnTo>
                <a:lnTo>
                  <a:pt x="1170779" y="47711"/>
                </a:lnTo>
                <a:close/>
              </a:path>
              <a:path w="1226185" h="433069">
                <a:moveTo>
                  <a:pt x="54368" y="48260"/>
                </a:moveTo>
                <a:lnTo>
                  <a:pt x="55778" y="46989"/>
                </a:lnTo>
                <a:lnTo>
                  <a:pt x="55100" y="47711"/>
                </a:lnTo>
                <a:lnTo>
                  <a:pt x="54368" y="48260"/>
                </a:lnTo>
                <a:close/>
              </a:path>
              <a:path w="1226185" h="433069">
                <a:moveTo>
                  <a:pt x="55141" y="47680"/>
                </a:moveTo>
                <a:lnTo>
                  <a:pt x="55778" y="46989"/>
                </a:lnTo>
                <a:lnTo>
                  <a:pt x="56062" y="46989"/>
                </a:lnTo>
                <a:lnTo>
                  <a:pt x="55141" y="47680"/>
                </a:lnTo>
                <a:close/>
              </a:path>
              <a:path w="1226185" h="433069">
                <a:moveTo>
                  <a:pt x="1171511" y="48260"/>
                </a:moveTo>
                <a:lnTo>
                  <a:pt x="1170751" y="47680"/>
                </a:lnTo>
                <a:lnTo>
                  <a:pt x="1170114" y="46989"/>
                </a:lnTo>
                <a:lnTo>
                  <a:pt x="1171511" y="48260"/>
                </a:lnTo>
                <a:close/>
              </a:path>
              <a:path w="1226185" h="433069">
                <a:moveTo>
                  <a:pt x="1217828" y="48260"/>
                </a:moveTo>
                <a:lnTo>
                  <a:pt x="1171511" y="48260"/>
                </a:lnTo>
                <a:lnTo>
                  <a:pt x="1170114" y="46989"/>
                </a:lnTo>
                <a:lnTo>
                  <a:pt x="1217129" y="46989"/>
                </a:lnTo>
                <a:lnTo>
                  <a:pt x="1217828" y="48260"/>
                </a:lnTo>
                <a:close/>
              </a:path>
              <a:path w="1226185" h="433069">
                <a:moveTo>
                  <a:pt x="54606" y="48260"/>
                </a:moveTo>
                <a:lnTo>
                  <a:pt x="54368" y="48260"/>
                </a:lnTo>
                <a:lnTo>
                  <a:pt x="55141" y="47680"/>
                </a:lnTo>
                <a:lnTo>
                  <a:pt x="54606" y="48260"/>
                </a:lnTo>
                <a:close/>
              </a:path>
              <a:path w="1226185" h="433069">
                <a:moveTo>
                  <a:pt x="1219763" y="52069"/>
                </a:moveTo>
                <a:lnTo>
                  <a:pt x="1174800" y="52069"/>
                </a:lnTo>
                <a:lnTo>
                  <a:pt x="1170779" y="47711"/>
                </a:lnTo>
                <a:lnTo>
                  <a:pt x="1171511" y="48260"/>
                </a:lnTo>
                <a:lnTo>
                  <a:pt x="1217828" y="48260"/>
                </a:lnTo>
                <a:lnTo>
                  <a:pt x="1219225" y="50800"/>
                </a:lnTo>
                <a:lnTo>
                  <a:pt x="1219763" y="52069"/>
                </a:lnTo>
                <a:close/>
              </a:path>
              <a:path w="1226185" h="433069">
                <a:moveTo>
                  <a:pt x="51308" y="52069"/>
                </a:moveTo>
                <a:lnTo>
                  <a:pt x="51092" y="52069"/>
                </a:lnTo>
                <a:lnTo>
                  <a:pt x="52374" y="50800"/>
                </a:lnTo>
                <a:lnTo>
                  <a:pt x="51308" y="52069"/>
                </a:lnTo>
                <a:close/>
              </a:path>
              <a:path w="1226185" h="433069">
                <a:moveTo>
                  <a:pt x="1177772" y="55880"/>
                </a:moveTo>
                <a:lnTo>
                  <a:pt x="1173518" y="50800"/>
                </a:lnTo>
                <a:lnTo>
                  <a:pt x="1174800" y="52069"/>
                </a:lnTo>
                <a:lnTo>
                  <a:pt x="1219763" y="52069"/>
                </a:lnTo>
                <a:lnTo>
                  <a:pt x="1220300" y="53339"/>
                </a:lnTo>
                <a:lnTo>
                  <a:pt x="1176616" y="53339"/>
                </a:lnTo>
                <a:lnTo>
                  <a:pt x="1177772" y="55880"/>
                </a:lnTo>
                <a:close/>
              </a:path>
              <a:path w="1226185" h="433069">
                <a:moveTo>
                  <a:pt x="48107" y="55880"/>
                </a:moveTo>
                <a:lnTo>
                  <a:pt x="49275" y="53339"/>
                </a:lnTo>
                <a:lnTo>
                  <a:pt x="50241" y="53339"/>
                </a:lnTo>
                <a:lnTo>
                  <a:pt x="48107" y="55880"/>
                </a:lnTo>
                <a:close/>
              </a:path>
              <a:path w="1226185" h="433069">
                <a:moveTo>
                  <a:pt x="1221838" y="58419"/>
                </a:moveTo>
                <a:lnTo>
                  <a:pt x="1180414" y="58419"/>
                </a:lnTo>
                <a:lnTo>
                  <a:pt x="1176616" y="53339"/>
                </a:lnTo>
                <a:lnTo>
                  <a:pt x="1220300" y="53339"/>
                </a:lnTo>
                <a:lnTo>
                  <a:pt x="1220838" y="54610"/>
                </a:lnTo>
                <a:lnTo>
                  <a:pt x="1221838" y="58419"/>
                </a:lnTo>
                <a:close/>
              </a:path>
              <a:path w="1226185" h="433069">
                <a:moveTo>
                  <a:pt x="45669" y="58419"/>
                </a:moveTo>
                <a:lnTo>
                  <a:pt x="45466" y="58419"/>
                </a:lnTo>
                <a:lnTo>
                  <a:pt x="46494" y="57150"/>
                </a:lnTo>
                <a:lnTo>
                  <a:pt x="45669" y="58419"/>
                </a:lnTo>
                <a:close/>
              </a:path>
              <a:path w="1226185" h="433069">
                <a:moveTo>
                  <a:pt x="1222933" y="62230"/>
                </a:moveTo>
                <a:lnTo>
                  <a:pt x="1182700" y="62230"/>
                </a:lnTo>
                <a:lnTo>
                  <a:pt x="1179385" y="57150"/>
                </a:lnTo>
                <a:lnTo>
                  <a:pt x="1180414" y="58419"/>
                </a:lnTo>
                <a:lnTo>
                  <a:pt x="1221838" y="58419"/>
                </a:lnTo>
                <a:lnTo>
                  <a:pt x="1222171" y="59689"/>
                </a:lnTo>
                <a:lnTo>
                  <a:pt x="1222933" y="62230"/>
                </a:lnTo>
                <a:close/>
              </a:path>
              <a:path w="1226185" h="433069">
                <a:moveTo>
                  <a:pt x="43512" y="62230"/>
                </a:moveTo>
                <a:lnTo>
                  <a:pt x="43192" y="62230"/>
                </a:lnTo>
                <a:lnTo>
                  <a:pt x="44069" y="60960"/>
                </a:lnTo>
                <a:lnTo>
                  <a:pt x="43512" y="62230"/>
                </a:lnTo>
                <a:close/>
              </a:path>
              <a:path w="1226185" h="433069">
                <a:moveTo>
                  <a:pt x="1185214" y="68580"/>
                </a:moveTo>
                <a:lnTo>
                  <a:pt x="1184036" y="66039"/>
                </a:lnTo>
                <a:lnTo>
                  <a:pt x="1181811" y="60960"/>
                </a:lnTo>
                <a:lnTo>
                  <a:pt x="1182700" y="62230"/>
                </a:lnTo>
                <a:lnTo>
                  <a:pt x="1222933" y="62230"/>
                </a:lnTo>
                <a:lnTo>
                  <a:pt x="1223314" y="63500"/>
                </a:lnTo>
                <a:lnTo>
                  <a:pt x="1224267" y="67310"/>
                </a:lnTo>
                <a:lnTo>
                  <a:pt x="1184897" y="67310"/>
                </a:lnTo>
                <a:lnTo>
                  <a:pt x="1185214" y="68580"/>
                </a:lnTo>
                <a:close/>
              </a:path>
              <a:path w="1226185" h="433069">
                <a:moveTo>
                  <a:pt x="40665" y="68580"/>
                </a:moveTo>
                <a:lnTo>
                  <a:pt x="40995" y="67310"/>
                </a:lnTo>
                <a:lnTo>
                  <a:pt x="41255" y="67310"/>
                </a:lnTo>
                <a:lnTo>
                  <a:pt x="40665" y="68580"/>
                </a:lnTo>
                <a:close/>
              </a:path>
              <a:path w="1226185" h="433069">
                <a:moveTo>
                  <a:pt x="1187424" y="77469"/>
                </a:moveTo>
                <a:lnTo>
                  <a:pt x="1186853" y="74930"/>
                </a:lnTo>
                <a:lnTo>
                  <a:pt x="1187043" y="74930"/>
                </a:lnTo>
                <a:lnTo>
                  <a:pt x="1186307" y="72389"/>
                </a:lnTo>
                <a:lnTo>
                  <a:pt x="1185646" y="69850"/>
                </a:lnTo>
                <a:lnTo>
                  <a:pt x="1184897" y="67310"/>
                </a:lnTo>
                <a:lnTo>
                  <a:pt x="1224267" y="67310"/>
                </a:lnTo>
                <a:lnTo>
                  <a:pt x="1225016" y="71119"/>
                </a:lnTo>
                <a:lnTo>
                  <a:pt x="1225562" y="76200"/>
                </a:lnTo>
                <a:lnTo>
                  <a:pt x="1187284" y="76200"/>
                </a:lnTo>
                <a:lnTo>
                  <a:pt x="1187424" y="77469"/>
                </a:lnTo>
                <a:close/>
              </a:path>
              <a:path w="1226185" h="433069">
                <a:moveTo>
                  <a:pt x="39954" y="71119"/>
                </a:moveTo>
                <a:lnTo>
                  <a:pt x="40233" y="69850"/>
                </a:lnTo>
                <a:lnTo>
                  <a:pt x="39954" y="71119"/>
                </a:lnTo>
                <a:close/>
              </a:path>
              <a:path w="1226185" h="433069">
                <a:moveTo>
                  <a:pt x="1185926" y="71119"/>
                </a:moveTo>
                <a:lnTo>
                  <a:pt x="1185583" y="69850"/>
                </a:lnTo>
                <a:lnTo>
                  <a:pt x="1185926" y="71119"/>
                </a:lnTo>
                <a:close/>
              </a:path>
              <a:path w="1226185" h="433069">
                <a:moveTo>
                  <a:pt x="39344" y="73660"/>
                </a:moveTo>
                <a:lnTo>
                  <a:pt x="39585" y="72389"/>
                </a:lnTo>
                <a:lnTo>
                  <a:pt x="39344" y="73660"/>
                </a:lnTo>
                <a:close/>
              </a:path>
              <a:path w="1226185" h="433069">
                <a:moveTo>
                  <a:pt x="1186535" y="73660"/>
                </a:moveTo>
                <a:lnTo>
                  <a:pt x="1186239" y="72389"/>
                </a:lnTo>
                <a:lnTo>
                  <a:pt x="1186535" y="73660"/>
                </a:lnTo>
                <a:close/>
              </a:path>
              <a:path w="1226185" h="433069">
                <a:moveTo>
                  <a:pt x="38455" y="77469"/>
                </a:moveTo>
                <a:lnTo>
                  <a:pt x="38595" y="76200"/>
                </a:lnTo>
                <a:lnTo>
                  <a:pt x="38747" y="76200"/>
                </a:lnTo>
                <a:lnTo>
                  <a:pt x="38455" y="77469"/>
                </a:lnTo>
                <a:close/>
              </a:path>
              <a:path w="1226185" h="433069">
                <a:moveTo>
                  <a:pt x="1225892" y="80010"/>
                </a:moveTo>
                <a:lnTo>
                  <a:pt x="1187704" y="80010"/>
                </a:lnTo>
                <a:lnTo>
                  <a:pt x="1187602" y="78739"/>
                </a:lnTo>
                <a:lnTo>
                  <a:pt x="1187284" y="76200"/>
                </a:lnTo>
                <a:lnTo>
                  <a:pt x="1225562" y="76200"/>
                </a:lnTo>
                <a:lnTo>
                  <a:pt x="1225892" y="80010"/>
                </a:lnTo>
                <a:close/>
              </a:path>
              <a:path w="1226185" h="433069">
                <a:moveTo>
                  <a:pt x="38219" y="79619"/>
                </a:moveTo>
                <a:lnTo>
                  <a:pt x="38277" y="78739"/>
                </a:lnTo>
                <a:lnTo>
                  <a:pt x="38219" y="79619"/>
                </a:lnTo>
                <a:close/>
              </a:path>
              <a:path w="1226185" h="433069">
                <a:moveTo>
                  <a:pt x="1187661" y="79619"/>
                </a:moveTo>
                <a:lnTo>
                  <a:pt x="1187564" y="78739"/>
                </a:lnTo>
                <a:lnTo>
                  <a:pt x="1187661" y="79619"/>
                </a:lnTo>
                <a:close/>
              </a:path>
              <a:path w="1226185" h="433069">
                <a:moveTo>
                  <a:pt x="38193" y="80010"/>
                </a:moveTo>
                <a:lnTo>
                  <a:pt x="38219" y="79619"/>
                </a:lnTo>
                <a:lnTo>
                  <a:pt x="38193" y="80010"/>
                </a:lnTo>
                <a:close/>
              </a:path>
              <a:path w="1226185" h="433069">
                <a:moveTo>
                  <a:pt x="1225960" y="82550"/>
                </a:moveTo>
                <a:lnTo>
                  <a:pt x="1187856" y="82550"/>
                </a:lnTo>
                <a:lnTo>
                  <a:pt x="1187818" y="81280"/>
                </a:lnTo>
                <a:lnTo>
                  <a:pt x="1187661" y="79619"/>
                </a:lnTo>
                <a:lnTo>
                  <a:pt x="1187704" y="80010"/>
                </a:lnTo>
                <a:lnTo>
                  <a:pt x="1225892" y="80010"/>
                </a:lnTo>
                <a:lnTo>
                  <a:pt x="1225960" y="82550"/>
                </a:lnTo>
                <a:close/>
              </a:path>
              <a:path w="1226185" h="433069">
                <a:moveTo>
                  <a:pt x="38056" y="82061"/>
                </a:moveTo>
                <a:lnTo>
                  <a:pt x="38074" y="81280"/>
                </a:lnTo>
                <a:lnTo>
                  <a:pt x="38056" y="82061"/>
                </a:lnTo>
                <a:close/>
              </a:path>
              <a:path w="1226185" h="433069">
                <a:moveTo>
                  <a:pt x="1187838" y="82277"/>
                </a:moveTo>
                <a:lnTo>
                  <a:pt x="1187771" y="81280"/>
                </a:lnTo>
                <a:lnTo>
                  <a:pt x="1187838" y="82277"/>
                </a:lnTo>
                <a:close/>
              </a:path>
              <a:path w="1226185" h="433069">
                <a:moveTo>
                  <a:pt x="38044" y="82550"/>
                </a:moveTo>
                <a:lnTo>
                  <a:pt x="38056" y="82061"/>
                </a:lnTo>
                <a:lnTo>
                  <a:pt x="38044" y="82550"/>
                </a:lnTo>
                <a:close/>
              </a:path>
              <a:path w="1226185" h="433069">
                <a:moveTo>
                  <a:pt x="1225926" y="351789"/>
                </a:moveTo>
                <a:lnTo>
                  <a:pt x="1187818" y="351789"/>
                </a:lnTo>
                <a:lnTo>
                  <a:pt x="1187856" y="350519"/>
                </a:lnTo>
                <a:lnTo>
                  <a:pt x="1187894" y="83819"/>
                </a:lnTo>
                <a:lnTo>
                  <a:pt x="1187838" y="82277"/>
                </a:lnTo>
                <a:lnTo>
                  <a:pt x="1187856" y="82550"/>
                </a:lnTo>
                <a:lnTo>
                  <a:pt x="1225960" y="82550"/>
                </a:lnTo>
                <a:lnTo>
                  <a:pt x="1225926" y="351789"/>
                </a:lnTo>
                <a:close/>
              </a:path>
              <a:path w="1226185" h="433069">
                <a:moveTo>
                  <a:pt x="37998" y="84545"/>
                </a:moveTo>
                <a:lnTo>
                  <a:pt x="37998" y="83819"/>
                </a:lnTo>
                <a:lnTo>
                  <a:pt x="37998" y="84545"/>
                </a:lnTo>
                <a:close/>
              </a:path>
              <a:path w="1226185" h="433069">
                <a:moveTo>
                  <a:pt x="1187894" y="85089"/>
                </a:moveTo>
                <a:lnTo>
                  <a:pt x="1187869" y="83819"/>
                </a:lnTo>
                <a:lnTo>
                  <a:pt x="1187894" y="85089"/>
                </a:lnTo>
                <a:close/>
              </a:path>
              <a:path w="1226185" h="433069">
                <a:moveTo>
                  <a:pt x="37998" y="85089"/>
                </a:moveTo>
                <a:lnTo>
                  <a:pt x="37998" y="84545"/>
                </a:lnTo>
                <a:lnTo>
                  <a:pt x="37998" y="85089"/>
                </a:lnTo>
                <a:close/>
              </a:path>
              <a:path w="1226185" h="433069">
                <a:moveTo>
                  <a:pt x="38056" y="351008"/>
                </a:moveTo>
                <a:lnTo>
                  <a:pt x="38023" y="350519"/>
                </a:lnTo>
                <a:lnTo>
                  <a:pt x="38056" y="351008"/>
                </a:lnTo>
                <a:close/>
              </a:path>
              <a:path w="1226185" h="433069">
                <a:moveTo>
                  <a:pt x="1187838" y="350792"/>
                </a:moveTo>
                <a:lnTo>
                  <a:pt x="1187843" y="350519"/>
                </a:lnTo>
                <a:lnTo>
                  <a:pt x="1187838" y="350792"/>
                </a:lnTo>
                <a:close/>
              </a:path>
              <a:path w="1226185" h="433069">
                <a:moveTo>
                  <a:pt x="1225782" y="354330"/>
                </a:moveTo>
                <a:lnTo>
                  <a:pt x="1187602" y="354330"/>
                </a:lnTo>
                <a:lnTo>
                  <a:pt x="1187704" y="353060"/>
                </a:lnTo>
                <a:lnTo>
                  <a:pt x="1187838" y="350792"/>
                </a:lnTo>
                <a:lnTo>
                  <a:pt x="1187818" y="351789"/>
                </a:lnTo>
                <a:lnTo>
                  <a:pt x="1225926" y="351789"/>
                </a:lnTo>
                <a:lnTo>
                  <a:pt x="1225877" y="353232"/>
                </a:lnTo>
                <a:lnTo>
                  <a:pt x="1225782" y="354330"/>
                </a:lnTo>
                <a:close/>
              </a:path>
              <a:path w="1226185" h="433069">
                <a:moveTo>
                  <a:pt x="38108" y="351789"/>
                </a:moveTo>
                <a:lnTo>
                  <a:pt x="38056" y="351008"/>
                </a:lnTo>
                <a:lnTo>
                  <a:pt x="38108" y="351789"/>
                </a:lnTo>
                <a:close/>
              </a:path>
              <a:path w="1226185" h="433069">
                <a:moveTo>
                  <a:pt x="38204" y="353232"/>
                </a:moveTo>
                <a:lnTo>
                  <a:pt x="38176" y="353060"/>
                </a:lnTo>
                <a:lnTo>
                  <a:pt x="38204" y="353232"/>
                </a:lnTo>
                <a:close/>
              </a:path>
              <a:path w="1226185" h="433069">
                <a:moveTo>
                  <a:pt x="1187675" y="353232"/>
                </a:moveTo>
                <a:lnTo>
                  <a:pt x="1187687" y="353060"/>
                </a:lnTo>
                <a:lnTo>
                  <a:pt x="1187675" y="353232"/>
                </a:lnTo>
                <a:close/>
              </a:path>
              <a:path w="1226185" h="433069">
                <a:moveTo>
                  <a:pt x="38385" y="354330"/>
                </a:moveTo>
                <a:lnTo>
                  <a:pt x="38204" y="353232"/>
                </a:lnTo>
                <a:lnTo>
                  <a:pt x="38385" y="354330"/>
                </a:lnTo>
                <a:close/>
              </a:path>
              <a:path w="1226185" h="433069">
                <a:moveTo>
                  <a:pt x="1225426" y="358139"/>
                </a:moveTo>
                <a:lnTo>
                  <a:pt x="1186853" y="358139"/>
                </a:lnTo>
                <a:lnTo>
                  <a:pt x="1187424" y="355600"/>
                </a:lnTo>
                <a:lnTo>
                  <a:pt x="1187284" y="355600"/>
                </a:lnTo>
                <a:lnTo>
                  <a:pt x="1187675" y="353232"/>
                </a:lnTo>
                <a:lnTo>
                  <a:pt x="1187602" y="354330"/>
                </a:lnTo>
                <a:lnTo>
                  <a:pt x="1225782" y="354330"/>
                </a:lnTo>
                <a:lnTo>
                  <a:pt x="1225562" y="356869"/>
                </a:lnTo>
                <a:lnTo>
                  <a:pt x="1225426" y="358139"/>
                </a:lnTo>
                <a:close/>
              </a:path>
              <a:path w="1226185" h="433069">
                <a:moveTo>
                  <a:pt x="39094" y="358139"/>
                </a:moveTo>
                <a:lnTo>
                  <a:pt x="38849" y="356869"/>
                </a:lnTo>
                <a:lnTo>
                  <a:pt x="39094" y="358139"/>
                </a:lnTo>
                <a:close/>
              </a:path>
              <a:path w="1226185" h="433069">
                <a:moveTo>
                  <a:pt x="1225153" y="360680"/>
                </a:moveTo>
                <a:lnTo>
                  <a:pt x="1186307" y="360680"/>
                </a:lnTo>
                <a:lnTo>
                  <a:pt x="1187043" y="356869"/>
                </a:lnTo>
                <a:lnTo>
                  <a:pt x="1186853" y="358139"/>
                </a:lnTo>
                <a:lnTo>
                  <a:pt x="1225426" y="358139"/>
                </a:lnTo>
                <a:lnTo>
                  <a:pt x="1225153" y="360680"/>
                </a:lnTo>
                <a:close/>
              </a:path>
              <a:path w="1226185" h="433069">
                <a:moveTo>
                  <a:pt x="39640" y="360680"/>
                </a:moveTo>
                <a:lnTo>
                  <a:pt x="39344" y="359410"/>
                </a:lnTo>
                <a:lnTo>
                  <a:pt x="39640" y="360680"/>
                </a:lnTo>
                <a:close/>
              </a:path>
              <a:path w="1226185" h="433069">
                <a:moveTo>
                  <a:pt x="1224766" y="363219"/>
                </a:moveTo>
                <a:lnTo>
                  <a:pt x="1185646" y="363219"/>
                </a:lnTo>
                <a:lnTo>
                  <a:pt x="1186535" y="359410"/>
                </a:lnTo>
                <a:lnTo>
                  <a:pt x="1186307" y="360680"/>
                </a:lnTo>
                <a:lnTo>
                  <a:pt x="1225153" y="360680"/>
                </a:lnTo>
                <a:lnTo>
                  <a:pt x="1225016" y="361950"/>
                </a:lnTo>
                <a:lnTo>
                  <a:pt x="1224766" y="363219"/>
                </a:lnTo>
                <a:close/>
              </a:path>
              <a:path w="1226185" h="433069">
                <a:moveTo>
                  <a:pt x="40474" y="363219"/>
                </a:moveTo>
                <a:lnTo>
                  <a:pt x="40233" y="363219"/>
                </a:lnTo>
                <a:lnTo>
                  <a:pt x="39954" y="361950"/>
                </a:lnTo>
                <a:lnTo>
                  <a:pt x="40474" y="363219"/>
                </a:lnTo>
                <a:close/>
              </a:path>
              <a:path w="1226185" h="433069">
                <a:moveTo>
                  <a:pt x="1222552" y="372110"/>
                </a:moveTo>
                <a:lnTo>
                  <a:pt x="1181811" y="372110"/>
                </a:lnTo>
                <a:lnTo>
                  <a:pt x="1184077" y="366935"/>
                </a:lnTo>
                <a:lnTo>
                  <a:pt x="1185214" y="364489"/>
                </a:lnTo>
                <a:lnTo>
                  <a:pt x="1184897" y="364489"/>
                </a:lnTo>
                <a:lnTo>
                  <a:pt x="1185926" y="361950"/>
                </a:lnTo>
                <a:lnTo>
                  <a:pt x="1185646" y="363219"/>
                </a:lnTo>
                <a:lnTo>
                  <a:pt x="1224766" y="363219"/>
                </a:lnTo>
                <a:lnTo>
                  <a:pt x="1224267" y="365760"/>
                </a:lnTo>
                <a:lnTo>
                  <a:pt x="1223314" y="369569"/>
                </a:lnTo>
                <a:lnTo>
                  <a:pt x="1222552" y="372110"/>
                </a:lnTo>
                <a:close/>
              </a:path>
              <a:path w="1226185" h="433069">
                <a:moveTo>
                  <a:pt x="44513" y="372110"/>
                </a:moveTo>
                <a:lnTo>
                  <a:pt x="44069" y="372110"/>
                </a:lnTo>
                <a:lnTo>
                  <a:pt x="43192" y="369569"/>
                </a:lnTo>
                <a:lnTo>
                  <a:pt x="44513" y="372110"/>
                </a:lnTo>
                <a:close/>
              </a:path>
              <a:path w="1226185" h="433069">
                <a:moveTo>
                  <a:pt x="1221282" y="375919"/>
                </a:moveTo>
                <a:lnTo>
                  <a:pt x="1179385" y="375919"/>
                </a:lnTo>
                <a:lnTo>
                  <a:pt x="1182700" y="369569"/>
                </a:lnTo>
                <a:lnTo>
                  <a:pt x="1181811" y="372110"/>
                </a:lnTo>
                <a:lnTo>
                  <a:pt x="1222552" y="372110"/>
                </a:lnTo>
                <a:lnTo>
                  <a:pt x="1222171" y="373380"/>
                </a:lnTo>
                <a:lnTo>
                  <a:pt x="1221282" y="375919"/>
                </a:lnTo>
                <a:close/>
              </a:path>
              <a:path w="1226185" h="433069">
                <a:moveTo>
                  <a:pt x="47370" y="375919"/>
                </a:moveTo>
                <a:lnTo>
                  <a:pt x="46494" y="375919"/>
                </a:lnTo>
                <a:lnTo>
                  <a:pt x="45466" y="373380"/>
                </a:lnTo>
                <a:lnTo>
                  <a:pt x="47370" y="375919"/>
                </a:lnTo>
                <a:close/>
              </a:path>
              <a:path w="1226185" h="433069">
                <a:moveTo>
                  <a:pt x="1176616" y="378460"/>
                </a:moveTo>
                <a:lnTo>
                  <a:pt x="1180414" y="373380"/>
                </a:lnTo>
                <a:lnTo>
                  <a:pt x="1179385" y="375919"/>
                </a:lnTo>
                <a:lnTo>
                  <a:pt x="1221282" y="375919"/>
                </a:lnTo>
                <a:lnTo>
                  <a:pt x="1220838" y="377189"/>
                </a:lnTo>
                <a:lnTo>
                  <a:pt x="1177772" y="377189"/>
                </a:lnTo>
                <a:lnTo>
                  <a:pt x="1176616" y="378460"/>
                </a:lnTo>
                <a:close/>
              </a:path>
              <a:path w="1226185" h="433069">
                <a:moveTo>
                  <a:pt x="49275" y="378460"/>
                </a:moveTo>
                <a:lnTo>
                  <a:pt x="48107" y="377189"/>
                </a:lnTo>
                <a:lnTo>
                  <a:pt x="48323" y="377189"/>
                </a:lnTo>
                <a:lnTo>
                  <a:pt x="49275" y="378460"/>
                </a:lnTo>
                <a:close/>
              </a:path>
              <a:path w="1226185" h="433069">
                <a:moveTo>
                  <a:pt x="1174114" y="381558"/>
                </a:moveTo>
                <a:lnTo>
                  <a:pt x="1177772" y="377189"/>
                </a:lnTo>
                <a:lnTo>
                  <a:pt x="1220838" y="377189"/>
                </a:lnTo>
                <a:lnTo>
                  <a:pt x="1219628" y="381000"/>
                </a:lnTo>
                <a:lnTo>
                  <a:pt x="1174800" y="381000"/>
                </a:lnTo>
                <a:lnTo>
                  <a:pt x="1174114" y="381558"/>
                </a:lnTo>
                <a:close/>
              </a:path>
              <a:path w="1226185" h="433069">
                <a:moveTo>
                  <a:pt x="52374" y="382269"/>
                </a:moveTo>
                <a:lnTo>
                  <a:pt x="51092" y="381000"/>
                </a:lnTo>
                <a:lnTo>
                  <a:pt x="51776" y="381558"/>
                </a:lnTo>
                <a:lnTo>
                  <a:pt x="52374" y="382269"/>
                </a:lnTo>
                <a:close/>
              </a:path>
              <a:path w="1226185" h="433069">
                <a:moveTo>
                  <a:pt x="51773" y="381553"/>
                </a:moveTo>
                <a:lnTo>
                  <a:pt x="51092" y="381000"/>
                </a:lnTo>
                <a:lnTo>
                  <a:pt x="51308" y="381000"/>
                </a:lnTo>
                <a:lnTo>
                  <a:pt x="51773" y="381553"/>
                </a:lnTo>
                <a:close/>
              </a:path>
              <a:path w="1226185" h="433069">
                <a:moveTo>
                  <a:pt x="1173518" y="382269"/>
                </a:moveTo>
                <a:lnTo>
                  <a:pt x="1174119" y="381553"/>
                </a:lnTo>
                <a:lnTo>
                  <a:pt x="1174800" y="381000"/>
                </a:lnTo>
                <a:lnTo>
                  <a:pt x="1173518" y="382269"/>
                </a:lnTo>
                <a:close/>
              </a:path>
              <a:path w="1226185" h="433069">
                <a:moveTo>
                  <a:pt x="1219225" y="382269"/>
                </a:moveTo>
                <a:lnTo>
                  <a:pt x="1173518" y="382269"/>
                </a:lnTo>
                <a:lnTo>
                  <a:pt x="1174800" y="381000"/>
                </a:lnTo>
                <a:lnTo>
                  <a:pt x="1219628" y="381000"/>
                </a:lnTo>
                <a:lnTo>
                  <a:pt x="1219225" y="382269"/>
                </a:lnTo>
                <a:close/>
              </a:path>
              <a:path w="1226185" h="433069">
                <a:moveTo>
                  <a:pt x="52654" y="382269"/>
                </a:moveTo>
                <a:lnTo>
                  <a:pt x="52374" y="382269"/>
                </a:lnTo>
                <a:lnTo>
                  <a:pt x="51773" y="381553"/>
                </a:lnTo>
                <a:lnTo>
                  <a:pt x="52654" y="382269"/>
                </a:lnTo>
                <a:close/>
              </a:path>
              <a:path w="1226185" h="433069">
                <a:moveTo>
                  <a:pt x="1217828" y="384810"/>
                </a:moveTo>
                <a:lnTo>
                  <a:pt x="1170114" y="384810"/>
                </a:lnTo>
                <a:lnTo>
                  <a:pt x="1174114" y="381558"/>
                </a:lnTo>
                <a:lnTo>
                  <a:pt x="1173518" y="382269"/>
                </a:lnTo>
                <a:lnTo>
                  <a:pt x="1219225" y="382269"/>
                </a:lnTo>
                <a:lnTo>
                  <a:pt x="1217828" y="384810"/>
                </a:lnTo>
                <a:close/>
              </a:path>
              <a:path w="1226185" h="433069">
                <a:moveTo>
                  <a:pt x="56062" y="384810"/>
                </a:moveTo>
                <a:lnTo>
                  <a:pt x="55778" y="384810"/>
                </a:lnTo>
                <a:lnTo>
                  <a:pt x="54368" y="383539"/>
                </a:lnTo>
                <a:lnTo>
                  <a:pt x="56062" y="384810"/>
                </a:lnTo>
                <a:close/>
              </a:path>
              <a:path w="1226185" h="433069">
                <a:moveTo>
                  <a:pt x="1212187" y="394969"/>
                </a:moveTo>
                <a:lnTo>
                  <a:pt x="1149959" y="394969"/>
                </a:lnTo>
                <a:lnTo>
                  <a:pt x="1153147" y="393700"/>
                </a:lnTo>
                <a:lnTo>
                  <a:pt x="1154468" y="393700"/>
                </a:lnTo>
                <a:lnTo>
                  <a:pt x="1157528" y="392430"/>
                </a:lnTo>
                <a:lnTo>
                  <a:pt x="1158367" y="392430"/>
                </a:lnTo>
                <a:lnTo>
                  <a:pt x="1164132" y="389889"/>
                </a:lnTo>
                <a:lnTo>
                  <a:pt x="1162507" y="389889"/>
                </a:lnTo>
                <a:lnTo>
                  <a:pt x="1167955" y="387350"/>
                </a:lnTo>
                <a:lnTo>
                  <a:pt x="1166431" y="387350"/>
                </a:lnTo>
                <a:lnTo>
                  <a:pt x="1171511" y="383539"/>
                </a:lnTo>
                <a:lnTo>
                  <a:pt x="1170114" y="384810"/>
                </a:lnTo>
                <a:lnTo>
                  <a:pt x="1217828" y="384810"/>
                </a:lnTo>
                <a:lnTo>
                  <a:pt x="1215732" y="388619"/>
                </a:lnTo>
                <a:lnTo>
                  <a:pt x="1212187" y="394969"/>
                </a:lnTo>
                <a:close/>
              </a:path>
              <a:path w="1226185" h="433069">
                <a:moveTo>
                  <a:pt x="69240" y="392430"/>
                </a:moveTo>
                <a:lnTo>
                  <a:pt x="67525" y="392430"/>
                </a:lnTo>
                <a:lnTo>
                  <a:pt x="66243" y="391160"/>
                </a:lnTo>
                <a:lnTo>
                  <a:pt x="69240" y="392430"/>
                </a:lnTo>
                <a:close/>
              </a:path>
              <a:path w="1226185" h="433069">
                <a:moveTo>
                  <a:pt x="1158367" y="392430"/>
                </a:moveTo>
                <a:lnTo>
                  <a:pt x="1156652" y="392430"/>
                </a:lnTo>
                <a:lnTo>
                  <a:pt x="1159649" y="391160"/>
                </a:lnTo>
                <a:lnTo>
                  <a:pt x="1158367" y="392430"/>
                </a:lnTo>
                <a:close/>
              </a:path>
              <a:path w="1226185" h="433069">
                <a:moveTo>
                  <a:pt x="78244" y="394969"/>
                </a:moveTo>
                <a:lnTo>
                  <a:pt x="75933" y="394969"/>
                </a:lnTo>
                <a:lnTo>
                  <a:pt x="74993" y="393700"/>
                </a:lnTo>
                <a:lnTo>
                  <a:pt x="78244" y="394969"/>
                </a:lnTo>
                <a:close/>
              </a:path>
              <a:path w="1226185" h="433069">
                <a:moveTo>
                  <a:pt x="1149959" y="394969"/>
                </a:moveTo>
                <a:lnTo>
                  <a:pt x="1147648" y="394969"/>
                </a:lnTo>
                <a:lnTo>
                  <a:pt x="1150899" y="393700"/>
                </a:lnTo>
                <a:lnTo>
                  <a:pt x="1149959" y="394969"/>
                </a:lnTo>
                <a:close/>
              </a:path>
            </a:pathLst>
          </a:custGeom>
          <a:solidFill>
            <a:srgbClr val="A98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5071" y="1542288"/>
            <a:ext cx="561340" cy="559435"/>
          </a:xfrm>
          <a:custGeom>
            <a:avLst/>
            <a:gdLst/>
            <a:ahLst/>
            <a:cxnLst/>
            <a:rect l="l" t="t" r="r" b="b"/>
            <a:pathLst>
              <a:path w="561340" h="559435">
                <a:moveTo>
                  <a:pt x="303276" y="559307"/>
                </a:moveTo>
                <a:lnTo>
                  <a:pt x="0" y="303275"/>
                </a:lnTo>
                <a:lnTo>
                  <a:pt x="257556" y="0"/>
                </a:lnTo>
                <a:lnTo>
                  <a:pt x="560832" y="256031"/>
                </a:lnTo>
                <a:lnTo>
                  <a:pt x="303276" y="559307"/>
                </a:lnTo>
                <a:close/>
              </a:path>
            </a:pathLst>
          </a:custGeom>
          <a:solidFill>
            <a:srgbClr val="A98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8897" y="1514855"/>
            <a:ext cx="614045" cy="614045"/>
          </a:xfrm>
          <a:custGeom>
            <a:avLst/>
            <a:gdLst/>
            <a:ahLst/>
            <a:cxnLst/>
            <a:rect l="l" t="t" r="r" b="b"/>
            <a:pathLst>
              <a:path w="614045" h="614044">
                <a:moveTo>
                  <a:pt x="332447" y="613752"/>
                </a:moveTo>
                <a:lnTo>
                  <a:pt x="0" y="332447"/>
                </a:lnTo>
                <a:lnTo>
                  <a:pt x="281305" y="0"/>
                </a:lnTo>
                <a:lnTo>
                  <a:pt x="327577" y="39154"/>
                </a:lnTo>
                <a:lnTo>
                  <a:pt x="298081" y="39154"/>
                </a:lnTo>
                <a:lnTo>
                  <a:pt x="271233" y="41389"/>
                </a:lnTo>
                <a:lnTo>
                  <a:pt x="285777" y="53695"/>
                </a:lnTo>
                <a:lnTo>
                  <a:pt x="64106" y="315671"/>
                </a:lnTo>
                <a:lnTo>
                  <a:pt x="39154" y="315671"/>
                </a:lnTo>
                <a:lnTo>
                  <a:pt x="41389" y="342519"/>
                </a:lnTo>
                <a:lnTo>
                  <a:pt x="70883" y="342519"/>
                </a:lnTo>
                <a:lnTo>
                  <a:pt x="327975" y="560057"/>
                </a:lnTo>
                <a:lnTo>
                  <a:pt x="315671" y="574598"/>
                </a:lnTo>
                <a:lnTo>
                  <a:pt x="365578" y="574598"/>
                </a:lnTo>
                <a:lnTo>
                  <a:pt x="332447" y="613752"/>
                </a:lnTo>
                <a:close/>
              </a:path>
              <a:path w="614045" h="614044">
                <a:moveTo>
                  <a:pt x="285777" y="53695"/>
                </a:moveTo>
                <a:lnTo>
                  <a:pt x="271233" y="41389"/>
                </a:lnTo>
                <a:lnTo>
                  <a:pt x="298081" y="39154"/>
                </a:lnTo>
                <a:lnTo>
                  <a:pt x="285777" y="53695"/>
                </a:lnTo>
                <a:close/>
              </a:path>
              <a:path w="614045" h="614044">
                <a:moveTo>
                  <a:pt x="560057" y="285777"/>
                </a:moveTo>
                <a:lnTo>
                  <a:pt x="285777" y="53695"/>
                </a:lnTo>
                <a:lnTo>
                  <a:pt x="298081" y="39154"/>
                </a:lnTo>
                <a:lnTo>
                  <a:pt x="327577" y="39154"/>
                </a:lnTo>
                <a:lnTo>
                  <a:pt x="601850" y="271233"/>
                </a:lnTo>
                <a:lnTo>
                  <a:pt x="572363" y="271233"/>
                </a:lnTo>
                <a:lnTo>
                  <a:pt x="560057" y="285777"/>
                </a:lnTo>
                <a:close/>
              </a:path>
              <a:path w="614045" h="614044">
                <a:moveTo>
                  <a:pt x="574598" y="298081"/>
                </a:moveTo>
                <a:lnTo>
                  <a:pt x="560057" y="285777"/>
                </a:lnTo>
                <a:lnTo>
                  <a:pt x="572363" y="271233"/>
                </a:lnTo>
                <a:lnTo>
                  <a:pt x="574598" y="298081"/>
                </a:lnTo>
                <a:close/>
              </a:path>
              <a:path w="614045" h="614044">
                <a:moveTo>
                  <a:pt x="599557" y="298081"/>
                </a:moveTo>
                <a:lnTo>
                  <a:pt x="574598" y="298081"/>
                </a:lnTo>
                <a:lnTo>
                  <a:pt x="572363" y="271233"/>
                </a:lnTo>
                <a:lnTo>
                  <a:pt x="601850" y="271233"/>
                </a:lnTo>
                <a:lnTo>
                  <a:pt x="613752" y="281305"/>
                </a:lnTo>
                <a:lnTo>
                  <a:pt x="599557" y="298081"/>
                </a:lnTo>
                <a:close/>
              </a:path>
              <a:path w="614045" h="614044">
                <a:moveTo>
                  <a:pt x="365578" y="574598"/>
                </a:moveTo>
                <a:lnTo>
                  <a:pt x="315671" y="574598"/>
                </a:lnTo>
                <a:lnTo>
                  <a:pt x="342519" y="572363"/>
                </a:lnTo>
                <a:lnTo>
                  <a:pt x="327975" y="560057"/>
                </a:lnTo>
                <a:lnTo>
                  <a:pt x="560057" y="285777"/>
                </a:lnTo>
                <a:lnTo>
                  <a:pt x="574598" y="298081"/>
                </a:lnTo>
                <a:lnTo>
                  <a:pt x="599557" y="298081"/>
                </a:lnTo>
                <a:lnTo>
                  <a:pt x="365578" y="574598"/>
                </a:lnTo>
                <a:close/>
              </a:path>
              <a:path w="614045" h="614044">
                <a:moveTo>
                  <a:pt x="41389" y="342519"/>
                </a:moveTo>
                <a:lnTo>
                  <a:pt x="39154" y="315671"/>
                </a:lnTo>
                <a:lnTo>
                  <a:pt x="53695" y="327975"/>
                </a:lnTo>
                <a:lnTo>
                  <a:pt x="41389" y="342519"/>
                </a:lnTo>
                <a:close/>
              </a:path>
              <a:path w="614045" h="614044">
                <a:moveTo>
                  <a:pt x="53695" y="327975"/>
                </a:moveTo>
                <a:lnTo>
                  <a:pt x="39154" y="315671"/>
                </a:lnTo>
                <a:lnTo>
                  <a:pt x="64106" y="315671"/>
                </a:lnTo>
                <a:lnTo>
                  <a:pt x="53695" y="327975"/>
                </a:lnTo>
                <a:close/>
              </a:path>
              <a:path w="614045" h="614044">
                <a:moveTo>
                  <a:pt x="70883" y="342519"/>
                </a:moveTo>
                <a:lnTo>
                  <a:pt x="41389" y="342519"/>
                </a:lnTo>
                <a:lnTo>
                  <a:pt x="53695" y="327975"/>
                </a:lnTo>
                <a:lnTo>
                  <a:pt x="70883" y="342519"/>
                </a:lnTo>
                <a:close/>
              </a:path>
              <a:path w="614045" h="614044">
                <a:moveTo>
                  <a:pt x="315671" y="574598"/>
                </a:moveTo>
                <a:lnTo>
                  <a:pt x="327975" y="560057"/>
                </a:lnTo>
                <a:lnTo>
                  <a:pt x="342519" y="572363"/>
                </a:lnTo>
                <a:lnTo>
                  <a:pt x="315671" y="574598"/>
                </a:lnTo>
                <a:close/>
              </a:path>
            </a:pathLst>
          </a:custGeom>
          <a:solidFill>
            <a:srgbClr val="B4A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29666" y="908266"/>
            <a:ext cx="6097905" cy="1057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73605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2CB1AE"/>
                </a:solidFill>
                <a:latin typeface="微软雅黑"/>
                <a:cs typeface="微软雅黑"/>
              </a:rPr>
              <a:t>（一）卡文迪什扭秤原</a:t>
            </a:r>
            <a:r>
              <a:rPr dirty="0" sz="2800" spc="-5" b="1">
                <a:solidFill>
                  <a:srgbClr val="2CB1AE"/>
                </a:solidFill>
                <a:latin typeface="微软雅黑"/>
                <a:cs typeface="微软雅黑"/>
              </a:rPr>
              <a:t>理</a:t>
            </a:r>
            <a:endParaRPr sz="2800">
              <a:latin typeface="微软雅黑"/>
              <a:cs typeface="微软雅黑"/>
            </a:endParaRPr>
          </a:p>
          <a:p>
            <a:pPr marL="496570" indent="-483870">
              <a:lnSpc>
                <a:spcPct val="100000"/>
              </a:lnSpc>
              <a:spcBef>
                <a:spcPts val="2130"/>
              </a:spcBef>
              <a:buFont typeface="Wingdings"/>
              <a:buChar char=""/>
              <a:tabLst>
                <a:tab pos="495934" algn="l"/>
                <a:tab pos="496570" algn="l"/>
              </a:tabLst>
            </a:pPr>
            <a:r>
              <a:rPr dirty="0" sz="2200" b="1">
                <a:solidFill>
                  <a:srgbClr val="FFFFFF"/>
                </a:solidFill>
                <a:latin typeface="黑体"/>
                <a:cs typeface="黑体"/>
              </a:rPr>
              <a:t>原</a:t>
            </a:r>
            <a:r>
              <a:rPr dirty="0" sz="2200" spc="-15" b="1">
                <a:solidFill>
                  <a:srgbClr val="FFFFFF"/>
                </a:solidFill>
                <a:latin typeface="黑体"/>
                <a:cs typeface="黑体"/>
              </a:rPr>
              <a:t>理</a:t>
            </a:r>
            <a:endParaRPr sz="2200">
              <a:latin typeface="黑体"/>
              <a:cs typeface="黑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49740" y="1433144"/>
            <a:ext cx="4500245" cy="0"/>
          </a:xfrm>
          <a:custGeom>
            <a:avLst/>
            <a:gdLst/>
            <a:ahLst/>
            <a:cxnLst/>
            <a:rect l="l" t="t" r="r" b="b"/>
            <a:pathLst>
              <a:path w="4500245" h="0">
                <a:moveTo>
                  <a:pt x="0" y="0"/>
                </a:moveTo>
                <a:lnTo>
                  <a:pt x="4500054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88193" y="3648024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 h="0">
                <a:moveTo>
                  <a:pt x="0" y="0"/>
                </a:moveTo>
                <a:lnTo>
                  <a:pt x="136347" y="0"/>
                </a:lnTo>
              </a:path>
            </a:pathLst>
          </a:custGeom>
          <a:ln w="113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386249" y="3321075"/>
            <a:ext cx="14033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b="1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14247" y="3465436"/>
            <a:ext cx="389826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96160" algn="l"/>
              </a:tabLst>
            </a:pPr>
            <a:r>
              <a:rPr dirty="0" sz="1800" spc="-5" b="1" i="1">
                <a:latin typeface="Times New Roman"/>
                <a:cs typeface="Times New Roman"/>
              </a:rPr>
              <a:t>m</a:t>
            </a:r>
            <a:r>
              <a:rPr dirty="0" sz="1800" spc="-5" b="1">
                <a:latin typeface="Times New Roman"/>
                <a:cs typeface="Times New Roman"/>
              </a:rPr>
              <a:t>ʹ</a:t>
            </a:r>
            <a:r>
              <a:rPr dirty="0" sz="1800" b="1">
                <a:latin typeface="华文楷体"/>
                <a:cs typeface="华文楷体"/>
              </a:rPr>
              <a:t>对</a:t>
            </a:r>
            <a:r>
              <a:rPr dirty="0" sz="1800" spc="-5" b="1" i="1">
                <a:latin typeface="Times New Roman"/>
                <a:cs typeface="Times New Roman"/>
              </a:rPr>
              <a:t>m</a:t>
            </a:r>
            <a:r>
              <a:rPr dirty="0" sz="1800" b="1">
                <a:latin typeface="华文楷体"/>
                <a:cs typeface="华文楷体"/>
              </a:rPr>
              <a:t>引力的力矩</a:t>
            </a:r>
            <a:r>
              <a:rPr dirty="0" sz="1800" spc="-5" b="1">
                <a:latin typeface="华文楷体"/>
                <a:cs typeface="华文楷体"/>
              </a:rPr>
              <a:t>：	</a:t>
            </a:r>
            <a:r>
              <a:rPr dirty="0" sz="1800" spc="55" b="1" i="1">
                <a:latin typeface="Times New Roman"/>
                <a:cs typeface="Times New Roman"/>
              </a:rPr>
              <a:t>M</a:t>
            </a:r>
            <a:r>
              <a:rPr dirty="0" baseline="-23809" sz="1575" spc="82" b="1">
                <a:latin typeface="Times New Roman"/>
                <a:cs typeface="Times New Roman"/>
              </a:rPr>
              <a:t>2 </a:t>
            </a:r>
            <a:r>
              <a:rPr dirty="0" sz="1800" b="1">
                <a:latin typeface="Times New Roman"/>
                <a:cs typeface="Times New Roman"/>
              </a:rPr>
              <a:t>= </a:t>
            </a:r>
            <a:r>
              <a:rPr dirty="0" sz="1800" spc="15" b="1">
                <a:latin typeface="Times New Roman"/>
                <a:cs typeface="Times New Roman"/>
              </a:rPr>
              <a:t>2</a:t>
            </a:r>
            <a:r>
              <a:rPr dirty="0" sz="1800" spc="15" b="1" i="1">
                <a:latin typeface="Times New Roman"/>
                <a:cs typeface="Times New Roman"/>
              </a:rPr>
              <a:t>F </a:t>
            </a:r>
            <a:r>
              <a:rPr dirty="0" baseline="-43209" sz="2700" b="1">
                <a:latin typeface="Times New Roman"/>
                <a:cs typeface="Times New Roman"/>
              </a:rPr>
              <a:t>2 </a:t>
            </a:r>
            <a:r>
              <a:rPr dirty="0" sz="1800" b="1" i="1">
                <a:latin typeface="Times New Roman"/>
                <a:cs typeface="Times New Roman"/>
              </a:rPr>
              <a:t>l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5" b="1" i="1">
                <a:latin typeface="Times New Roman"/>
                <a:cs typeface="Times New Roman"/>
              </a:rPr>
              <a:t>Fl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747139" y="2141347"/>
            <a:ext cx="915669" cy="1455420"/>
          </a:xfrm>
          <a:custGeom>
            <a:avLst/>
            <a:gdLst/>
            <a:ahLst/>
            <a:cxnLst/>
            <a:rect l="l" t="t" r="r" b="b"/>
            <a:pathLst>
              <a:path w="915670" h="1455420">
                <a:moveTo>
                  <a:pt x="915276" y="1455292"/>
                </a:moveTo>
                <a:lnTo>
                  <a:pt x="416928" y="359536"/>
                </a:lnTo>
                <a:lnTo>
                  <a:pt x="348951" y="356408"/>
                </a:lnTo>
                <a:lnTo>
                  <a:pt x="284595" y="349052"/>
                </a:lnTo>
                <a:lnTo>
                  <a:pt x="224692" y="337820"/>
                </a:lnTo>
                <a:lnTo>
                  <a:pt x="170075" y="323061"/>
                </a:lnTo>
                <a:lnTo>
                  <a:pt x="121577" y="305123"/>
                </a:lnTo>
                <a:lnTo>
                  <a:pt x="80029" y="284357"/>
                </a:lnTo>
                <a:lnTo>
                  <a:pt x="46265" y="261112"/>
                </a:lnTo>
                <a:lnTo>
                  <a:pt x="5418" y="208582"/>
                </a:lnTo>
                <a:lnTo>
                  <a:pt x="0" y="179997"/>
                </a:lnTo>
                <a:lnTo>
                  <a:pt x="4683" y="153399"/>
                </a:lnTo>
                <a:lnTo>
                  <a:pt x="40150" y="104117"/>
                </a:lnTo>
                <a:lnTo>
                  <a:pt x="105961" y="61908"/>
                </a:lnTo>
                <a:lnTo>
                  <a:pt x="148574" y="44152"/>
                </a:lnTo>
                <a:lnTo>
                  <a:pt x="196770" y="29000"/>
                </a:lnTo>
                <a:lnTo>
                  <a:pt x="249878" y="16730"/>
                </a:lnTo>
                <a:lnTo>
                  <a:pt x="307232" y="7621"/>
                </a:lnTo>
                <a:lnTo>
                  <a:pt x="368163" y="1951"/>
                </a:lnTo>
                <a:lnTo>
                  <a:pt x="432003" y="0"/>
                </a:lnTo>
                <a:lnTo>
                  <a:pt x="495839" y="1951"/>
                </a:lnTo>
                <a:lnTo>
                  <a:pt x="556769" y="7621"/>
                </a:lnTo>
                <a:lnTo>
                  <a:pt x="614122" y="16730"/>
                </a:lnTo>
                <a:lnTo>
                  <a:pt x="667230" y="29000"/>
                </a:lnTo>
                <a:lnTo>
                  <a:pt x="715426" y="44152"/>
                </a:lnTo>
                <a:lnTo>
                  <a:pt x="758041" y="61908"/>
                </a:lnTo>
                <a:lnTo>
                  <a:pt x="794406" y="81989"/>
                </a:lnTo>
                <a:lnTo>
                  <a:pt x="845715" y="128014"/>
                </a:lnTo>
                <a:lnTo>
                  <a:pt x="864006" y="179997"/>
                </a:lnTo>
                <a:lnTo>
                  <a:pt x="856963" y="212542"/>
                </a:lnTo>
                <a:lnTo>
                  <a:pt x="804360" y="271306"/>
                </a:lnTo>
                <a:lnTo>
                  <a:pt x="761294" y="296477"/>
                </a:lnTo>
                <a:lnTo>
                  <a:pt x="708713" y="318144"/>
                </a:lnTo>
                <a:lnTo>
                  <a:pt x="647865" y="335783"/>
                </a:lnTo>
                <a:lnTo>
                  <a:pt x="579996" y="348869"/>
                </a:lnTo>
                <a:lnTo>
                  <a:pt x="915276" y="1455292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737614" y="2131822"/>
            <a:ext cx="956944" cy="1536700"/>
          </a:xfrm>
          <a:custGeom>
            <a:avLst/>
            <a:gdLst/>
            <a:ahLst/>
            <a:cxnLst/>
            <a:rect l="l" t="t" r="r" b="b"/>
            <a:pathLst>
              <a:path w="956945" h="1536700">
                <a:moveTo>
                  <a:pt x="611339" y="12700"/>
                </a:moveTo>
                <a:lnTo>
                  <a:pt x="271716" y="12700"/>
                </a:lnTo>
                <a:lnTo>
                  <a:pt x="291553" y="0"/>
                </a:lnTo>
                <a:lnTo>
                  <a:pt x="591502" y="0"/>
                </a:lnTo>
                <a:lnTo>
                  <a:pt x="611339" y="12700"/>
                </a:lnTo>
                <a:close/>
              </a:path>
              <a:path w="956945" h="1536700">
                <a:moveTo>
                  <a:pt x="314185" y="25400"/>
                </a:moveTo>
                <a:lnTo>
                  <a:pt x="215176" y="25400"/>
                </a:lnTo>
                <a:lnTo>
                  <a:pt x="233502" y="12700"/>
                </a:lnTo>
                <a:lnTo>
                  <a:pt x="334683" y="12700"/>
                </a:lnTo>
                <a:lnTo>
                  <a:pt x="314185" y="25400"/>
                </a:lnTo>
                <a:close/>
              </a:path>
              <a:path w="956945" h="1536700">
                <a:moveTo>
                  <a:pt x="667867" y="25400"/>
                </a:moveTo>
                <a:lnTo>
                  <a:pt x="568871" y="25400"/>
                </a:lnTo>
                <a:lnTo>
                  <a:pt x="548373" y="12700"/>
                </a:lnTo>
                <a:lnTo>
                  <a:pt x="649541" y="12700"/>
                </a:lnTo>
                <a:lnTo>
                  <a:pt x="667867" y="25400"/>
                </a:lnTo>
                <a:close/>
              </a:path>
              <a:path w="956945" h="1536700">
                <a:moveTo>
                  <a:pt x="237591" y="38100"/>
                </a:moveTo>
                <a:lnTo>
                  <a:pt x="163639" y="38100"/>
                </a:lnTo>
                <a:lnTo>
                  <a:pt x="180213" y="25400"/>
                </a:lnTo>
                <a:lnTo>
                  <a:pt x="256222" y="25400"/>
                </a:lnTo>
                <a:lnTo>
                  <a:pt x="237591" y="38100"/>
                </a:lnTo>
                <a:close/>
              </a:path>
              <a:path w="956945" h="1536700">
                <a:moveTo>
                  <a:pt x="719416" y="38100"/>
                </a:moveTo>
                <a:lnTo>
                  <a:pt x="645452" y="38100"/>
                </a:lnTo>
                <a:lnTo>
                  <a:pt x="626833" y="25400"/>
                </a:lnTo>
                <a:lnTo>
                  <a:pt x="702830" y="25400"/>
                </a:lnTo>
                <a:lnTo>
                  <a:pt x="719416" y="38100"/>
                </a:lnTo>
                <a:close/>
              </a:path>
              <a:path w="956945" h="1536700">
                <a:moveTo>
                  <a:pt x="185762" y="50800"/>
                </a:moveTo>
                <a:lnTo>
                  <a:pt x="132384" y="50800"/>
                </a:lnTo>
                <a:lnTo>
                  <a:pt x="147688" y="38100"/>
                </a:lnTo>
                <a:lnTo>
                  <a:pt x="202692" y="38100"/>
                </a:lnTo>
                <a:lnTo>
                  <a:pt x="185762" y="50800"/>
                </a:lnTo>
                <a:close/>
              </a:path>
              <a:path w="956945" h="1536700">
                <a:moveTo>
                  <a:pt x="750658" y="50800"/>
                </a:moveTo>
                <a:lnTo>
                  <a:pt x="697293" y="50800"/>
                </a:lnTo>
                <a:lnTo>
                  <a:pt x="680351" y="38100"/>
                </a:lnTo>
                <a:lnTo>
                  <a:pt x="735368" y="38100"/>
                </a:lnTo>
                <a:lnTo>
                  <a:pt x="750658" y="50800"/>
                </a:lnTo>
                <a:close/>
              </a:path>
              <a:path w="956945" h="1536700">
                <a:moveTo>
                  <a:pt x="154292" y="63500"/>
                </a:moveTo>
                <a:lnTo>
                  <a:pt x="103873" y="63500"/>
                </a:lnTo>
                <a:lnTo>
                  <a:pt x="117779" y="50800"/>
                </a:lnTo>
                <a:lnTo>
                  <a:pt x="169964" y="50800"/>
                </a:lnTo>
                <a:lnTo>
                  <a:pt x="154292" y="63500"/>
                </a:lnTo>
                <a:close/>
              </a:path>
              <a:path w="956945" h="1536700">
                <a:moveTo>
                  <a:pt x="779170" y="63500"/>
                </a:moveTo>
                <a:lnTo>
                  <a:pt x="728764" y="63500"/>
                </a:lnTo>
                <a:lnTo>
                  <a:pt x="713079" y="50800"/>
                </a:lnTo>
                <a:lnTo>
                  <a:pt x="765276" y="50800"/>
                </a:lnTo>
                <a:lnTo>
                  <a:pt x="779170" y="63500"/>
                </a:lnTo>
                <a:close/>
              </a:path>
              <a:path w="956945" h="1536700">
                <a:moveTo>
                  <a:pt x="125564" y="76200"/>
                </a:moveTo>
                <a:lnTo>
                  <a:pt x="78295" y="76200"/>
                </a:lnTo>
                <a:lnTo>
                  <a:pt x="90703" y="63500"/>
                </a:lnTo>
                <a:lnTo>
                  <a:pt x="139865" y="63500"/>
                </a:lnTo>
                <a:lnTo>
                  <a:pt x="125564" y="76200"/>
                </a:lnTo>
                <a:close/>
              </a:path>
              <a:path w="956945" h="1536700">
                <a:moveTo>
                  <a:pt x="804748" y="76200"/>
                </a:moveTo>
                <a:lnTo>
                  <a:pt x="757491" y="76200"/>
                </a:lnTo>
                <a:lnTo>
                  <a:pt x="743178" y="63500"/>
                </a:lnTo>
                <a:lnTo>
                  <a:pt x="792340" y="63500"/>
                </a:lnTo>
                <a:lnTo>
                  <a:pt x="804748" y="76200"/>
                </a:lnTo>
                <a:close/>
              </a:path>
              <a:path w="956945" h="1536700">
                <a:moveTo>
                  <a:pt x="99809" y="88900"/>
                </a:moveTo>
                <a:lnTo>
                  <a:pt x="61175" y="88900"/>
                </a:lnTo>
                <a:lnTo>
                  <a:pt x="66725" y="76200"/>
                </a:lnTo>
                <a:lnTo>
                  <a:pt x="112636" y="76200"/>
                </a:lnTo>
                <a:lnTo>
                  <a:pt x="99809" y="88900"/>
                </a:lnTo>
                <a:close/>
              </a:path>
              <a:path w="956945" h="1536700">
                <a:moveTo>
                  <a:pt x="821880" y="88900"/>
                </a:moveTo>
                <a:lnTo>
                  <a:pt x="783247" y="88900"/>
                </a:lnTo>
                <a:lnTo>
                  <a:pt x="770420" y="76200"/>
                </a:lnTo>
                <a:lnTo>
                  <a:pt x="816330" y="76200"/>
                </a:lnTo>
                <a:lnTo>
                  <a:pt x="821880" y="88900"/>
                </a:lnTo>
                <a:close/>
              </a:path>
              <a:path w="956945" h="1536700">
                <a:moveTo>
                  <a:pt x="77254" y="101600"/>
                </a:moveTo>
                <a:lnTo>
                  <a:pt x="45897" y="101600"/>
                </a:lnTo>
                <a:lnTo>
                  <a:pt x="50774" y="88900"/>
                </a:lnTo>
                <a:lnTo>
                  <a:pt x="88493" y="88900"/>
                </a:lnTo>
                <a:lnTo>
                  <a:pt x="77254" y="101600"/>
                </a:lnTo>
                <a:close/>
              </a:path>
              <a:path w="956945" h="1536700">
                <a:moveTo>
                  <a:pt x="837158" y="101600"/>
                </a:moveTo>
                <a:lnTo>
                  <a:pt x="805789" y="101600"/>
                </a:lnTo>
                <a:lnTo>
                  <a:pt x="794562" y="88900"/>
                </a:lnTo>
                <a:lnTo>
                  <a:pt x="832281" y="88900"/>
                </a:lnTo>
                <a:lnTo>
                  <a:pt x="837158" y="101600"/>
                </a:lnTo>
                <a:close/>
              </a:path>
              <a:path w="956945" h="1536700">
                <a:moveTo>
                  <a:pt x="62687" y="114300"/>
                </a:moveTo>
                <a:lnTo>
                  <a:pt x="32575" y="114300"/>
                </a:lnTo>
                <a:lnTo>
                  <a:pt x="36791" y="101600"/>
                </a:lnTo>
                <a:lnTo>
                  <a:pt x="67564" y="101600"/>
                </a:lnTo>
                <a:lnTo>
                  <a:pt x="62687" y="114300"/>
                </a:lnTo>
                <a:close/>
              </a:path>
              <a:path w="956945" h="1536700">
                <a:moveTo>
                  <a:pt x="850480" y="114300"/>
                </a:moveTo>
                <a:lnTo>
                  <a:pt x="820369" y="114300"/>
                </a:lnTo>
                <a:lnTo>
                  <a:pt x="815479" y="101600"/>
                </a:lnTo>
                <a:lnTo>
                  <a:pt x="846264" y="101600"/>
                </a:lnTo>
                <a:lnTo>
                  <a:pt x="850480" y="114300"/>
                </a:lnTo>
                <a:close/>
              </a:path>
              <a:path w="956945" h="1536700">
                <a:moveTo>
                  <a:pt x="46291" y="127000"/>
                </a:moveTo>
                <a:lnTo>
                  <a:pt x="21310" y="127000"/>
                </a:lnTo>
                <a:lnTo>
                  <a:pt x="24828" y="114300"/>
                </a:lnTo>
                <a:lnTo>
                  <a:pt x="50279" y="114300"/>
                </a:lnTo>
                <a:lnTo>
                  <a:pt x="46291" y="127000"/>
                </a:lnTo>
                <a:close/>
              </a:path>
              <a:path w="956945" h="1536700">
                <a:moveTo>
                  <a:pt x="861745" y="127000"/>
                </a:moveTo>
                <a:lnTo>
                  <a:pt x="836764" y="127000"/>
                </a:lnTo>
                <a:lnTo>
                  <a:pt x="832777" y="114300"/>
                </a:lnTo>
                <a:lnTo>
                  <a:pt x="858227" y="114300"/>
                </a:lnTo>
                <a:lnTo>
                  <a:pt x="861745" y="127000"/>
                </a:lnTo>
                <a:close/>
              </a:path>
              <a:path w="956945" h="1536700">
                <a:moveTo>
                  <a:pt x="36461" y="139700"/>
                </a:moveTo>
                <a:lnTo>
                  <a:pt x="12255" y="139700"/>
                </a:lnTo>
                <a:lnTo>
                  <a:pt x="15024" y="127000"/>
                </a:lnTo>
                <a:lnTo>
                  <a:pt x="39738" y="127000"/>
                </a:lnTo>
                <a:lnTo>
                  <a:pt x="36461" y="139700"/>
                </a:lnTo>
                <a:close/>
              </a:path>
              <a:path w="956945" h="1536700">
                <a:moveTo>
                  <a:pt x="870800" y="139700"/>
                </a:moveTo>
                <a:lnTo>
                  <a:pt x="846594" y="139700"/>
                </a:lnTo>
                <a:lnTo>
                  <a:pt x="843318" y="127000"/>
                </a:lnTo>
                <a:lnTo>
                  <a:pt x="868032" y="127000"/>
                </a:lnTo>
                <a:lnTo>
                  <a:pt x="870800" y="139700"/>
                </a:lnTo>
                <a:close/>
              </a:path>
              <a:path w="956945" h="1536700">
                <a:moveTo>
                  <a:pt x="28803" y="152400"/>
                </a:moveTo>
                <a:lnTo>
                  <a:pt x="7518" y="152400"/>
                </a:lnTo>
                <a:lnTo>
                  <a:pt x="9753" y="139700"/>
                </a:lnTo>
                <a:lnTo>
                  <a:pt x="31343" y="139700"/>
                </a:lnTo>
                <a:lnTo>
                  <a:pt x="28803" y="152400"/>
                </a:lnTo>
                <a:close/>
              </a:path>
              <a:path w="956945" h="1536700">
                <a:moveTo>
                  <a:pt x="875538" y="152400"/>
                </a:moveTo>
                <a:lnTo>
                  <a:pt x="854240" y="152400"/>
                </a:lnTo>
                <a:lnTo>
                  <a:pt x="851712" y="139700"/>
                </a:lnTo>
                <a:lnTo>
                  <a:pt x="873302" y="139700"/>
                </a:lnTo>
                <a:lnTo>
                  <a:pt x="875538" y="152400"/>
                </a:lnTo>
                <a:close/>
              </a:path>
              <a:path w="956945" h="1536700">
                <a:moveTo>
                  <a:pt x="23355" y="165100"/>
                </a:moveTo>
                <a:lnTo>
                  <a:pt x="2501" y="165100"/>
                </a:lnTo>
                <a:lnTo>
                  <a:pt x="3886" y="152400"/>
                </a:lnTo>
                <a:lnTo>
                  <a:pt x="25120" y="152400"/>
                </a:lnTo>
                <a:lnTo>
                  <a:pt x="23355" y="165100"/>
                </a:lnTo>
                <a:close/>
              </a:path>
              <a:path w="956945" h="1536700">
                <a:moveTo>
                  <a:pt x="880554" y="165100"/>
                </a:moveTo>
                <a:lnTo>
                  <a:pt x="859701" y="165100"/>
                </a:lnTo>
                <a:lnTo>
                  <a:pt x="857923" y="152400"/>
                </a:lnTo>
                <a:lnTo>
                  <a:pt x="879170" y="152400"/>
                </a:lnTo>
                <a:lnTo>
                  <a:pt x="880554" y="165100"/>
                </a:lnTo>
                <a:close/>
              </a:path>
              <a:path w="956945" h="1536700">
                <a:moveTo>
                  <a:pt x="19507" y="177800"/>
                </a:moveTo>
                <a:lnTo>
                  <a:pt x="635" y="177800"/>
                </a:lnTo>
                <a:lnTo>
                  <a:pt x="1409" y="165100"/>
                </a:lnTo>
                <a:lnTo>
                  <a:pt x="20205" y="165100"/>
                </a:lnTo>
                <a:lnTo>
                  <a:pt x="19507" y="177800"/>
                </a:lnTo>
                <a:close/>
              </a:path>
              <a:path w="956945" h="1536700">
                <a:moveTo>
                  <a:pt x="882421" y="177800"/>
                </a:moveTo>
                <a:lnTo>
                  <a:pt x="863549" y="177800"/>
                </a:lnTo>
                <a:lnTo>
                  <a:pt x="862850" y="165100"/>
                </a:lnTo>
                <a:lnTo>
                  <a:pt x="881646" y="165100"/>
                </a:lnTo>
                <a:lnTo>
                  <a:pt x="882421" y="177800"/>
                </a:lnTo>
                <a:close/>
              </a:path>
              <a:path w="956945" h="1536700">
                <a:moveTo>
                  <a:pt x="19176" y="190500"/>
                </a:moveTo>
                <a:lnTo>
                  <a:pt x="152" y="190500"/>
                </a:lnTo>
                <a:lnTo>
                  <a:pt x="0" y="177800"/>
                </a:lnTo>
                <a:lnTo>
                  <a:pt x="19050" y="177800"/>
                </a:lnTo>
                <a:lnTo>
                  <a:pt x="19176" y="190500"/>
                </a:lnTo>
                <a:close/>
              </a:path>
              <a:path w="956945" h="1536700">
                <a:moveTo>
                  <a:pt x="882954" y="190500"/>
                </a:moveTo>
                <a:lnTo>
                  <a:pt x="863917" y="190500"/>
                </a:lnTo>
                <a:lnTo>
                  <a:pt x="864006" y="177800"/>
                </a:lnTo>
                <a:lnTo>
                  <a:pt x="883056" y="177800"/>
                </a:lnTo>
                <a:lnTo>
                  <a:pt x="882954" y="190500"/>
                </a:lnTo>
                <a:close/>
              </a:path>
              <a:path w="956945" h="1536700">
                <a:moveTo>
                  <a:pt x="20993" y="203200"/>
                </a:moveTo>
                <a:lnTo>
                  <a:pt x="1346" y="203200"/>
                </a:lnTo>
                <a:lnTo>
                  <a:pt x="596" y="190500"/>
                </a:lnTo>
                <a:lnTo>
                  <a:pt x="20053" y="190500"/>
                </a:lnTo>
                <a:lnTo>
                  <a:pt x="20993" y="203200"/>
                </a:lnTo>
                <a:close/>
              </a:path>
              <a:path w="956945" h="1536700">
                <a:moveTo>
                  <a:pt x="881519" y="203200"/>
                </a:moveTo>
                <a:lnTo>
                  <a:pt x="862076" y="203200"/>
                </a:lnTo>
                <a:lnTo>
                  <a:pt x="862838" y="190500"/>
                </a:lnTo>
                <a:lnTo>
                  <a:pt x="882180" y="190500"/>
                </a:lnTo>
                <a:lnTo>
                  <a:pt x="881519" y="203200"/>
                </a:lnTo>
                <a:close/>
              </a:path>
              <a:path w="956945" h="1536700">
                <a:moveTo>
                  <a:pt x="24866" y="215900"/>
                </a:moveTo>
                <a:lnTo>
                  <a:pt x="5321" y="215900"/>
                </a:lnTo>
                <a:lnTo>
                  <a:pt x="3721" y="203200"/>
                </a:lnTo>
                <a:lnTo>
                  <a:pt x="23177" y="203200"/>
                </a:lnTo>
                <a:lnTo>
                  <a:pt x="24866" y="215900"/>
                </a:lnTo>
                <a:close/>
              </a:path>
              <a:path w="956945" h="1536700">
                <a:moveTo>
                  <a:pt x="878408" y="215900"/>
                </a:moveTo>
                <a:lnTo>
                  <a:pt x="856373" y="215900"/>
                </a:lnTo>
                <a:lnTo>
                  <a:pt x="859370" y="203200"/>
                </a:lnTo>
                <a:lnTo>
                  <a:pt x="879627" y="203200"/>
                </a:lnTo>
                <a:lnTo>
                  <a:pt x="878408" y="215900"/>
                </a:lnTo>
                <a:close/>
              </a:path>
              <a:path w="956945" h="1536700">
                <a:moveTo>
                  <a:pt x="30822" y="228600"/>
                </a:moveTo>
                <a:lnTo>
                  <a:pt x="9347" y="228600"/>
                </a:lnTo>
                <a:lnTo>
                  <a:pt x="7200" y="215900"/>
                </a:lnTo>
                <a:lnTo>
                  <a:pt x="28397" y="215900"/>
                </a:lnTo>
                <a:lnTo>
                  <a:pt x="30822" y="228600"/>
                </a:lnTo>
                <a:close/>
              </a:path>
              <a:path w="956945" h="1536700">
                <a:moveTo>
                  <a:pt x="33274" y="228600"/>
                </a:moveTo>
                <a:lnTo>
                  <a:pt x="30822" y="228600"/>
                </a:lnTo>
                <a:lnTo>
                  <a:pt x="30607" y="215900"/>
                </a:lnTo>
                <a:lnTo>
                  <a:pt x="33274" y="228600"/>
                </a:lnTo>
                <a:close/>
              </a:path>
              <a:path w="956945" h="1536700">
                <a:moveTo>
                  <a:pt x="873721" y="228600"/>
                </a:moveTo>
                <a:lnTo>
                  <a:pt x="849210" y="228600"/>
                </a:lnTo>
                <a:lnTo>
                  <a:pt x="853440" y="215900"/>
                </a:lnTo>
                <a:lnTo>
                  <a:pt x="876985" y="215900"/>
                </a:lnTo>
                <a:lnTo>
                  <a:pt x="873721" y="228600"/>
                </a:lnTo>
                <a:close/>
              </a:path>
              <a:path w="956945" h="1536700">
                <a:moveTo>
                  <a:pt x="42011" y="241300"/>
                </a:moveTo>
                <a:lnTo>
                  <a:pt x="17310" y="241300"/>
                </a:lnTo>
                <a:lnTo>
                  <a:pt x="14401" y="228600"/>
                </a:lnTo>
                <a:lnTo>
                  <a:pt x="38633" y="228600"/>
                </a:lnTo>
                <a:lnTo>
                  <a:pt x="42011" y="241300"/>
                </a:lnTo>
                <a:close/>
              </a:path>
              <a:path w="956945" h="1536700">
                <a:moveTo>
                  <a:pt x="865162" y="241300"/>
                </a:moveTo>
                <a:lnTo>
                  <a:pt x="839685" y="241300"/>
                </a:lnTo>
                <a:lnTo>
                  <a:pt x="845108" y="228600"/>
                </a:lnTo>
                <a:lnTo>
                  <a:pt x="869759" y="228600"/>
                </a:lnTo>
                <a:lnTo>
                  <a:pt x="865162" y="241300"/>
                </a:lnTo>
                <a:close/>
              </a:path>
              <a:path w="956945" h="1536700">
                <a:moveTo>
                  <a:pt x="52781" y="254000"/>
                </a:moveTo>
                <a:lnTo>
                  <a:pt x="27432" y="254000"/>
                </a:lnTo>
                <a:lnTo>
                  <a:pt x="23825" y="241300"/>
                </a:lnTo>
                <a:lnTo>
                  <a:pt x="48742" y="241300"/>
                </a:lnTo>
                <a:lnTo>
                  <a:pt x="52781" y="254000"/>
                </a:lnTo>
                <a:close/>
              </a:path>
              <a:path w="956945" h="1536700">
                <a:moveTo>
                  <a:pt x="854151" y="254000"/>
                </a:moveTo>
                <a:lnTo>
                  <a:pt x="827849" y="254000"/>
                </a:lnTo>
                <a:lnTo>
                  <a:pt x="834415" y="241300"/>
                </a:lnTo>
                <a:lnTo>
                  <a:pt x="859955" y="241300"/>
                </a:lnTo>
                <a:lnTo>
                  <a:pt x="854151" y="254000"/>
                </a:lnTo>
                <a:close/>
              </a:path>
              <a:path w="956945" h="1536700">
                <a:moveTo>
                  <a:pt x="75234" y="266700"/>
                </a:moveTo>
                <a:lnTo>
                  <a:pt x="39585" y="266700"/>
                </a:lnTo>
                <a:lnTo>
                  <a:pt x="35318" y="254000"/>
                </a:lnTo>
                <a:lnTo>
                  <a:pt x="65239" y="254000"/>
                </a:lnTo>
                <a:lnTo>
                  <a:pt x="75234" y="266700"/>
                </a:lnTo>
                <a:close/>
              </a:path>
              <a:path w="956945" h="1536700">
                <a:moveTo>
                  <a:pt x="840841" y="266700"/>
                </a:moveTo>
                <a:lnTo>
                  <a:pt x="813765" y="266700"/>
                </a:lnTo>
                <a:lnTo>
                  <a:pt x="821423" y="254000"/>
                </a:lnTo>
                <a:lnTo>
                  <a:pt x="847775" y="254000"/>
                </a:lnTo>
                <a:lnTo>
                  <a:pt x="840841" y="266700"/>
                </a:lnTo>
                <a:close/>
              </a:path>
              <a:path w="956945" h="1536700">
                <a:moveTo>
                  <a:pt x="85636" y="279400"/>
                </a:moveTo>
                <a:lnTo>
                  <a:pt x="53708" y="279400"/>
                </a:lnTo>
                <a:lnTo>
                  <a:pt x="48768" y="266700"/>
                </a:lnTo>
                <a:lnTo>
                  <a:pt x="74828" y="266700"/>
                </a:lnTo>
                <a:lnTo>
                  <a:pt x="85636" y="279400"/>
                </a:lnTo>
                <a:close/>
              </a:path>
              <a:path w="956945" h="1536700">
                <a:moveTo>
                  <a:pt x="825385" y="279400"/>
                </a:moveTo>
                <a:lnTo>
                  <a:pt x="797534" y="279400"/>
                </a:lnTo>
                <a:lnTo>
                  <a:pt x="806234" y="266700"/>
                </a:lnTo>
                <a:lnTo>
                  <a:pt x="833386" y="266700"/>
                </a:lnTo>
                <a:lnTo>
                  <a:pt x="825385" y="279400"/>
                </a:lnTo>
                <a:close/>
              </a:path>
              <a:path w="956945" h="1536700">
                <a:moveTo>
                  <a:pt x="108813" y="292100"/>
                </a:moveTo>
                <a:lnTo>
                  <a:pt x="75247" y="292100"/>
                </a:lnTo>
                <a:lnTo>
                  <a:pt x="64058" y="279400"/>
                </a:lnTo>
                <a:lnTo>
                  <a:pt x="96481" y="279400"/>
                </a:lnTo>
                <a:lnTo>
                  <a:pt x="108813" y="292100"/>
                </a:lnTo>
                <a:close/>
              </a:path>
              <a:path w="956945" h="1536700">
                <a:moveTo>
                  <a:pt x="807897" y="292100"/>
                </a:moveTo>
                <a:lnTo>
                  <a:pt x="769378" y="292100"/>
                </a:lnTo>
                <a:lnTo>
                  <a:pt x="779526" y="279400"/>
                </a:lnTo>
                <a:lnTo>
                  <a:pt x="816889" y="279400"/>
                </a:lnTo>
                <a:lnTo>
                  <a:pt x="807897" y="292100"/>
                </a:lnTo>
                <a:close/>
              </a:path>
              <a:path w="956945" h="1536700">
                <a:moveTo>
                  <a:pt x="135000" y="304800"/>
                </a:moveTo>
                <a:lnTo>
                  <a:pt x="99860" y="304800"/>
                </a:lnTo>
                <a:lnTo>
                  <a:pt x="87185" y="292100"/>
                </a:lnTo>
                <a:lnTo>
                  <a:pt x="121234" y="292100"/>
                </a:lnTo>
                <a:lnTo>
                  <a:pt x="135000" y="304800"/>
                </a:lnTo>
                <a:close/>
              </a:path>
              <a:path w="956945" h="1536700">
                <a:moveTo>
                  <a:pt x="788454" y="304800"/>
                </a:moveTo>
                <a:lnTo>
                  <a:pt x="748220" y="304800"/>
                </a:lnTo>
                <a:lnTo>
                  <a:pt x="759282" y="292100"/>
                </a:lnTo>
                <a:lnTo>
                  <a:pt x="798410" y="292100"/>
                </a:lnTo>
                <a:lnTo>
                  <a:pt x="788454" y="304800"/>
                </a:lnTo>
                <a:close/>
              </a:path>
              <a:path w="956945" h="1536700">
                <a:moveTo>
                  <a:pt x="179425" y="317500"/>
                </a:moveTo>
                <a:lnTo>
                  <a:pt x="127317" y="317500"/>
                </a:lnTo>
                <a:lnTo>
                  <a:pt x="113245" y="304800"/>
                </a:lnTo>
                <a:lnTo>
                  <a:pt x="163702" y="304800"/>
                </a:lnTo>
                <a:lnTo>
                  <a:pt x="179425" y="317500"/>
                </a:lnTo>
                <a:close/>
              </a:path>
              <a:path w="956945" h="1536700">
                <a:moveTo>
                  <a:pt x="767181" y="317500"/>
                </a:moveTo>
                <a:lnTo>
                  <a:pt x="713193" y="317500"/>
                </a:lnTo>
                <a:lnTo>
                  <a:pt x="725512" y="304800"/>
                </a:lnTo>
                <a:lnTo>
                  <a:pt x="778040" y="304800"/>
                </a:lnTo>
                <a:lnTo>
                  <a:pt x="767181" y="317500"/>
                </a:lnTo>
                <a:close/>
              </a:path>
              <a:path w="956945" h="1536700">
                <a:moveTo>
                  <a:pt x="212153" y="330200"/>
                </a:moveTo>
                <a:lnTo>
                  <a:pt x="157429" y="330200"/>
                </a:lnTo>
                <a:lnTo>
                  <a:pt x="142049" y="317500"/>
                </a:lnTo>
                <a:lnTo>
                  <a:pt x="195249" y="317500"/>
                </a:lnTo>
                <a:lnTo>
                  <a:pt x="212153" y="330200"/>
                </a:lnTo>
                <a:close/>
              </a:path>
              <a:path w="956945" h="1536700">
                <a:moveTo>
                  <a:pt x="732027" y="330200"/>
                </a:moveTo>
                <a:lnTo>
                  <a:pt x="674535" y="330200"/>
                </a:lnTo>
                <a:lnTo>
                  <a:pt x="687997" y="317500"/>
                </a:lnTo>
                <a:lnTo>
                  <a:pt x="744156" y="317500"/>
                </a:lnTo>
                <a:lnTo>
                  <a:pt x="732027" y="330200"/>
                </a:lnTo>
                <a:close/>
              </a:path>
              <a:path w="956945" h="1536700">
                <a:moveTo>
                  <a:pt x="265391" y="342900"/>
                </a:moveTo>
                <a:lnTo>
                  <a:pt x="189992" y="342900"/>
                </a:lnTo>
                <a:lnTo>
                  <a:pt x="173418" y="330200"/>
                </a:lnTo>
                <a:lnTo>
                  <a:pt x="246900" y="330200"/>
                </a:lnTo>
                <a:lnTo>
                  <a:pt x="265391" y="342900"/>
                </a:lnTo>
                <a:close/>
              </a:path>
              <a:path w="956945" h="1536700">
                <a:moveTo>
                  <a:pt x="693280" y="342900"/>
                </a:moveTo>
                <a:lnTo>
                  <a:pt x="618007" y="342900"/>
                </a:lnTo>
                <a:lnTo>
                  <a:pt x="632815" y="330200"/>
                </a:lnTo>
                <a:lnTo>
                  <a:pt x="706577" y="330200"/>
                </a:lnTo>
                <a:lnTo>
                  <a:pt x="693280" y="342900"/>
                </a:lnTo>
                <a:close/>
              </a:path>
              <a:path w="956945" h="1536700">
                <a:moveTo>
                  <a:pt x="363372" y="355600"/>
                </a:moveTo>
                <a:lnTo>
                  <a:pt x="243039" y="355600"/>
                </a:lnTo>
                <a:lnTo>
                  <a:pt x="224840" y="342900"/>
                </a:lnTo>
                <a:lnTo>
                  <a:pt x="342773" y="342900"/>
                </a:lnTo>
                <a:lnTo>
                  <a:pt x="363372" y="355600"/>
                </a:lnTo>
                <a:close/>
              </a:path>
              <a:path w="956945" h="1536700">
                <a:moveTo>
                  <a:pt x="931368" y="1442022"/>
                </a:moveTo>
                <a:lnTo>
                  <a:pt x="870212" y="1308828"/>
                </a:lnTo>
                <a:lnTo>
                  <a:pt x="577075" y="342900"/>
                </a:lnTo>
                <a:lnTo>
                  <a:pt x="665619" y="342900"/>
                </a:lnTo>
                <a:lnTo>
                  <a:pt x="651281" y="355600"/>
                </a:lnTo>
                <a:lnTo>
                  <a:pt x="598474" y="355600"/>
                </a:lnTo>
                <a:lnTo>
                  <a:pt x="931368" y="1442022"/>
                </a:lnTo>
                <a:close/>
              </a:path>
              <a:path w="956945" h="1536700">
                <a:moveTo>
                  <a:pt x="948093" y="1536700"/>
                </a:moveTo>
                <a:lnTo>
                  <a:pt x="417677" y="368300"/>
                </a:lnTo>
                <a:lnTo>
                  <a:pt x="300532" y="368300"/>
                </a:lnTo>
                <a:lnTo>
                  <a:pt x="280924" y="355600"/>
                </a:lnTo>
                <a:lnTo>
                  <a:pt x="432536" y="355600"/>
                </a:lnTo>
                <a:lnTo>
                  <a:pt x="870212" y="1308828"/>
                </a:lnTo>
                <a:lnTo>
                  <a:pt x="916241" y="1460500"/>
                </a:lnTo>
                <a:lnTo>
                  <a:pt x="937030" y="1460500"/>
                </a:lnTo>
                <a:lnTo>
                  <a:pt x="956487" y="1524000"/>
                </a:lnTo>
                <a:lnTo>
                  <a:pt x="948093" y="1536700"/>
                </a:lnTo>
                <a:close/>
              </a:path>
              <a:path w="956945" h="1536700">
                <a:moveTo>
                  <a:pt x="916241" y="1460500"/>
                </a:moveTo>
                <a:lnTo>
                  <a:pt x="870212" y="1308828"/>
                </a:lnTo>
                <a:lnTo>
                  <a:pt x="931368" y="1442022"/>
                </a:lnTo>
                <a:lnTo>
                  <a:pt x="933297" y="1448317"/>
                </a:lnTo>
                <a:lnTo>
                  <a:pt x="916241" y="1460500"/>
                </a:lnTo>
                <a:close/>
              </a:path>
              <a:path w="956945" h="1536700">
                <a:moveTo>
                  <a:pt x="933297" y="1448317"/>
                </a:moveTo>
                <a:lnTo>
                  <a:pt x="931368" y="1442022"/>
                </a:lnTo>
                <a:lnTo>
                  <a:pt x="934021" y="1447800"/>
                </a:lnTo>
                <a:lnTo>
                  <a:pt x="933297" y="1448317"/>
                </a:lnTo>
                <a:close/>
              </a:path>
              <a:path w="956945" h="1536700">
                <a:moveTo>
                  <a:pt x="937030" y="1460500"/>
                </a:moveTo>
                <a:lnTo>
                  <a:pt x="916241" y="1460500"/>
                </a:lnTo>
                <a:lnTo>
                  <a:pt x="933297" y="1448317"/>
                </a:lnTo>
                <a:lnTo>
                  <a:pt x="937030" y="146050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897800" y="2191524"/>
            <a:ext cx="56197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黑体"/>
                <a:cs typeface="黑体"/>
              </a:rPr>
              <a:t>刻度</a:t>
            </a:r>
            <a:r>
              <a:rPr dirty="0" sz="1400" spc="-5" b="1">
                <a:solidFill>
                  <a:srgbClr val="FFFFFF"/>
                </a:solidFill>
                <a:latin typeface="黑体"/>
                <a:cs typeface="黑体"/>
              </a:rPr>
              <a:t>尺</a:t>
            </a:r>
            <a:endParaRPr sz="1400">
              <a:latin typeface="黑体"/>
              <a:cs typeface="黑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14247" y="3847642"/>
            <a:ext cx="2315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华文楷体"/>
                <a:cs typeface="华文楷体"/>
              </a:rPr>
              <a:t>平衡时，有</a:t>
            </a:r>
            <a:r>
              <a:rPr dirty="0" sz="1800" spc="-5" b="1">
                <a:latin typeface="华文楷体"/>
                <a:cs typeface="华文楷体"/>
              </a:rPr>
              <a:t>：</a:t>
            </a:r>
            <a:r>
              <a:rPr dirty="0" sz="1800" spc="420" b="1">
                <a:latin typeface="华文楷体"/>
                <a:cs typeface="华文楷体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M</a:t>
            </a:r>
            <a:r>
              <a:rPr dirty="0" baseline="-16908" sz="1725" b="1">
                <a:latin typeface="Times New Roman"/>
                <a:cs typeface="Times New Roman"/>
              </a:rPr>
              <a:t>1</a:t>
            </a:r>
            <a:r>
              <a:rPr dirty="0" baseline="-16908" sz="1725" spc="209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M</a:t>
            </a:r>
            <a:r>
              <a:rPr dirty="0" baseline="-16908" sz="1725" b="1">
                <a:latin typeface="Times New Roman"/>
                <a:cs typeface="Times New Roman"/>
              </a:rPr>
              <a:t>2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4497" y="4727752"/>
            <a:ext cx="44348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华文楷体"/>
                <a:cs typeface="华文楷体"/>
              </a:rPr>
              <a:t>则根据金属丝扭转的角度</a:t>
            </a:r>
            <a:r>
              <a:rPr dirty="0" sz="1800" b="1" i="1">
                <a:latin typeface="Times New Roman"/>
                <a:cs typeface="Times New Roman"/>
              </a:rPr>
              <a:t>θ</a:t>
            </a:r>
            <a:r>
              <a:rPr dirty="0" sz="1800" b="1">
                <a:latin typeface="华文楷体"/>
                <a:cs typeface="华文楷体"/>
              </a:rPr>
              <a:t>，就可求得</a:t>
            </a:r>
            <a:r>
              <a:rPr dirty="0" sz="1800" b="1" i="1">
                <a:latin typeface="Times New Roman"/>
                <a:cs typeface="Times New Roman"/>
              </a:rPr>
              <a:t>G</a:t>
            </a:r>
            <a:r>
              <a:rPr dirty="0" sz="1800" b="1">
                <a:latin typeface="华文楷体"/>
                <a:cs typeface="华文楷体"/>
              </a:rPr>
              <a:t>值</a:t>
            </a:r>
            <a:r>
              <a:rPr dirty="0" sz="1800" spc="-5" b="1">
                <a:latin typeface="华文楷体"/>
                <a:cs typeface="华文楷体"/>
              </a:rPr>
              <a:t>。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29865" y="4467885"/>
            <a:ext cx="438784" cy="0"/>
          </a:xfrm>
          <a:custGeom>
            <a:avLst/>
            <a:gdLst/>
            <a:ahLst/>
            <a:cxnLst/>
            <a:rect l="l" t="t" r="r" b="b"/>
            <a:pathLst>
              <a:path w="438785" h="0">
                <a:moveTo>
                  <a:pt x="0" y="0"/>
                </a:moveTo>
                <a:lnTo>
                  <a:pt x="438289" y="0"/>
                </a:lnTo>
              </a:path>
            </a:pathLst>
          </a:custGeom>
          <a:ln w="114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432215" y="4140479"/>
            <a:ext cx="44704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25" b="1" i="1">
                <a:latin typeface="Times New Roman"/>
                <a:cs typeface="Times New Roman"/>
              </a:rPr>
              <a:t>m</a:t>
            </a:r>
            <a:r>
              <a:rPr dirty="0" sz="1800" spc="35" b="1" i="1">
                <a:latin typeface="Times New Roman"/>
                <a:cs typeface="Times New Roman"/>
              </a:rPr>
              <a:t>m</a:t>
            </a:r>
            <a:r>
              <a:rPr dirty="0" baseline="3086" sz="2700">
                <a:latin typeface="Symbol"/>
                <a:cs typeface="Symbol"/>
              </a:rPr>
              <a:t></a:t>
            </a:r>
            <a:endParaRPr baseline="3086" sz="27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38171" y="4359300"/>
            <a:ext cx="20256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4691" sz="2700" b="1" i="1">
                <a:latin typeface="Times New Roman"/>
                <a:cs typeface="Times New Roman"/>
              </a:rPr>
              <a:t>r</a:t>
            </a:r>
            <a:r>
              <a:rPr dirty="0" baseline="-24691" sz="2700" spc="-517" b="1" i="1">
                <a:latin typeface="Times New Roman"/>
                <a:cs typeface="Times New Roman"/>
              </a:rPr>
              <a:t> </a:t>
            </a:r>
            <a:r>
              <a:rPr dirty="0" sz="1050" spc="-5" b="1" i="1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14247" y="4283964"/>
            <a:ext cx="118173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4629" sz="2700" b="1">
                <a:latin typeface="华文楷体"/>
                <a:cs typeface="华文楷体"/>
              </a:rPr>
              <a:t>且 </a:t>
            </a:r>
            <a:r>
              <a:rPr dirty="0" baseline="-4629" sz="2700" spc="-7" b="1">
                <a:latin typeface="华文楷体"/>
                <a:cs typeface="华文楷体"/>
              </a:rPr>
              <a:t>： </a:t>
            </a:r>
            <a:r>
              <a:rPr dirty="0" sz="1800" b="1" i="1">
                <a:latin typeface="Times New Roman"/>
                <a:cs typeface="Times New Roman"/>
              </a:rPr>
              <a:t>F </a:t>
            </a:r>
            <a:r>
              <a:rPr dirty="0" sz="1800" b="1">
                <a:latin typeface="Symbol"/>
                <a:cs typeface="Symbol"/>
              </a:rPr>
              <a:t></a:t>
            </a:r>
            <a:r>
              <a:rPr dirty="0" sz="1800" spc="-335" b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088" y="2164079"/>
            <a:ext cx="8568055" cy="2844165"/>
          </a:xfrm>
          <a:custGeom>
            <a:avLst/>
            <a:gdLst/>
            <a:ahLst/>
            <a:cxnLst/>
            <a:rect l="l" t="t" r="r" b="b"/>
            <a:pathLst>
              <a:path w="8568055" h="2844165">
                <a:moveTo>
                  <a:pt x="0" y="0"/>
                </a:moveTo>
                <a:lnTo>
                  <a:pt x="8567928" y="0"/>
                </a:lnTo>
                <a:lnTo>
                  <a:pt x="8567928" y="2843784"/>
                </a:lnTo>
                <a:lnTo>
                  <a:pt x="0" y="28437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7017" y="2158263"/>
            <a:ext cx="8580755" cy="2856865"/>
          </a:xfrm>
          <a:custGeom>
            <a:avLst/>
            <a:gdLst/>
            <a:ahLst/>
            <a:cxnLst/>
            <a:rect l="l" t="t" r="r" b="b"/>
            <a:pathLst>
              <a:path w="8580755" h="2856865">
                <a:moveTo>
                  <a:pt x="8580704" y="2856699"/>
                </a:moveTo>
                <a:lnTo>
                  <a:pt x="0" y="2856699"/>
                </a:lnTo>
                <a:lnTo>
                  <a:pt x="0" y="0"/>
                </a:lnTo>
                <a:lnTo>
                  <a:pt x="8580704" y="0"/>
                </a:lnTo>
                <a:lnTo>
                  <a:pt x="8580704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843999"/>
                </a:lnTo>
                <a:lnTo>
                  <a:pt x="6350" y="2843999"/>
                </a:lnTo>
                <a:lnTo>
                  <a:pt x="12700" y="2850349"/>
                </a:lnTo>
                <a:lnTo>
                  <a:pt x="8580704" y="2850349"/>
                </a:lnTo>
                <a:lnTo>
                  <a:pt x="8580704" y="2856699"/>
                </a:lnTo>
                <a:close/>
              </a:path>
              <a:path w="8580755" h="285686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8580755" h="2856865">
                <a:moveTo>
                  <a:pt x="8568004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8568004" y="6350"/>
                </a:lnTo>
                <a:lnTo>
                  <a:pt x="8568004" y="12700"/>
                </a:lnTo>
                <a:close/>
              </a:path>
              <a:path w="8580755" h="2856865">
                <a:moveTo>
                  <a:pt x="8568004" y="2850349"/>
                </a:moveTo>
                <a:lnTo>
                  <a:pt x="8568004" y="6350"/>
                </a:lnTo>
                <a:lnTo>
                  <a:pt x="8574354" y="12700"/>
                </a:lnTo>
                <a:lnTo>
                  <a:pt x="8580704" y="12700"/>
                </a:lnTo>
                <a:lnTo>
                  <a:pt x="8580704" y="2843999"/>
                </a:lnTo>
                <a:lnTo>
                  <a:pt x="8574354" y="2843999"/>
                </a:lnTo>
                <a:lnTo>
                  <a:pt x="8568004" y="2850349"/>
                </a:lnTo>
                <a:close/>
              </a:path>
              <a:path w="8580755" h="2856865">
                <a:moveTo>
                  <a:pt x="8580704" y="12700"/>
                </a:moveTo>
                <a:lnTo>
                  <a:pt x="8574354" y="12700"/>
                </a:lnTo>
                <a:lnTo>
                  <a:pt x="8568004" y="6350"/>
                </a:lnTo>
                <a:lnTo>
                  <a:pt x="8580704" y="6350"/>
                </a:lnTo>
                <a:lnTo>
                  <a:pt x="8580704" y="12700"/>
                </a:lnTo>
                <a:close/>
              </a:path>
              <a:path w="8580755" h="2856865">
                <a:moveTo>
                  <a:pt x="12700" y="2850349"/>
                </a:moveTo>
                <a:lnTo>
                  <a:pt x="6350" y="2843999"/>
                </a:lnTo>
                <a:lnTo>
                  <a:pt x="12700" y="2843999"/>
                </a:lnTo>
                <a:lnTo>
                  <a:pt x="12700" y="2850349"/>
                </a:lnTo>
                <a:close/>
              </a:path>
              <a:path w="8580755" h="2856865">
                <a:moveTo>
                  <a:pt x="8568004" y="2850349"/>
                </a:moveTo>
                <a:lnTo>
                  <a:pt x="12700" y="2850349"/>
                </a:lnTo>
                <a:lnTo>
                  <a:pt x="12700" y="2843999"/>
                </a:lnTo>
                <a:lnTo>
                  <a:pt x="8568004" y="2843999"/>
                </a:lnTo>
                <a:lnTo>
                  <a:pt x="8568004" y="2850349"/>
                </a:lnTo>
                <a:close/>
              </a:path>
              <a:path w="8580755" h="2856865">
                <a:moveTo>
                  <a:pt x="8580704" y="2850349"/>
                </a:moveTo>
                <a:lnTo>
                  <a:pt x="8568004" y="2850349"/>
                </a:lnTo>
                <a:lnTo>
                  <a:pt x="8574354" y="2843999"/>
                </a:lnTo>
                <a:lnTo>
                  <a:pt x="8580704" y="2843999"/>
                </a:lnTo>
                <a:lnTo>
                  <a:pt x="8580704" y="2850349"/>
                </a:lnTo>
                <a:close/>
              </a:path>
            </a:pathLst>
          </a:custGeom>
          <a:solidFill>
            <a:srgbClr val="94C6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4047" y="1626107"/>
            <a:ext cx="1691639" cy="396240"/>
          </a:xfrm>
          <a:custGeom>
            <a:avLst/>
            <a:gdLst/>
            <a:ahLst/>
            <a:cxnLst/>
            <a:rect l="l" t="t" r="r" b="b"/>
            <a:pathLst>
              <a:path w="1691639" h="396239">
                <a:moveTo>
                  <a:pt x="1626108" y="396240"/>
                </a:moveTo>
                <a:lnTo>
                  <a:pt x="65532" y="396240"/>
                </a:lnTo>
                <a:lnTo>
                  <a:pt x="40265" y="391154"/>
                </a:lnTo>
                <a:lnTo>
                  <a:pt x="19478" y="377094"/>
                </a:lnTo>
                <a:lnTo>
                  <a:pt x="5335" y="356224"/>
                </a:lnTo>
                <a:lnTo>
                  <a:pt x="0" y="330708"/>
                </a:lnTo>
                <a:lnTo>
                  <a:pt x="0" y="67056"/>
                </a:lnTo>
                <a:lnTo>
                  <a:pt x="5335" y="40985"/>
                </a:lnTo>
                <a:lnTo>
                  <a:pt x="19478" y="19769"/>
                </a:lnTo>
                <a:lnTo>
                  <a:pt x="40265" y="5432"/>
                </a:lnTo>
                <a:lnTo>
                  <a:pt x="65532" y="0"/>
                </a:lnTo>
                <a:lnTo>
                  <a:pt x="1626108" y="0"/>
                </a:lnTo>
                <a:lnTo>
                  <a:pt x="1651883" y="5432"/>
                </a:lnTo>
                <a:lnTo>
                  <a:pt x="1672842" y="19769"/>
                </a:lnTo>
                <a:lnTo>
                  <a:pt x="1686817" y="40985"/>
                </a:lnTo>
                <a:lnTo>
                  <a:pt x="1691639" y="67056"/>
                </a:lnTo>
                <a:lnTo>
                  <a:pt x="1691639" y="330708"/>
                </a:lnTo>
                <a:lnTo>
                  <a:pt x="1686817" y="356224"/>
                </a:lnTo>
                <a:lnTo>
                  <a:pt x="1672842" y="377094"/>
                </a:lnTo>
                <a:lnTo>
                  <a:pt x="1651883" y="391154"/>
                </a:lnTo>
                <a:lnTo>
                  <a:pt x="1626108" y="396240"/>
                </a:lnTo>
                <a:close/>
              </a:path>
            </a:pathLst>
          </a:custGeom>
          <a:solidFill>
            <a:srgbClr val="94C6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5379" y="1607464"/>
            <a:ext cx="1730375" cy="433070"/>
          </a:xfrm>
          <a:custGeom>
            <a:avLst/>
            <a:gdLst/>
            <a:ahLst/>
            <a:cxnLst/>
            <a:rect l="l" t="t" r="r" b="b"/>
            <a:pathLst>
              <a:path w="1730375" h="433069">
                <a:moveTo>
                  <a:pt x="1657870" y="433069"/>
                </a:moveTo>
                <a:lnTo>
                  <a:pt x="72021" y="433069"/>
                </a:lnTo>
                <a:lnTo>
                  <a:pt x="51612" y="426719"/>
                </a:lnTo>
                <a:lnTo>
                  <a:pt x="19303" y="402589"/>
                </a:lnTo>
                <a:lnTo>
                  <a:pt x="5054" y="377189"/>
                </a:lnTo>
                <a:lnTo>
                  <a:pt x="3708" y="373380"/>
                </a:lnTo>
                <a:lnTo>
                  <a:pt x="0" y="80010"/>
                </a:lnTo>
                <a:lnTo>
                  <a:pt x="330" y="76200"/>
                </a:lnTo>
                <a:lnTo>
                  <a:pt x="863" y="71119"/>
                </a:lnTo>
                <a:lnTo>
                  <a:pt x="1612" y="67310"/>
                </a:lnTo>
                <a:lnTo>
                  <a:pt x="2565" y="63500"/>
                </a:lnTo>
                <a:lnTo>
                  <a:pt x="3708" y="59689"/>
                </a:lnTo>
                <a:lnTo>
                  <a:pt x="5054" y="54610"/>
                </a:lnTo>
                <a:lnTo>
                  <a:pt x="30822" y="19050"/>
                </a:lnTo>
                <a:lnTo>
                  <a:pt x="72021" y="0"/>
                </a:lnTo>
                <a:lnTo>
                  <a:pt x="1657870" y="0"/>
                </a:lnTo>
                <a:lnTo>
                  <a:pt x="1699056" y="19050"/>
                </a:lnTo>
                <a:lnTo>
                  <a:pt x="1715477" y="36830"/>
                </a:lnTo>
                <a:lnTo>
                  <a:pt x="85432" y="36830"/>
                </a:lnTo>
                <a:lnTo>
                  <a:pt x="82029" y="38100"/>
                </a:lnTo>
                <a:lnTo>
                  <a:pt x="75933" y="38100"/>
                </a:lnTo>
                <a:lnTo>
                  <a:pt x="72732" y="39369"/>
                </a:lnTo>
                <a:lnTo>
                  <a:pt x="71424" y="39369"/>
                </a:lnTo>
                <a:lnTo>
                  <a:pt x="68351" y="40639"/>
                </a:lnTo>
                <a:lnTo>
                  <a:pt x="67525" y="40639"/>
                </a:lnTo>
                <a:lnTo>
                  <a:pt x="61747" y="43180"/>
                </a:lnTo>
                <a:lnTo>
                  <a:pt x="63372" y="43180"/>
                </a:lnTo>
                <a:lnTo>
                  <a:pt x="60655" y="44450"/>
                </a:lnTo>
                <a:lnTo>
                  <a:pt x="59448" y="44450"/>
                </a:lnTo>
                <a:lnTo>
                  <a:pt x="56062" y="46989"/>
                </a:lnTo>
                <a:lnTo>
                  <a:pt x="55778" y="46989"/>
                </a:lnTo>
                <a:lnTo>
                  <a:pt x="54368" y="48260"/>
                </a:lnTo>
                <a:lnTo>
                  <a:pt x="54606" y="48260"/>
                </a:lnTo>
                <a:lnTo>
                  <a:pt x="51092" y="52069"/>
                </a:lnTo>
                <a:lnTo>
                  <a:pt x="51308" y="52069"/>
                </a:lnTo>
                <a:lnTo>
                  <a:pt x="50241" y="53339"/>
                </a:lnTo>
                <a:lnTo>
                  <a:pt x="49275" y="53339"/>
                </a:lnTo>
                <a:lnTo>
                  <a:pt x="45466" y="58419"/>
                </a:lnTo>
                <a:lnTo>
                  <a:pt x="45669" y="58419"/>
                </a:lnTo>
                <a:lnTo>
                  <a:pt x="43192" y="62230"/>
                </a:lnTo>
                <a:lnTo>
                  <a:pt x="43512" y="62230"/>
                </a:lnTo>
                <a:lnTo>
                  <a:pt x="41802" y="66134"/>
                </a:lnTo>
                <a:lnTo>
                  <a:pt x="41255" y="67310"/>
                </a:lnTo>
                <a:lnTo>
                  <a:pt x="40995" y="67310"/>
                </a:lnTo>
                <a:lnTo>
                  <a:pt x="40301" y="69850"/>
                </a:lnTo>
                <a:lnTo>
                  <a:pt x="39640" y="72389"/>
                </a:lnTo>
                <a:lnTo>
                  <a:pt x="38849" y="74930"/>
                </a:lnTo>
                <a:lnTo>
                  <a:pt x="39039" y="74930"/>
                </a:lnTo>
                <a:lnTo>
                  <a:pt x="38747" y="76200"/>
                </a:lnTo>
                <a:lnTo>
                  <a:pt x="38595" y="76200"/>
                </a:lnTo>
                <a:lnTo>
                  <a:pt x="38315" y="78739"/>
                </a:lnTo>
                <a:lnTo>
                  <a:pt x="38193" y="80010"/>
                </a:lnTo>
                <a:lnTo>
                  <a:pt x="38074" y="81280"/>
                </a:lnTo>
                <a:lnTo>
                  <a:pt x="37998" y="83819"/>
                </a:lnTo>
                <a:lnTo>
                  <a:pt x="37985" y="347980"/>
                </a:lnTo>
                <a:lnTo>
                  <a:pt x="38023" y="350519"/>
                </a:lnTo>
                <a:lnTo>
                  <a:pt x="38176" y="353060"/>
                </a:lnTo>
                <a:lnTo>
                  <a:pt x="38277" y="354330"/>
                </a:lnTo>
                <a:lnTo>
                  <a:pt x="38595" y="355600"/>
                </a:lnTo>
                <a:lnTo>
                  <a:pt x="38455" y="355600"/>
                </a:lnTo>
                <a:lnTo>
                  <a:pt x="39039" y="358139"/>
                </a:lnTo>
                <a:lnTo>
                  <a:pt x="39585" y="360680"/>
                </a:lnTo>
                <a:lnTo>
                  <a:pt x="40233" y="363219"/>
                </a:lnTo>
                <a:lnTo>
                  <a:pt x="40474" y="363219"/>
                </a:lnTo>
                <a:lnTo>
                  <a:pt x="40995" y="364489"/>
                </a:lnTo>
                <a:lnTo>
                  <a:pt x="40665" y="364489"/>
                </a:lnTo>
                <a:lnTo>
                  <a:pt x="41843" y="367030"/>
                </a:lnTo>
                <a:lnTo>
                  <a:pt x="44069" y="372110"/>
                </a:lnTo>
                <a:lnTo>
                  <a:pt x="44513" y="372110"/>
                </a:lnTo>
                <a:lnTo>
                  <a:pt x="46494" y="375919"/>
                </a:lnTo>
                <a:lnTo>
                  <a:pt x="47370" y="375919"/>
                </a:lnTo>
                <a:lnTo>
                  <a:pt x="48323" y="377189"/>
                </a:lnTo>
                <a:lnTo>
                  <a:pt x="48107" y="377189"/>
                </a:lnTo>
                <a:lnTo>
                  <a:pt x="51308" y="381000"/>
                </a:lnTo>
                <a:lnTo>
                  <a:pt x="51092" y="381000"/>
                </a:lnTo>
                <a:lnTo>
                  <a:pt x="52374" y="382269"/>
                </a:lnTo>
                <a:lnTo>
                  <a:pt x="52654" y="382269"/>
                </a:lnTo>
                <a:lnTo>
                  <a:pt x="55778" y="384810"/>
                </a:lnTo>
                <a:lnTo>
                  <a:pt x="56062" y="384810"/>
                </a:lnTo>
                <a:lnTo>
                  <a:pt x="59448" y="387350"/>
                </a:lnTo>
                <a:lnTo>
                  <a:pt x="57937" y="387350"/>
                </a:lnTo>
                <a:lnTo>
                  <a:pt x="63372" y="389889"/>
                </a:lnTo>
                <a:lnTo>
                  <a:pt x="61747" y="389889"/>
                </a:lnTo>
                <a:lnTo>
                  <a:pt x="67525" y="392430"/>
                </a:lnTo>
                <a:lnTo>
                  <a:pt x="68351" y="392430"/>
                </a:lnTo>
                <a:lnTo>
                  <a:pt x="71424" y="393700"/>
                </a:lnTo>
                <a:lnTo>
                  <a:pt x="72732" y="393700"/>
                </a:lnTo>
                <a:lnTo>
                  <a:pt x="75933" y="394969"/>
                </a:lnTo>
                <a:lnTo>
                  <a:pt x="1716186" y="394969"/>
                </a:lnTo>
                <a:lnTo>
                  <a:pt x="1685505" y="422910"/>
                </a:lnTo>
                <a:lnTo>
                  <a:pt x="1666189" y="430530"/>
                </a:lnTo>
                <a:lnTo>
                  <a:pt x="1657870" y="433069"/>
                </a:lnTo>
                <a:close/>
              </a:path>
              <a:path w="1730375" h="433069">
                <a:moveTo>
                  <a:pt x="1644942" y="38100"/>
                </a:moveTo>
                <a:lnTo>
                  <a:pt x="84950" y="38100"/>
                </a:lnTo>
                <a:lnTo>
                  <a:pt x="85432" y="36830"/>
                </a:lnTo>
                <a:lnTo>
                  <a:pt x="1644459" y="36830"/>
                </a:lnTo>
                <a:lnTo>
                  <a:pt x="1644942" y="38100"/>
                </a:lnTo>
                <a:close/>
              </a:path>
              <a:path w="1730375" h="433069">
                <a:moveTo>
                  <a:pt x="1671954" y="45719"/>
                </a:moveTo>
                <a:lnTo>
                  <a:pt x="1666506" y="43180"/>
                </a:lnTo>
                <a:lnTo>
                  <a:pt x="1668132" y="43180"/>
                </a:lnTo>
                <a:lnTo>
                  <a:pt x="1662366" y="40639"/>
                </a:lnTo>
                <a:lnTo>
                  <a:pt x="1661528" y="40639"/>
                </a:lnTo>
                <a:lnTo>
                  <a:pt x="1658467" y="39369"/>
                </a:lnTo>
                <a:lnTo>
                  <a:pt x="1657146" y="39369"/>
                </a:lnTo>
                <a:lnTo>
                  <a:pt x="1653959" y="38100"/>
                </a:lnTo>
                <a:lnTo>
                  <a:pt x="1647850" y="38100"/>
                </a:lnTo>
                <a:lnTo>
                  <a:pt x="1644459" y="36830"/>
                </a:lnTo>
                <a:lnTo>
                  <a:pt x="1715477" y="36830"/>
                </a:lnTo>
                <a:lnTo>
                  <a:pt x="1719732" y="44450"/>
                </a:lnTo>
                <a:lnTo>
                  <a:pt x="1670431" y="44450"/>
                </a:lnTo>
                <a:lnTo>
                  <a:pt x="1671954" y="45719"/>
                </a:lnTo>
                <a:close/>
              </a:path>
              <a:path w="1730375" h="433069">
                <a:moveTo>
                  <a:pt x="66243" y="41910"/>
                </a:moveTo>
                <a:lnTo>
                  <a:pt x="67525" y="40639"/>
                </a:lnTo>
                <a:lnTo>
                  <a:pt x="69240" y="40639"/>
                </a:lnTo>
                <a:lnTo>
                  <a:pt x="66243" y="41910"/>
                </a:lnTo>
                <a:close/>
              </a:path>
              <a:path w="1730375" h="433069">
                <a:moveTo>
                  <a:pt x="1663649" y="41910"/>
                </a:moveTo>
                <a:lnTo>
                  <a:pt x="1660652" y="40639"/>
                </a:lnTo>
                <a:lnTo>
                  <a:pt x="1662366" y="40639"/>
                </a:lnTo>
                <a:lnTo>
                  <a:pt x="1663649" y="41910"/>
                </a:lnTo>
                <a:close/>
              </a:path>
              <a:path w="1730375" h="433069">
                <a:moveTo>
                  <a:pt x="57937" y="45719"/>
                </a:moveTo>
                <a:lnTo>
                  <a:pt x="59448" y="44450"/>
                </a:lnTo>
                <a:lnTo>
                  <a:pt x="60655" y="44450"/>
                </a:lnTo>
                <a:lnTo>
                  <a:pt x="57937" y="45719"/>
                </a:lnTo>
                <a:close/>
              </a:path>
              <a:path w="1730375" h="433069">
                <a:moveTo>
                  <a:pt x="1674779" y="47711"/>
                </a:moveTo>
                <a:lnTo>
                  <a:pt x="1670431" y="44450"/>
                </a:lnTo>
                <a:lnTo>
                  <a:pt x="1719732" y="44450"/>
                </a:lnTo>
                <a:lnTo>
                  <a:pt x="1721129" y="46989"/>
                </a:lnTo>
                <a:lnTo>
                  <a:pt x="1674114" y="46989"/>
                </a:lnTo>
                <a:lnTo>
                  <a:pt x="1674779" y="47711"/>
                </a:lnTo>
                <a:close/>
              </a:path>
              <a:path w="1730375" h="433069">
                <a:moveTo>
                  <a:pt x="54368" y="48260"/>
                </a:moveTo>
                <a:lnTo>
                  <a:pt x="55778" y="46989"/>
                </a:lnTo>
                <a:lnTo>
                  <a:pt x="55100" y="47711"/>
                </a:lnTo>
                <a:lnTo>
                  <a:pt x="54368" y="48260"/>
                </a:lnTo>
                <a:close/>
              </a:path>
              <a:path w="1730375" h="433069">
                <a:moveTo>
                  <a:pt x="55141" y="47680"/>
                </a:moveTo>
                <a:lnTo>
                  <a:pt x="55778" y="46989"/>
                </a:lnTo>
                <a:lnTo>
                  <a:pt x="56062" y="46989"/>
                </a:lnTo>
                <a:lnTo>
                  <a:pt x="55141" y="47680"/>
                </a:lnTo>
                <a:close/>
              </a:path>
              <a:path w="1730375" h="433069">
                <a:moveTo>
                  <a:pt x="1675510" y="48260"/>
                </a:moveTo>
                <a:lnTo>
                  <a:pt x="1674750" y="47680"/>
                </a:lnTo>
                <a:lnTo>
                  <a:pt x="1674114" y="46989"/>
                </a:lnTo>
                <a:lnTo>
                  <a:pt x="1675510" y="48260"/>
                </a:lnTo>
                <a:close/>
              </a:path>
              <a:path w="1730375" h="433069">
                <a:moveTo>
                  <a:pt x="1721827" y="48260"/>
                </a:moveTo>
                <a:lnTo>
                  <a:pt x="1675510" y="48260"/>
                </a:lnTo>
                <a:lnTo>
                  <a:pt x="1674114" y="46989"/>
                </a:lnTo>
                <a:lnTo>
                  <a:pt x="1721129" y="46989"/>
                </a:lnTo>
                <a:lnTo>
                  <a:pt x="1721827" y="48260"/>
                </a:lnTo>
                <a:close/>
              </a:path>
              <a:path w="1730375" h="433069">
                <a:moveTo>
                  <a:pt x="54606" y="48260"/>
                </a:moveTo>
                <a:lnTo>
                  <a:pt x="54368" y="48260"/>
                </a:lnTo>
                <a:lnTo>
                  <a:pt x="55141" y="47680"/>
                </a:lnTo>
                <a:lnTo>
                  <a:pt x="54606" y="48260"/>
                </a:lnTo>
                <a:close/>
              </a:path>
              <a:path w="1730375" h="433069">
                <a:moveTo>
                  <a:pt x="1723762" y="52069"/>
                </a:moveTo>
                <a:lnTo>
                  <a:pt x="1678800" y="52069"/>
                </a:lnTo>
                <a:lnTo>
                  <a:pt x="1674779" y="47711"/>
                </a:lnTo>
                <a:lnTo>
                  <a:pt x="1675510" y="48260"/>
                </a:lnTo>
                <a:lnTo>
                  <a:pt x="1721827" y="48260"/>
                </a:lnTo>
                <a:lnTo>
                  <a:pt x="1723224" y="50800"/>
                </a:lnTo>
                <a:lnTo>
                  <a:pt x="1723762" y="52069"/>
                </a:lnTo>
                <a:close/>
              </a:path>
              <a:path w="1730375" h="433069">
                <a:moveTo>
                  <a:pt x="51308" y="52069"/>
                </a:moveTo>
                <a:lnTo>
                  <a:pt x="51092" y="52069"/>
                </a:lnTo>
                <a:lnTo>
                  <a:pt x="52374" y="50800"/>
                </a:lnTo>
                <a:lnTo>
                  <a:pt x="51308" y="52069"/>
                </a:lnTo>
                <a:close/>
              </a:path>
              <a:path w="1730375" h="433069">
                <a:moveTo>
                  <a:pt x="1681772" y="55880"/>
                </a:moveTo>
                <a:lnTo>
                  <a:pt x="1677517" y="50800"/>
                </a:lnTo>
                <a:lnTo>
                  <a:pt x="1678800" y="52069"/>
                </a:lnTo>
                <a:lnTo>
                  <a:pt x="1723762" y="52069"/>
                </a:lnTo>
                <a:lnTo>
                  <a:pt x="1724300" y="53339"/>
                </a:lnTo>
                <a:lnTo>
                  <a:pt x="1680616" y="53339"/>
                </a:lnTo>
                <a:lnTo>
                  <a:pt x="1681772" y="55880"/>
                </a:lnTo>
                <a:close/>
              </a:path>
              <a:path w="1730375" h="433069">
                <a:moveTo>
                  <a:pt x="48107" y="55880"/>
                </a:moveTo>
                <a:lnTo>
                  <a:pt x="49275" y="53339"/>
                </a:lnTo>
                <a:lnTo>
                  <a:pt x="50241" y="53339"/>
                </a:lnTo>
                <a:lnTo>
                  <a:pt x="48107" y="55880"/>
                </a:lnTo>
                <a:close/>
              </a:path>
              <a:path w="1730375" h="433069">
                <a:moveTo>
                  <a:pt x="1725837" y="58419"/>
                </a:moveTo>
                <a:lnTo>
                  <a:pt x="1684413" y="58419"/>
                </a:lnTo>
                <a:lnTo>
                  <a:pt x="1680616" y="53339"/>
                </a:lnTo>
                <a:lnTo>
                  <a:pt x="1724300" y="53339"/>
                </a:lnTo>
                <a:lnTo>
                  <a:pt x="1724837" y="54610"/>
                </a:lnTo>
                <a:lnTo>
                  <a:pt x="1725837" y="58419"/>
                </a:lnTo>
                <a:close/>
              </a:path>
              <a:path w="1730375" h="433069">
                <a:moveTo>
                  <a:pt x="45669" y="58419"/>
                </a:moveTo>
                <a:lnTo>
                  <a:pt x="45466" y="58419"/>
                </a:lnTo>
                <a:lnTo>
                  <a:pt x="46494" y="57150"/>
                </a:lnTo>
                <a:lnTo>
                  <a:pt x="45669" y="58419"/>
                </a:lnTo>
                <a:close/>
              </a:path>
              <a:path w="1730375" h="433069">
                <a:moveTo>
                  <a:pt x="1726933" y="62230"/>
                </a:moveTo>
                <a:lnTo>
                  <a:pt x="1686699" y="62230"/>
                </a:lnTo>
                <a:lnTo>
                  <a:pt x="1683384" y="57150"/>
                </a:lnTo>
                <a:lnTo>
                  <a:pt x="1684413" y="58419"/>
                </a:lnTo>
                <a:lnTo>
                  <a:pt x="1725837" y="58419"/>
                </a:lnTo>
                <a:lnTo>
                  <a:pt x="1726171" y="59689"/>
                </a:lnTo>
                <a:lnTo>
                  <a:pt x="1726933" y="62230"/>
                </a:lnTo>
                <a:close/>
              </a:path>
              <a:path w="1730375" h="433069">
                <a:moveTo>
                  <a:pt x="43512" y="62230"/>
                </a:moveTo>
                <a:lnTo>
                  <a:pt x="43192" y="62230"/>
                </a:lnTo>
                <a:lnTo>
                  <a:pt x="44069" y="60960"/>
                </a:lnTo>
                <a:lnTo>
                  <a:pt x="43512" y="62230"/>
                </a:lnTo>
                <a:close/>
              </a:path>
              <a:path w="1730375" h="433069">
                <a:moveTo>
                  <a:pt x="1689214" y="68580"/>
                </a:moveTo>
                <a:lnTo>
                  <a:pt x="1688035" y="66039"/>
                </a:lnTo>
                <a:lnTo>
                  <a:pt x="1685810" y="60960"/>
                </a:lnTo>
                <a:lnTo>
                  <a:pt x="1686699" y="62230"/>
                </a:lnTo>
                <a:lnTo>
                  <a:pt x="1726933" y="62230"/>
                </a:lnTo>
                <a:lnTo>
                  <a:pt x="1727314" y="63500"/>
                </a:lnTo>
                <a:lnTo>
                  <a:pt x="1728266" y="67310"/>
                </a:lnTo>
                <a:lnTo>
                  <a:pt x="1688896" y="67310"/>
                </a:lnTo>
                <a:lnTo>
                  <a:pt x="1689214" y="68580"/>
                </a:lnTo>
                <a:close/>
              </a:path>
              <a:path w="1730375" h="433069">
                <a:moveTo>
                  <a:pt x="40665" y="68580"/>
                </a:moveTo>
                <a:lnTo>
                  <a:pt x="40995" y="67310"/>
                </a:lnTo>
                <a:lnTo>
                  <a:pt x="41255" y="67310"/>
                </a:lnTo>
                <a:lnTo>
                  <a:pt x="40665" y="68580"/>
                </a:lnTo>
                <a:close/>
              </a:path>
              <a:path w="1730375" h="433069">
                <a:moveTo>
                  <a:pt x="1691424" y="77469"/>
                </a:moveTo>
                <a:lnTo>
                  <a:pt x="1690852" y="74930"/>
                </a:lnTo>
                <a:lnTo>
                  <a:pt x="1691043" y="74930"/>
                </a:lnTo>
                <a:lnTo>
                  <a:pt x="1690306" y="72389"/>
                </a:lnTo>
                <a:lnTo>
                  <a:pt x="1689646" y="69850"/>
                </a:lnTo>
                <a:lnTo>
                  <a:pt x="1688896" y="67310"/>
                </a:lnTo>
                <a:lnTo>
                  <a:pt x="1728266" y="67310"/>
                </a:lnTo>
                <a:lnTo>
                  <a:pt x="1729016" y="71119"/>
                </a:lnTo>
                <a:lnTo>
                  <a:pt x="1729562" y="76200"/>
                </a:lnTo>
                <a:lnTo>
                  <a:pt x="1691284" y="76200"/>
                </a:lnTo>
                <a:lnTo>
                  <a:pt x="1691424" y="77469"/>
                </a:lnTo>
                <a:close/>
              </a:path>
              <a:path w="1730375" h="433069">
                <a:moveTo>
                  <a:pt x="39954" y="71119"/>
                </a:moveTo>
                <a:lnTo>
                  <a:pt x="40233" y="69850"/>
                </a:lnTo>
                <a:lnTo>
                  <a:pt x="39954" y="71119"/>
                </a:lnTo>
                <a:close/>
              </a:path>
              <a:path w="1730375" h="433069">
                <a:moveTo>
                  <a:pt x="1689925" y="71119"/>
                </a:moveTo>
                <a:lnTo>
                  <a:pt x="1689582" y="69850"/>
                </a:lnTo>
                <a:lnTo>
                  <a:pt x="1689925" y="71119"/>
                </a:lnTo>
                <a:close/>
              </a:path>
              <a:path w="1730375" h="433069">
                <a:moveTo>
                  <a:pt x="39344" y="73660"/>
                </a:moveTo>
                <a:lnTo>
                  <a:pt x="39585" y="72389"/>
                </a:lnTo>
                <a:lnTo>
                  <a:pt x="39344" y="73660"/>
                </a:lnTo>
                <a:close/>
              </a:path>
              <a:path w="1730375" h="433069">
                <a:moveTo>
                  <a:pt x="1690535" y="73660"/>
                </a:moveTo>
                <a:lnTo>
                  <a:pt x="1690238" y="72389"/>
                </a:lnTo>
                <a:lnTo>
                  <a:pt x="1690535" y="73660"/>
                </a:lnTo>
                <a:close/>
              </a:path>
              <a:path w="1730375" h="433069">
                <a:moveTo>
                  <a:pt x="38455" y="77469"/>
                </a:moveTo>
                <a:lnTo>
                  <a:pt x="38595" y="76200"/>
                </a:lnTo>
                <a:lnTo>
                  <a:pt x="38747" y="76200"/>
                </a:lnTo>
                <a:lnTo>
                  <a:pt x="38455" y="77469"/>
                </a:lnTo>
                <a:close/>
              </a:path>
              <a:path w="1730375" h="433069">
                <a:moveTo>
                  <a:pt x="1729892" y="80010"/>
                </a:moveTo>
                <a:lnTo>
                  <a:pt x="1691703" y="80010"/>
                </a:lnTo>
                <a:lnTo>
                  <a:pt x="1691601" y="78739"/>
                </a:lnTo>
                <a:lnTo>
                  <a:pt x="1691284" y="76200"/>
                </a:lnTo>
                <a:lnTo>
                  <a:pt x="1729562" y="76200"/>
                </a:lnTo>
                <a:lnTo>
                  <a:pt x="1729892" y="80010"/>
                </a:lnTo>
                <a:close/>
              </a:path>
              <a:path w="1730375" h="433069">
                <a:moveTo>
                  <a:pt x="38219" y="79619"/>
                </a:moveTo>
                <a:lnTo>
                  <a:pt x="38277" y="78739"/>
                </a:lnTo>
                <a:lnTo>
                  <a:pt x="38219" y="79619"/>
                </a:lnTo>
                <a:close/>
              </a:path>
              <a:path w="1730375" h="433069">
                <a:moveTo>
                  <a:pt x="1691660" y="79619"/>
                </a:moveTo>
                <a:lnTo>
                  <a:pt x="1691563" y="78739"/>
                </a:lnTo>
                <a:lnTo>
                  <a:pt x="1691660" y="79619"/>
                </a:lnTo>
                <a:close/>
              </a:path>
              <a:path w="1730375" h="433069">
                <a:moveTo>
                  <a:pt x="38193" y="80010"/>
                </a:moveTo>
                <a:lnTo>
                  <a:pt x="38219" y="79619"/>
                </a:lnTo>
                <a:lnTo>
                  <a:pt x="38193" y="80010"/>
                </a:lnTo>
                <a:close/>
              </a:path>
              <a:path w="1730375" h="433069">
                <a:moveTo>
                  <a:pt x="1729960" y="82550"/>
                </a:moveTo>
                <a:lnTo>
                  <a:pt x="1691855" y="82550"/>
                </a:lnTo>
                <a:lnTo>
                  <a:pt x="1691817" y="81280"/>
                </a:lnTo>
                <a:lnTo>
                  <a:pt x="1691660" y="79619"/>
                </a:lnTo>
                <a:lnTo>
                  <a:pt x="1691703" y="80010"/>
                </a:lnTo>
                <a:lnTo>
                  <a:pt x="1729892" y="80010"/>
                </a:lnTo>
                <a:lnTo>
                  <a:pt x="1729960" y="82550"/>
                </a:lnTo>
                <a:close/>
              </a:path>
              <a:path w="1730375" h="433069">
                <a:moveTo>
                  <a:pt x="38056" y="82061"/>
                </a:moveTo>
                <a:lnTo>
                  <a:pt x="38074" y="81280"/>
                </a:lnTo>
                <a:lnTo>
                  <a:pt x="38056" y="82061"/>
                </a:lnTo>
                <a:close/>
              </a:path>
              <a:path w="1730375" h="433069">
                <a:moveTo>
                  <a:pt x="1691837" y="82277"/>
                </a:moveTo>
                <a:lnTo>
                  <a:pt x="1691771" y="81280"/>
                </a:lnTo>
                <a:lnTo>
                  <a:pt x="1691837" y="82277"/>
                </a:lnTo>
                <a:close/>
              </a:path>
              <a:path w="1730375" h="433069">
                <a:moveTo>
                  <a:pt x="38044" y="82550"/>
                </a:moveTo>
                <a:lnTo>
                  <a:pt x="38056" y="82061"/>
                </a:lnTo>
                <a:lnTo>
                  <a:pt x="38044" y="82550"/>
                </a:lnTo>
                <a:close/>
              </a:path>
              <a:path w="1730375" h="433069">
                <a:moveTo>
                  <a:pt x="1729926" y="351789"/>
                </a:moveTo>
                <a:lnTo>
                  <a:pt x="1691817" y="351789"/>
                </a:lnTo>
                <a:lnTo>
                  <a:pt x="1691855" y="350519"/>
                </a:lnTo>
                <a:lnTo>
                  <a:pt x="1691894" y="83819"/>
                </a:lnTo>
                <a:lnTo>
                  <a:pt x="1691837" y="82277"/>
                </a:lnTo>
                <a:lnTo>
                  <a:pt x="1691855" y="82550"/>
                </a:lnTo>
                <a:lnTo>
                  <a:pt x="1729960" y="82550"/>
                </a:lnTo>
                <a:lnTo>
                  <a:pt x="1729926" y="351789"/>
                </a:lnTo>
                <a:close/>
              </a:path>
              <a:path w="1730375" h="433069">
                <a:moveTo>
                  <a:pt x="37998" y="84545"/>
                </a:moveTo>
                <a:lnTo>
                  <a:pt x="37998" y="83819"/>
                </a:lnTo>
                <a:lnTo>
                  <a:pt x="37998" y="84545"/>
                </a:lnTo>
                <a:close/>
              </a:path>
              <a:path w="1730375" h="433069">
                <a:moveTo>
                  <a:pt x="1691894" y="85089"/>
                </a:moveTo>
                <a:lnTo>
                  <a:pt x="1691868" y="83819"/>
                </a:lnTo>
                <a:lnTo>
                  <a:pt x="1691894" y="85089"/>
                </a:lnTo>
                <a:close/>
              </a:path>
              <a:path w="1730375" h="433069">
                <a:moveTo>
                  <a:pt x="37998" y="85089"/>
                </a:moveTo>
                <a:lnTo>
                  <a:pt x="37998" y="84545"/>
                </a:lnTo>
                <a:lnTo>
                  <a:pt x="37998" y="85089"/>
                </a:lnTo>
                <a:close/>
              </a:path>
              <a:path w="1730375" h="433069">
                <a:moveTo>
                  <a:pt x="38056" y="351008"/>
                </a:moveTo>
                <a:lnTo>
                  <a:pt x="38023" y="350519"/>
                </a:lnTo>
                <a:lnTo>
                  <a:pt x="38056" y="351008"/>
                </a:lnTo>
                <a:close/>
              </a:path>
              <a:path w="1730375" h="433069">
                <a:moveTo>
                  <a:pt x="1691837" y="350792"/>
                </a:moveTo>
                <a:lnTo>
                  <a:pt x="1691843" y="350519"/>
                </a:lnTo>
                <a:lnTo>
                  <a:pt x="1691837" y="350792"/>
                </a:lnTo>
                <a:close/>
              </a:path>
              <a:path w="1730375" h="433069">
                <a:moveTo>
                  <a:pt x="1729782" y="354330"/>
                </a:moveTo>
                <a:lnTo>
                  <a:pt x="1691601" y="354330"/>
                </a:lnTo>
                <a:lnTo>
                  <a:pt x="1691703" y="353060"/>
                </a:lnTo>
                <a:lnTo>
                  <a:pt x="1691837" y="350792"/>
                </a:lnTo>
                <a:lnTo>
                  <a:pt x="1691817" y="351789"/>
                </a:lnTo>
                <a:lnTo>
                  <a:pt x="1729926" y="351789"/>
                </a:lnTo>
                <a:lnTo>
                  <a:pt x="1729877" y="353232"/>
                </a:lnTo>
                <a:lnTo>
                  <a:pt x="1729782" y="354330"/>
                </a:lnTo>
                <a:close/>
              </a:path>
              <a:path w="1730375" h="433069">
                <a:moveTo>
                  <a:pt x="38108" y="351789"/>
                </a:moveTo>
                <a:lnTo>
                  <a:pt x="38056" y="351008"/>
                </a:lnTo>
                <a:lnTo>
                  <a:pt x="38108" y="351789"/>
                </a:lnTo>
                <a:close/>
              </a:path>
              <a:path w="1730375" h="433069">
                <a:moveTo>
                  <a:pt x="38204" y="353232"/>
                </a:moveTo>
                <a:lnTo>
                  <a:pt x="38176" y="353060"/>
                </a:lnTo>
                <a:lnTo>
                  <a:pt x="38204" y="353232"/>
                </a:lnTo>
                <a:close/>
              </a:path>
              <a:path w="1730375" h="433069">
                <a:moveTo>
                  <a:pt x="1691675" y="353232"/>
                </a:moveTo>
                <a:lnTo>
                  <a:pt x="1691686" y="353060"/>
                </a:lnTo>
                <a:lnTo>
                  <a:pt x="1691675" y="353232"/>
                </a:lnTo>
                <a:close/>
              </a:path>
              <a:path w="1730375" h="433069">
                <a:moveTo>
                  <a:pt x="38385" y="354330"/>
                </a:moveTo>
                <a:lnTo>
                  <a:pt x="38204" y="353232"/>
                </a:lnTo>
                <a:lnTo>
                  <a:pt x="38385" y="354330"/>
                </a:lnTo>
                <a:close/>
              </a:path>
              <a:path w="1730375" h="433069">
                <a:moveTo>
                  <a:pt x="1729425" y="358139"/>
                </a:moveTo>
                <a:lnTo>
                  <a:pt x="1690852" y="358139"/>
                </a:lnTo>
                <a:lnTo>
                  <a:pt x="1691424" y="355600"/>
                </a:lnTo>
                <a:lnTo>
                  <a:pt x="1691284" y="355600"/>
                </a:lnTo>
                <a:lnTo>
                  <a:pt x="1691675" y="353232"/>
                </a:lnTo>
                <a:lnTo>
                  <a:pt x="1691601" y="354330"/>
                </a:lnTo>
                <a:lnTo>
                  <a:pt x="1729782" y="354330"/>
                </a:lnTo>
                <a:lnTo>
                  <a:pt x="1729562" y="356869"/>
                </a:lnTo>
                <a:lnTo>
                  <a:pt x="1729425" y="358139"/>
                </a:lnTo>
                <a:close/>
              </a:path>
              <a:path w="1730375" h="433069">
                <a:moveTo>
                  <a:pt x="39094" y="358139"/>
                </a:moveTo>
                <a:lnTo>
                  <a:pt x="38849" y="356869"/>
                </a:lnTo>
                <a:lnTo>
                  <a:pt x="39094" y="358139"/>
                </a:lnTo>
                <a:close/>
              </a:path>
              <a:path w="1730375" h="433069">
                <a:moveTo>
                  <a:pt x="1729152" y="360680"/>
                </a:moveTo>
                <a:lnTo>
                  <a:pt x="1690306" y="360680"/>
                </a:lnTo>
                <a:lnTo>
                  <a:pt x="1691043" y="356869"/>
                </a:lnTo>
                <a:lnTo>
                  <a:pt x="1690852" y="358139"/>
                </a:lnTo>
                <a:lnTo>
                  <a:pt x="1729425" y="358139"/>
                </a:lnTo>
                <a:lnTo>
                  <a:pt x="1729152" y="360680"/>
                </a:lnTo>
                <a:close/>
              </a:path>
              <a:path w="1730375" h="433069">
                <a:moveTo>
                  <a:pt x="39640" y="360680"/>
                </a:moveTo>
                <a:lnTo>
                  <a:pt x="39344" y="359410"/>
                </a:lnTo>
                <a:lnTo>
                  <a:pt x="39640" y="360680"/>
                </a:lnTo>
                <a:close/>
              </a:path>
              <a:path w="1730375" h="433069">
                <a:moveTo>
                  <a:pt x="1728766" y="363219"/>
                </a:moveTo>
                <a:lnTo>
                  <a:pt x="1689646" y="363219"/>
                </a:lnTo>
                <a:lnTo>
                  <a:pt x="1690535" y="359410"/>
                </a:lnTo>
                <a:lnTo>
                  <a:pt x="1690306" y="360680"/>
                </a:lnTo>
                <a:lnTo>
                  <a:pt x="1729152" y="360680"/>
                </a:lnTo>
                <a:lnTo>
                  <a:pt x="1729016" y="361950"/>
                </a:lnTo>
                <a:lnTo>
                  <a:pt x="1728766" y="363219"/>
                </a:lnTo>
                <a:close/>
              </a:path>
              <a:path w="1730375" h="433069">
                <a:moveTo>
                  <a:pt x="40474" y="363219"/>
                </a:moveTo>
                <a:lnTo>
                  <a:pt x="40233" y="363219"/>
                </a:lnTo>
                <a:lnTo>
                  <a:pt x="39954" y="361950"/>
                </a:lnTo>
                <a:lnTo>
                  <a:pt x="40474" y="363219"/>
                </a:lnTo>
                <a:close/>
              </a:path>
              <a:path w="1730375" h="433069">
                <a:moveTo>
                  <a:pt x="1726552" y="372110"/>
                </a:moveTo>
                <a:lnTo>
                  <a:pt x="1685810" y="372110"/>
                </a:lnTo>
                <a:lnTo>
                  <a:pt x="1688076" y="366935"/>
                </a:lnTo>
                <a:lnTo>
                  <a:pt x="1689214" y="364489"/>
                </a:lnTo>
                <a:lnTo>
                  <a:pt x="1688896" y="364489"/>
                </a:lnTo>
                <a:lnTo>
                  <a:pt x="1689925" y="361950"/>
                </a:lnTo>
                <a:lnTo>
                  <a:pt x="1689646" y="363219"/>
                </a:lnTo>
                <a:lnTo>
                  <a:pt x="1728766" y="363219"/>
                </a:lnTo>
                <a:lnTo>
                  <a:pt x="1728266" y="365760"/>
                </a:lnTo>
                <a:lnTo>
                  <a:pt x="1727314" y="369569"/>
                </a:lnTo>
                <a:lnTo>
                  <a:pt x="1726552" y="372110"/>
                </a:lnTo>
                <a:close/>
              </a:path>
              <a:path w="1730375" h="433069">
                <a:moveTo>
                  <a:pt x="44513" y="372110"/>
                </a:moveTo>
                <a:lnTo>
                  <a:pt x="44069" y="372110"/>
                </a:lnTo>
                <a:lnTo>
                  <a:pt x="43192" y="369569"/>
                </a:lnTo>
                <a:lnTo>
                  <a:pt x="44513" y="372110"/>
                </a:lnTo>
                <a:close/>
              </a:path>
              <a:path w="1730375" h="433069">
                <a:moveTo>
                  <a:pt x="1725282" y="375919"/>
                </a:moveTo>
                <a:lnTo>
                  <a:pt x="1683384" y="375919"/>
                </a:lnTo>
                <a:lnTo>
                  <a:pt x="1686699" y="369569"/>
                </a:lnTo>
                <a:lnTo>
                  <a:pt x="1685810" y="372110"/>
                </a:lnTo>
                <a:lnTo>
                  <a:pt x="1726552" y="372110"/>
                </a:lnTo>
                <a:lnTo>
                  <a:pt x="1726171" y="373380"/>
                </a:lnTo>
                <a:lnTo>
                  <a:pt x="1725282" y="375919"/>
                </a:lnTo>
                <a:close/>
              </a:path>
              <a:path w="1730375" h="433069">
                <a:moveTo>
                  <a:pt x="47370" y="375919"/>
                </a:moveTo>
                <a:lnTo>
                  <a:pt x="46494" y="375919"/>
                </a:lnTo>
                <a:lnTo>
                  <a:pt x="45466" y="373380"/>
                </a:lnTo>
                <a:lnTo>
                  <a:pt x="47370" y="375919"/>
                </a:lnTo>
                <a:close/>
              </a:path>
              <a:path w="1730375" h="433069">
                <a:moveTo>
                  <a:pt x="1680616" y="378460"/>
                </a:moveTo>
                <a:lnTo>
                  <a:pt x="1684413" y="373380"/>
                </a:lnTo>
                <a:lnTo>
                  <a:pt x="1683384" y="375919"/>
                </a:lnTo>
                <a:lnTo>
                  <a:pt x="1725282" y="375919"/>
                </a:lnTo>
                <a:lnTo>
                  <a:pt x="1724837" y="377189"/>
                </a:lnTo>
                <a:lnTo>
                  <a:pt x="1681772" y="377189"/>
                </a:lnTo>
                <a:lnTo>
                  <a:pt x="1680616" y="378460"/>
                </a:lnTo>
                <a:close/>
              </a:path>
              <a:path w="1730375" h="433069">
                <a:moveTo>
                  <a:pt x="49275" y="378460"/>
                </a:moveTo>
                <a:lnTo>
                  <a:pt x="48107" y="377189"/>
                </a:lnTo>
                <a:lnTo>
                  <a:pt x="48323" y="377189"/>
                </a:lnTo>
                <a:lnTo>
                  <a:pt x="49275" y="378460"/>
                </a:lnTo>
                <a:close/>
              </a:path>
              <a:path w="1730375" h="433069">
                <a:moveTo>
                  <a:pt x="1678113" y="381558"/>
                </a:moveTo>
                <a:lnTo>
                  <a:pt x="1681772" y="377189"/>
                </a:lnTo>
                <a:lnTo>
                  <a:pt x="1724837" y="377189"/>
                </a:lnTo>
                <a:lnTo>
                  <a:pt x="1723628" y="381000"/>
                </a:lnTo>
                <a:lnTo>
                  <a:pt x="1678800" y="381000"/>
                </a:lnTo>
                <a:lnTo>
                  <a:pt x="1678113" y="381558"/>
                </a:lnTo>
                <a:close/>
              </a:path>
              <a:path w="1730375" h="433069">
                <a:moveTo>
                  <a:pt x="52374" y="382269"/>
                </a:moveTo>
                <a:lnTo>
                  <a:pt x="51092" y="381000"/>
                </a:lnTo>
                <a:lnTo>
                  <a:pt x="51776" y="381558"/>
                </a:lnTo>
                <a:lnTo>
                  <a:pt x="52374" y="382269"/>
                </a:lnTo>
                <a:close/>
              </a:path>
              <a:path w="1730375" h="433069">
                <a:moveTo>
                  <a:pt x="51773" y="381553"/>
                </a:moveTo>
                <a:lnTo>
                  <a:pt x="51092" y="381000"/>
                </a:lnTo>
                <a:lnTo>
                  <a:pt x="51308" y="381000"/>
                </a:lnTo>
                <a:lnTo>
                  <a:pt x="51773" y="381553"/>
                </a:lnTo>
                <a:close/>
              </a:path>
              <a:path w="1730375" h="433069">
                <a:moveTo>
                  <a:pt x="1677517" y="382269"/>
                </a:moveTo>
                <a:lnTo>
                  <a:pt x="1678119" y="381553"/>
                </a:lnTo>
                <a:lnTo>
                  <a:pt x="1678800" y="381000"/>
                </a:lnTo>
                <a:lnTo>
                  <a:pt x="1677517" y="382269"/>
                </a:lnTo>
                <a:close/>
              </a:path>
              <a:path w="1730375" h="433069">
                <a:moveTo>
                  <a:pt x="1723224" y="382269"/>
                </a:moveTo>
                <a:lnTo>
                  <a:pt x="1677517" y="382269"/>
                </a:lnTo>
                <a:lnTo>
                  <a:pt x="1678800" y="381000"/>
                </a:lnTo>
                <a:lnTo>
                  <a:pt x="1723628" y="381000"/>
                </a:lnTo>
                <a:lnTo>
                  <a:pt x="1723224" y="382269"/>
                </a:lnTo>
                <a:close/>
              </a:path>
              <a:path w="1730375" h="433069">
                <a:moveTo>
                  <a:pt x="52654" y="382269"/>
                </a:moveTo>
                <a:lnTo>
                  <a:pt x="52374" y="382269"/>
                </a:lnTo>
                <a:lnTo>
                  <a:pt x="51773" y="381553"/>
                </a:lnTo>
                <a:lnTo>
                  <a:pt x="52654" y="382269"/>
                </a:lnTo>
                <a:close/>
              </a:path>
              <a:path w="1730375" h="433069">
                <a:moveTo>
                  <a:pt x="1721827" y="384810"/>
                </a:moveTo>
                <a:lnTo>
                  <a:pt x="1674114" y="384810"/>
                </a:lnTo>
                <a:lnTo>
                  <a:pt x="1678113" y="381558"/>
                </a:lnTo>
                <a:lnTo>
                  <a:pt x="1677517" y="382269"/>
                </a:lnTo>
                <a:lnTo>
                  <a:pt x="1723224" y="382269"/>
                </a:lnTo>
                <a:lnTo>
                  <a:pt x="1721827" y="384810"/>
                </a:lnTo>
                <a:close/>
              </a:path>
              <a:path w="1730375" h="433069">
                <a:moveTo>
                  <a:pt x="56062" y="384810"/>
                </a:moveTo>
                <a:lnTo>
                  <a:pt x="55778" y="384810"/>
                </a:lnTo>
                <a:lnTo>
                  <a:pt x="54368" y="383539"/>
                </a:lnTo>
                <a:lnTo>
                  <a:pt x="56062" y="384810"/>
                </a:lnTo>
                <a:close/>
              </a:path>
              <a:path w="1730375" h="433069">
                <a:moveTo>
                  <a:pt x="1716186" y="394969"/>
                </a:moveTo>
                <a:lnTo>
                  <a:pt x="1653959" y="394969"/>
                </a:lnTo>
                <a:lnTo>
                  <a:pt x="1657146" y="393700"/>
                </a:lnTo>
                <a:lnTo>
                  <a:pt x="1658467" y="393700"/>
                </a:lnTo>
                <a:lnTo>
                  <a:pt x="1661528" y="392430"/>
                </a:lnTo>
                <a:lnTo>
                  <a:pt x="1662366" y="392430"/>
                </a:lnTo>
                <a:lnTo>
                  <a:pt x="1668132" y="389889"/>
                </a:lnTo>
                <a:lnTo>
                  <a:pt x="1666506" y="389889"/>
                </a:lnTo>
                <a:lnTo>
                  <a:pt x="1671954" y="387350"/>
                </a:lnTo>
                <a:lnTo>
                  <a:pt x="1670431" y="387350"/>
                </a:lnTo>
                <a:lnTo>
                  <a:pt x="1675510" y="383539"/>
                </a:lnTo>
                <a:lnTo>
                  <a:pt x="1674114" y="384810"/>
                </a:lnTo>
                <a:lnTo>
                  <a:pt x="1721827" y="384810"/>
                </a:lnTo>
                <a:lnTo>
                  <a:pt x="1719732" y="388619"/>
                </a:lnTo>
                <a:lnTo>
                  <a:pt x="1716186" y="394969"/>
                </a:lnTo>
                <a:close/>
              </a:path>
              <a:path w="1730375" h="433069">
                <a:moveTo>
                  <a:pt x="69240" y="392430"/>
                </a:moveTo>
                <a:lnTo>
                  <a:pt x="67525" y="392430"/>
                </a:lnTo>
                <a:lnTo>
                  <a:pt x="66243" y="391160"/>
                </a:lnTo>
                <a:lnTo>
                  <a:pt x="69240" y="392430"/>
                </a:lnTo>
                <a:close/>
              </a:path>
              <a:path w="1730375" h="433069">
                <a:moveTo>
                  <a:pt x="1662366" y="392430"/>
                </a:moveTo>
                <a:lnTo>
                  <a:pt x="1660652" y="392430"/>
                </a:lnTo>
                <a:lnTo>
                  <a:pt x="1663649" y="391160"/>
                </a:lnTo>
                <a:lnTo>
                  <a:pt x="1662366" y="392430"/>
                </a:lnTo>
                <a:close/>
              </a:path>
              <a:path w="1730375" h="433069">
                <a:moveTo>
                  <a:pt x="78244" y="394969"/>
                </a:moveTo>
                <a:lnTo>
                  <a:pt x="75933" y="394969"/>
                </a:lnTo>
                <a:lnTo>
                  <a:pt x="74993" y="393700"/>
                </a:lnTo>
                <a:lnTo>
                  <a:pt x="78244" y="394969"/>
                </a:lnTo>
                <a:close/>
              </a:path>
              <a:path w="1730375" h="433069">
                <a:moveTo>
                  <a:pt x="1653959" y="394969"/>
                </a:moveTo>
                <a:lnTo>
                  <a:pt x="1651647" y="394969"/>
                </a:lnTo>
                <a:lnTo>
                  <a:pt x="1654898" y="393700"/>
                </a:lnTo>
                <a:lnTo>
                  <a:pt x="1653959" y="394969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5071" y="1542288"/>
            <a:ext cx="561340" cy="559435"/>
          </a:xfrm>
          <a:custGeom>
            <a:avLst/>
            <a:gdLst/>
            <a:ahLst/>
            <a:cxnLst/>
            <a:rect l="l" t="t" r="r" b="b"/>
            <a:pathLst>
              <a:path w="561340" h="559435">
                <a:moveTo>
                  <a:pt x="303276" y="559307"/>
                </a:moveTo>
                <a:lnTo>
                  <a:pt x="0" y="303275"/>
                </a:lnTo>
                <a:lnTo>
                  <a:pt x="257556" y="0"/>
                </a:lnTo>
                <a:lnTo>
                  <a:pt x="560832" y="256031"/>
                </a:lnTo>
                <a:lnTo>
                  <a:pt x="303276" y="559307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8897" y="1514855"/>
            <a:ext cx="614045" cy="614045"/>
          </a:xfrm>
          <a:custGeom>
            <a:avLst/>
            <a:gdLst/>
            <a:ahLst/>
            <a:cxnLst/>
            <a:rect l="l" t="t" r="r" b="b"/>
            <a:pathLst>
              <a:path w="614045" h="614044">
                <a:moveTo>
                  <a:pt x="332447" y="613752"/>
                </a:moveTo>
                <a:lnTo>
                  <a:pt x="0" y="332447"/>
                </a:lnTo>
                <a:lnTo>
                  <a:pt x="281305" y="0"/>
                </a:lnTo>
                <a:lnTo>
                  <a:pt x="327577" y="39154"/>
                </a:lnTo>
                <a:lnTo>
                  <a:pt x="298081" y="39154"/>
                </a:lnTo>
                <a:lnTo>
                  <a:pt x="271233" y="41389"/>
                </a:lnTo>
                <a:lnTo>
                  <a:pt x="285777" y="53695"/>
                </a:lnTo>
                <a:lnTo>
                  <a:pt x="64106" y="315671"/>
                </a:lnTo>
                <a:lnTo>
                  <a:pt x="39154" y="315671"/>
                </a:lnTo>
                <a:lnTo>
                  <a:pt x="41389" y="342519"/>
                </a:lnTo>
                <a:lnTo>
                  <a:pt x="70883" y="342519"/>
                </a:lnTo>
                <a:lnTo>
                  <a:pt x="327975" y="560057"/>
                </a:lnTo>
                <a:lnTo>
                  <a:pt x="315671" y="574598"/>
                </a:lnTo>
                <a:lnTo>
                  <a:pt x="365578" y="574598"/>
                </a:lnTo>
                <a:lnTo>
                  <a:pt x="332447" y="613752"/>
                </a:lnTo>
                <a:close/>
              </a:path>
              <a:path w="614045" h="614044">
                <a:moveTo>
                  <a:pt x="285777" y="53695"/>
                </a:moveTo>
                <a:lnTo>
                  <a:pt x="271233" y="41389"/>
                </a:lnTo>
                <a:lnTo>
                  <a:pt x="298081" y="39154"/>
                </a:lnTo>
                <a:lnTo>
                  <a:pt x="285777" y="53695"/>
                </a:lnTo>
                <a:close/>
              </a:path>
              <a:path w="614045" h="614044">
                <a:moveTo>
                  <a:pt x="560057" y="285777"/>
                </a:moveTo>
                <a:lnTo>
                  <a:pt x="285777" y="53695"/>
                </a:lnTo>
                <a:lnTo>
                  <a:pt x="298081" y="39154"/>
                </a:lnTo>
                <a:lnTo>
                  <a:pt x="327577" y="39154"/>
                </a:lnTo>
                <a:lnTo>
                  <a:pt x="601850" y="271233"/>
                </a:lnTo>
                <a:lnTo>
                  <a:pt x="572363" y="271233"/>
                </a:lnTo>
                <a:lnTo>
                  <a:pt x="560057" y="285777"/>
                </a:lnTo>
                <a:close/>
              </a:path>
              <a:path w="614045" h="614044">
                <a:moveTo>
                  <a:pt x="574598" y="298081"/>
                </a:moveTo>
                <a:lnTo>
                  <a:pt x="560057" y="285777"/>
                </a:lnTo>
                <a:lnTo>
                  <a:pt x="572363" y="271233"/>
                </a:lnTo>
                <a:lnTo>
                  <a:pt x="574598" y="298081"/>
                </a:lnTo>
                <a:close/>
              </a:path>
              <a:path w="614045" h="614044">
                <a:moveTo>
                  <a:pt x="599557" y="298081"/>
                </a:moveTo>
                <a:lnTo>
                  <a:pt x="574598" y="298081"/>
                </a:lnTo>
                <a:lnTo>
                  <a:pt x="572363" y="271233"/>
                </a:lnTo>
                <a:lnTo>
                  <a:pt x="601850" y="271233"/>
                </a:lnTo>
                <a:lnTo>
                  <a:pt x="613752" y="281305"/>
                </a:lnTo>
                <a:lnTo>
                  <a:pt x="599557" y="298081"/>
                </a:lnTo>
                <a:close/>
              </a:path>
              <a:path w="614045" h="614044">
                <a:moveTo>
                  <a:pt x="365578" y="574598"/>
                </a:moveTo>
                <a:lnTo>
                  <a:pt x="315671" y="574598"/>
                </a:lnTo>
                <a:lnTo>
                  <a:pt x="342519" y="572363"/>
                </a:lnTo>
                <a:lnTo>
                  <a:pt x="327975" y="560057"/>
                </a:lnTo>
                <a:lnTo>
                  <a:pt x="560057" y="285777"/>
                </a:lnTo>
                <a:lnTo>
                  <a:pt x="574598" y="298081"/>
                </a:lnTo>
                <a:lnTo>
                  <a:pt x="599557" y="298081"/>
                </a:lnTo>
                <a:lnTo>
                  <a:pt x="365578" y="574598"/>
                </a:lnTo>
                <a:close/>
              </a:path>
              <a:path w="614045" h="614044">
                <a:moveTo>
                  <a:pt x="41389" y="342519"/>
                </a:moveTo>
                <a:lnTo>
                  <a:pt x="39154" y="315671"/>
                </a:lnTo>
                <a:lnTo>
                  <a:pt x="53695" y="327975"/>
                </a:lnTo>
                <a:lnTo>
                  <a:pt x="41389" y="342519"/>
                </a:lnTo>
                <a:close/>
              </a:path>
              <a:path w="614045" h="614044">
                <a:moveTo>
                  <a:pt x="53695" y="327975"/>
                </a:moveTo>
                <a:lnTo>
                  <a:pt x="39154" y="315671"/>
                </a:lnTo>
                <a:lnTo>
                  <a:pt x="64106" y="315671"/>
                </a:lnTo>
                <a:lnTo>
                  <a:pt x="53695" y="327975"/>
                </a:lnTo>
                <a:close/>
              </a:path>
              <a:path w="614045" h="614044">
                <a:moveTo>
                  <a:pt x="70883" y="342519"/>
                </a:moveTo>
                <a:lnTo>
                  <a:pt x="41389" y="342519"/>
                </a:lnTo>
                <a:lnTo>
                  <a:pt x="53695" y="327975"/>
                </a:lnTo>
                <a:lnTo>
                  <a:pt x="70883" y="342519"/>
                </a:lnTo>
                <a:close/>
              </a:path>
              <a:path w="614045" h="614044">
                <a:moveTo>
                  <a:pt x="315671" y="574598"/>
                </a:moveTo>
                <a:lnTo>
                  <a:pt x="327975" y="560057"/>
                </a:lnTo>
                <a:lnTo>
                  <a:pt x="342519" y="572363"/>
                </a:lnTo>
                <a:lnTo>
                  <a:pt x="315671" y="574598"/>
                </a:lnTo>
                <a:close/>
              </a:path>
            </a:pathLst>
          </a:custGeom>
          <a:solidFill>
            <a:srgbClr val="94C6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9666" y="1605724"/>
            <a:ext cx="163004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96570" indent="-483870">
              <a:lnSpc>
                <a:spcPct val="100000"/>
              </a:lnSpc>
              <a:spcBef>
                <a:spcPts val="95"/>
              </a:spcBef>
              <a:buFont typeface="Wingdings"/>
              <a:buChar char=""/>
              <a:tabLst>
                <a:tab pos="495934" algn="l"/>
                <a:tab pos="496570" algn="l"/>
              </a:tabLst>
            </a:pPr>
            <a:r>
              <a:rPr dirty="0" sz="2200" b="1">
                <a:solidFill>
                  <a:srgbClr val="FFFFFF"/>
                </a:solidFill>
                <a:latin typeface="黑体"/>
                <a:cs typeface="黑体"/>
              </a:rPr>
              <a:t>巧妙之</a:t>
            </a:r>
            <a:r>
              <a:rPr dirty="0" sz="2200" spc="-15" b="1">
                <a:solidFill>
                  <a:srgbClr val="FFFFFF"/>
                </a:solidFill>
                <a:latin typeface="黑体"/>
                <a:cs typeface="黑体"/>
              </a:rPr>
              <a:t>处</a:t>
            </a:r>
            <a:endParaRPr sz="2200">
              <a:latin typeface="黑体"/>
              <a:cs typeface="黑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0812" y="908266"/>
            <a:ext cx="3936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2CB1AE"/>
                </a:solidFill>
                <a:latin typeface="微软雅黑"/>
                <a:cs typeface="微软雅黑"/>
              </a:rPr>
              <a:t>（一）卡文迪什扭秤原</a:t>
            </a:r>
            <a:r>
              <a:rPr dirty="0" sz="2800" spc="-5" b="1">
                <a:solidFill>
                  <a:srgbClr val="2CB1AE"/>
                </a:solidFill>
                <a:latin typeface="微软雅黑"/>
                <a:cs typeface="微软雅黑"/>
              </a:rPr>
              <a:t>理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49740" y="1433144"/>
            <a:ext cx="4500245" cy="0"/>
          </a:xfrm>
          <a:custGeom>
            <a:avLst/>
            <a:gdLst/>
            <a:ahLst/>
            <a:cxnLst/>
            <a:rect l="l" t="t" r="r" b="b"/>
            <a:pathLst>
              <a:path w="4500245" h="0">
                <a:moveTo>
                  <a:pt x="0" y="0"/>
                </a:moveTo>
                <a:lnTo>
                  <a:pt x="4500054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75832" y="1665732"/>
            <a:ext cx="2510155" cy="629285"/>
          </a:xfrm>
          <a:custGeom>
            <a:avLst/>
            <a:gdLst/>
            <a:ahLst/>
            <a:cxnLst/>
            <a:rect l="l" t="t" r="r" b="b"/>
            <a:pathLst>
              <a:path w="2510154" h="629285">
                <a:moveTo>
                  <a:pt x="2449067" y="60960"/>
                </a:moveTo>
                <a:lnTo>
                  <a:pt x="2386584" y="60960"/>
                </a:lnTo>
                <a:lnTo>
                  <a:pt x="2386584" y="0"/>
                </a:lnTo>
                <a:lnTo>
                  <a:pt x="2389425" y="11914"/>
                </a:lnTo>
                <a:lnTo>
                  <a:pt x="2396248" y="21670"/>
                </a:lnTo>
                <a:lnTo>
                  <a:pt x="2406129" y="28262"/>
                </a:lnTo>
                <a:lnTo>
                  <a:pt x="2418143" y="30683"/>
                </a:lnTo>
                <a:lnTo>
                  <a:pt x="2449067" y="30683"/>
                </a:lnTo>
                <a:lnTo>
                  <a:pt x="2449067" y="60960"/>
                </a:lnTo>
                <a:close/>
              </a:path>
              <a:path w="2510154" h="629285">
                <a:moveTo>
                  <a:pt x="2449067" y="30683"/>
                </a:moveTo>
                <a:lnTo>
                  <a:pt x="2418143" y="30683"/>
                </a:lnTo>
                <a:lnTo>
                  <a:pt x="2430154" y="28262"/>
                </a:lnTo>
                <a:lnTo>
                  <a:pt x="2439968" y="21670"/>
                </a:lnTo>
                <a:lnTo>
                  <a:pt x="2446600" y="11914"/>
                </a:lnTo>
                <a:lnTo>
                  <a:pt x="2449067" y="0"/>
                </a:lnTo>
                <a:lnTo>
                  <a:pt x="2449067" y="30683"/>
                </a:lnTo>
                <a:close/>
              </a:path>
              <a:path w="2510154" h="629285">
                <a:moveTo>
                  <a:pt x="61950" y="628777"/>
                </a:moveTo>
                <a:lnTo>
                  <a:pt x="37940" y="623926"/>
                </a:lnTo>
                <a:lnTo>
                  <a:pt x="18307" y="610687"/>
                </a:lnTo>
                <a:lnTo>
                  <a:pt x="5007" y="591031"/>
                </a:lnTo>
                <a:lnTo>
                  <a:pt x="0" y="566928"/>
                </a:lnTo>
                <a:lnTo>
                  <a:pt x="50" y="123202"/>
                </a:lnTo>
                <a:lnTo>
                  <a:pt x="5016" y="99288"/>
                </a:lnTo>
                <a:lnTo>
                  <a:pt x="18373" y="79548"/>
                </a:lnTo>
                <a:lnTo>
                  <a:pt x="38165" y="66135"/>
                </a:lnTo>
                <a:lnTo>
                  <a:pt x="62483" y="60960"/>
                </a:lnTo>
                <a:lnTo>
                  <a:pt x="2449067" y="60960"/>
                </a:lnTo>
                <a:lnTo>
                  <a:pt x="2473021" y="56439"/>
                </a:lnTo>
                <a:lnTo>
                  <a:pt x="2492535" y="43405"/>
                </a:lnTo>
                <a:lnTo>
                  <a:pt x="2505555" y="23908"/>
                </a:lnTo>
                <a:lnTo>
                  <a:pt x="2510027" y="0"/>
                </a:lnTo>
                <a:lnTo>
                  <a:pt x="2510027" y="92367"/>
                </a:lnTo>
                <a:lnTo>
                  <a:pt x="92798" y="92367"/>
                </a:lnTo>
                <a:lnTo>
                  <a:pt x="80802" y="94793"/>
                </a:lnTo>
                <a:lnTo>
                  <a:pt x="71054" y="101428"/>
                </a:lnTo>
                <a:lnTo>
                  <a:pt x="64600" y="111301"/>
                </a:lnTo>
                <a:lnTo>
                  <a:pt x="62526" y="123202"/>
                </a:lnTo>
                <a:lnTo>
                  <a:pt x="62483" y="184404"/>
                </a:lnTo>
                <a:lnTo>
                  <a:pt x="2510027" y="184404"/>
                </a:lnTo>
                <a:lnTo>
                  <a:pt x="2510027" y="443484"/>
                </a:lnTo>
                <a:lnTo>
                  <a:pt x="2505555" y="467645"/>
                </a:lnTo>
                <a:lnTo>
                  <a:pt x="2492535" y="487384"/>
                </a:lnTo>
                <a:lnTo>
                  <a:pt x="2473021" y="500794"/>
                </a:lnTo>
                <a:lnTo>
                  <a:pt x="2449067" y="505968"/>
                </a:lnTo>
                <a:lnTo>
                  <a:pt x="123443" y="505968"/>
                </a:lnTo>
                <a:lnTo>
                  <a:pt x="123443" y="566928"/>
                </a:lnTo>
                <a:lnTo>
                  <a:pt x="118707" y="591031"/>
                </a:lnTo>
                <a:lnTo>
                  <a:pt x="105546" y="610687"/>
                </a:lnTo>
                <a:lnTo>
                  <a:pt x="85960" y="623926"/>
                </a:lnTo>
                <a:lnTo>
                  <a:pt x="61950" y="628777"/>
                </a:lnTo>
                <a:close/>
              </a:path>
              <a:path w="2510154" h="629285">
                <a:moveTo>
                  <a:pt x="2510027" y="184404"/>
                </a:moveTo>
                <a:lnTo>
                  <a:pt x="62483" y="184404"/>
                </a:lnTo>
                <a:lnTo>
                  <a:pt x="86188" y="179836"/>
                </a:lnTo>
                <a:lnTo>
                  <a:pt x="105637" y="166762"/>
                </a:lnTo>
                <a:lnTo>
                  <a:pt x="118796" y="147208"/>
                </a:lnTo>
                <a:lnTo>
                  <a:pt x="123634" y="123202"/>
                </a:lnTo>
                <a:lnTo>
                  <a:pt x="121211" y="111199"/>
                </a:lnTo>
                <a:lnTo>
                  <a:pt x="114603" y="101398"/>
                </a:lnTo>
                <a:lnTo>
                  <a:pt x="104801" y="94790"/>
                </a:lnTo>
                <a:lnTo>
                  <a:pt x="92798" y="92367"/>
                </a:lnTo>
                <a:lnTo>
                  <a:pt x="2510027" y="92367"/>
                </a:lnTo>
                <a:lnTo>
                  <a:pt x="2510027" y="184404"/>
                </a:lnTo>
                <a:close/>
              </a:path>
            </a:pathLst>
          </a:custGeom>
          <a:solidFill>
            <a:srgbClr val="FFD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35267" y="1600200"/>
            <a:ext cx="2453640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69761" y="1597533"/>
            <a:ext cx="2523096" cy="702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634416" y="1713280"/>
            <a:ext cx="1854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FF"/>
                </a:solidFill>
                <a:latin typeface="华文琥珀"/>
                <a:cs typeface="华文琥珀"/>
              </a:rPr>
              <a:t>十大最美实验</a:t>
            </a:r>
            <a:endParaRPr sz="2400">
              <a:latin typeface="华文琥珀"/>
              <a:cs typeface="华文琥珀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45079" y="1655064"/>
            <a:ext cx="2650490" cy="599440"/>
          </a:xfrm>
          <a:custGeom>
            <a:avLst/>
            <a:gdLst/>
            <a:ahLst/>
            <a:cxnLst/>
            <a:rect l="l" t="t" r="r" b="b"/>
            <a:pathLst>
              <a:path w="2650490" h="599439">
                <a:moveTo>
                  <a:pt x="2650235" y="376428"/>
                </a:moveTo>
                <a:lnTo>
                  <a:pt x="0" y="376428"/>
                </a:lnTo>
                <a:lnTo>
                  <a:pt x="0" y="0"/>
                </a:lnTo>
                <a:lnTo>
                  <a:pt x="2650235" y="0"/>
                </a:lnTo>
                <a:lnTo>
                  <a:pt x="2650235" y="376428"/>
                </a:lnTo>
                <a:close/>
              </a:path>
              <a:path w="2650490" h="599439">
                <a:moveTo>
                  <a:pt x="1600199" y="449580"/>
                </a:moveTo>
                <a:lnTo>
                  <a:pt x="1051559" y="449580"/>
                </a:lnTo>
                <a:lnTo>
                  <a:pt x="1051559" y="376428"/>
                </a:lnTo>
                <a:lnTo>
                  <a:pt x="1600199" y="376428"/>
                </a:lnTo>
                <a:lnTo>
                  <a:pt x="1600199" y="449580"/>
                </a:lnTo>
                <a:close/>
              </a:path>
              <a:path w="2650490" h="599439">
                <a:moveTo>
                  <a:pt x="1325880" y="598932"/>
                </a:moveTo>
                <a:lnTo>
                  <a:pt x="722375" y="449580"/>
                </a:lnTo>
                <a:lnTo>
                  <a:pt x="1929383" y="449580"/>
                </a:lnTo>
                <a:lnTo>
                  <a:pt x="1325880" y="598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39403" y="1648332"/>
            <a:ext cx="2662555" cy="612775"/>
          </a:xfrm>
          <a:custGeom>
            <a:avLst/>
            <a:gdLst/>
            <a:ahLst/>
            <a:cxnLst/>
            <a:rect l="l" t="t" r="r" b="b"/>
            <a:pathLst>
              <a:path w="2662554" h="612775">
                <a:moveTo>
                  <a:pt x="1050683" y="389991"/>
                </a:moveTo>
                <a:lnTo>
                  <a:pt x="0" y="389991"/>
                </a:lnTo>
                <a:lnTo>
                  <a:pt x="0" y="0"/>
                </a:lnTo>
                <a:lnTo>
                  <a:pt x="2662389" y="0"/>
                </a:lnTo>
                <a:lnTo>
                  <a:pt x="266238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77291"/>
                </a:lnTo>
                <a:lnTo>
                  <a:pt x="6350" y="377291"/>
                </a:lnTo>
                <a:lnTo>
                  <a:pt x="12700" y="383641"/>
                </a:lnTo>
                <a:lnTo>
                  <a:pt x="1050683" y="383641"/>
                </a:lnTo>
                <a:lnTo>
                  <a:pt x="1050683" y="389991"/>
                </a:lnTo>
                <a:close/>
              </a:path>
              <a:path w="2662554" h="61277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662554" h="612775">
                <a:moveTo>
                  <a:pt x="2649689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649689" y="6350"/>
                </a:lnTo>
                <a:lnTo>
                  <a:pt x="2649689" y="12700"/>
                </a:lnTo>
                <a:close/>
              </a:path>
              <a:path w="2662554" h="612775">
                <a:moveTo>
                  <a:pt x="2649689" y="383641"/>
                </a:moveTo>
                <a:lnTo>
                  <a:pt x="2649689" y="6350"/>
                </a:lnTo>
                <a:lnTo>
                  <a:pt x="2656039" y="12700"/>
                </a:lnTo>
                <a:lnTo>
                  <a:pt x="2662389" y="12700"/>
                </a:lnTo>
                <a:lnTo>
                  <a:pt x="2662389" y="377291"/>
                </a:lnTo>
                <a:lnTo>
                  <a:pt x="2656039" y="377291"/>
                </a:lnTo>
                <a:lnTo>
                  <a:pt x="2649689" y="383641"/>
                </a:lnTo>
                <a:close/>
              </a:path>
              <a:path w="2662554" h="612775">
                <a:moveTo>
                  <a:pt x="2662389" y="12700"/>
                </a:moveTo>
                <a:lnTo>
                  <a:pt x="2656039" y="12700"/>
                </a:lnTo>
                <a:lnTo>
                  <a:pt x="2649689" y="6350"/>
                </a:lnTo>
                <a:lnTo>
                  <a:pt x="2662389" y="6350"/>
                </a:lnTo>
                <a:lnTo>
                  <a:pt x="2662389" y="12700"/>
                </a:lnTo>
                <a:close/>
              </a:path>
              <a:path w="2662554" h="612775">
                <a:moveTo>
                  <a:pt x="12700" y="383641"/>
                </a:moveTo>
                <a:lnTo>
                  <a:pt x="6350" y="377291"/>
                </a:lnTo>
                <a:lnTo>
                  <a:pt x="12700" y="377291"/>
                </a:lnTo>
                <a:lnTo>
                  <a:pt x="12700" y="383641"/>
                </a:lnTo>
                <a:close/>
              </a:path>
              <a:path w="2662554" h="612775">
                <a:moveTo>
                  <a:pt x="1063383" y="389991"/>
                </a:moveTo>
                <a:lnTo>
                  <a:pt x="1057033" y="389991"/>
                </a:lnTo>
                <a:lnTo>
                  <a:pt x="1050683" y="383641"/>
                </a:lnTo>
                <a:lnTo>
                  <a:pt x="12700" y="383641"/>
                </a:lnTo>
                <a:lnTo>
                  <a:pt x="12700" y="377291"/>
                </a:lnTo>
                <a:lnTo>
                  <a:pt x="1063383" y="377291"/>
                </a:lnTo>
                <a:lnTo>
                  <a:pt x="1063383" y="389991"/>
                </a:lnTo>
                <a:close/>
              </a:path>
              <a:path w="2662554" h="612775">
                <a:moveTo>
                  <a:pt x="1882814" y="462305"/>
                </a:moveTo>
                <a:lnTo>
                  <a:pt x="1599006" y="462305"/>
                </a:lnTo>
                <a:lnTo>
                  <a:pt x="1599006" y="377291"/>
                </a:lnTo>
                <a:lnTo>
                  <a:pt x="2649689" y="377291"/>
                </a:lnTo>
                <a:lnTo>
                  <a:pt x="2649689" y="383641"/>
                </a:lnTo>
                <a:lnTo>
                  <a:pt x="1611706" y="383641"/>
                </a:lnTo>
                <a:lnTo>
                  <a:pt x="1605356" y="389991"/>
                </a:lnTo>
                <a:lnTo>
                  <a:pt x="1611706" y="389991"/>
                </a:lnTo>
                <a:lnTo>
                  <a:pt x="1611706" y="449605"/>
                </a:lnTo>
                <a:lnTo>
                  <a:pt x="1605356" y="449605"/>
                </a:lnTo>
                <a:lnTo>
                  <a:pt x="1611706" y="455955"/>
                </a:lnTo>
                <a:lnTo>
                  <a:pt x="1908387" y="455955"/>
                </a:lnTo>
                <a:lnTo>
                  <a:pt x="1882814" y="462305"/>
                </a:lnTo>
                <a:close/>
              </a:path>
              <a:path w="2662554" h="612775">
                <a:moveTo>
                  <a:pt x="2662389" y="389991"/>
                </a:moveTo>
                <a:lnTo>
                  <a:pt x="1611706" y="389991"/>
                </a:lnTo>
                <a:lnTo>
                  <a:pt x="1611706" y="383641"/>
                </a:lnTo>
                <a:lnTo>
                  <a:pt x="2649689" y="383641"/>
                </a:lnTo>
                <a:lnTo>
                  <a:pt x="2656039" y="377291"/>
                </a:lnTo>
                <a:lnTo>
                  <a:pt x="2662389" y="377291"/>
                </a:lnTo>
                <a:lnTo>
                  <a:pt x="2662389" y="389991"/>
                </a:lnTo>
                <a:close/>
              </a:path>
              <a:path w="2662554" h="612775">
                <a:moveTo>
                  <a:pt x="1050683" y="455955"/>
                </a:moveTo>
                <a:lnTo>
                  <a:pt x="1050683" y="383641"/>
                </a:lnTo>
                <a:lnTo>
                  <a:pt x="1057033" y="389991"/>
                </a:lnTo>
                <a:lnTo>
                  <a:pt x="1063383" y="389991"/>
                </a:lnTo>
                <a:lnTo>
                  <a:pt x="1063383" y="449605"/>
                </a:lnTo>
                <a:lnTo>
                  <a:pt x="1057033" y="449605"/>
                </a:lnTo>
                <a:lnTo>
                  <a:pt x="1050683" y="455955"/>
                </a:lnTo>
                <a:close/>
              </a:path>
              <a:path w="2662554" h="612775">
                <a:moveTo>
                  <a:pt x="1611706" y="389991"/>
                </a:moveTo>
                <a:lnTo>
                  <a:pt x="1605356" y="389991"/>
                </a:lnTo>
                <a:lnTo>
                  <a:pt x="1611706" y="383641"/>
                </a:lnTo>
                <a:lnTo>
                  <a:pt x="1611706" y="389991"/>
                </a:lnTo>
                <a:close/>
              </a:path>
              <a:path w="2662554" h="612775">
                <a:moveTo>
                  <a:pt x="1331201" y="612368"/>
                </a:moveTo>
                <a:lnTo>
                  <a:pt x="677163" y="449973"/>
                </a:lnTo>
                <a:lnTo>
                  <a:pt x="677214" y="449605"/>
                </a:lnTo>
                <a:lnTo>
                  <a:pt x="1050683" y="449605"/>
                </a:lnTo>
                <a:lnTo>
                  <a:pt x="1050683" y="449783"/>
                </a:lnTo>
                <a:lnTo>
                  <a:pt x="729145" y="449783"/>
                </a:lnTo>
                <a:lnTo>
                  <a:pt x="727608" y="462305"/>
                </a:lnTo>
                <a:lnTo>
                  <a:pt x="779575" y="462305"/>
                </a:lnTo>
                <a:lnTo>
                  <a:pt x="1331194" y="599275"/>
                </a:lnTo>
                <a:lnTo>
                  <a:pt x="1329664" y="599655"/>
                </a:lnTo>
                <a:lnTo>
                  <a:pt x="1382400" y="599655"/>
                </a:lnTo>
                <a:lnTo>
                  <a:pt x="1331201" y="612368"/>
                </a:lnTo>
                <a:close/>
              </a:path>
              <a:path w="2662554" h="612775">
                <a:moveTo>
                  <a:pt x="1063383" y="455955"/>
                </a:moveTo>
                <a:lnTo>
                  <a:pt x="1050683" y="455955"/>
                </a:lnTo>
                <a:lnTo>
                  <a:pt x="1057033" y="449605"/>
                </a:lnTo>
                <a:lnTo>
                  <a:pt x="1063383" y="449605"/>
                </a:lnTo>
                <a:lnTo>
                  <a:pt x="1063383" y="455955"/>
                </a:lnTo>
                <a:close/>
              </a:path>
              <a:path w="2662554" h="612775">
                <a:moveTo>
                  <a:pt x="1611706" y="455955"/>
                </a:moveTo>
                <a:lnTo>
                  <a:pt x="1605356" y="449605"/>
                </a:lnTo>
                <a:lnTo>
                  <a:pt x="1611706" y="449605"/>
                </a:lnTo>
                <a:lnTo>
                  <a:pt x="1611706" y="455955"/>
                </a:lnTo>
                <a:close/>
              </a:path>
              <a:path w="2662554" h="612775">
                <a:moveTo>
                  <a:pt x="1908387" y="455955"/>
                </a:moveTo>
                <a:lnTo>
                  <a:pt x="1611706" y="455955"/>
                </a:lnTo>
                <a:lnTo>
                  <a:pt x="1611706" y="449605"/>
                </a:lnTo>
                <a:lnTo>
                  <a:pt x="1985175" y="449605"/>
                </a:lnTo>
                <a:lnTo>
                  <a:pt x="1985199" y="449783"/>
                </a:lnTo>
                <a:lnTo>
                  <a:pt x="1933244" y="449783"/>
                </a:lnTo>
                <a:lnTo>
                  <a:pt x="1908387" y="455955"/>
                </a:lnTo>
                <a:close/>
              </a:path>
              <a:path w="2662554" h="612775">
                <a:moveTo>
                  <a:pt x="779575" y="462305"/>
                </a:moveTo>
                <a:lnTo>
                  <a:pt x="727608" y="462305"/>
                </a:lnTo>
                <a:lnTo>
                  <a:pt x="729145" y="449783"/>
                </a:lnTo>
                <a:lnTo>
                  <a:pt x="779575" y="462305"/>
                </a:lnTo>
                <a:close/>
              </a:path>
              <a:path w="2662554" h="612775">
                <a:moveTo>
                  <a:pt x="1063383" y="462305"/>
                </a:moveTo>
                <a:lnTo>
                  <a:pt x="779575" y="462305"/>
                </a:lnTo>
                <a:lnTo>
                  <a:pt x="729145" y="449783"/>
                </a:lnTo>
                <a:lnTo>
                  <a:pt x="1050683" y="449783"/>
                </a:lnTo>
                <a:lnTo>
                  <a:pt x="1050683" y="455955"/>
                </a:lnTo>
                <a:lnTo>
                  <a:pt x="1063383" y="455955"/>
                </a:lnTo>
                <a:lnTo>
                  <a:pt x="1063383" y="462305"/>
                </a:lnTo>
                <a:close/>
              </a:path>
              <a:path w="2662554" h="612775">
                <a:moveTo>
                  <a:pt x="1382400" y="599655"/>
                </a:moveTo>
                <a:lnTo>
                  <a:pt x="1332725" y="599655"/>
                </a:lnTo>
                <a:lnTo>
                  <a:pt x="1331194" y="599275"/>
                </a:lnTo>
                <a:lnTo>
                  <a:pt x="1933244" y="449783"/>
                </a:lnTo>
                <a:lnTo>
                  <a:pt x="1934781" y="462305"/>
                </a:lnTo>
                <a:lnTo>
                  <a:pt x="1935561" y="462305"/>
                </a:lnTo>
                <a:lnTo>
                  <a:pt x="1382400" y="599655"/>
                </a:lnTo>
                <a:close/>
              </a:path>
              <a:path w="2662554" h="612775">
                <a:moveTo>
                  <a:pt x="1935561" y="462305"/>
                </a:moveTo>
                <a:lnTo>
                  <a:pt x="1934781" y="462305"/>
                </a:lnTo>
                <a:lnTo>
                  <a:pt x="1933244" y="449783"/>
                </a:lnTo>
                <a:lnTo>
                  <a:pt x="1985199" y="449783"/>
                </a:lnTo>
                <a:lnTo>
                  <a:pt x="1985225" y="449973"/>
                </a:lnTo>
                <a:lnTo>
                  <a:pt x="1935561" y="462305"/>
                </a:lnTo>
                <a:close/>
              </a:path>
              <a:path w="2662554" h="612775">
                <a:moveTo>
                  <a:pt x="1332725" y="599655"/>
                </a:moveTo>
                <a:lnTo>
                  <a:pt x="1329664" y="599655"/>
                </a:lnTo>
                <a:lnTo>
                  <a:pt x="1331194" y="599275"/>
                </a:lnTo>
                <a:lnTo>
                  <a:pt x="1332725" y="599655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708948" y="1664207"/>
            <a:ext cx="23221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C000"/>
                </a:solidFill>
                <a:latin typeface="黑体"/>
                <a:cs typeface="黑体"/>
              </a:rPr>
              <a:t>一个转换、两次放</a:t>
            </a:r>
            <a:r>
              <a:rPr dirty="0" sz="2000" spc="-5" b="1">
                <a:solidFill>
                  <a:srgbClr val="FFC000"/>
                </a:solidFill>
                <a:latin typeface="黑体"/>
                <a:cs typeface="黑体"/>
              </a:rPr>
              <a:t>大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58840" y="2350007"/>
            <a:ext cx="2912364" cy="1667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55550" y="2348090"/>
            <a:ext cx="1329258" cy="8323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89684" y="3563645"/>
            <a:ext cx="673442" cy="5118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659154" y="2553995"/>
            <a:ext cx="340995" cy="552450"/>
          </a:xfrm>
          <a:custGeom>
            <a:avLst/>
            <a:gdLst/>
            <a:ahLst/>
            <a:cxnLst/>
            <a:rect l="l" t="t" r="r" b="b"/>
            <a:pathLst>
              <a:path w="340995" h="552450">
                <a:moveTo>
                  <a:pt x="17576" y="552411"/>
                </a:moveTo>
                <a:lnTo>
                  <a:pt x="0" y="545058"/>
                </a:lnTo>
                <a:lnTo>
                  <a:pt x="228447" y="0"/>
                </a:lnTo>
                <a:lnTo>
                  <a:pt x="340804" y="12"/>
                </a:lnTo>
                <a:lnTo>
                  <a:pt x="340804" y="13207"/>
                </a:lnTo>
                <a:lnTo>
                  <a:pt x="243560" y="13207"/>
                </a:lnTo>
                <a:lnTo>
                  <a:pt x="234772" y="19050"/>
                </a:lnTo>
                <a:lnTo>
                  <a:pt x="241111" y="19050"/>
                </a:lnTo>
                <a:lnTo>
                  <a:pt x="17576" y="552411"/>
                </a:lnTo>
                <a:close/>
              </a:path>
              <a:path w="340995" h="552450">
                <a:moveTo>
                  <a:pt x="241111" y="19050"/>
                </a:moveTo>
                <a:lnTo>
                  <a:pt x="234772" y="19050"/>
                </a:lnTo>
                <a:lnTo>
                  <a:pt x="243560" y="13207"/>
                </a:lnTo>
                <a:lnTo>
                  <a:pt x="241111" y="19050"/>
                </a:lnTo>
                <a:close/>
              </a:path>
              <a:path w="340995" h="552450">
                <a:moveTo>
                  <a:pt x="340804" y="19062"/>
                </a:moveTo>
                <a:lnTo>
                  <a:pt x="241111" y="19050"/>
                </a:lnTo>
                <a:lnTo>
                  <a:pt x="243560" y="13207"/>
                </a:lnTo>
                <a:lnTo>
                  <a:pt x="340804" y="13207"/>
                </a:lnTo>
                <a:lnTo>
                  <a:pt x="340804" y="19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048676" y="2379129"/>
            <a:ext cx="23241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2</a:t>
            </a:r>
            <a:r>
              <a:rPr dirty="0" sz="1600" spc="-5" b="1" i="1">
                <a:latin typeface="Times New Roman"/>
                <a:cs typeface="Times New Roman"/>
              </a:rPr>
              <a:t>θ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79612" y="3014751"/>
            <a:ext cx="14478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 i="1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83269" y="3660317"/>
            <a:ext cx="572135" cy="427355"/>
          </a:xfrm>
          <a:custGeom>
            <a:avLst/>
            <a:gdLst/>
            <a:ahLst/>
            <a:cxnLst/>
            <a:rect l="l" t="t" r="r" b="b"/>
            <a:pathLst>
              <a:path w="572134" h="427354">
                <a:moveTo>
                  <a:pt x="266169" y="427044"/>
                </a:moveTo>
                <a:lnTo>
                  <a:pt x="223702" y="423735"/>
                </a:lnTo>
                <a:lnTo>
                  <a:pt x="182661" y="412318"/>
                </a:lnTo>
                <a:lnTo>
                  <a:pt x="144885" y="393513"/>
                </a:lnTo>
                <a:lnTo>
                  <a:pt x="110709" y="367978"/>
                </a:lnTo>
                <a:lnTo>
                  <a:pt x="80467" y="336366"/>
                </a:lnTo>
                <a:lnTo>
                  <a:pt x="54495" y="299334"/>
                </a:lnTo>
                <a:lnTo>
                  <a:pt x="33127" y="257536"/>
                </a:lnTo>
                <a:lnTo>
                  <a:pt x="16698" y="211628"/>
                </a:lnTo>
                <a:lnTo>
                  <a:pt x="5544" y="162265"/>
                </a:lnTo>
                <a:lnTo>
                  <a:pt x="0" y="110103"/>
                </a:lnTo>
                <a:lnTo>
                  <a:pt x="399" y="55796"/>
                </a:lnTo>
                <a:lnTo>
                  <a:pt x="7078" y="0"/>
                </a:lnTo>
                <a:lnTo>
                  <a:pt x="50197" y="22013"/>
                </a:lnTo>
                <a:lnTo>
                  <a:pt x="94417" y="41724"/>
                </a:lnTo>
                <a:lnTo>
                  <a:pt x="139709" y="59070"/>
                </a:lnTo>
                <a:lnTo>
                  <a:pt x="186041" y="73993"/>
                </a:lnTo>
                <a:lnTo>
                  <a:pt x="233382" y="86433"/>
                </a:lnTo>
                <a:lnTo>
                  <a:pt x="281703" y="96329"/>
                </a:lnTo>
                <a:lnTo>
                  <a:pt x="330539" y="103558"/>
                </a:lnTo>
                <a:lnTo>
                  <a:pt x="379288" y="108050"/>
                </a:lnTo>
                <a:lnTo>
                  <a:pt x="427864" y="109842"/>
                </a:lnTo>
                <a:lnTo>
                  <a:pt x="569263" y="109842"/>
                </a:lnTo>
                <a:lnTo>
                  <a:pt x="559002" y="154169"/>
                </a:lnTo>
                <a:lnTo>
                  <a:pt x="540907" y="205390"/>
                </a:lnTo>
                <a:lnTo>
                  <a:pt x="517938" y="252552"/>
                </a:lnTo>
                <a:lnTo>
                  <a:pt x="490636" y="295156"/>
                </a:lnTo>
                <a:lnTo>
                  <a:pt x="459544" y="332702"/>
                </a:lnTo>
                <a:lnTo>
                  <a:pt x="425202" y="364688"/>
                </a:lnTo>
                <a:lnTo>
                  <a:pt x="388152" y="390616"/>
                </a:lnTo>
                <a:lnTo>
                  <a:pt x="348936" y="409985"/>
                </a:lnTo>
                <a:lnTo>
                  <a:pt x="308094" y="422294"/>
                </a:lnTo>
                <a:lnTo>
                  <a:pt x="266169" y="427044"/>
                </a:lnTo>
                <a:close/>
              </a:path>
              <a:path w="572134" h="427354">
                <a:moveTo>
                  <a:pt x="569263" y="109842"/>
                </a:moveTo>
                <a:lnTo>
                  <a:pt x="427864" y="109842"/>
                </a:lnTo>
                <a:lnTo>
                  <a:pt x="476179" y="108971"/>
                </a:lnTo>
                <a:lnTo>
                  <a:pt x="524148" y="105474"/>
                </a:lnTo>
                <a:lnTo>
                  <a:pt x="571682" y="99390"/>
                </a:lnTo>
                <a:lnTo>
                  <a:pt x="569263" y="1098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276378" y="3650576"/>
            <a:ext cx="587375" cy="441959"/>
          </a:xfrm>
          <a:custGeom>
            <a:avLst/>
            <a:gdLst/>
            <a:ahLst/>
            <a:cxnLst/>
            <a:rect l="l" t="t" r="r" b="b"/>
            <a:pathLst>
              <a:path w="587375" h="441960">
                <a:moveTo>
                  <a:pt x="289445" y="441960"/>
                </a:moveTo>
                <a:lnTo>
                  <a:pt x="252056" y="441960"/>
                </a:lnTo>
                <a:lnTo>
                  <a:pt x="244538" y="440689"/>
                </a:lnTo>
                <a:lnTo>
                  <a:pt x="237007" y="440689"/>
                </a:lnTo>
                <a:lnTo>
                  <a:pt x="222008" y="438150"/>
                </a:lnTo>
                <a:lnTo>
                  <a:pt x="214617" y="435610"/>
                </a:lnTo>
                <a:lnTo>
                  <a:pt x="207314" y="434339"/>
                </a:lnTo>
                <a:lnTo>
                  <a:pt x="179095" y="424179"/>
                </a:lnTo>
                <a:lnTo>
                  <a:pt x="172288" y="420370"/>
                </a:lnTo>
                <a:lnTo>
                  <a:pt x="165582" y="417829"/>
                </a:lnTo>
                <a:lnTo>
                  <a:pt x="127685" y="393700"/>
                </a:lnTo>
                <a:lnTo>
                  <a:pt x="94018" y="363220"/>
                </a:lnTo>
                <a:lnTo>
                  <a:pt x="83794" y="350520"/>
                </a:lnTo>
                <a:lnTo>
                  <a:pt x="78879" y="345439"/>
                </a:lnTo>
                <a:lnTo>
                  <a:pt x="74091" y="339089"/>
                </a:lnTo>
                <a:lnTo>
                  <a:pt x="69443" y="332739"/>
                </a:lnTo>
                <a:lnTo>
                  <a:pt x="64935" y="326389"/>
                </a:lnTo>
                <a:lnTo>
                  <a:pt x="60553" y="318770"/>
                </a:lnTo>
                <a:lnTo>
                  <a:pt x="56324" y="312420"/>
                </a:lnTo>
                <a:lnTo>
                  <a:pt x="52222" y="304800"/>
                </a:lnTo>
                <a:lnTo>
                  <a:pt x="48259" y="298450"/>
                </a:lnTo>
                <a:lnTo>
                  <a:pt x="44449" y="290829"/>
                </a:lnTo>
                <a:lnTo>
                  <a:pt x="27584" y="252729"/>
                </a:lnTo>
                <a:lnTo>
                  <a:pt x="21894" y="236220"/>
                </a:lnTo>
                <a:lnTo>
                  <a:pt x="19291" y="228600"/>
                </a:lnTo>
                <a:lnTo>
                  <a:pt x="16840" y="219710"/>
                </a:lnTo>
                <a:lnTo>
                  <a:pt x="14541" y="212089"/>
                </a:lnTo>
                <a:lnTo>
                  <a:pt x="12407" y="203200"/>
                </a:lnTo>
                <a:lnTo>
                  <a:pt x="10439" y="194310"/>
                </a:lnTo>
                <a:lnTo>
                  <a:pt x="8635" y="185420"/>
                </a:lnTo>
                <a:lnTo>
                  <a:pt x="6984" y="177800"/>
                </a:lnTo>
                <a:lnTo>
                  <a:pt x="1333" y="132079"/>
                </a:lnTo>
                <a:lnTo>
                  <a:pt x="0" y="91439"/>
                </a:lnTo>
                <a:lnTo>
                  <a:pt x="107" y="83820"/>
                </a:lnTo>
                <a:lnTo>
                  <a:pt x="3403" y="36829"/>
                </a:lnTo>
                <a:lnTo>
                  <a:pt x="9156" y="0"/>
                </a:lnTo>
                <a:lnTo>
                  <a:pt x="30334" y="10160"/>
                </a:lnTo>
                <a:lnTo>
                  <a:pt x="20231" y="10160"/>
                </a:lnTo>
                <a:lnTo>
                  <a:pt x="10985" y="15239"/>
                </a:lnTo>
                <a:lnTo>
                  <a:pt x="18834" y="18957"/>
                </a:lnTo>
                <a:lnTo>
                  <a:pt x="18618" y="20320"/>
                </a:lnTo>
                <a:lnTo>
                  <a:pt x="17221" y="29210"/>
                </a:lnTo>
                <a:lnTo>
                  <a:pt x="16167" y="38100"/>
                </a:lnTo>
                <a:lnTo>
                  <a:pt x="16027" y="38100"/>
                </a:lnTo>
                <a:lnTo>
                  <a:pt x="14998" y="48260"/>
                </a:lnTo>
                <a:lnTo>
                  <a:pt x="14173" y="57150"/>
                </a:lnTo>
                <a:lnTo>
                  <a:pt x="13458" y="68579"/>
                </a:lnTo>
                <a:lnTo>
                  <a:pt x="13055" y="76200"/>
                </a:lnTo>
                <a:lnTo>
                  <a:pt x="12805" y="83820"/>
                </a:lnTo>
                <a:lnTo>
                  <a:pt x="12700" y="91439"/>
                </a:lnTo>
                <a:lnTo>
                  <a:pt x="12725" y="104139"/>
                </a:lnTo>
                <a:lnTo>
                  <a:pt x="15709" y="148589"/>
                </a:lnTo>
                <a:lnTo>
                  <a:pt x="16802" y="157479"/>
                </a:lnTo>
                <a:lnTo>
                  <a:pt x="18072" y="166370"/>
                </a:lnTo>
                <a:lnTo>
                  <a:pt x="19507" y="175260"/>
                </a:lnTo>
                <a:lnTo>
                  <a:pt x="21107" y="184150"/>
                </a:lnTo>
                <a:lnTo>
                  <a:pt x="21335" y="184150"/>
                </a:lnTo>
                <a:lnTo>
                  <a:pt x="22859" y="191770"/>
                </a:lnTo>
                <a:lnTo>
                  <a:pt x="24777" y="200660"/>
                </a:lnTo>
                <a:lnTo>
                  <a:pt x="26847" y="208279"/>
                </a:lnTo>
                <a:lnTo>
                  <a:pt x="29070" y="217170"/>
                </a:lnTo>
                <a:lnTo>
                  <a:pt x="31445" y="224789"/>
                </a:lnTo>
                <a:lnTo>
                  <a:pt x="33985" y="232410"/>
                </a:lnTo>
                <a:lnTo>
                  <a:pt x="36664" y="241300"/>
                </a:lnTo>
                <a:lnTo>
                  <a:pt x="37024" y="241300"/>
                </a:lnTo>
                <a:lnTo>
                  <a:pt x="39484" y="248920"/>
                </a:lnTo>
                <a:lnTo>
                  <a:pt x="39877" y="248920"/>
                </a:lnTo>
                <a:lnTo>
                  <a:pt x="42468" y="256539"/>
                </a:lnTo>
                <a:lnTo>
                  <a:pt x="42945" y="256539"/>
                </a:lnTo>
                <a:lnTo>
                  <a:pt x="45580" y="262889"/>
                </a:lnTo>
                <a:lnTo>
                  <a:pt x="48844" y="270510"/>
                </a:lnTo>
                <a:lnTo>
                  <a:pt x="52247" y="278129"/>
                </a:lnTo>
                <a:lnTo>
                  <a:pt x="55791" y="285750"/>
                </a:lnTo>
                <a:lnTo>
                  <a:pt x="59474" y="292100"/>
                </a:lnTo>
                <a:lnTo>
                  <a:pt x="63284" y="299720"/>
                </a:lnTo>
                <a:lnTo>
                  <a:pt x="63878" y="299720"/>
                </a:lnTo>
                <a:lnTo>
                  <a:pt x="67233" y="306070"/>
                </a:lnTo>
                <a:lnTo>
                  <a:pt x="71310" y="312420"/>
                </a:lnTo>
                <a:lnTo>
                  <a:pt x="75526" y="318770"/>
                </a:lnTo>
                <a:lnTo>
                  <a:pt x="79857" y="325120"/>
                </a:lnTo>
                <a:lnTo>
                  <a:pt x="84327" y="331470"/>
                </a:lnTo>
                <a:lnTo>
                  <a:pt x="88912" y="337820"/>
                </a:lnTo>
                <a:lnTo>
                  <a:pt x="89773" y="337820"/>
                </a:lnTo>
                <a:lnTo>
                  <a:pt x="93624" y="342900"/>
                </a:lnTo>
                <a:lnTo>
                  <a:pt x="98450" y="349250"/>
                </a:lnTo>
                <a:lnTo>
                  <a:pt x="103403" y="354329"/>
                </a:lnTo>
                <a:lnTo>
                  <a:pt x="108470" y="359410"/>
                </a:lnTo>
                <a:lnTo>
                  <a:pt x="108343" y="359410"/>
                </a:lnTo>
                <a:lnTo>
                  <a:pt x="113652" y="364489"/>
                </a:lnTo>
                <a:lnTo>
                  <a:pt x="118948" y="369570"/>
                </a:lnTo>
                <a:lnTo>
                  <a:pt x="124358" y="374650"/>
                </a:lnTo>
                <a:lnTo>
                  <a:pt x="124218" y="374650"/>
                </a:lnTo>
                <a:lnTo>
                  <a:pt x="129870" y="379729"/>
                </a:lnTo>
                <a:lnTo>
                  <a:pt x="131171" y="379729"/>
                </a:lnTo>
                <a:lnTo>
                  <a:pt x="135496" y="383539"/>
                </a:lnTo>
                <a:lnTo>
                  <a:pt x="135356" y="383539"/>
                </a:lnTo>
                <a:lnTo>
                  <a:pt x="141236" y="387350"/>
                </a:lnTo>
                <a:lnTo>
                  <a:pt x="141084" y="387350"/>
                </a:lnTo>
                <a:lnTo>
                  <a:pt x="147078" y="392429"/>
                </a:lnTo>
                <a:lnTo>
                  <a:pt x="146913" y="392429"/>
                </a:lnTo>
                <a:lnTo>
                  <a:pt x="153009" y="396239"/>
                </a:lnTo>
                <a:lnTo>
                  <a:pt x="152844" y="396239"/>
                </a:lnTo>
                <a:lnTo>
                  <a:pt x="159054" y="400050"/>
                </a:lnTo>
                <a:lnTo>
                  <a:pt x="158889" y="400050"/>
                </a:lnTo>
                <a:lnTo>
                  <a:pt x="165201" y="402589"/>
                </a:lnTo>
                <a:lnTo>
                  <a:pt x="165023" y="402589"/>
                </a:lnTo>
                <a:lnTo>
                  <a:pt x="171437" y="406400"/>
                </a:lnTo>
                <a:lnTo>
                  <a:pt x="171259" y="406400"/>
                </a:lnTo>
                <a:lnTo>
                  <a:pt x="177774" y="408939"/>
                </a:lnTo>
                <a:lnTo>
                  <a:pt x="177596" y="408939"/>
                </a:lnTo>
                <a:lnTo>
                  <a:pt x="184213" y="412750"/>
                </a:lnTo>
                <a:lnTo>
                  <a:pt x="184022" y="412750"/>
                </a:lnTo>
                <a:lnTo>
                  <a:pt x="190741" y="415289"/>
                </a:lnTo>
                <a:lnTo>
                  <a:pt x="190538" y="415289"/>
                </a:lnTo>
                <a:lnTo>
                  <a:pt x="197357" y="417829"/>
                </a:lnTo>
                <a:lnTo>
                  <a:pt x="197154" y="417829"/>
                </a:lnTo>
                <a:lnTo>
                  <a:pt x="204063" y="420370"/>
                </a:lnTo>
                <a:lnTo>
                  <a:pt x="203860" y="420370"/>
                </a:lnTo>
                <a:lnTo>
                  <a:pt x="210870" y="421639"/>
                </a:lnTo>
                <a:lnTo>
                  <a:pt x="210667" y="421639"/>
                </a:lnTo>
                <a:lnTo>
                  <a:pt x="217754" y="424179"/>
                </a:lnTo>
                <a:lnTo>
                  <a:pt x="217550" y="424179"/>
                </a:lnTo>
                <a:lnTo>
                  <a:pt x="224739" y="425450"/>
                </a:lnTo>
                <a:lnTo>
                  <a:pt x="224523" y="425450"/>
                </a:lnTo>
                <a:lnTo>
                  <a:pt x="231800" y="426720"/>
                </a:lnTo>
                <a:lnTo>
                  <a:pt x="231584" y="426720"/>
                </a:lnTo>
                <a:lnTo>
                  <a:pt x="238899" y="427989"/>
                </a:lnTo>
                <a:lnTo>
                  <a:pt x="238696" y="427989"/>
                </a:lnTo>
                <a:lnTo>
                  <a:pt x="245998" y="429260"/>
                </a:lnTo>
                <a:lnTo>
                  <a:pt x="347827" y="429260"/>
                </a:lnTo>
                <a:lnTo>
                  <a:pt x="340690" y="431800"/>
                </a:lnTo>
                <a:lnTo>
                  <a:pt x="333476" y="433070"/>
                </a:lnTo>
                <a:lnTo>
                  <a:pt x="326224" y="435610"/>
                </a:lnTo>
                <a:lnTo>
                  <a:pt x="289445" y="441960"/>
                </a:lnTo>
                <a:close/>
              </a:path>
              <a:path w="587375" h="441960">
                <a:moveTo>
                  <a:pt x="18834" y="18957"/>
                </a:moveTo>
                <a:lnTo>
                  <a:pt x="10985" y="15239"/>
                </a:lnTo>
                <a:lnTo>
                  <a:pt x="20231" y="10160"/>
                </a:lnTo>
                <a:lnTo>
                  <a:pt x="18834" y="18957"/>
                </a:lnTo>
                <a:close/>
              </a:path>
              <a:path w="587375" h="441960">
                <a:moveTo>
                  <a:pt x="489572" y="124460"/>
                </a:moveTo>
                <a:lnTo>
                  <a:pt x="398043" y="124460"/>
                </a:lnTo>
                <a:lnTo>
                  <a:pt x="361238" y="121920"/>
                </a:lnTo>
                <a:lnTo>
                  <a:pt x="287489" y="111760"/>
                </a:lnTo>
                <a:lnTo>
                  <a:pt x="232816" y="100329"/>
                </a:lnTo>
                <a:lnTo>
                  <a:pt x="214858" y="95250"/>
                </a:lnTo>
                <a:lnTo>
                  <a:pt x="197053" y="91439"/>
                </a:lnTo>
                <a:lnTo>
                  <a:pt x="179387" y="85089"/>
                </a:lnTo>
                <a:lnTo>
                  <a:pt x="161861" y="80010"/>
                </a:lnTo>
                <a:lnTo>
                  <a:pt x="93256" y="54610"/>
                </a:lnTo>
                <a:lnTo>
                  <a:pt x="43383" y="31750"/>
                </a:lnTo>
                <a:lnTo>
                  <a:pt x="27076" y="22860"/>
                </a:lnTo>
                <a:lnTo>
                  <a:pt x="18834" y="18957"/>
                </a:lnTo>
                <a:lnTo>
                  <a:pt x="20231" y="10160"/>
                </a:lnTo>
                <a:lnTo>
                  <a:pt x="30334" y="10160"/>
                </a:lnTo>
                <a:lnTo>
                  <a:pt x="32981" y="11429"/>
                </a:lnTo>
                <a:lnTo>
                  <a:pt x="49072" y="20320"/>
                </a:lnTo>
                <a:lnTo>
                  <a:pt x="65316" y="27939"/>
                </a:lnTo>
                <a:lnTo>
                  <a:pt x="81699" y="35560"/>
                </a:lnTo>
                <a:lnTo>
                  <a:pt x="98247" y="43179"/>
                </a:lnTo>
                <a:lnTo>
                  <a:pt x="114947" y="49529"/>
                </a:lnTo>
                <a:lnTo>
                  <a:pt x="131787" y="55879"/>
                </a:lnTo>
                <a:lnTo>
                  <a:pt x="148767" y="62229"/>
                </a:lnTo>
                <a:lnTo>
                  <a:pt x="165900" y="68579"/>
                </a:lnTo>
                <a:lnTo>
                  <a:pt x="183184" y="73660"/>
                </a:lnTo>
                <a:lnTo>
                  <a:pt x="200596" y="78739"/>
                </a:lnTo>
                <a:lnTo>
                  <a:pt x="218147" y="83820"/>
                </a:lnTo>
                <a:lnTo>
                  <a:pt x="235851" y="87629"/>
                </a:lnTo>
                <a:lnTo>
                  <a:pt x="253682" y="91439"/>
                </a:lnTo>
                <a:lnTo>
                  <a:pt x="271652" y="95250"/>
                </a:lnTo>
                <a:lnTo>
                  <a:pt x="289763" y="99060"/>
                </a:lnTo>
                <a:lnTo>
                  <a:pt x="289623" y="99060"/>
                </a:lnTo>
                <a:lnTo>
                  <a:pt x="307949" y="101600"/>
                </a:lnTo>
                <a:lnTo>
                  <a:pt x="326136" y="105410"/>
                </a:lnTo>
                <a:lnTo>
                  <a:pt x="344309" y="106679"/>
                </a:lnTo>
                <a:lnTo>
                  <a:pt x="362470" y="109220"/>
                </a:lnTo>
                <a:lnTo>
                  <a:pt x="380631" y="110489"/>
                </a:lnTo>
                <a:lnTo>
                  <a:pt x="380491" y="110489"/>
                </a:lnTo>
                <a:lnTo>
                  <a:pt x="398754" y="111760"/>
                </a:lnTo>
                <a:lnTo>
                  <a:pt x="416737" y="111760"/>
                </a:lnTo>
                <a:lnTo>
                  <a:pt x="434949" y="113029"/>
                </a:lnTo>
                <a:lnTo>
                  <a:pt x="571810" y="113029"/>
                </a:lnTo>
                <a:lnTo>
                  <a:pt x="571043" y="116835"/>
                </a:lnTo>
                <a:lnTo>
                  <a:pt x="562051" y="118110"/>
                </a:lnTo>
                <a:lnTo>
                  <a:pt x="544004" y="119379"/>
                </a:lnTo>
                <a:lnTo>
                  <a:pt x="525919" y="121920"/>
                </a:lnTo>
                <a:lnTo>
                  <a:pt x="489572" y="124460"/>
                </a:lnTo>
                <a:close/>
              </a:path>
              <a:path w="587375" h="441960">
                <a:moveTo>
                  <a:pt x="16014" y="39370"/>
                </a:moveTo>
                <a:lnTo>
                  <a:pt x="16027" y="38100"/>
                </a:lnTo>
                <a:lnTo>
                  <a:pt x="16167" y="38100"/>
                </a:lnTo>
                <a:lnTo>
                  <a:pt x="16014" y="39370"/>
                </a:lnTo>
                <a:close/>
              </a:path>
              <a:path w="587375" h="441960">
                <a:moveTo>
                  <a:pt x="571810" y="113029"/>
                </a:moveTo>
                <a:lnTo>
                  <a:pt x="452869" y="113029"/>
                </a:lnTo>
                <a:lnTo>
                  <a:pt x="471017" y="111760"/>
                </a:lnTo>
                <a:lnTo>
                  <a:pt x="488861" y="111760"/>
                </a:lnTo>
                <a:lnTo>
                  <a:pt x="506933" y="110489"/>
                </a:lnTo>
                <a:lnTo>
                  <a:pt x="524827" y="109220"/>
                </a:lnTo>
                <a:lnTo>
                  <a:pt x="542658" y="106679"/>
                </a:lnTo>
                <a:lnTo>
                  <a:pt x="560450" y="105410"/>
                </a:lnTo>
                <a:lnTo>
                  <a:pt x="586943" y="101600"/>
                </a:lnTo>
                <a:lnTo>
                  <a:pt x="585718" y="107950"/>
                </a:lnTo>
                <a:lnTo>
                  <a:pt x="572833" y="107950"/>
                </a:lnTo>
                <a:lnTo>
                  <a:pt x="571810" y="113029"/>
                </a:lnTo>
                <a:close/>
              </a:path>
              <a:path w="587375" h="441960">
                <a:moveTo>
                  <a:pt x="571043" y="116835"/>
                </a:moveTo>
                <a:lnTo>
                  <a:pt x="572833" y="107950"/>
                </a:lnTo>
                <a:lnTo>
                  <a:pt x="579970" y="115570"/>
                </a:lnTo>
                <a:lnTo>
                  <a:pt x="571043" y="116835"/>
                </a:lnTo>
                <a:close/>
              </a:path>
              <a:path w="587375" h="441960">
                <a:moveTo>
                  <a:pt x="575246" y="154939"/>
                </a:moveTo>
                <a:lnTo>
                  <a:pt x="562279" y="154939"/>
                </a:lnTo>
                <a:lnTo>
                  <a:pt x="564743" y="144779"/>
                </a:lnTo>
                <a:lnTo>
                  <a:pt x="567016" y="135889"/>
                </a:lnTo>
                <a:lnTo>
                  <a:pt x="569125" y="127000"/>
                </a:lnTo>
                <a:lnTo>
                  <a:pt x="571068" y="116839"/>
                </a:lnTo>
                <a:lnTo>
                  <a:pt x="579970" y="115570"/>
                </a:lnTo>
                <a:lnTo>
                  <a:pt x="572833" y="107950"/>
                </a:lnTo>
                <a:lnTo>
                  <a:pt x="585718" y="107950"/>
                </a:lnTo>
                <a:lnTo>
                  <a:pt x="583514" y="119379"/>
                </a:lnTo>
                <a:lnTo>
                  <a:pt x="581520" y="129539"/>
                </a:lnTo>
                <a:lnTo>
                  <a:pt x="579361" y="138429"/>
                </a:lnTo>
                <a:lnTo>
                  <a:pt x="577024" y="148589"/>
                </a:lnTo>
                <a:lnTo>
                  <a:pt x="575246" y="154939"/>
                </a:lnTo>
                <a:close/>
              </a:path>
              <a:path w="587375" h="441960">
                <a:moveTo>
                  <a:pt x="453059" y="125729"/>
                </a:moveTo>
                <a:lnTo>
                  <a:pt x="434759" y="125729"/>
                </a:lnTo>
                <a:lnTo>
                  <a:pt x="416420" y="124460"/>
                </a:lnTo>
                <a:lnTo>
                  <a:pt x="471335" y="124460"/>
                </a:lnTo>
                <a:lnTo>
                  <a:pt x="453059" y="125729"/>
                </a:lnTo>
                <a:close/>
              </a:path>
              <a:path w="587375" h="441960">
                <a:moveTo>
                  <a:pt x="504177" y="306070"/>
                </a:moveTo>
                <a:lnTo>
                  <a:pt x="488848" y="306070"/>
                </a:lnTo>
                <a:lnTo>
                  <a:pt x="493915" y="298450"/>
                </a:lnTo>
                <a:lnTo>
                  <a:pt x="498792" y="292100"/>
                </a:lnTo>
                <a:lnTo>
                  <a:pt x="503567" y="284479"/>
                </a:lnTo>
                <a:lnTo>
                  <a:pt x="508215" y="278129"/>
                </a:lnTo>
                <a:lnTo>
                  <a:pt x="512749" y="270510"/>
                </a:lnTo>
                <a:lnTo>
                  <a:pt x="517169" y="262889"/>
                </a:lnTo>
                <a:lnTo>
                  <a:pt x="521449" y="255270"/>
                </a:lnTo>
                <a:lnTo>
                  <a:pt x="525614" y="247650"/>
                </a:lnTo>
                <a:lnTo>
                  <a:pt x="529653" y="240029"/>
                </a:lnTo>
                <a:lnTo>
                  <a:pt x="533552" y="231139"/>
                </a:lnTo>
                <a:lnTo>
                  <a:pt x="537324" y="223520"/>
                </a:lnTo>
                <a:lnTo>
                  <a:pt x="540956" y="214629"/>
                </a:lnTo>
                <a:lnTo>
                  <a:pt x="544448" y="207010"/>
                </a:lnTo>
                <a:lnTo>
                  <a:pt x="547801" y="198120"/>
                </a:lnTo>
                <a:lnTo>
                  <a:pt x="551002" y="189229"/>
                </a:lnTo>
                <a:lnTo>
                  <a:pt x="554062" y="181610"/>
                </a:lnTo>
                <a:lnTo>
                  <a:pt x="556958" y="172720"/>
                </a:lnTo>
                <a:lnTo>
                  <a:pt x="559714" y="163829"/>
                </a:lnTo>
                <a:lnTo>
                  <a:pt x="562305" y="153670"/>
                </a:lnTo>
                <a:lnTo>
                  <a:pt x="562279" y="154939"/>
                </a:lnTo>
                <a:lnTo>
                  <a:pt x="575246" y="154939"/>
                </a:lnTo>
                <a:lnTo>
                  <a:pt x="574535" y="157479"/>
                </a:lnTo>
                <a:lnTo>
                  <a:pt x="571868" y="166370"/>
                </a:lnTo>
                <a:lnTo>
                  <a:pt x="569048" y="176529"/>
                </a:lnTo>
                <a:lnTo>
                  <a:pt x="552602" y="219710"/>
                </a:lnTo>
                <a:lnTo>
                  <a:pt x="548868" y="228600"/>
                </a:lnTo>
                <a:lnTo>
                  <a:pt x="544995" y="237489"/>
                </a:lnTo>
                <a:lnTo>
                  <a:pt x="540981" y="245110"/>
                </a:lnTo>
                <a:lnTo>
                  <a:pt x="536828" y="252729"/>
                </a:lnTo>
                <a:lnTo>
                  <a:pt x="532549" y="261620"/>
                </a:lnTo>
                <a:lnTo>
                  <a:pt x="509206" y="298450"/>
                </a:lnTo>
                <a:lnTo>
                  <a:pt x="504177" y="306070"/>
                </a:lnTo>
                <a:close/>
              </a:path>
              <a:path w="587375" h="441960">
                <a:moveTo>
                  <a:pt x="21335" y="184150"/>
                </a:moveTo>
                <a:lnTo>
                  <a:pt x="21107" y="184150"/>
                </a:lnTo>
                <a:lnTo>
                  <a:pt x="21081" y="182879"/>
                </a:lnTo>
                <a:lnTo>
                  <a:pt x="21335" y="184150"/>
                </a:lnTo>
                <a:close/>
              </a:path>
              <a:path w="587375" h="441960">
                <a:moveTo>
                  <a:pt x="37024" y="241300"/>
                </a:moveTo>
                <a:lnTo>
                  <a:pt x="36664" y="241300"/>
                </a:lnTo>
                <a:lnTo>
                  <a:pt x="36614" y="240029"/>
                </a:lnTo>
                <a:lnTo>
                  <a:pt x="37024" y="241300"/>
                </a:lnTo>
                <a:close/>
              </a:path>
              <a:path w="587375" h="441960">
                <a:moveTo>
                  <a:pt x="39877" y="248920"/>
                </a:moveTo>
                <a:lnTo>
                  <a:pt x="39484" y="248920"/>
                </a:lnTo>
                <a:lnTo>
                  <a:pt x="39446" y="247650"/>
                </a:lnTo>
                <a:lnTo>
                  <a:pt x="39877" y="248920"/>
                </a:lnTo>
                <a:close/>
              </a:path>
              <a:path w="587375" h="441960">
                <a:moveTo>
                  <a:pt x="42945" y="256539"/>
                </a:moveTo>
                <a:lnTo>
                  <a:pt x="42468" y="256539"/>
                </a:lnTo>
                <a:lnTo>
                  <a:pt x="42417" y="255270"/>
                </a:lnTo>
                <a:lnTo>
                  <a:pt x="42945" y="256539"/>
                </a:lnTo>
                <a:close/>
              </a:path>
              <a:path w="587375" h="441960">
                <a:moveTo>
                  <a:pt x="63878" y="299720"/>
                </a:moveTo>
                <a:lnTo>
                  <a:pt x="63284" y="299720"/>
                </a:lnTo>
                <a:lnTo>
                  <a:pt x="63207" y="298450"/>
                </a:lnTo>
                <a:lnTo>
                  <a:pt x="63878" y="299720"/>
                </a:lnTo>
                <a:close/>
              </a:path>
              <a:path w="587375" h="441960">
                <a:moveTo>
                  <a:pt x="396481" y="406400"/>
                </a:moveTo>
                <a:lnTo>
                  <a:pt x="370395" y="406400"/>
                </a:lnTo>
                <a:lnTo>
                  <a:pt x="377139" y="402589"/>
                </a:lnTo>
                <a:lnTo>
                  <a:pt x="376986" y="402589"/>
                </a:lnTo>
                <a:lnTo>
                  <a:pt x="383666" y="398779"/>
                </a:lnTo>
                <a:lnTo>
                  <a:pt x="383514" y="398779"/>
                </a:lnTo>
                <a:lnTo>
                  <a:pt x="390143" y="394970"/>
                </a:lnTo>
                <a:lnTo>
                  <a:pt x="389991" y="394970"/>
                </a:lnTo>
                <a:lnTo>
                  <a:pt x="396557" y="391160"/>
                </a:lnTo>
                <a:lnTo>
                  <a:pt x="396417" y="391160"/>
                </a:lnTo>
                <a:lnTo>
                  <a:pt x="402907" y="387350"/>
                </a:lnTo>
                <a:lnTo>
                  <a:pt x="402767" y="387350"/>
                </a:lnTo>
                <a:lnTo>
                  <a:pt x="409193" y="383539"/>
                </a:lnTo>
                <a:lnTo>
                  <a:pt x="415416" y="378460"/>
                </a:lnTo>
                <a:lnTo>
                  <a:pt x="421576" y="374650"/>
                </a:lnTo>
                <a:lnTo>
                  <a:pt x="427647" y="369570"/>
                </a:lnTo>
                <a:lnTo>
                  <a:pt x="433654" y="364489"/>
                </a:lnTo>
                <a:lnTo>
                  <a:pt x="439585" y="359410"/>
                </a:lnTo>
                <a:lnTo>
                  <a:pt x="445427" y="354329"/>
                </a:lnTo>
                <a:lnTo>
                  <a:pt x="451192" y="347979"/>
                </a:lnTo>
                <a:lnTo>
                  <a:pt x="456869" y="342900"/>
                </a:lnTo>
                <a:lnTo>
                  <a:pt x="462445" y="336550"/>
                </a:lnTo>
                <a:lnTo>
                  <a:pt x="467944" y="331470"/>
                </a:lnTo>
                <a:lnTo>
                  <a:pt x="473341" y="325120"/>
                </a:lnTo>
                <a:lnTo>
                  <a:pt x="478637" y="318770"/>
                </a:lnTo>
                <a:lnTo>
                  <a:pt x="483831" y="312420"/>
                </a:lnTo>
                <a:lnTo>
                  <a:pt x="488937" y="304800"/>
                </a:lnTo>
                <a:lnTo>
                  <a:pt x="488848" y="306070"/>
                </a:lnTo>
                <a:lnTo>
                  <a:pt x="504177" y="306070"/>
                </a:lnTo>
                <a:lnTo>
                  <a:pt x="477342" y="339089"/>
                </a:lnTo>
                <a:lnTo>
                  <a:pt x="447954" y="368300"/>
                </a:lnTo>
                <a:lnTo>
                  <a:pt x="441807" y="374650"/>
                </a:lnTo>
                <a:lnTo>
                  <a:pt x="435571" y="379729"/>
                </a:lnTo>
                <a:lnTo>
                  <a:pt x="429247" y="384810"/>
                </a:lnTo>
                <a:lnTo>
                  <a:pt x="422846" y="388620"/>
                </a:lnTo>
                <a:lnTo>
                  <a:pt x="416356" y="393700"/>
                </a:lnTo>
                <a:lnTo>
                  <a:pt x="409803" y="397510"/>
                </a:lnTo>
                <a:lnTo>
                  <a:pt x="403174" y="402589"/>
                </a:lnTo>
                <a:lnTo>
                  <a:pt x="396481" y="406400"/>
                </a:lnTo>
                <a:close/>
              </a:path>
              <a:path w="587375" h="441960">
                <a:moveTo>
                  <a:pt x="89773" y="337820"/>
                </a:moveTo>
                <a:lnTo>
                  <a:pt x="88912" y="337820"/>
                </a:lnTo>
                <a:lnTo>
                  <a:pt x="88811" y="336550"/>
                </a:lnTo>
                <a:lnTo>
                  <a:pt x="89773" y="337820"/>
                </a:lnTo>
                <a:close/>
              </a:path>
              <a:path w="587375" h="441960">
                <a:moveTo>
                  <a:pt x="131171" y="379729"/>
                </a:moveTo>
                <a:lnTo>
                  <a:pt x="129870" y="379729"/>
                </a:lnTo>
                <a:lnTo>
                  <a:pt x="129730" y="378460"/>
                </a:lnTo>
                <a:lnTo>
                  <a:pt x="131171" y="379729"/>
                </a:lnTo>
                <a:close/>
              </a:path>
              <a:path w="587375" h="441960">
                <a:moveTo>
                  <a:pt x="347827" y="429260"/>
                </a:moveTo>
                <a:lnTo>
                  <a:pt x="288201" y="429260"/>
                </a:lnTo>
                <a:lnTo>
                  <a:pt x="295414" y="427989"/>
                </a:lnTo>
                <a:lnTo>
                  <a:pt x="295224" y="427989"/>
                </a:lnTo>
                <a:lnTo>
                  <a:pt x="302412" y="426720"/>
                </a:lnTo>
                <a:lnTo>
                  <a:pt x="302209" y="426720"/>
                </a:lnTo>
                <a:lnTo>
                  <a:pt x="309371" y="425450"/>
                </a:lnTo>
                <a:lnTo>
                  <a:pt x="309181" y="425450"/>
                </a:lnTo>
                <a:lnTo>
                  <a:pt x="316318" y="424179"/>
                </a:lnTo>
                <a:lnTo>
                  <a:pt x="316128" y="424179"/>
                </a:lnTo>
                <a:lnTo>
                  <a:pt x="323227" y="422910"/>
                </a:lnTo>
                <a:lnTo>
                  <a:pt x="323037" y="422910"/>
                </a:lnTo>
                <a:lnTo>
                  <a:pt x="330098" y="421639"/>
                </a:lnTo>
                <a:lnTo>
                  <a:pt x="329920" y="421639"/>
                </a:lnTo>
                <a:lnTo>
                  <a:pt x="336943" y="419100"/>
                </a:lnTo>
                <a:lnTo>
                  <a:pt x="336765" y="419100"/>
                </a:lnTo>
                <a:lnTo>
                  <a:pt x="343750" y="416560"/>
                </a:lnTo>
                <a:lnTo>
                  <a:pt x="343573" y="416560"/>
                </a:lnTo>
                <a:lnTo>
                  <a:pt x="350519" y="414020"/>
                </a:lnTo>
                <a:lnTo>
                  <a:pt x="350342" y="414020"/>
                </a:lnTo>
                <a:lnTo>
                  <a:pt x="357238" y="411479"/>
                </a:lnTo>
                <a:lnTo>
                  <a:pt x="357073" y="411479"/>
                </a:lnTo>
                <a:lnTo>
                  <a:pt x="363918" y="408939"/>
                </a:lnTo>
                <a:lnTo>
                  <a:pt x="363766" y="408939"/>
                </a:lnTo>
                <a:lnTo>
                  <a:pt x="370560" y="405129"/>
                </a:lnTo>
                <a:lnTo>
                  <a:pt x="370395" y="406400"/>
                </a:lnTo>
                <a:lnTo>
                  <a:pt x="396481" y="406400"/>
                </a:lnTo>
                <a:lnTo>
                  <a:pt x="382879" y="414020"/>
                </a:lnTo>
                <a:lnTo>
                  <a:pt x="375983" y="416560"/>
                </a:lnTo>
                <a:lnTo>
                  <a:pt x="369036" y="420370"/>
                </a:lnTo>
                <a:lnTo>
                  <a:pt x="362026" y="422910"/>
                </a:lnTo>
                <a:lnTo>
                  <a:pt x="354964" y="426720"/>
                </a:lnTo>
                <a:lnTo>
                  <a:pt x="347827" y="429260"/>
                </a:lnTo>
                <a:close/>
              </a:path>
              <a:path w="587375" h="441960">
                <a:moveTo>
                  <a:pt x="253098" y="429260"/>
                </a:moveTo>
                <a:lnTo>
                  <a:pt x="245998" y="429260"/>
                </a:lnTo>
                <a:lnTo>
                  <a:pt x="245795" y="427989"/>
                </a:lnTo>
                <a:lnTo>
                  <a:pt x="253098" y="429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63181" y="3789718"/>
            <a:ext cx="8241665" cy="1125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800" b="1">
                <a:latin typeface="华文楷体"/>
                <a:cs typeface="华文楷体"/>
              </a:rPr>
              <a:t>利用反射光线，增大光点移动的弧</a:t>
            </a:r>
            <a:r>
              <a:rPr dirty="0" sz="1800" spc="-5" b="1">
                <a:latin typeface="华文楷体"/>
                <a:cs typeface="华文楷体"/>
              </a:rPr>
              <a:t>长</a:t>
            </a:r>
            <a:endParaRPr sz="1800">
              <a:latin typeface="华文楷体"/>
              <a:cs typeface="华文楷体"/>
            </a:endParaRPr>
          </a:p>
          <a:p>
            <a:pPr algn="just" marL="276225" marR="5080">
              <a:lnSpc>
                <a:spcPct val="98300"/>
              </a:lnSpc>
              <a:spcBef>
                <a:spcPts val="60"/>
              </a:spcBef>
            </a:pPr>
            <a:r>
              <a:rPr dirty="0" sz="1800" b="1">
                <a:latin typeface="华文楷体"/>
                <a:cs typeface="华文楷体"/>
              </a:rPr>
              <a:t>光线射到平面镜上，当镜面偏转</a:t>
            </a:r>
            <a:r>
              <a:rPr dirty="0" sz="1800" b="1" i="1">
                <a:latin typeface="Times New Roman"/>
                <a:cs typeface="Times New Roman"/>
              </a:rPr>
              <a:t>θ</a:t>
            </a:r>
            <a:r>
              <a:rPr dirty="0" sz="1800" b="1">
                <a:latin typeface="华文楷体"/>
                <a:cs typeface="华文楷体"/>
              </a:rPr>
              <a:t>角时反射光偏转</a:t>
            </a:r>
            <a:r>
              <a:rPr dirty="0" sz="1800" b="1">
                <a:latin typeface="Times New Roman"/>
                <a:cs typeface="Times New Roman"/>
              </a:rPr>
              <a:t>2</a:t>
            </a:r>
            <a:r>
              <a:rPr dirty="0" sz="1800" b="1" i="1">
                <a:latin typeface="Times New Roman"/>
                <a:cs typeface="Times New Roman"/>
              </a:rPr>
              <a:t>θ</a:t>
            </a:r>
            <a:r>
              <a:rPr dirty="0" sz="1800" b="1">
                <a:latin typeface="华文楷体"/>
                <a:cs typeface="华文楷体"/>
              </a:rPr>
              <a:t>角，光点在刻度尺上移动</a:t>
            </a:r>
            <a:r>
              <a:rPr dirty="0" sz="1800" spc="-5" b="1">
                <a:latin typeface="华文楷体"/>
                <a:cs typeface="华文楷体"/>
              </a:rPr>
              <a:t>的 </a:t>
            </a:r>
            <a:r>
              <a:rPr dirty="0" sz="1800" b="1">
                <a:latin typeface="华文楷体"/>
                <a:cs typeface="华文楷体"/>
              </a:rPr>
              <a:t>弧长</a:t>
            </a:r>
            <a:r>
              <a:rPr dirty="0" sz="1800" spc="-5" b="1" i="1">
                <a:latin typeface="Times New Roman"/>
                <a:cs typeface="Times New Roman"/>
              </a:rPr>
              <a:t>s</a:t>
            </a:r>
            <a:r>
              <a:rPr dirty="0" sz="1800" spc="-5" b="1">
                <a:latin typeface="Times New Roman"/>
                <a:cs typeface="Times New Roman"/>
              </a:rPr>
              <a:t>=2</a:t>
            </a:r>
            <a:r>
              <a:rPr dirty="0" sz="1800" spc="-5" b="1" i="1">
                <a:latin typeface="Times New Roman"/>
                <a:cs typeface="Times New Roman"/>
              </a:rPr>
              <a:t>θR</a:t>
            </a:r>
            <a:r>
              <a:rPr dirty="0" sz="1800" b="1">
                <a:latin typeface="华文楷体"/>
                <a:cs typeface="华文楷体"/>
              </a:rPr>
              <a:t>。因此，增大平面镜到刻度尺的距离</a:t>
            </a:r>
            <a:r>
              <a:rPr dirty="0" sz="1800" spc="-5" b="1" i="1">
                <a:latin typeface="Times New Roman"/>
                <a:cs typeface="Times New Roman"/>
              </a:rPr>
              <a:t>R</a:t>
            </a:r>
            <a:r>
              <a:rPr dirty="0" sz="1800" spc="-5" b="1">
                <a:latin typeface="华文楷体"/>
                <a:cs typeface="华文楷体"/>
              </a:rPr>
              <a:t>，</a:t>
            </a:r>
            <a:r>
              <a:rPr dirty="0" sz="1800" b="1">
                <a:latin typeface="华文楷体"/>
                <a:cs typeface="华文楷体"/>
              </a:rPr>
              <a:t>光点在刻度尺上移动的弧长</a:t>
            </a:r>
            <a:r>
              <a:rPr dirty="0" sz="1800" b="1" i="1">
                <a:latin typeface="Times New Roman"/>
                <a:cs typeface="Times New Roman"/>
              </a:rPr>
              <a:t>s  </a:t>
            </a:r>
            <a:r>
              <a:rPr dirty="0" sz="1800" b="1">
                <a:latin typeface="华文楷体"/>
                <a:cs typeface="华文楷体"/>
              </a:rPr>
              <a:t>就会相应增大，这是二</a:t>
            </a:r>
            <a:r>
              <a:rPr dirty="0" sz="1800" spc="-85" b="1">
                <a:latin typeface="华文楷体"/>
                <a:cs typeface="华文楷体"/>
              </a:rPr>
              <a:t>次</a:t>
            </a:r>
            <a:r>
              <a:rPr dirty="0" sz="1850" spc="-630" b="1" i="1">
                <a:solidFill>
                  <a:srgbClr val="FF0000"/>
                </a:solidFill>
                <a:latin typeface="黑体"/>
                <a:cs typeface="黑体"/>
              </a:rPr>
              <a:t>“放大</a:t>
            </a:r>
            <a:r>
              <a:rPr dirty="0" sz="1850" spc="-545" b="1" i="1">
                <a:solidFill>
                  <a:srgbClr val="FF0000"/>
                </a:solidFill>
                <a:latin typeface="黑体"/>
                <a:cs typeface="黑体"/>
              </a:rPr>
              <a:t>”</a:t>
            </a:r>
            <a:r>
              <a:rPr dirty="0" sz="1800" b="1">
                <a:latin typeface="华文楷体"/>
                <a:cs typeface="华文楷体"/>
              </a:rPr>
              <a:t>效应</a:t>
            </a:r>
            <a:r>
              <a:rPr dirty="0" sz="1800" spc="-5" b="1">
                <a:latin typeface="华文楷体"/>
                <a:cs typeface="华文楷体"/>
              </a:rPr>
              <a:t>。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3181" y="2228810"/>
            <a:ext cx="6042660" cy="136398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4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800" b="1">
                <a:latin typeface="华文楷体"/>
                <a:cs typeface="华文楷体"/>
              </a:rPr>
              <a:t>将金属丝的微小扭转</a:t>
            </a:r>
            <a:r>
              <a:rPr dirty="0" sz="1800" spc="-85" b="1">
                <a:latin typeface="华文楷体"/>
                <a:cs typeface="华文楷体"/>
              </a:rPr>
              <a:t>，</a:t>
            </a:r>
            <a:r>
              <a:rPr dirty="0" sz="1850" spc="-630" b="1" i="1">
                <a:solidFill>
                  <a:srgbClr val="FF0000"/>
                </a:solidFill>
                <a:latin typeface="黑体"/>
                <a:cs typeface="黑体"/>
              </a:rPr>
              <a:t>转</a:t>
            </a:r>
            <a:r>
              <a:rPr dirty="0" sz="1850" spc="-545" b="1" i="1">
                <a:solidFill>
                  <a:srgbClr val="FF0000"/>
                </a:solidFill>
                <a:latin typeface="黑体"/>
                <a:cs typeface="黑体"/>
              </a:rPr>
              <a:t>换</a:t>
            </a:r>
            <a:r>
              <a:rPr dirty="0" sz="1800" b="1">
                <a:latin typeface="华文楷体"/>
                <a:cs typeface="华文楷体"/>
              </a:rPr>
              <a:t>为刻度尺上光点读数的变化</a:t>
            </a:r>
            <a:r>
              <a:rPr dirty="0" sz="1800" spc="-5" b="1">
                <a:latin typeface="华文楷体"/>
                <a:cs typeface="华文楷体"/>
              </a:rPr>
              <a:t>。</a:t>
            </a:r>
            <a:endParaRPr sz="1800">
              <a:latin typeface="华文楷体"/>
              <a:cs typeface="华文楷体"/>
            </a:endParaRPr>
          </a:p>
          <a:p>
            <a:pPr marL="276225" indent="-263525">
              <a:lnSpc>
                <a:spcPct val="100000"/>
              </a:lnSpc>
              <a:spcBef>
                <a:spcPts val="1800"/>
              </a:spcBef>
              <a:buFont typeface="Wingdings"/>
              <a:buChar char=""/>
              <a:tabLst>
                <a:tab pos="276225" algn="l"/>
              </a:tabLst>
            </a:pPr>
            <a:r>
              <a:rPr dirty="0" sz="1800" b="1">
                <a:latin typeface="华文楷体"/>
                <a:cs typeface="华文楷体"/>
              </a:rPr>
              <a:t>采用</a:t>
            </a:r>
            <a:r>
              <a:rPr dirty="0" sz="1800" spc="-5" b="1">
                <a:latin typeface="Times New Roman"/>
                <a:cs typeface="Times New Roman"/>
              </a:rPr>
              <a:t>T</a:t>
            </a:r>
            <a:r>
              <a:rPr dirty="0" sz="1800" b="1">
                <a:latin typeface="华文楷体"/>
                <a:cs typeface="华文楷体"/>
              </a:rPr>
              <a:t>型架，增大力</a:t>
            </a:r>
            <a:r>
              <a:rPr dirty="0" sz="1800" spc="-5" b="1">
                <a:latin typeface="华文楷体"/>
                <a:cs typeface="华文楷体"/>
              </a:rPr>
              <a:t>臂</a:t>
            </a:r>
            <a:endParaRPr sz="1800">
              <a:latin typeface="华文楷体"/>
              <a:cs typeface="华文楷体"/>
            </a:endParaRPr>
          </a:p>
          <a:p>
            <a:pPr marL="276225" marR="756285">
              <a:lnSpc>
                <a:spcPts val="2140"/>
              </a:lnSpc>
              <a:spcBef>
                <a:spcPts val="90"/>
              </a:spcBef>
            </a:pPr>
            <a:r>
              <a:rPr dirty="0" sz="1800" b="1">
                <a:latin typeface="华文楷体"/>
                <a:cs typeface="华文楷体"/>
              </a:rPr>
              <a:t>使</a:t>
            </a:r>
            <a:r>
              <a:rPr dirty="0" sz="1800" spc="-5" b="1" i="1">
                <a:latin typeface="Times New Roman"/>
                <a:cs typeface="Times New Roman"/>
              </a:rPr>
              <a:t>m</a:t>
            </a:r>
            <a:r>
              <a:rPr dirty="0" sz="1800" b="1">
                <a:latin typeface="华文楷体"/>
                <a:cs typeface="华文楷体"/>
              </a:rPr>
              <a:t>、</a:t>
            </a:r>
            <a:r>
              <a:rPr dirty="0" sz="1800" spc="-5" b="1" i="1">
                <a:latin typeface="Times New Roman"/>
                <a:cs typeface="Times New Roman"/>
              </a:rPr>
              <a:t>mʹ</a:t>
            </a:r>
            <a:r>
              <a:rPr dirty="0" sz="1800" b="1">
                <a:latin typeface="华文楷体"/>
                <a:cs typeface="华文楷体"/>
              </a:rPr>
              <a:t>间微小的引力产生较大的力矩，使金属</a:t>
            </a:r>
            <a:r>
              <a:rPr dirty="0" sz="1800" spc="-5" b="1">
                <a:latin typeface="华文楷体"/>
                <a:cs typeface="华文楷体"/>
              </a:rPr>
              <a:t>丝 </a:t>
            </a:r>
            <a:r>
              <a:rPr dirty="0" sz="1800" b="1">
                <a:latin typeface="华文楷体"/>
                <a:cs typeface="华文楷体"/>
              </a:rPr>
              <a:t>产生一定角度的扭转，这是一</a:t>
            </a:r>
            <a:r>
              <a:rPr dirty="0" sz="1800" spc="-85" b="1">
                <a:latin typeface="华文楷体"/>
                <a:cs typeface="华文楷体"/>
              </a:rPr>
              <a:t>次</a:t>
            </a:r>
            <a:r>
              <a:rPr dirty="0" sz="1850" spc="-630" b="1" i="1">
                <a:solidFill>
                  <a:srgbClr val="FF0000"/>
                </a:solidFill>
                <a:latin typeface="黑体"/>
                <a:cs typeface="黑体"/>
              </a:rPr>
              <a:t>“放大</a:t>
            </a:r>
            <a:r>
              <a:rPr dirty="0" sz="1850" spc="-545" b="1" i="1">
                <a:solidFill>
                  <a:srgbClr val="FF0000"/>
                </a:solidFill>
                <a:latin typeface="黑体"/>
                <a:cs typeface="黑体"/>
              </a:rPr>
              <a:t>”</a:t>
            </a:r>
            <a:r>
              <a:rPr dirty="0" sz="1800" b="1">
                <a:latin typeface="华文楷体"/>
                <a:cs typeface="华文楷体"/>
              </a:rPr>
              <a:t>效应</a:t>
            </a:r>
            <a:r>
              <a:rPr dirty="0" sz="1800" spc="-5" b="1">
                <a:latin typeface="华文楷体"/>
                <a:cs typeface="华文楷体"/>
              </a:rPr>
              <a:t>。</a:t>
            </a:r>
            <a:endParaRPr sz="1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4500" y="964691"/>
            <a:ext cx="6044565" cy="1786255"/>
          </a:xfrm>
          <a:custGeom>
            <a:avLst/>
            <a:gdLst/>
            <a:ahLst/>
            <a:cxnLst/>
            <a:rect l="l" t="t" r="r" b="b"/>
            <a:pathLst>
              <a:path w="6044565" h="1786255">
                <a:moveTo>
                  <a:pt x="0" y="0"/>
                </a:moveTo>
                <a:lnTo>
                  <a:pt x="6044184" y="0"/>
                </a:lnTo>
                <a:lnTo>
                  <a:pt x="6044184" y="1786127"/>
                </a:lnTo>
                <a:lnTo>
                  <a:pt x="0" y="17861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02523" y="952538"/>
            <a:ext cx="6069330" cy="1811020"/>
          </a:xfrm>
          <a:custGeom>
            <a:avLst/>
            <a:gdLst/>
            <a:ahLst/>
            <a:cxnLst/>
            <a:rect l="l" t="t" r="r" b="b"/>
            <a:pathLst>
              <a:path w="6069330" h="1811020">
                <a:moveTo>
                  <a:pt x="6068720" y="1810499"/>
                </a:moveTo>
                <a:lnTo>
                  <a:pt x="0" y="1810499"/>
                </a:lnTo>
                <a:lnTo>
                  <a:pt x="0" y="0"/>
                </a:lnTo>
                <a:lnTo>
                  <a:pt x="6068720" y="0"/>
                </a:lnTo>
                <a:lnTo>
                  <a:pt x="606872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785099"/>
                </a:lnTo>
                <a:lnTo>
                  <a:pt x="12700" y="1785099"/>
                </a:lnTo>
                <a:lnTo>
                  <a:pt x="25400" y="1797799"/>
                </a:lnTo>
                <a:lnTo>
                  <a:pt x="6068720" y="1797799"/>
                </a:lnTo>
                <a:lnTo>
                  <a:pt x="6068720" y="1810499"/>
                </a:lnTo>
                <a:close/>
              </a:path>
              <a:path w="6069330" h="181102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6069330" h="1811020">
                <a:moveTo>
                  <a:pt x="604332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6043320" y="12700"/>
                </a:lnTo>
                <a:lnTo>
                  <a:pt x="6043320" y="25400"/>
                </a:lnTo>
                <a:close/>
              </a:path>
              <a:path w="6069330" h="1811020">
                <a:moveTo>
                  <a:pt x="6043320" y="1797799"/>
                </a:moveTo>
                <a:lnTo>
                  <a:pt x="6043320" y="12700"/>
                </a:lnTo>
                <a:lnTo>
                  <a:pt x="6056020" y="25400"/>
                </a:lnTo>
                <a:lnTo>
                  <a:pt x="6068720" y="25400"/>
                </a:lnTo>
                <a:lnTo>
                  <a:pt x="6068720" y="1785099"/>
                </a:lnTo>
                <a:lnTo>
                  <a:pt x="6056020" y="1785099"/>
                </a:lnTo>
                <a:lnTo>
                  <a:pt x="6043320" y="1797799"/>
                </a:lnTo>
                <a:close/>
              </a:path>
              <a:path w="6069330" h="1811020">
                <a:moveTo>
                  <a:pt x="6068720" y="25400"/>
                </a:moveTo>
                <a:lnTo>
                  <a:pt x="6056020" y="25400"/>
                </a:lnTo>
                <a:lnTo>
                  <a:pt x="6043320" y="12700"/>
                </a:lnTo>
                <a:lnTo>
                  <a:pt x="6068720" y="12700"/>
                </a:lnTo>
                <a:lnTo>
                  <a:pt x="6068720" y="25400"/>
                </a:lnTo>
                <a:close/>
              </a:path>
              <a:path w="6069330" h="1811020">
                <a:moveTo>
                  <a:pt x="25400" y="1797799"/>
                </a:moveTo>
                <a:lnTo>
                  <a:pt x="12700" y="1785099"/>
                </a:lnTo>
                <a:lnTo>
                  <a:pt x="25400" y="1785099"/>
                </a:lnTo>
                <a:lnTo>
                  <a:pt x="25400" y="1797799"/>
                </a:lnTo>
                <a:close/>
              </a:path>
              <a:path w="6069330" h="1811020">
                <a:moveTo>
                  <a:pt x="6043320" y="1797799"/>
                </a:moveTo>
                <a:lnTo>
                  <a:pt x="25400" y="1797799"/>
                </a:lnTo>
                <a:lnTo>
                  <a:pt x="25400" y="1785099"/>
                </a:lnTo>
                <a:lnTo>
                  <a:pt x="6043320" y="1785099"/>
                </a:lnTo>
                <a:lnTo>
                  <a:pt x="6043320" y="1797799"/>
                </a:lnTo>
                <a:close/>
              </a:path>
              <a:path w="6069330" h="1811020">
                <a:moveTo>
                  <a:pt x="6068720" y="1797799"/>
                </a:moveTo>
                <a:lnTo>
                  <a:pt x="6043320" y="1797799"/>
                </a:lnTo>
                <a:lnTo>
                  <a:pt x="6056020" y="1785099"/>
                </a:lnTo>
                <a:lnTo>
                  <a:pt x="6068720" y="1785099"/>
                </a:lnTo>
                <a:lnTo>
                  <a:pt x="6068720" y="1797799"/>
                </a:lnTo>
                <a:close/>
              </a:path>
            </a:pathLst>
          </a:custGeom>
          <a:solidFill>
            <a:srgbClr val="9BF0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80232" y="4743424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 h="0">
                <a:moveTo>
                  <a:pt x="0" y="0"/>
                </a:moveTo>
                <a:lnTo>
                  <a:pt x="494868" y="0"/>
                </a:lnTo>
              </a:path>
            </a:pathLst>
          </a:custGeom>
          <a:ln w="138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87876" y="4743424"/>
            <a:ext cx="1924050" cy="0"/>
          </a:xfrm>
          <a:custGeom>
            <a:avLst/>
            <a:gdLst/>
            <a:ahLst/>
            <a:cxnLst/>
            <a:rect l="l" t="t" r="r" b="b"/>
            <a:pathLst>
              <a:path w="1924050" h="0">
                <a:moveTo>
                  <a:pt x="0" y="0"/>
                </a:moveTo>
                <a:lnTo>
                  <a:pt x="1923656" y="0"/>
                </a:lnTo>
              </a:path>
            </a:pathLst>
          </a:custGeom>
          <a:ln w="138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35819" y="4523359"/>
            <a:ext cx="184150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20" b="1">
                <a:latin typeface="Times New Roman"/>
                <a:cs typeface="Times New Roman"/>
              </a:rPr>
              <a:t>=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3511" y="4348645"/>
            <a:ext cx="447675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30" b="1" i="1">
                <a:latin typeface="Times New Roman"/>
                <a:cs typeface="Times New Roman"/>
              </a:rPr>
              <a:t>g</a:t>
            </a:r>
            <a:r>
              <a:rPr dirty="0" sz="2150" spc="140" b="1" i="1">
                <a:latin typeface="Times New Roman"/>
                <a:cs typeface="Times New Roman"/>
              </a:rPr>
              <a:t>R</a:t>
            </a:r>
            <a:r>
              <a:rPr dirty="0" baseline="44444" sz="1875" spc="7" b="1">
                <a:latin typeface="Times New Roman"/>
                <a:cs typeface="Times New Roman"/>
              </a:rPr>
              <a:t>2</a:t>
            </a:r>
            <a:endParaRPr baseline="44444" sz="187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2635" y="4740287"/>
            <a:ext cx="226695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25" b="1" i="1">
                <a:latin typeface="Times New Roman"/>
                <a:cs typeface="Times New Roman"/>
              </a:rPr>
              <a:t>G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86923" y="4137698"/>
            <a:ext cx="1900555" cy="548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30" b="1">
                <a:latin typeface="Times New Roman"/>
                <a:cs typeface="Times New Roman"/>
              </a:rPr>
              <a:t>9</a:t>
            </a:r>
            <a:r>
              <a:rPr dirty="0" sz="2150" spc="10" b="1">
                <a:latin typeface="Times New Roman"/>
                <a:cs typeface="Times New Roman"/>
              </a:rPr>
              <a:t>.</a:t>
            </a:r>
            <a:r>
              <a:rPr dirty="0" sz="2150" spc="15" b="1">
                <a:latin typeface="Times New Roman"/>
                <a:cs typeface="Times New Roman"/>
              </a:rPr>
              <a:t>8</a:t>
            </a:r>
            <a:r>
              <a:rPr dirty="0" sz="2150" spc="-195" b="1">
                <a:latin typeface="Times New Roman"/>
                <a:cs typeface="Times New Roman"/>
              </a:rPr>
              <a:t> </a:t>
            </a:r>
            <a:r>
              <a:rPr dirty="0" sz="2150" spc="20" b="1">
                <a:latin typeface="Symbol"/>
                <a:cs typeface="Symbol"/>
              </a:rPr>
              <a:t></a:t>
            </a:r>
            <a:r>
              <a:rPr dirty="0" sz="2150" spc="-190">
                <a:latin typeface="Times New Roman"/>
                <a:cs typeface="Times New Roman"/>
              </a:rPr>
              <a:t> </a:t>
            </a:r>
            <a:r>
              <a:rPr dirty="0" baseline="-4901" sz="5100" spc="-412">
                <a:latin typeface="Symbol"/>
                <a:cs typeface="Symbol"/>
              </a:rPr>
              <a:t></a:t>
            </a:r>
            <a:r>
              <a:rPr dirty="0" sz="2150" spc="30" b="1">
                <a:latin typeface="Times New Roman"/>
                <a:cs typeface="Times New Roman"/>
              </a:rPr>
              <a:t>6</a:t>
            </a:r>
            <a:r>
              <a:rPr dirty="0" sz="2150" spc="10" b="1">
                <a:latin typeface="Times New Roman"/>
                <a:cs typeface="Times New Roman"/>
              </a:rPr>
              <a:t>.</a:t>
            </a:r>
            <a:r>
              <a:rPr dirty="0" sz="2150" spc="15" b="1">
                <a:latin typeface="Times New Roman"/>
                <a:cs typeface="Times New Roman"/>
              </a:rPr>
              <a:t>4</a:t>
            </a:r>
            <a:r>
              <a:rPr dirty="0" sz="2150" spc="-195" b="1">
                <a:latin typeface="Times New Roman"/>
                <a:cs typeface="Times New Roman"/>
              </a:rPr>
              <a:t> </a:t>
            </a:r>
            <a:r>
              <a:rPr dirty="0" sz="2150" spc="20" b="1">
                <a:latin typeface="Symbol"/>
                <a:cs typeface="Symbol"/>
              </a:rPr>
              <a:t></a:t>
            </a:r>
            <a:r>
              <a:rPr dirty="0" sz="2150" spc="-280">
                <a:latin typeface="Times New Roman"/>
                <a:cs typeface="Times New Roman"/>
              </a:rPr>
              <a:t> </a:t>
            </a:r>
            <a:r>
              <a:rPr dirty="0" sz="2150" spc="30" b="1">
                <a:latin typeface="Times New Roman"/>
                <a:cs typeface="Times New Roman"/>
              </a:rPr>
              <a:t>1</a:t>
            </a:r>
            <a:r>
              <a:rPr dirty="0" sz="2150" spc="75" b="1">
                <a:latin typeface="Times New Roman"/>
                <a:cs typeface="Times New Roman"/>
              </a:rPr>
              <a:t>0</a:t>
            </a:r>
            <a:r>
              <a:rPr dirty="0" baseline="44444" sz="1875" spc="7" b="1">
                <a:latin typeface="Times New Roman"/>
                <a:cs typeface="Times New Roman"/>
              </a:rPr>
              <a:t>6</a:t>
            </a:r>
            <a:r>
              <a:rPr dirty="0" baseline="44444" sz="1875" spc="52" b="1">
                <a:latin typeface="Times New Roman"/>
                <a:cs typeface="Times New Roman"/>
              </a:rPr>
              <a:t> </a:t>
            </a:r>
            <a:r>
              <a:rPr dirty="0" baseline="-4901" sz="5100" spc="-509">
                <a:latin typeface="Symbol"/>
                <a:cs typeface="Symbol"/>
              </a:rPr>
              <a:t></a:t>
            </a:r>
            <a:r>
              <a:rPr dirty="0" baseline="71111" sz="1875" spc="7" b="1">
                <a:latin typeface="Times New Roman"/>
                <a:cs typeface="Times New Roman"/>
              </a:rPr>
              <a:t>2</a:t>
            </a:r>
            <a:endParaRPr baseline="71111" sz="187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20701" y="4523359"/>
            <a:ext cx="1838960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5" b="1">
                <a:latin typeface="Times New Roman"/>
                <a:cs typeface="Times New Roman"/>
              </a:rPr>
              <a:t>kg </a:t>
            </a:r>
            <a:r>
              <a:rPr dirty="0" sz="2150" spc="20" b="1">
                <a:latin typeface="Times New Roman"/>
                <a:cs typeface="Times New Roman"/>
              </a:rPr>
              <a:t>= </a:t>
            </a:r>
            <a:r>
              <a:rPr dirty="0" sz="2150" spc="15" b="1">
                <a:latin typeface="Times New Roman"/>
                <a:cs typeface="Times New Roman"/>
              </a:rPr>
              <a:t>6 </a:t>
            </a:r>
            <a:r>
              <a:rPr dirty="0" sz="2150" spc="20" b="1">
                <a:latin typeface="Symbol"/>
                <a:cs typeface="Symbol"/>
              </a:rPr>
              <a:t></a:t>
            </a:r>
            <a:r>
              <a:rPr dirty="0" sz="2150" spc="20" b="1">
                <a:latin typeface="Times New Roman"/>
                <a:cs typeface="Times New Roman"/>
              </a:rPr>
              <a:t> </a:t>
            </a:r>
            <a:r>
              <a:rPr dirty="0" sz="2150" spc="40" b="1">
                <a:latin typeface="Times New Roman"/>
                <a:cs typeface="Times New Roman"/>
              </a:rPr>
              <a:t>10</a:t>
            </a:r>
            <a:r>
              <a:rPr dirty="0" baseline="44444" sz="1875" spc="60" b="1">
                <a:latin typeface="Times New Roman"/>
                <a:cs typeface="Times New Roman"/>
              </a:rPr>
              <a:t>24</a:t>
            </a:r>
            <a:r>
              <a:rPr dirty="0" baseline="44444" sz="1875" spc="-44" b="1">
                <a:latin typeface="Times New Roman"/>
                <a:cs typeface="Times New Roman"/>
              </a:rPr>
              <a:t> </a:t>
            </a:r>
            <a:r>
              <a:rPr dirty="0" sz="2150" spc="5" b="1">
                <a:latin typeface="Times New Roman"/>
                <a:cs typeface="Times New Roman"/>
              </a:rPr>
              <a:t>kg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1446" y="4740287"/>
            <a:ext cx="1256665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25" b="1">
                <a:latin typeface="Times New Roman"/>
                <a:cs typeface="Times New Roman"/>
              </a:rPr>
              <a:t>6.67</a:t>
            </a:r>
            <a:r>
              <a:rPr dirty="0" sz="2150" spc="-215" b="1">
                <a:latin typeface="Times New Roman"/>
                <a:cs typeface="Times New Roman"/>
              </a:rPr>
              <a:t> </a:t>
            </a:r>
            <a:r>
              <a:rPr dirty="0" sz="2150" spc="20" b="1">
                <a:latin typeface="Symbol"/>
                <a:cs typeface="Symbol"/>
              </a:rPr>
              <a:t></a:t>
            </a:r>
            <a:r>
              <a:rPr dirty="0" sz="2150" spc="-305" b="1">
                <a:latin typeface="Times New Roman"/>
                <a:cs typeface="Times New Roman"/>
              </a:rPr>
              <a:t> </a:t>
            </a:r>
            <a:r>
              <a:rPr dirty="0" sz="2150" spc="30" b="1">
                <a:latin typeface="Times New Roman"/>
                <a:cs typeface="Times New Roman"/>
              </a:rPr>
              <a:t>10</a:t>
            </a:r>
            <a:r>
              <a:rPr dirty="0" baseline="44444" sz="1875" spc="44" b="1">
                <a:latin typeface="Times New Roman"/>
                <a:cs typeface="Times New Roman"/>
              </a:rPr>
              <a:t>-11</a:t>
            </a:r>
            <a:endParaRPr baseline="44444" sz="187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9036" y="4523359"/>
            <a:ext cx="1573530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56640" algn="l"/>
              </a:tabLst>
            </a:pPr>
            <a:r>
              <a:rPr dirty="0" sz="2150" spc="95" b="1">
                <a:latin typeface="微软雅黑"/>
                <a:cs typeface="微软雅黑"/>
              </a:rPr>
              <a:t>所以</a:t>
            </a:r>
            <a:r>
              <a:rPr dirty="0" sz="2150" spc="35" b="1">
                <a:latin typeface="微软雅黑"/>
                <a:cs typeface="微软雅黑"/>
              </a:rPr>
              <a:t>：	</a:t>
            </a:r>
            <a:r>
              <a:rPr dirty="0" sz="2150" spc="30" b="1" i="1">
                <a:latin typeface="Times New Roman"/>
                <a:cs typeface="Times New Roman"/>
              </a:rPr>
              <a:t>M</a:t>
            </a:r>
            <a:r>
              <a:rPr dirty="0" sz="2150" spc="145" b="1" i="1">
                <a:latin typeface="Times New Roman"/>
                <a:cs typeface="Times New Roman"/>
              </a:rPr>
              <a:t> </a:t>
            </a:r>
            <a:r>
              <a:rPr dirty="0" sz="2150" spc="20" b="1">
                <a:latin typeface="Times New Roman"/>
                <a:cs typeface="Times New Roman"/>
              </a:rPr>
              <a:t>=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1378" y="1575854"/>
            <a:ext cx="432434" cy="432434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3200" b="1">
                <a:solidFill>
                  <a:srgbClr val="2CB1AE"/>
                </a:solidFill>
                <a:latin typeface="微软雅黑"/>
                <a:cs typeface="微软雅黑"/>
              </a:rPr>
              <a:t>例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1378" y="2216569"/>
            <a:ext cx="432434" cy="432434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3200" b="1">
                <a:solidFill>
                  <a:srgbClr val="2CB1AE"/>
                </a:solidFill>
                <a:latin typeface="微软雅黑"/>
                <a:cs typeface="微软雅黑"/>
              </a:rPr>
              <a:t>题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7524" y="1225550"/>
            <a:ext cx="0" cy="2160270"/>
          </a:xfrm>
          <a:custGeom>
            <a:avLst/>
            <a:gdLst/>
            <a:ahLst/>
            <a:cxnLst/>
            <a:rect l="l" t="t" r="r" b="b"/>
            <a:pathLst>
              <a:path w="0" h="2160270">
                <a:moveTo>
                  <a:pt x="0" y="0"/>
                </a:moveTo>
                <a:lnTo>
                  <a:pt x="0" y="2160054"/>
                </a:lnTo>
              </a:path>
            </a:pathLst>
          </a:custGeom>
          <a:ln w="21462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0183" y="803148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0" y="272795"/>
                </a:lnTo>
                <a:lnTo>
                  <a:pt x="272796" y="272795"/>
                </a:lnTo>
                <a:lnTo>
                  <a:pt x="272796" y="0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7824" y="952500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4" h="184784">
                <a:moveTo>
                  <a:pt x="0" y="0"/>
                </a:moveTo>
                <a:lnTo>
                  <a:pt x="0" y="184403"/>
                </a:lnTo>
                <a:lnTo>
                  <a:pt x="184403" y="184403"/>
                </a:lnTo>
                <a:lnTo>
                  <a:pt x="184403" y="0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26701" y="3965143"/>
            <a:ext cx="519430" cy="0"/>
          </a:xfrm>
          <a:custGeom>
            <a:avLst/>
            <a:gdLst/>
            <a:ahLst/>
            <a:cxnLst/>
            <a:rect l="l" t="t" r="r" b="b"/>
            <a:pathLst>
              <a:path w="519429" h="0">
                <a:moveTo>
                  <a:pt x="0" y="0"/>
                </a:moveTo>
                <a:lnTo>
                  <a:pt x="518972" y="0"/>
                </a:lnTo>
              </a:path>
            </a:pathLst>
          </a:custGeom>
          <a:ln w="138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494800" y="3745128"/>
            <a:ext cx="1443355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40" b="1" i="1">
                <a:latin typeface="Times New Roman"/>
                <a:cs typeface="Times New Roman"/>
              </a:rPr>
              <a:t>mg </a:t>
            </a:r>
            <a:r>
              <a:rPr dirty="0" sz="2150" spc="20" b="1">
                <a:latin typeface="Times New Roman"/>
                <a:cs typeface="Times New Roman"/>
              </a:rPr>
              <a:t>= </a:t>
            </a:r>
            <a:r>
              <a:rPr dirty="0" sz="2150" spc="25" b="1" i="1">
                <a:latin typeface="Times New Roman"/>
                <a:cs typeface="Times New Roman"/>
              </a:rPr>
              <a:t>G</a:t>
            </a:r>
            <a:r>
              <a:rPr dirty="0" sz="2150" spc="65" b="1" i="1">
                <a:latin typeface="Times New Roman"/>
                <a:cs typeface="Times New Roman"/>
              </a:rPr>
              <a:t> </a:t>
            </a:r>
            <a:r>
              <a:rPr dirty="0" baseline="36175" sz="3225" spc="60" b="1" i="1">
                <a:latin typeface="Times New Roman"/>
                <a:cs typeface="Times New Roman"/>
              </a:rPr>
              <a:t>Mm</a:t>
            </a:r>
            <a:endParaRPr baseline="36175" sz="322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29812" y="3836911"/>
            <a:ext cx="306070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-25839" sz="3225" spc="209" b="1" i="1">
                <a:latin typeface="Times New Roman"/>
                <a:cs typeface="Times New Roman"/>
              </a:rPr>
              <a:t>R</a:t>
            </a:r>
            <a:r>
              <a:rPr dirty="0" sz="1250" spc="5" b="1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2395" rIns="0" bIns="0" rtlCol="0" vert="horz">
            <a:spAutoFit/>
          </a:bodyPr>
          <a:lstStyle/>
          <a:p>
            <a:pPr marL="421640">
              <a:lnSpc>
                <a:spcPct val="100000"/>
              </a:lnSpc>
              <a:spcBef>
                <a:spcPts val="885"/>
              </a:spcBef>
            </a:pPr>
            <a:r>
              <a:rPr dirty="0" sz="2200">
                <a:solidFill>
                  <a:srgbClr val="145252"/>
                </a:solidFill>
              </a:rPr>
              <a:t>已知地球半径约为</a:t>
            </a:r>
            <a:r>
              <a:rPr dirty="0" baseline="-3787" sz="3300" spc="-7" i="1">
                <a:solidFill>
                  <a:srgbClr val="145252"/>
                </a:solidFill>
                <a:latin typeface="Times New Roman"/>
                <a:cs typeface="Times New Roman"/>
              </a:rPr>
              <a:t>R </a:t>
            </a:r>
            <a:r>
              <a:rPr dirty="0" baseline="-3787" sz="3300" spc="-7">
                <a:solidFill>
                  <a:srgbClr val="145252"/>
                </a:solidFill>
                <a:latin typeface="Times New Roman"/>
                <a:cs typeface="Times New Roman"/>
              </a:rPr>
              <a:t>=</a:t>
            </a:r>
            <a:r>
              <a:rPr dirty="0" baseline="-3787" sz="3300">
                <a:solidFill>
                  <a:srgbClr val="145252"/>
                </a:solidFill>
                <a:latin typeface="Times New Roman"/>
                <a:cs typeface="Times New Roman"/>
              </a:rPr>
              <a:t> </a:t>
            </a:r>
            <a:r>
              <a:rPr dirty="0" baseline="-3787" sz="3300" spc="-7">
                <a:solidFill>
                  <a:srgbClr val="145252"/>
                </a:solidFill>
                <a:latin typeface="Times New Roman"/>
                <a:cs typeface="Times New Roman"/>
              </a:rPr>
              <a:t>6. </a:t>
            </a:r>
            <a:r>
              <a:rPr dirty="0" baseline="-3787" sz="3300">
                <a:solidFill>
                  <a:srgbClr val="145252"/>
                </a:solidFill>
                <a:latin typeface="Times New Roman"/>
                <a:cs typeface="Times New Roman"/>
              </a:rPr>
              <a:t>4</a:t>
            </a:r>
            <a:r>
              <a:rPr dirty="0" sz="2200">
                <a:solidFill>
                  <a:srgbClr val="145252"/>
                </a:solidFill>
              </a:rPr>
              <a:t>×</a:t>
            </a:r>
            <a:r>
              <a:rPr dirty="0" baseline="-3787" sz="3300">
                <a:solidFill>
                  <a:srgbClr val="145252"/>
                </a:solidFill>
                <a:latin typeface="Times New Roman"/>
                <a:cs typeface="Times New Roman"/>
              </a:rPr>
              <a:t>10</a:t>
            </a:r>
            <a:r>
              <a:rPr dirty="0" baseline="27777" sz="2100">
                <a:solidFill>
                  <a:srgbClr val="145252"/>
                </a:solidFill>
                <a:latin typeface="Times New Roman"/>
                <a:cs typeface="Times New Roman"/>
              </a:rPr>
              <a:t>3</a:t>
            </a:r>
            <a:r>
              <a:rPr dirty="0" baseline="27777" sz="2100" spc="300">
                <a:solidFill>
                  <a:srgbClr val="145252"/>
                </a:solidFill>
                <a:latin typeface="Times New Roman"/>
                <a:cs typeface="Times New Roman"/>
              </a:rPr>
              <a:t> </a:t>
            </a:r>
            <a:r>
              <a:rPr dirty="0" baseline="-3787" sz="3300" spc="-7">
                <a:solidFill>
                  <a:srgbClr val="145252"/>
                </a:solidFill>
                <a:latin typeface="Times New Roman"/>
                <a:cs typeface="Times New Roman"/>
              </a:rPr>
              <a:t>km</a:t>
            </a:r>
            <a:r>
              <a:rPr dirty="0" sz="2200" spc="-5">
                <a:solidFill>
                  <a:srgbClr val="145252"/>
                </a:solidFill>
              </a:rPr>
              <a:t>，</a:t>
            </a:r>
            <a:endParaRPr sz="2200">
              <a:latin typeface="Times New Roman"/>
              <a:cs typeface="Times New Roman"/>
            </a:endParaRPr>
          </a:p>
          <a:p>
            <a:pPr marL="421640">
              <a:lnSpc>
                <a:spcPct val="100000"/>
              </a:lnSpc>
              <a:spcBef>
                <a:spcPts val="785"/>
              </a:spcBef>
            </a:pPr>
            <a:r>
              <a:rPr dirty="0" baseline="2525" sz="3300">
                <a:solidFill>
                  <a:srgbClr val="145252"/>
                </a:solidFill>
              </a:rPr>
              <a:t>引力常量</a:t>
            </a:r>
            <a:r>
              <a:rPr dirty="0" sz="2200" spc="-5" i="1">
                <a:solidFill>
                  <a:srgbClr val="145252"/>
                </a:solidFill>
                <a:latin typeface="Times New Roman"/>
                <a:cs typeface="Times New Roman"/>
              </a:rPr>
              <a:t>G </a:t>
            </a:r>
            <a:r>
              <a:rPr dirty="0" sz="2200" spc="-5">
                <a:solidFill>
                  <a:srgbClr val="145252"/>
                </a:solidFill>
                <a:latin typeface="Times New Roman"/>
                <a:cs typeface="Times New Roman"/>
              </a:rPr>
              <a:t>=</a:t>
            </a:r>
            <a:r>
              <a:rPr dirty="0" sz="2200">
                <a:solidFill>
                  <a:srgbClr val="145252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145252"/>
                </a:solidFill>
                <a:latin typeface="Times New Roman"/>
                <a:cs typeface="Times New Roman"/>
              </a:rPr>
              <a:t>6.</a:t>
            </a:r>
            <a:r>
              <a:rPr dirty="0" sz="2200">
                <a:solidFill>
                  <a:srgbClr val="145252"/>
                </a:solidFill>
                <a:latin typeface="Times New Roman"/>
                <a:cs typeface="Times New Roman"/>
              </a:rPr>
              <a:t> </a:t>
            </a:r>
            <a:r>
              <a:rPr dirty="0" sz="2200" spc="-15">
                <a:solidFill>
                  <a:srgbClr val="145252"/>
                </a:solidFill>
                <a:latin typeface="Times New Roman"/>
                <a:cs typeface="Times New Roman"/>
              </a:rPr>
              <a:t>67</a:t>
            </a:r>
            <a:r>
              <a:rPr dirty="0" baseline="2525" sz="3300" spc="-22">
                <a:solidFill>
                  <a:srgbClr val="145252"/>
                </a:solidFill>
              </a:rPr>
              <a:t>×</a:t>
            </a:r>
            <a:r>
              <a:rPr dirty="0" sz="2200" spc="-15">
                <a:solidFill>
                  <a:srgbClr val="145252"/>
                </a:solidFill>
                <a:latin typeface="Times New Roman"/>
                <a:cs typeface="Times New Roman"/>
              </a:rPr>
              <a:t>10</a:t>
            </a:r>
            <a:r>
              <a:rPr dirty="0" baseline="31746" sz="2100" spc="-22">
                <a:solidFill>
                  <a:srgbClr val="145252"/>
                </a:solidFill>
                <a:latin typeface="宋体"/>
                <a:cs typeface="宋体"/>
              </a:rPr>
              <a:t>-</a:t>
            </a:r>
            <a:r>
              <a:rPr dirty="0" baseline="31746" sz="2100" spc="-22">
                <a:solidFill>
                  <a:srgbClr val="145252"/>
                </a:solidFill>
                <a:latin typeface="Times New Roman"/>
                <a:cs typeface="Times New Roman"/>
              </a:rPr>
              <a:t>11</a:t>
            </a:r>
            <a:r>
              <a:rPr dirty="0" baseline="31746" sz="2100" spc="300">
                <a:solidFill>
                  <a:srgbClr val="145252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145252"/>
                </a:solidFill>
                <a:latin typeface="Times New Roman"/>
                <a:cs typeface="Times New Roman"/>
              </a:rPr>
              <a:t>N∙m</a:t>
            </a:r>
            <a:r>
              <a:rPr dirty="0" baseline="31746" sz="2100">
                <a:solidFill>
                  <a:srgbClr val="145252"/>
                </a:solidFill>
                <a:latin typeface="Times New Roman"/>
                <a:cs typeface="Times New Roman"/>
              </a:rPr>
              <a:t>2</a:t>
            </a:r>
            <a:r>
              <a:rPr dirty="0" sz="2200">
                <a:solidFill>
                  <a:srgbClr val="145252"/>
                </a:solidFill>
                <a:latin typeface="Times New Roman"/>
                <a:cs typeface="Times New Roman"/>
              </a:rPr>
              <a:t>/kg</a:t>
            </a:r>
            <a:r>
              <a:rPr dirty="0" baseline="31746" sz="2100">
                <a:solidFill>
                  <a:srgbClr val="145252"/>
                </a:solidFill>
                <a:latin typeface="Times New Roman"/>
                <a:cs typeface="Times New Roman"/>
              </a:rPr>
              <a:t>2</a:t>
            </a:r>
            <a:r>
              <a:rPr dirty="0" baseline="2525" sz="3300">
                <a:solidFill>
                  <a:srgbClr val="145252"/>
                </a:solidFill>
              </a:rPr>
              <a:t>，</a:t>
            </a:r>
            <a:endParaRPr baseline="2525" sz="3300">
              <a:latin typeface="Times New Roman"/>
              <a:cs typeface="Times New Roman"/>
            </a:endParaRPr>
          </a:p>
          <a:p>
            <a:pPr marL="421640">
              <a:lnSpc>
                <a:spcPct val="100000"/>
              </a:lnSpc>
              <a:spcBef>
                <a:spcPts val="535"/>
              </a:spcBef>
            </a:pPr>
            <a:r>
              <a:rPr dirty="0" sz="2200">
                <a:solidFill>
                  <a:srgbClr val="145252"/>
                </a:solidFill>
              </a:rPr>
              <a:t>地面附近重力加速度</a:t>
            </a:r>
            <a:r>
              <a:rPr dirty="0" baseline="-3787" sz="3300" spc="-7" i="1">
                <a:solidFill>
                  <a:srgbClr val="145252"/>
                </a:solidFill>
                <a:latin typeface="Times New Roman"/>
                <a:cs typeface="Times New Roman"/>
              </a:rPr>
              <a:t>g </a:t>
            </a:r>
            <a:r>
              <a:rPr dirty="0" baseline="-3787" sz="3300" spc="-7">
                <a:solidFill>
                  <a:srgbClr val="145252"/>
                </a:solidFill>
                <a:latin typeface="Times New Roman"/>
                <a:cs typeface="Times New Roman"/>
              </a:rPr>
              <a:t>=</a:t>
            </a:r>
            <a:r>
              <a:rPr dirty="0" baseline="-3787" sz="3300">
                <a:solidFill>
                  <a:srgbClr val="145252"/>
                </a:solidFill>
                <a:latin typeface="Times New Roman"/>
                <a:cs typeface="Times New Roman"/>
              </a:rPr>
              <a:t> </a:t>
            </a:r>
            <a:r>
              <a:rPr dirty="0" baseline="-3787" sz="3300" spc="-7">
                <a:solidFill>
                  <a:srgbClr val="145252"/>
                </a:solidFill>
                <a:latin typeface="Times New Roman"/>
                <a:cs typeface="Times New Roman"/>
              </a:rPr>
              <a:t>9.</a:t>
            </a:r>
            <a:r>
              <a:rPr dirty="0" baseline="-3787" sz="3300">
                <a:solidFill>
                  <a:srgbClr val="145252"/>
                </a:solidFill>
                <a:latin typeface="Times New Roman"/>
                <a:cs typeface="Times New Roman"/>
              </a:rPr>
              <a:t> </a:t>
            </a:r>
            <a:r>
              <a:rPr dirty="0" baseline="-3787" sz="3300" spc="-7">
                <a:solidFill>
                  <a:srgbClr val="145252"/>
                </a:solidFill>
                <a:latin typeface="Times New Roman"/>
                <a:cs typeface="Times New Roman"/>
              </a:rPr>
              <a:t>8 </a:t>
            </a:r>
            <a:r>
              <a:rPr dirty="0" baseline="-3787" sz="3300">
                <a:solidFill>
                  <a:srgbClr val="145252"/>
                </a:solidFill>
                <a:latin typeface="Times New Roman"/>
                <a:cs typeface="Times New Roman"/>
              </a:rPr>
              <a:t>m/s</a:t>
            </a:r>
            <a:r>
              <a:rPr dirty="0" baseline="27777" sz="2100">
                <a:solidFill>
                  <a:srgbClr val="145252"/>
                </a:solidFill>
                <a:latin typeface="Times New Roman"/>
                <a:cs typeface="Times New Roman"/>
              </a:rPr>
              <a:t>2</a:t>
            </a:r>
            <a:r>
              <a:rPr dirty="0" sz="2200" spc="-10">
                <a:solidFill>
                  <a:srgbClr val="145252"/>
                </a:solidFill>
              </a:rPr>
              <a:t>。</a:t>
            </a:r>
            <a:endParaRPr sz="2200">
              <a:latin typeface="Times New Roman"/>
              <a:cs typeface="Times New Roman"/>
            </a:endParaRPr>
          </a:p>
          <a:p>
            <a:pPr marL="421640">
              <a:lnSpc>
                <a:spcPct val="100000"/>
              </a:lnSpc>
              <a:spcBef>
                <a:spcPts val="660"/>
              </a:spcBef>
            </a:pPr>
            <a:r>
              <a:rPr dirty="0" sz="2200">
                <a:solidFill>
                  <a:srgbClr val="145252"/>
                </a:solidFill>
              </a:rPr>
              <a:t>试估算地球的质量（取一位有效数字）。</a:t>
            </a:r>
            <a:r>
              <a:rPr dirty="0" baseline="-3787" sz="3300" spc="-7">
                <a:solidFill>
                  <a:srgbClr val="145252"/>
                </a:solidFill>
                <a:latin typeface="Times New Roman"/>
                <a:cs typeface="Times New Roman"/>
              </a:rPr>
              <a:t> </a:t>
            </a:r>
            <a:endParaRPr baseline="-3787" sz="3300">
              <a:latin typeface="Times New Roman"/>
              <a:cs typeface="Times New Roman"/>
            </a:endParaRPr>
          </a:p>
          <a:p>
            <a:pPr marL="47625">
              <a:lnSpc>
                <a:spcPct val="100000"/>
              </a:lnSpc>
              <a:spcBef>
                <a:spcPts val="1800"/>
              </a:spcBef>
            </a:pPr>
            <a:r>
              <a:rPr dirty="0" sz="2200"/>
              <a:t>在地面附近，物体的重力与引力近似相等</a:t>
            </a:r>
            <a:r>
              <a:rPr dirty="0" sz="2200" spc="-10"/>
              <a:t>。</a:t>
            </a:r>
            <a:endParaRPr sz="2200"/>
          </a:p>
          <a:p>
            <a:pPr marL="47625">
              <a:lnSpc>
                <a:spcPct val="100000"/>
              </a:lnSpc>
              <a:spcBef>
                <a:spcPts val="35"/>
              </a:spcBef>
            </a:pPr>
            <a:r>
              <a:rPr dirty="0" sz="2200"/>
              <a:t>设地球质量为</a:t>
            </a:r>
            <a:r>
              <a:rPr dirty="0" sz="2200" spc="-5" i="1">
                <a:latin typeface="Times New Roman"/>
                <a:cs typeface="Times New Roman"/>
              </a:rPr>
              <a:t>M</a:t>
            </a:r>
            <a:r>
              <a:rPr dirty="0" sz="2200" spc="-5"/>
              <a:t>，</a:t>
            </a:r>
            <a:r>
              <a:rPr dirty="0" sz="2200"/>
              <a:t>地面附近某物体质量为</a:t>
            </a:r>
            <a:r>
              <a:rPr dirty="0" sz="2200" spc="-5" i="1">
                <a:latin typeface="Times New Roman"/>
                <a:cs typeface="Times New Roman"/>
              </a:rPr>
              <a:t>m</a:t>
            </a:r>
            <a:r>
              <a:rPr dirty="0" sz="2200" spc="-5"/>
              <a:t>，</a:t>
            </a:r>
            <a:r>
              <a:rPr dirty="0" sz="2200"/>
              <a:t>有</a:t>
            </a:r>
            <a:r>
              <a:rPr dirty="0" sz="2200" spc="-10"/>
              <a:t>：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69820" y="2139695"/>
            <a:ext cx="5389245" cy="1961514"/>
          </a:xfrm>
          <a:custGeom>
            <a:avLst/>
            <a:gdLst/>
            <a:ahLst/>
            <a:cxnLst/>
            <a:rect l="l" t="t" r="r" b="b"/>
            <a:pathLst>
              <a:path w="5389245" h="1961514">
                <a:moveTo>
                  <a:pt x="0" y="0"/>
                </a:moveTo>
                <a:lnTo>
                  <a:pt x="5388863" y="0"/>
                </a:lnTo>
                <a:lnTo>
                  <a:pt x="5388863" y="1961387"/>
                </a:lnTo>
                <a:lnTo>
                  <a:pt x="0" y="196138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63177" y="2133396"/>
            <a:ext cx="5401945" cy="1974214"/>
          </a:xfrm>
          <a:custGeom>
            <a:avLst/>
            <a:gdLst/>
            <a:ahLst/>
            <a:cxnLst/>
            <a:rect l="l" t="t" r="r" b="b"/>
            <a:pathLst>
              <a:path w="5401945" h="1974214">
                <a:moveTo>
                  <a:pt x="5401716" y="1973897"/>
                </a:moveTo>
                <a:lnTo>
                  <a:pt x="0" y="1973897"/>
                </a:lnTo>
                <a:lnTo>
                  <a:pt x="0" y="0"/>
                </a:lnTo>
                <a:lnTo>
                  <a:pt x="5401716" y="0"/>
                </a:lnTo>
                <a:lnTo>
                  <a:pt x="5401716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961197"/>
                </a:lnTo>
                <a:lnTo>
                  <a:pt x="6350" y="1961197"/>
                </a:lnTo>
                <a:lnTo>
                  <a:pt x="12700" y="1967547"/>
                </a:lnTo>
                <a:lnTo>
                  <a:pt x="5401716" y="1967547"/>
                </a:lnTo>
                <a:lnTo>
                  <a:pt x="5401716" y="1973897"/>
                </a:lnTo>
                <a:close/>
              </a:path>
              <a:path w="5401945" h="197421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401945" h="1974214">
                <a:moveTo>
                  <a:pt x="5389016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5389016" y="6350"/>
                </a:lnTo>
                <a:lnTo>
                  <a:pt x="5389016" y="12700"/>
                </a:lnTo>
                <a:close/>
              </a:path>
              <a:path w="5401945" h="1974214">
                <a:moveTo>
                  <a:pt x="5389016" y="1967547"/>
                </a:moveTo>
                <a:lnTo>
                  <a:pt x="5389016" y="6350"/>
                </a:lnTo>
                <a:lnTo>
                  <a:pt x="5395366" y="12700"/>
                </a:lnTo>
                <a:lnTo>
                  <a:pt x="5401716" y="12700"/>
                </a:lnTo>
                <a:lnTo>
                  <a:pt x="5401716" y="1961197"/>
                </a:lnTo>
                <a:lnTo>
                  <a:pt x="5395366" y="1961197"/>
                </a:lnTo>
                <a:lnTo>
                  <a:pt x="5389016" y="1967547"/>
                </a:lnTo>
                <a:close/>
              </a:path>
              <a:path w="5401945" h="1974214">
                <a:moveTo>
                  <a:pt x="5401716" y="12700"/>
                </a:moveTo>
                <a:lnTo>
                  <a:pt x="5395366" y="12700"/>
                </a:lnTo>
                <a:lnTo>
                  <a:pt x="5389016" y="6350"/>
                </a:lnTo>
                <a:lnTo>
                  <a:pt x="5401716" y="6350"/>
                </a:lnTo>
                <a:lnTo>
                  <a:pt x="5401716" y="12700"/>
                </a:lnTo>
                <a:close/>
              </a:path>
              <a:path w="5401945" h="1974214">
                <a:moveTo>
                  <a:pt x="12700" y="1967547"/>
                </a:moveTo>
                <a:lnTo>
                  <a:pt x="6350" y="1961197"/>
                </a:lnTo>
                <a:lnTo>
                  <a:pt x="12700" y="1961197"/>
                </a:lnTo>
                <a:lnTo>
                  <a:pt x="12700" y="1967547"/>
                </a:lnTo>
                <a:close/>
              </a:path>
              <a:path w="5401945" h="1974214">
                <a:moveTo>
                  <a:pt x="5389016" y="1967547"/>
                </a:moveTo>
                <a:lnTo>
                  <a:pt x="12700" y="1967547"/>
                </a:lnTo>
                <a:lnTo>
                  <a:pt x="12700" y="1961197"/>
                </a:lnTo>
                <a:lnTo>
                  <a:pt x="5389016" y="1961197"/>
                </a:lnTo>
                <a:lnTo>
                  <a:pt x="5389016" y="1967547"/>
                </a:lnTo>
                <a:close/>
              </a:path>
              <a:path w="5401945" h="1974214">
                <a:moveTo>
                  <a:pt x="5401716" y="1967547"/>
                </a:moveTo>
                <a:lnTo>
                  <a:pt x="5389016" y="1967547"/>
                </a:lnTo>
                <a:lnTo>
                  <a:pt x="5395366" y="1961197"/>
                </a:lnTo>
                <a:lnTo>
                  <a:pt x="5401716" y="1961197"/>
                </a:lnTo>
                <a:lnTo>
                  <a:pt x="5401716" y="1967547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490812" y="908266"/>
            <a:ext cx="35807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2CB1AE"/>
                </a:solidFill>
                <a:latin typeface="微软雅黑"/>
                <a:cs typeface="微软雅黑"/>
              </a:rPr>
              <a:t>（二）万有引力与重</a:t>
            </a:r>
            <a:r>
              <a:rPr dirty="0" sz="2800" spc="-5" b="1">
                <a:solidFill>
                  <a:srgbClr val="2CB1AE"/>
                </a:solidFill>
                <a:latin typeface="微软雅黑"/>
                <a:cs typeface="微软雅黑"/>
              </a:rPr>
              <a:t>力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9740" y="1433144"/>
            <a:ext cx="4500245" cy="0"/>
          </a:xfrm>
          <a:custGeom>
            <a:avLst/>
            <a:gdLst/>
            <a:ahLst/>
            <a:cxnLst/>
            <a:rect l="l" t="t" r="r" b="b"/>
            <a:pathLst>
              <a:path w="4500245" h="0">
                <a:moveTo>
                  <a:pt x="0" y="0"/>
                </a:moveTo>
                <a:lnTo>
                  <a:pt x="4500054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3624" y="1965286"/>
            <a:ext cx="1524563" cy="852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0338" y="2207348"/>
            <a:ext cx="639699" cy="338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75638" rIns="0" bIns="0" rtlCol="0" vert="horz">
            <a:spAutoFit/>
          </a:bodyPr>
          <a:lstStyle/>
          <a:p>
            <a:pPr marL="1680845" indent="-36068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681480" algn="l"/>
              </a:tabLst>
            </a:pPr>
            <a:r>
              <a:rPr dirty="0"/>
              <a:t>万有引力与重力是一回事吗</a:t>
            </a:r>
            <a:r>
              <a:rPr dirty="0" spc="-5"/>
              <a:t>？</a:t>
            </a:r>
          </a:p>
          <a:p>
            <a:pPr marL="1680845" indent="-360680">
              <a:lnSpc>
                <a:spcPct val="100000"/>
              </a:lnSpc>
              <a:spcBef>
                <a:spcPts val="2540"/>
              </a:spcBef>
              <a:buFont typeface="Wingdings"/>
              <a:buChar char=""/>
              <a:tabLst>
                <a:tab pos="1681480" algn="l"/>
              </a:tabLst>
            </a:pPr>
            <a:r>
              <a:rPr dirty="0"/>
              <a:t>到底什么是重力</a:t>
            </a:r>
            <a:r>
              <a:rPr dirty="0" spc="-5"/>
              <a:t>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2816" y="1697735"/>
            <a:ext cx="5857240" cy="3206750"/>
          </a:xfrm>
          <a:custGeom>
            <a:avLst/>
            <a:gdLst/>
            <a:ahLst/>
            <a:cxnLst/>
            <a:rect l="l" t="t" r="r" b="b"/>
            <a:pathLst>
              <a:path w="5857240" h="3206750">
                <a:moveTo>
                  <a:pt x="0" y="0"/>
                </a:moveTo>
                <a:lnTo>
                  <a:pt x="5856732" y="0"/>
                </a:lnTo>
                <a:lnTo>
                  <a:pt x="5856732" y="3206495"/>
                </a:lnTo>
                <a:lnTo>
                  <a:pt x="0" y="3206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5907" y="1692020"/>
            <a:ext cx="5870575" cy="3218180"/>
          </a:xfrm>
          <a:custGeom>
            <a:avLst/>
            <a:gdLst/>
            <a:ahLst/>
            <a:cxnLst/>
            <a:rect l="l" t="t" r="r" b="b"/>
            <a:pathLst>
              <a:path w="5870575" h="3218179">
                <a:moveTo>
                  <a:pt x="5870409" y="3218053"/>
                </a:moveTo>
                <a:lnTo>
                  <a:pt x="0" y="3218053"/>
                </a:lnTo>
                <a:lnTo>
                  <a:pt x="0" y="0"/>
                </a:lnTo>
                <a:lnTo>
                  <a:pt x="5870409" y="0"/>
                </a:lnTo>
                <a:lnTo>
                  <a:pt x="5870409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3205353"/>
                </a:lnTo>
                <a:lnTo>
                  <a:pt x="6350" y="3205353"/>
                </a:lnTo>
                <a:lnTo>
                  <a:pt x="12700" y="3211703"/>
                </a:lnTo>
                <a:lnTo>
                  <a:pt x="5870409" y="3211703"/>
                </a:lnTo>
                <a:lnTo>
                  <a:pt x="5870409" y="3218053"/>
                </a:lnTo>
                <a:close/>
              </a:path>
              <a:path w="5870575" h="3218179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5870575" h="3218179">
                <a:moveTo>
                  <a:pt x="5857709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5857709" y="6349"/>
                </a:lnTo>
                <a:lnTo>
                  <a:pt x="5857709" y="12699"/>
                </a:lnTo>
                <a:close/>
              </a:path>
              <a:path w="5870575" h="3218179">
                <a:moveTo>
                  <a:pt x="5857709" y="3211703"/>
                </a:moveTo>
                <a:lnTo>
                  <a:pt x="5857709" y="6349"/>
                </a:lnTo>
                <a:lnTo>
                  <a:pt x="5864059" y="12699"/>
                </a:lnTo>
                <a:lnTo>
                  <a:pt x="5870409" y="12699"/>
                </a:lnTo>
                <a:lnTo>
                  <a:pt x="5870409" y="3205353"/>
                </a:lnTo>
                <a:lnTo>
                  <a:pt x="5864059" y="3205353"/>
                </a:lnTo>
                <a:lnTo>
                  <a:pt x="5857709" y="3211703"/>
                </a:lnTo>
                <a:close/>
              </a:path>
              <a:path w="5870575" h="3218179">
                <a:moveTo>
                  <a:pt x="5870409" y="12699"/>
                </a:moveTo>
                <a:lnTo>
                  <a:pt x="5864059" y="12699"/>
                </a:lnTo>
                <a:lnTo>
                  <a:pt x="5857709" y="6349"/>
                </a:lnTo>
                <a:lnTo>
                  <a:pt x="5870409" y="6349"/>
                </a:lnTo>
                <a:lnTo>
                  <a:pt x="5870409" y="12699"/>
                </a:lnTo>
                <a:close/>
              </a:path>
              <a:path w="5870575" h="3218179">
                <a:moveTo>
                  <a:pt x="12700" y="3211703"/>
                </a:moveTo>
                <a:lnTo>
                  <a:pt x="6350" y="3205353"/>
                </a:lnTo>
                <a:lnTo>
                  <a:pt x="12700" y="3205353"/>
                </a:lnTo>
                <a:lnTo>
                  <a:pt x="12700" y="3211703"/>
                </a:lnTo>
                <a:close/>
              </a:path>
              <a:path w="5870575" h="3218179">
                <a:moveTo>
                  <a:pt x="5857709" y="3211703"/>
                </a:moveTo>
                <a:lnTo>
                  <a:pt x="12700" y="3211703"/>
                </a:lnTo>
                <a:lnTo>
                  <a:pt x="12700" y="3205353"/>
                </a:lnTo>
                <a:lnTo>
                  <a:pt x="5857709" y="3205353"/>
                </a:lnTo>
                <a:lnTo>
                  <a:pt x="5857709" y="3211703"/>
                </a:lnTo>
                <a:close/>
              </a:path>
              <a:path w="5870575" h="3218179">
                <a:moveTo>
                  <a:pt x="5870409" y="3211703"/>
                </a:moveTo>
                <a:lnTo>
                  <a:pt x="5857709" y="3211703"/>
                </a:lnTo>
                <a:lnTo>
                  <a:pt x="5864059" y="3205353"/>
                </a:lnTo>
                <a:lnTo>
                  <a:pt x="5870409" y="3205353"/>
                </a:lnTo>
                <a:lnTo>
                  <a:pt x="5870409" y="3211703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9740" y="1433144"/>
            <a:ext cx="4500245" cy="0"/>
          </a:xfrm>
          <a:custGeom>
            <a:avLst/>
            <a:gdLst/>
            <a:ahLst/>
            <a:cxnLst/>
            <a:rect l="l" t="t" r="r" b="b"/>
            <a:pathLst>
              <a:path w="4500245" h="0">
                <a:moveTo>
                  <a:pt x="0" y="0"/>
                </a:moveTo>
                <a:lnTo>
                  <a:pt x="4500054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84164" y="2077389"/>
            <a:ext cx="2730500" cy="2729865"/>
          </a:xfrm>
          <a:custGeom>
            <a:avLst/>
            <a:gdLst/>
            <a:ahLst/>
            <a:cxnLst/>
            <a:rect l="l" t="t" r="r" b="b"/>
            <a:pathLst>
              <a:path w="2730500" h="2729865">
                <a:moveTo>
                  <a:pt x="1365288" y="2729344"/>
                </a:moveTo>
                <a:lnTo>
                  <a:pt x="1317378" y="2728519"/>
                </a:lnTo>
                <a:lnTo>
                  <a:pt x="1269882" y="2726061"/>
                </a:lnTo>
                <a:lnTo>
                  <a:pt x="1222828" y="2721998"/>
                </a:lnTo>
                <a:lnTo>
                  <a:pt x="1176242" y="2716356"/>
                </a:lnTo>
                <a:lnTo>
                  <a:pt x="1130151" y="2709163"/>
                </a:lnTo>
                <a:lnTo>
                  <a:pt x="1084583" y="2700446"/>
                </a:lnTo>
                <a:lnTo>
                  <a:pt x="1039564" y="2690232"/>
                </a:lnTo>
                <a:lnTo>
                  <a:pt x="995122" y="2678548"/>
                </a:lnTo>
                <a:lnTo>
                  <a:pt x="951283" y="2665421"/>
                </a:lnTo>
                <a:lnTo>
                  <a:pt x="908075" y="2650878"/>
                </a:lnTo>
                <a:lnTo>
                  <a:pt x="865525" y="2634946"/>
                </a:lnTo>
                <a:lnTo>
                  <a:pt x="823659" y="2617652"/>
                </a:lnTo>
                <a:lnTo>
                  <a:pt x="782504" y="2599023"/>
                </a:lnTo>
                <a:lnTo>
                  <a:pt x="742089" y="2579086"/>
                </a:lnTo>
                <a:lnTo>
                  <a:pt x="702439" y="2557869"/>
                </a:lnTo>
                <a:lnTo>
                  <a:pt x="663582" y="2535398"/>
                </a:lnTo>
                <a:lnTo>
                  <a:pt x="625545" y="2511701"/>
                </a:lnTo>
                <a:lnTo>
                  <a:pt x="588355" y="2486805"/>
                </a:lnTo>
                <a:lnTo>
                  <a:pt x="552039" y="2460735"/>
                </a:lnTo>
                <a:lnTo>
                  <a:pt x="516624" y="2433521"/>
                </a:lnTo>
                <a:lnTo>
                  <a:pt x="482137" y="2405188"/>
                </a:lnTo>
                <a:lnTo>
                  <a:pt x="448606" y="2375764"/>
                </a:lnTo>
                <a:lnTo>
                  <a:pt x="416056" y="2345276"/>
                </a:lnTo>
                <a:lnTo>
                  <a:pt x="384516" y="2313751"/>
                </a:lnTo>
                <a:lnTo>
                  <a:pt x="354013" y="2281216"/>
                </a:lnTo>
                <a:lnTo>
                  <a:pt x="324572" y="2247697"/>
                </a:lnTo>
                <a:lnTo>
                  <a:pt x="296223" y="2213223"/>
                </a:lnTo>
                <a:lnTo>
                  <a:pt x="268991" y="2177820"/>
                </a:lnTo>
                <a:lnTo>
                  <a:pt x="242904" y="2141516"/>
                </a:lnTo>
                <a:lnTo>
                  <a:pt x="217989" y="2104336"/>
                </a:lnTo>
                <a:lnTo>
                  <a:pt x="194272" y="2066309"/>
                </a:lnTo>
                <a:lnTo>
                  <a:pt x="171782" y="2027462"/>
                </a:lnTo>
                <a:lnTo>
                  <a:pt x="150545" y="1987820"/>
                </a:lnTo>
                <a:lnTo>
                  <a:pt x="130588" y="1947413"/>
                </a:lnTo>
                <a:lnTo>
                  <a:pt x="111939" y="1906266"/>
                </a:lnTo>
                <a:lnTo>
                  <a:pt x="94624" y="1864406"/>
                </a:lnTo>
                <a:lnTo>
                  <a:pt x="78671" y="1821861"/>
                </a:lnTo>
                <a:lnTo>
                  <a:pt x="64107" y="1778659"/>
                </a:lnTo>
                <a:lnTo>
                  <a:pt x="51057" y="1735195"/>
                </a:lnTo>
                <a:lnTo>
                  <a:pt x="39345" y="1690786"/>
                </a:lnTo>
                <a:lnTo>
                  <a:pt x="29102" y="1645801"/>
                </a:lnTo>
                <a:lnTo>
                  <a:pt x="20354" y="1600268"/>
                </a:lnTo>
                <a:lnTo>
                  <a:pt x="13130" y="1554214"/>
                </a:lnTo>
                <a:lnTo>
                  <a:pt x="7455" y="1507665"/>
                </a:lnTo>
                <a:lnTo>
                  <a:pt x="3357" y="1460650"/>
                </a:lnTo>
                <a:lnTo>
                  <a:pt x="863" y="1413194"/>
                </a:lnTo>
                <a:lnTo>
                  <a:pt x="0" y="1365326"/>
                </a:lnTo>
                <a:lnTo>
                  <a:pt x="863" y="1317375"/>
                </a:lnTo>
                <a:lnTo>
                  <a:pt x="3357" y="1269842"/>
                </a:lnTo>
                <a:lnTo>
                  <a:pt x="7455" y="1222751"/>
                </a:lnTo>
                <a:lnTo>
                  <a:pt x="13130" y="1176131"/>
                </a:lnTo>
                <a:lnTo>
                  <a:pt x="20354" y="1130009"/>
                </a:lnTo>
                <a:lnTo>
                  <a:pt x="29102" y="1084411"/>
                </a:lnTo>
                <a:lnTo>
                  <a:pt x="39345" y="1039364"/>
                </a:lnTo>
                <a:lnTo>
                  <a:pt x="51057" y="994896"/>
                </a:lnTo>
                <a:lnTo>
                  <a:pt x="64325" y="950691"/>
                </a:lnTo>
                <a:lnTo>
                  <a:pt x="78896" y="907488"/>
                </a:lnTo>
                <a:lnTo>
                  <a:pt x="94854" y="864943"/>
                </a:lnTo>
                <a:lnTo>
                  <a:pt x="112171" y="823083"/>
                </a:lnTo>
                <a:lnTo>
                  <a:pt x="130821" y="781935"/>
                </a:lnTo>
                <a:lnTo>
                  <a:pt x="150776" y="741527"/>
                </a:lnTo>
                <a:lnTo>
                  <a:pt x="172010" y="701886"/>
                </a:lnTo>
                <a:lnTo>
                  <a:pt x="194496" y="663038"/>
                </a:lnTo>
                <a:lnTo>
                  <a:pt x="218207" y="625010"/>
                </a:lnTo>
                <a:lnTo>
                  <a:pt x="243115" y="587831"/>
                </a:lnTo>
                <a:lnTo>
                  <a:pt x="269195" y="551526"/>
                </a:lnTo>
                <a:lnTo>
                  <a:pt x="296418" y="516122"/>
                </a:lnTo>
                <a:lnTo>
                  <a:pt x="324759" y="481648"/>
                </a:lnTo>
                <a:lnTo>
                  <a:pt x="354190" y="448130"/>
                </a:lnTo>
                <a:lnTo>
                  <a:pt x="384683" y="415594"/>
                </a:lnTo>
                <a:lnTo>
                  <a:pt x="416213" y="384069"/>
                </a:lnTo>
                <a:lnTo>
                  <a:pt x="448752" y="353580"/>
                </a:lnTo>
                <a:lnTo>
                  <a:pt x="482273" y="324156"/>
                </a:lnTo>
                <a:lnTo>
                  <a:pt x="516750" y="295823"/>
                </a:lnTo>
                <a:lnTo>
                  <a:pt x="552154" y="268609"/>
                </a:lnTo>
                <a:lnTo>
                  <a:pt x="588460" y="242540"/>
                </a:lnTo>
                <a:lnTo>
                  <a:pt x="625640" y="217643"/>
                </a:lnTo>
                <a:lnTo>
                  <a:pt x="663667" y="193945"/>
                </a:lnTo>
                <a:lnTo>
                  <a:pt x="702515" y="171475"/>
                </a:lnTo>
                <a:lnTo>
                  <a:pt x="742156" y="150257"/>
                </a:lnTo>
                <a:lnTo>
                  <a:pt x="782562" y="130321"/>
                </a:lnTo>
                <a:lnTo>
                  <a:pt x="823709" y="111692"/>
                </a:lnTo>
                <a:lnTo>
                  <a:pt x="865567" y="94398"/>
                </a:lnTo>
                <a:lnTo>
                  <a:pt x="908110" y="78466"/>
                </a:lnTo>
                <a:lnTo>
                  <a:pt x="951312" y="63923"/>
                </a:lnTo>
                <a:lnTo>
                  <a:pt x="995145" y="50795"/>
                </a:lnTo>
                <a:lnTo>
                  <a:pt x="1039582" y="39111"/>
                </a:lnTo>
                <a:lnTo>
                  <a:pt x="1084596" y="28897"/>
                </a:lnTo>
                <a:lnTo>
                  <a:pt x="1130160" y="20180"/>
                </a:lnTo>
                <a:lnTo>
                  <a:pt x="1176248" y="12987"/>
                </a:lnTo>
                <a:lnTo>
                  <a:pt x="1222831" y="7346"/>
                </a:lnTo>
                <a:lnTo>
                  <a:pt x="1269884" y="3282"/>
                </a:lnTo>
                <a:lnTo>
                  <a:pt x="1317378" y="825"/>
                </a:lnTo>
                <a:lnTo>
                  <a:pt x="1365288" y="0"/>
                </a:lnTo>
                <a:lnTo>
                  <a:pt x="1413197" y="825"/>
                </a:lnTo>
                <a:lnTo>
                  <a:pt x="1460692" y="3283"/>
                </a:lnTo>
                <a:lnTo>
                  <a:pt x="1507745" y="7346"/>
                </a:lnTo>
                <a:lnTo>
                  <a:pt x="1554330" y="12987"/>
                </a:lnTo>
                <a:lnTo>
                  <a:pt x="1600420" y="20181"/>
                </a:lnTo>
                <a:lnTo>
                  <a:pt x="1645987" y="28898"/>
                </a:lnTo>
                <a:lnTo>
                  <a:pt x="1691004" y="39113"/>
                </a:lnTo>
                <a:lnTo>
                  <a:pt x="1735445" y="50798"/>
                </a:lnTo>
                <a:lnTo>
                  <a:pt x="1779282" y="63927"/>
                </a:lnTo>
                <a:lnTo>
                  <a:pt x="1822488" y="78472"/>
                </a:lnTo>
                <a:lnTo>
                  <a:pt x="1865036" y="94406"/>
                </a:lnTo>
                <a:lnTo>
                  <a:pt x="1906899" y="111703"/>
                </a:lnTo>
                <a:lnTo>
                  <a:pt x="1948050" y="130334"/>
                </a:lnTo>
                <a:lnTo>
                  <a:pt x="1988462" y="150274"/>
                </a:lnTo>
                <a:lnTo>
                  <a:pt x="2028108" y="171496"/>
                </a:lnTo>
                <a:lnTo>
                  <a:pt x="2066960" y="193971"/>
                </a:lnTo>
                <a:lnTo>
                  <a:pt x="2104992" y="217673"/>
                </a:lnTo>
                <a:lnTo>
                  <a:pt x="2142176" y="242576"/>
                </a:lnTo>
                <a:lnTo>
                  <a:pt x="2178486" y="268652"/>
                </a:lnTo>
                <a:lnTo>
                  <a:pt x="2213894" y="295873"/>
                </a:lnTo>
                <a:lnTo>
                  <a:pt x="2248373" y="324214"/>
                </a:lnTo>
                <a:lnTo>
                  <a:pt x="2281896" y="353647"/>
                </a:lnTo>
                <a:lnTo>
                  <a:pt x="2314436" y="384145"/>
                </a:lnTo>
                <a:lnTo>
                  <a:pt x="2345967" y="415680"/>
                </a:lnTo>
                <a:lnTo>
                  <a:pt x="2376459" y="448227"/>
                </a:lnTo>
                <a:lnTo>
                  <a:pt x="2405888" y="481758"/>
                </a:lnTo>
                <a:lnTo>
                  <a:pt x="2434225" y="516245"/>
                </a:lnTo>
                <a:lnTo>
                  <a:pt x="2461443" y="551662"/>
                </a:lnTo>
                <a:lnTo>
                  <a:pt x="2487516" y="587983"/>
                </a:lnTo>
                <a:lnTo>
                  <a:pt x="2512416" y="625179"/>
                </a:lnTo>
                <a:lnTo>
                  <a:pt x="2536116" y="663224"/>
                </a:lnTo>
                <a:lnTo>
                  <a:pt x="2558588" y="702090"/>
                </a:lnTo>
                <a:lnTo>
                  <a:pt x="2579807" y="741752"/>
                </a:lnTo>
                <a:lnTo>
                  <a:pt x="2599743" y="782181"/>
                </a:lnTo>
                <a:lnTo>
                  <a:pt x="2618372" y="823350"/>
                </a:lnTo>
                <a:lnTo>
                  <a:pt x="2635664" y="865234"/>
                </a:lnTo>
                <a:lnTo>
                  <a:pt x="2651594" y="907804"/>
                </a:lnTo>
                <a:lnTo>
                  <a:pt x="2666133" y="951034"/>
                </a:lnTo>
                <a:lnTo>
                  <a:pt x="2679158" y="994526"/>
                </a:lnTo>
                <a:lnTo>
                  <a:pt x="2690842" y="1038965"/>
                </a:lnTo>
                <a:lnTo>
                  <a:pt x="2701056" y="1083981"/>
                </a:lnTo>
                <a:lnTo>
                  <a:pt x="2709773" y="1129546"/>
                </a:lnTo>
                <a:lnTo>
                  <a:pt x="2716966" y="1175635"/>
                </a:lnTo>
                <a:lnTo>
                  <a:pt x="2722607" y="1222220"/>
                </a:lnTo>
                <a:lnTo>
                  <a:pt x="2726670" y="1269273"/>
                </a:lnTo>
                <a:lnTo>
                  <a:pt x="2729128" y="1316768"/>
                </a:lnTo>
                <a:lnTo>
                  <a:pt x="2729953" y="1364678"/>
                </a:lnTo>
                <a:lnTo>
                  <a:pt x="2729128" y="1412587"/>
                </a:lnTo>
                <a:lnTo>
                  <a:pt x="2726670" y="1460081"/>
                </a:lnTo>
                <a:lnTo>
                  <a:pt x="2722607" y="1507134"/>
                </a:lnTo>
                <a:lnTo>
                  <a:pt x="2716966" y="1553718"/>
                </a:lnTo>
                <a:lnTo>
                  <a:pt x="2709773" y="1599806"/>
                </a:lnTo>
                <a:lnTo>
                  <a:pt x="2701056" y="1645371"/>
                </a:lnTo>
                <a:lnTo>
                  <a:pt x="2690842" y="1690386"/>
                </a:lnTo>
                <a:lnTo>
                  <a:pt x="2679158" y="1734824"/>
                </a:lnTo>
                <a:lnTo>
                  <a:pt x="2665915" y="1779001"/>
                </a:lnTo>
                <a:lnTo>
                  <a:pt x="2651369" y="1822177"/>
                </a:lnTo>
                <a:lnTo>
                  <a:pt x="2635435" y="1864697"/>
                </a:lnTo>
                <a:lnTo>
                  <a:pt x="2618140" y="1906533"/>
                </a:lnTo>
                <a:lnTo>
                  <a:pt x="2599511" y="1947658"/>
                </a:lnTo>
                <a:lnTo>
                  <a:pt x="2579576" y="1988044"/>
                </a:lnTo>
                <a:lnTo>
                  <a:pt x="2558361" y="2027666"/>
                </a:lnTo>
                <a:lnTo>
                  <a:pt x="2535892" y="2066495"/>
                </a:lnTo>
                <a:lnTo>
                  <a:pt x="2512198" y="2104505"/>
                </a:lnTo>
                <a:lnTo>
                  <a:pt x="2487305" y="2141668"/>
                </a:lnTo>
                <a:lnTo>
                  <a:pt x="2461240" y="2177957"/>
                </a:lnTo>
                <a:lnTo>
                  <a:pt x="2434030" y="2213346"/>
                </a:lnTo>
                <a:lnTo>
                  <a:pt x="2405702" y="2247807"/>
                </a:lnTo>
                <a:lnTo>
                  <a:pt x="2376282" y="2281313"/>
                </a:lnTo>
                <a:lnTo>
                  <a:pt x="2345799" y="2313837"/>
                </a:lnTo>
                <a:lnTo>
                  <a:pt x="2314280" y="2345352"/>
                </a:lnTo>
                <a:lnTo>
                  <a:pt x="2281750" y="2375831"/>
                </a:lnTo>
                <a:lnTo>
                  <a:pt x="2248237" y="2405246"/>
                </a:lnTo>
                <a:lnTo>
                  <a:pt x="2213768" y="2433571"/>
                </a:lnTo>
                <a:lnTo>
                  <a:pt x="2178370" y="2460778"/>
                </a:lnTo>
                <a:lnTo>
                  <a:pt x="2142071" y="2486841"/>
                </a:lnTo>
                <a:lnTo>
                  <a:pt x="2104897" y="2511732"/>
                </a:lnTo>
                <a:lnTo>
                  <a:pt x="2066875" y="2535424"/>
                </a:lnTo>
                <a:lnTo>
                  <a:pt x="2028032" y="2557890"/>
                </a:lnTo>
                <a:lnTo>
                  <a:pt x="1988395" y="2579103"/>
                </a:lnTo>
                <a:lnTo>
                  <a:pt x="1947992" y="2599036"/>
                </a:lnTo>
                <a:lnTo>
                  <a:pt x="1906849" y="2617662"/>
                </a:lnTo>
                <a:lnTo>
                  <a:pt x="1864994" y="2634954"/>
                </a:lnTo>
                <a:lnTo>
                  <a:pt x="1822452" y="2650884"/>
                </a:lnTo>
                <a:lnTo>
                  <a:pt x="1779253" y="2665425"/>
                </a:lnTo>
                <a:lnTo>
                  <a:pt x="1735422" y="2678551"/>
                </a:lnTo>
                <a:lnTo>
                  <a:pt x="1690986" y="2690234"/>
                </a:lnTo>
                <a:lnTo>
                  <a:pt x="1645974" y="2700448"/>
                </a:lnTo>
                <a:lnTo>
                  <a:pt x="1600411" y="2709164"/>
                </a:lnTo>
                <a:lnTo>
                  <a:pt x="1554324" y="2716357"/>
                </a:lnTo>
                <a:lnTo>
                  <a:pt x="1507742" y="2721998"/>
                </a:lnTo>
                <a:lnTo>
                  <a:pt x="1460690" y="2726061"/>
                </a:lnTo>
                <a:lnTo>
                  <a:pt x="1413196" y="2728519"/>
                </a:lnTo>
                <a:lnTo>
                  <a:pt x="1365288" y="2729344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78538" y="2071039"/>
            <a:ext cx="2741930" cy="2730500"/>
          </a:xfrm>
          <a:custGeom>
            <a:avLst/>
            <a:gdLst/>
            <a:ahLst/>
            <a:cxnLst/>
            <a:rect l="l" t="t" r="r" b="b"/>
            <a:pathLst>
              <a:path w="2741929" h="2730500">
                <a:moveTo>
                  <a:pt x="1562646" y="12700"/>
                </a:moveTo>
                <a:lnTo>
                  <a:pt x="1179182" y="12700"/>
                </a:lnTo>
                <a:lnTo>
                  <a:pt x="1196301" y="0"/>
                </a:lnTo>
                <a:lnTo>
                  <a:pt x="1545526" y="0"/>
                </a:lnTo>
                <a:lnTo>
                  <a:pt x="1562646" y="12700"/>
                </a:lnTo>
                <a:close/>
              </a:path>
              <a:path w="2741929" h="2730500">
                <a:moveTo>
                  <a:pt x="1180896" y="25400"/>
                </a:moveTo>
                <a:lnTo>
                  <a:pt x="1094613" y="25400"/>
                </a:lnTo>
                <a:lnTo>
                  <a:pt x="1111376" y="12700"/>
                </a:lnTo>
                <a:lnTo>
                  <a:pt x="1197940" y="12700"/>
                </a:lnTo>
                <a:lnTo>
                  <a:pt x="1180896" y="25400"/>
                </a:lnTo>
                <a:close/>
              </a:path>
              <a:path w="2741929" h="2730500">
                <a:moveTo>
                  <a:pt x="1647215" y="25400"/>
                </a:moveTo>
                <a:lnTo>
                  <a:pt x="1560918" y="25400"/>
                </a:lnTo>
                <a:lnTo>
                  <a:pt x="1543888" y="12700"/>
                </a:lnTo>
                <a:lnTo>
                  <a:pt x="1630438" y="12700"/>
                </a:lnTo>
                <a:lnTo>
                  <a:pt x="1647215" y="25400"/>
                </a:lnTo>
                <a:close/>
              </a:path>
              <a:path w="2741929" h="2730500">
                <a:moveTo>
                  <a:pt x="1097114" y="38100"/>
                </a:moveTo>
                <a:lnTo>
                  <a:pt x="1044740" y="38100"/>
                </a:lnTo>
                <a:lnTo>
                  <a:pt x="1061288" y="25400"/>
                </a:lnTo>
                <a:lnTo>
                  <a:pt x="1113815" y="25400"/>
                </a:lnTo>
                <a:lnTo>
                  <a:pt x="1097114" y="38100"/>
                </a:lnTo>
                <a:close/>
              </a:path>
              <a:path w="2741929" h="2730500">
                <a:moveTo>
                  <a:pt x="1697075" y="38100"/>
                </a:moveTo>
                <a:lnTo>
                  <a:pt x="1644713" y="38100"/>
                </a:lnTo>
                <a:lnTo>
                  <a:pt x="1628013" y="25400"/>
                </a:lnTo>
                <a:lnTo>
                  <a:pt x="1680540" y="25400"/>
                </a:lnTo>
                <a:lnTo>
                  <a:pt x="1697075" y="38100"/>
                </a:lnTo>
                <a:close/>
              </a:path>
              <a:path w="2741929" h="2730500">
                <a:moveTo>
                  <a:pt x="1047724" y="50800"/>
                </a:moveTo>
                <a:lnTo>
                  <a:pt x="995578" y="50800"/>
                </a:lnTo>
                <a:lnTo>
                  <a:pt x="1011885" y="38100"/>
                </a:lnTo>
                <a:lnTo>
                  <a:pt x="1064183" y="38100"/>
                </a:lnTo>
                <a:lnTo>
                  <a:pt x="1047724" y="50800"/>
                </a:lnTo>
                <a:close/>
              </a:path>
              <a:path w="2741929" h="2730500">
                <a:moveTo>
                  <a:pt x="1746249" y="50800"/>
                </a:moveTo>
                <a:lnTo>
                  <a:pt x="1694103" y="50800"/>
                </a:lnTo>
                <a:lnTo>
                  <a:pt x="1677644" y="38100"/>
                </a:lnTo>
                <a:lnTo>
                  <a:pt x="1729930" y="38100"/>
                </a:lnTo>
                <a:lnTo>
                  <a:pt x="1746249" y="50800"/>
                </a:lnTo>
                <a:close/>
              </a:path>
              <a:path w="2741929" h="2730500">
                <a:moveTo>
                  <a:pt x="999020" y="63500"/>
                </a:moveTo>
                <a:lnTo>
                  <a:pt x="947153" y="63500"/>
                </a:lnTo>
                <a:lnTo>
                  <a:pt x="963218" y="50800"/>
                </a:lnTo>
                <a:lnTo>
                  <a:pt x="1015250" y="50800"/>
                </a:lnTo>
                <a:lnTo>
                  <a:pt x="999020" y="63500"/>
                </a:lnTo>
                <a:close/>
              </a:path>
              <a:path w="2741929" h="2730500">
                <a:moveTo>
                  <a:pt x="1794662" y="63500"/>
                </a:moveTo>
                <a:lnTo>
                  <a:pt x="1742808" y="63500"/>
                </a:lnTo>
                <a:lnTo>
                  <a:pt x="1726577" y="50800"/>
                </a:lnTo>
                <a:lnTo>
                  <a:pt x="1778609" y="50800"/>
                </a:lnTo>
                <a:lnTo>
                  <a:pt x="1794662" y="63500"/>
                </a:lnTo>
                <a:close/>
              </a:path>
              <a:path w="2741929" h="2730500">
                <a:moveTo>
                  <a:pt x="951039" y="76200"/>
                </a:moveTo>
                <a:lnTo>
                  <a:pt x="915301" y="76200"/>
                </a:lnTo>
                <a:lnTo>
                  <a:pt x="931189" y="63500"/>
                </a:lnTo>
                <a:lnTo>
                  <a:pt x="967028" y="63500"/>
                </a:lnTo>
                <a:lnTo>
                  <a:pt x="951039" y="76200"/>
                </a:lnTo>
                <a:close/>
              </a:path>
              <a:path w="2741929" h="2730500">
                <a:moveTo>
                  <a:pt x="1826526" y="76200"/>
                </a:moveTo>
                <a:lnTo>
                  <a:pt x="1790788" y="76200"/>
                </a:lnTo>
                <a:lnTo>
                  <a:pt x="1774799" y="63500"/>
                </a:lnTo>
                <a:lnTo>
                  <a:pt x="1810639" y="63500"/>
                </a:lnTo>
                <a:lnTo>
                  <a:pt x="1826526" y="76200"/>
                </a:lnTo>
                <a:close/>
              </a:path>
              <a:path w="2741929" h="2730500">
                <a:moveTo>
                  <a:pt x="919492" y="88900"/>
                </a:moveTo>
                <a:lnTo>
                  <a:pt x="883805" y="88900"/>
                </a:lnTo>
                <a:lnTo>
                  <a:pt x="899515" y="76200"/>
                </a:lnTo>
                <a:lnTo>
                  <a:pt x="935291" y="76200"/>
                </a:lnTo>
                <a:lnTo>
                  <a:pt x="919492" y="88900"/>
                </a:lnTo>
                <a:close/>
              </a:path>
              <a:path w="2741929" h="2730500">
                <a:moveTo>
                  <a:pt x="1858022" y="88900"/>
                </a:moveTo>
                <a:lnTo>
                  <a:pt x="1822335" y="88900"/>
                </a:lnTo>
                <a:lnTo>
                  <a:pt x="1806536" y="76200"/>
                </a:lnTo>
                <a:lnTo>
                  <a:pt x="1842312" y="76200"/>
                </a:lnTo>
                <a:lnTo>
                  <a:pt x="1858022" y="88900"/>
                </a:lnTo>
                <a:close/>
              </a:path>
              <a:path w="2741929" h="2730500">
                <a:moveTo>
                  <a:pt x="842162" y="114300"/>
                </a:moveTo>
                <a:lnTo>
                  <a:pt x="821918" y="114300"/>
                </a:lnTo>
                <a:lnTo>
                  <a:pt x="852678" y="88900"/>
                </a:lnTo>
                <a:lnTo>
                  <a:pt x="888352" y="88900"/>
                </a:lnTo>
                <a:lnTo>
                  <a:pt x="872820" y="101600"/>
                </a:lnTo>
                <a:lnTo>
                  <a:pt x="857516" y="101600"/>
                </a:lnTo>
                <a:lnTo>
                  <a:pt x="842162" y="114300"/>
                </a:lnTo>
                <a:close/>
              </a:path>
              <a:path w="2741929" h="2730500">
                <a:moveTo>
                  <a:pt x="1919909" y="114300"/>
                </a:moveTo>
                <a:lnTo>
                  <a:pt x="1899665" y="114300"/>
                </a:lnTo>
                <a:lnTo>
                  <a:pt x="1884311" y="101600"/>
                </a:lnTo>
                <a:lnTo>
                  <a:pt x="1869008" y="101600"/>
                </a:lnTo>
                <a:lnTo>
                  <a:pt x="1853476" y="88900"/>
                </a:lnTo>
                <a:lnTo>
                  <a:pt x="1889150" y="88900"/>
                </a:lnTo>
                <a:lnTo>
                  <a:pt x="1919909" y="114300"/>
                </a:lnTo>
                <a:close/>
              </a:path>
              <a:path w="2741929" h="2730500">
                <a:moveTo>
                  <a:pt x="811885" y="127000"/>
                </a:moveTo>
                <a:lnTo>
                  <a:pt x="791552" y="127000"/>
                </a:lnTo>
                <a:lnTo>
                  <a:pt x="806678" y="114300"/>
                </a:lnTo>
                <a:lnTo>
                  <a:pt x="827049" y="114300"/>
                </a:lnTo>
                <a:lnTo>
                  <a:pt x="811885" y="127000"/>
                </a:lnTo>
                <a:close/>
              </a:path>
              <a:path w="2741929" h="2730500">
                <a:moveTo>
                  <a:pt x="1950275" y="127000"/>
                </a:moveTo>
                <a:lnTo>
                  <a:pt x="1929942" y="127000"/>
                </a:lnTo>
                <a:lnTo>
                  <a:pt x="1914779" y="114300"/>
                </a:lnTo>
                <a:lnTo>
                  <a:pt x="1935137" y="114300"/>
                </a:lnTo>
                <a:lnTo>
                  <a:pt x="1950275" y="127000"/>
                </a:lnTo>
                <a:close/>
              </a:path>
              <a:path w="2741929" h="2730500">
                <a:moveTo>
                  <a:pt x="781989" y="139700"/>
                </a:moveTo>
                <a:lnTo>
                  <a:pt x="761580" y="139700"/>
                </a:lnTo>
                <a:lnTo>
                  <a:pt x="776516" y="127000"/>
                </a:lnTo>
                <a:lnTo>
                  <a:pt x="796963" y="127000"/>
                </a:lnTo>
                <a:lnTo>
                  <a:pt x="781989" y="139700"/>
                </a:lnTo>
                <a:close/>
              </a:path>
              <a:path w="2741929" h="2730500">
                <a:moveTo>
                  <a:pt x="1980247" y="139700"/>
                </a:moveTo>
                <a:lnTo>
                  <a:pt x="1959838" y="139700"/>
                </a:lnTo>
                <a:lnTo>
                  <a:pt x="1944865" y="127000"/>
                </a:lnTo>
                <a:lnTo>
                  <a:pt x="1965312" y="127000"/>
                </a:lnTo>
                <a:lnTo>
                  <a:pt x="1980247" y="139700"/>
                </a:lnTo>
                <a:close/>
              </a:path>
              <a:path w="2741929" h="2730500">
                <a:moveTo>
                  <a:pt x="737908" y="165100"/>
                </a:moveTo>
                <a:lnTo>
                  <a:pt x="717397" y="165100"/>
                </a:lnTo>
                <a:lnTo>
                  <a:pt x="746747" y="139700"/>
                </a:lnTo>
                <a:lnTo>
                  <a:pt x="782065" y="139700"/>
                </a:lnTo>
                <a:lnTo>
                  <a:pt x="767194" y="152400"/>
                </a:lnTo>
                <a:lnTo>
                  <a:pt x="752576" y="152400"/>
                </a:lnTo>
                <a:lnTo>
                  <a:pt x="737908" y="165100"/>
                </a:lnTo>
                <a:close/>
              </a:path>
              <a:path w="2741929" h="2730500">
                <a:moveTo>
                  <a:pt x="2024430" y="165100"/>
                </a:moveTo>
                <a:lnTo>
                  <a:pt x="2003907" y="165100"/>
                </a:lnTo>
                <a:lnTo>
                  <a:pt x="1989251" y="152400"/>
                </a:lnTo>
                <a:lnTo>
                  <a:pt x="1974634" y="152400"/>
                </a:lnTo>
                <a:lnTo>
                  <a:pt x="1959762" y="139700"/>
                </a:lnTo>
                <a:lnTo>
                  <a:pt x="1995081" y="139700"/>
                </a:lnTo>
                <a:lnTo>
                  <a:pt x="2024430" y="165100"/>
                </a:lnTo>
                <a:close/>
              </a:path>
              <a:path w="2741929" h="2730500">
                <a:moveTo>
                  <a:pt x="709040" y="177800"/>
                </a:moveTo>
                <a:lnTo>
                  <a:pt x="688466" y="177800"/>
                </a:lnTo>
                <a:lnTo>
                  <a:pt x="702881" y="165100"/>
                </a:lnTo>
                <a:lnTo>
                  <a:pt x="723493" y="165100"/>
                </a:lnTo>
                <a:lnTo>
                  <a:pt x="709040" y="177800"/>
                </a:lnTo>
                <a:close/>
              </a:path>
              <a:path w="2741929" h="2730500">
                <a:moveTo>
                  <a:pt x="2053348" y="177800"/>
                </a:moveTo>
                <a:lnTo>
                  <a:pt x="2032787" y="177800"/>
                </a:lnTo>
                <a:lnTo>
                  <a:pt x="2018334" y="165100"/>
                </a:lnTo>
                <a:lnTo>
                  <a:pt x="2038946" y="165100"/>
                </a:lnTo>
                <a:lnTo>
                  <a:pt x="2053348" y="177800"/>
                </a:lnTo>
                <a:close/>
              </a:path>
              <a:path w="2741929" h="2730500">
                <a:moveTo>
                  <a:pt x="652602" y="215900"/>
                </a:moveTo>
                <a:lnTo>
                  <a:pt x="631939" y="215900"/>
                </a:lnTo>
                <a:lnTo>
                  <a:pt x="645909" y="203200"/>
                </a:lnTo>
                <a:lnTo>
                  <a:pt x="674166" y="177800"/>
                </a:lnTo>
                <a:lnTo>
                  <a:pt x="709117" y="177800"/>
                </a:lnTo>
                <a:lnTo>
                  <a:pt x="694766" y="190500"/>
                </a:lnTo>
                <a:lnTo>
                  <a:pt x="680669" y="190500"/>
                </a:lnTo>
                <a:lnTo>
                  <a:pt x="666546" y="203200"/>
                </a:lnTo>
                <a:lnTo>
                  <a:pt x="652602" y="215900"/>
                </a:lnTo>
                <a:close/>
              </a:path>
              <a:path w="2741929" h="2730500">
                <a:moveTo>
                  <a:pt x="2109889" y="215900"/>
                </a:moveTo>
                <a:lnTo>
                  <a:pt x="2089226" y="215900"/>
                </a:lnTo>
                <a:lnTo>
                  <a:pt x="2075218" y="203200"/>
                </a:lnTo>
                <a:lnTo>
                  <a:pt x="2061159" y="190500"/>
                </a:lnTo>
                <a:lnTo>
                  <a:pt x="2047062" y="190500"/>
                </a:lnTo>
                <a:lnTo>
                  <a:pt x="2032711" y="177800"/>
                </a:lnTo>
                <a:lnTo>
                  <a:pt x="2067648" y="177800"/>
                </a:lnTo>
                <a:lnTo>
                  <a:pt x="2095919" y="203200"/>
                </a:lnTo>
                <a:lnTo>
                  <a:pt x="2109889" y="215900"/>
                </a:lnTo>
                <a:close/>
              </a:path>
              <a:path w="2741929" h="2730500">
                <a:moveTo>
                  <a:pt x="611428" y="241300"/>
                </a:moveTo>
                <a:lnTo>
                  <a:pt x="590740" y="241300"/>
                </a:lnTo>
                <a:lnTo>
                  <a:pt x="618096" y="215900"/>
                </a:lnTo>
                <a:lnTo>
                  <a:pt x="638822" y="215900"/>
                </a:lnTo>
                <a:lnTo>
                  <a:pt x="625043" y="228600"/>
                </a:lnTo>
                <a:lnTo>
                  <a:pt x="611428" y="241300"/>
                </a:lnTo>
                <a:close/>
              </a:path>
              <a:path w="2741929" h="2730500">
                <a:moveTo>
                  <a:pt x="2151087" y="241300"/>
                </a:moveTo>
                <a:lnTo>
                  <a:pt x="2130386" y="241300"/>
                </a:lnTo>
                <a:lnTo>
                  <a:pt x="2116721" y="228600"/>
                </a:lnTo>
                <a:lnTo>
                  <a:pt x="2102992" y="215900"/>
                </a:lnTo>
                <a:lnTo>
                  <a:pt x="2123732" y="215900"/>
                </a:lnTo>
                <a:lnTo>
                  <a:pt x="2151087" y="241300"/>
                </a:lnTo>
                <a:close/>
              </a:path>
              <a:path w="2741929" h="2730500">
                <a:moveTo>
                  <a:pt x="545172" y="292100"/>
                </a:moveTo>
                <a:lnTo>
                  <a:pt x="524459" y="292100"/>
                </a:lnTo>
                <a:lnTo>
                  <a:pt x="537463" y="279400"/>
                </a:lnTo>
                <a:lnTo>
                  <a:pt x="550608" y="266700"/>
                </a:lnTo>
                <a:lnTo>
                  <a:pt x="577240" y="241300"/>
                </a:lnTo>
                <a:lnTo>
                  <a:pt x="598004" y="241300"/>
                </a:lnTo>
                <a:lnTo>
                  <a:pt x="584568" y="254000"/>
                </a:lnTo>
                <a:lnTo>
                  <a:pt x="571309" y="266700"/>
                </a:lnTo>
                <a:lnTo>
                  <a:pt x="558177" y="279400"/>
                </a:lnTo>
                <a:lnTo>
                  <a:pt x="545172" y="292100"/>
                </a:lnTo>
                <a:close/>
              </a:path>
              <a:path w="2741929" h="2730500">
                <a:moveTo>
                  <a:pt x="2217369" y="292100"/>
                </a:moveTo>
                <a:lnTo>
                  <a:pt x="2196655" y="292100"/>
                </a:lnTo>
                <a:lnTo>
                  <a:pt x="2183587" y="279400"/>
                </a:lnTo>
                <a:lnTo>
                  <a:pt x="2170455" y="266700"/>
                </a:lnTo>
                <a:lnTo>
                  <a:pt x="2157196" y="254000"/>
                </a:lnTo>
                <a:lnTo>
                  <a:pt x="2143823" y="241300"/>
                </a:lnTo>
                <a:lnTo>
                  <a:pt x="2164588" y="241300"/>
                </a:lnTo>
                <a:lnTo>
                  <a:pt x="2191219" y="266700"/>
                </a:lnTo>
                <a:lnTo>
                  <a:pt x="2217369" y="292100"/>
                </a:lnTo>
                <a:close/>
              </a:path>
              <a:path w="2741929" h="2730500">
                <a:moveTo>
                  <a:pt x="457580" y="355600"/>
                </a:moveTo>
                <a:lnTo>
                  <a:pt x="449072" y="355600"/>
                </a:lnTo>
                <a:lnTo>
                  <a:pt x="461302" y="342900"/>
                </a:lnTo>
                <a:lnTo>
                  <a:pt x="486181" y="317500"/>
                </a:lnTo>
                <a:lnTo>
                  <a:pt x="511568" y="292100"/>
                </a:lnTo>
                <a:lnTo>
                  <a:pt x="532333" y="292100"/>
                </a:lnTo>
                <a:lnTo>
                  <a:pt x="519506" y="304800"/>
                </a:lnTo>
                <a:lnTo>
                  <a:pt x="506869" y="317500"/>
                </a:lnTo>
                <a:lnTo>
                  <a:pt x="494347" y="330200"/>
                </a:lnTo>
                <a:lnTo>
                  <a:pt x="481964" y="342900"/>
                </a:lnTo>
                <a:lnTo>
                  <a:pt x="469760" y="342900"/>
                </a:lnTo>
                <a:lnTo>
                  <a:pt x="457580" y="355600"/>
                </a:lnTo>
                <a:close/>
              </a:path>
              <a:path w="2741929" h="2730500">
                <a:moveTo>
                  <a:pt x="2292756" y="355600"/>
                </a:moveTo>
                <a:lnTo>
                  <a:pt x="2284247" y="355600"/>
                </a:lnTo>
                <a:lnTo>
                  <a:pt x="2272068" y="342900"/>
                </a:lnTo>
                <a:lnTo>
                  <a:pt x="2259863" y="342900"/>
                </a:lnTo>
                <a:lnTo>
                  <a:pt x="2247417" y="330200"/>
                </a:lnTo>
                <a:lnTo>
                  <a:pt x="2234895" y="317500"/>
                </a:lnTo>
                <a:lnTo>
                  <a:pt x="2222258" y="304800"/>
                </a:lnTo>
                <a:lnTo>
                  <a:pt x="2209495" y="292100"/>
                </a:lnTo>
                <a:lnTo>
                  <a:pt x="2230259" y="292100"/>
                </a:lnTo>
                <a:lnTo>
                  <a:pt x="2255646" y="317500"/>
                </a:lnTo>
                <a:lnTo>
                  <a:pt x="2268143" y="330200"/>
                </a:lnTo>
                <a:lnTo>
                  <a:pt x="2280513" y="342900"/>
                </a:lnTo>
                <a:lnTo>
                  <a:pt x="2292756" y="355600"/>
                </a:lnTo>
                <a:close/>
              </a:path>
              <a:path w="2741929" h="2730500">
                <a:moveTo>
                  <a:pt x="445642" y="2362200"/>
                </a:moveTo>
                <a:lnTo>
                  <a:pt x="424992" y="2362200"/>
                </a:lnTo>
                <a:lnTo>
                  <a:pt x="413156" y="2349500"/>
                </a:lnTo>
                <a:lnTo>
                  <a:pt x="378472" y="2311400"/>
                </a:lnTo>
                <a:lnTo>
                  <a:pt x="345071" y="2273300"/>
                </a:lnTo>
                <a:lnTo>
                  <a:pt x="312966" y="2235200"/>
                </a:lnTo>
                <a:lnTo>
                  <a:pt x="282219" y="2197100"/>
                </a:lnTo>
                <a:lnTo>
                  <a:pt x="252844" y="2159000"/>
                </a:lnTo>
                <a:lnTo>
                  <a:pt x="224878" y="2120900"/>
                </a:lnTo>
                <a:lnTo>
                  <a:pt x="198386" y="2070100"/>
                </a:lnTo>
                <a:lnTo>
                  <a:pt x="189877" y="2057400"/>
                </a:lnTo>
                <a:lnTo>
                  <a:pt x="165366" y="2019300"/>
                </a:lnTo>
                <a:lnTo>
                  <a:pt x="142405" y="1968500"/>
                </a:lnTo>
                <a:lnTo>
                  <a:pt x="135089" y="1955800"/>
                </a:lnTo>
                <a:lnTo>
                  <a:pt x="127965" y="1943100"/>
                </a:lnTo>
                <a:lnTo>
                  <a:pt x="121005" y="1930400"/>
                </a:lnTo>
                <a:lnTo>
                  <a:pt x="114223" y="1917700"/>
                </a:lnTo>
                <a:lnTo>
                  <a:pt x="107632" y="1892300"/>
                </a:lnTo>
                <a:lnTo>
                  <a:pt x="101218" y="1879600"/>
                </a:lnTo>
                <a:lnTo>
                  <a:pt x="94996" y="1866900"/>
                </a:lnTo>
                <a:lnTo>
                  <a:pt x="88950" y="1854200"/>
                </a:lnTo>
                <a:lnTo>
                  <a:pt x="83083" y="1841500"/>
                </a:lnTo>
                <a:lnTo>
                  <a:pt x="77419" y="1816100"/>
                </a:lnTo>
                <a:lnTo>
                  <a:pt x="71932" y="1803400"/>
                </a:lnTo>
                <a:lnTo>
                  <a:pt x="66636" y="1790700"/>
                </a:lnTo>
                <a:lnTo>
                  <a:pt x="61531" y="1778000"/>
                </a:lnTo>
                <a:lnTo>
                  <a:pt x="56616" y="1752600"/>
                </a:lnTo>
                <a:lnTo>
                  <a:pt x="51904" y="1739900"/>
                </a:lnTo>
                <a:lnTo>
                  <a:pt x="47383" y="1727200"/>
                </a:lnTo>
                <a:lnTo>
                  <a:pt x="43052" y="1701800"/>
                </a:lnTo>
                <a:lnTo>
                  <a:pt x="38925" y="1689100"/>
                </a:lnTo>
                <a:lnTo>
                  <a:pt x="35001" y="1676400"/>
                </a:lnTo>
                <a:lnTo>
                  <a:pt x="31267" y="1663700"/>
                </a:lnTo>
                <a:lnTo>
                  <a:pt x="27749" y="1638300"/>
                </a:lnTo>
                <a:lnTo>
                  <a:pt x="24422" y="1625600"/>
                </a:lnTo>
                <a:lnTo>
                  <a:pt x="21310" y="1612900"/>
                </a:lnTo>
                <a:lnTo>
                  <a:pt x="18389" y="1587500"/>
                </a:lnTo>
                <a:lnTo>
                  <a:pt x="15684" y="1574800"/>
                </a:lnTo>
                <a:lnTo>
                  <a:pt x="13195" y="1562100"/>
                </a:lnTo>
                <a:lnTo>
                  <a:pt x="10909" y="1536700"/>
                </a:lnTo>
                <a:lnTo>
                  <a:pt x="8826" y="1524000"/>
                </a:lnTo>
                <a:lnTo>
                  <a:pt x="6972" y="1498600"/>
                </a:lnTo>
                <a:lnTo>
                  <a:pt x="5321" y="1485900"/>
                </a:lnTo>
                <a:lnTo>
                  <a:pt x="3886" y="1473200"/>
                </a:lnTo>
                <a:lnTo>
                  <a:pt x="2666" y="1447800"/>
                </a:lnTo>
                <a:lnTo>
                  <a:pt x="1676" y="1435100"/>
                </a:lnTo>
                <a:lnTo>
                  <a:pt x="901" y="1422400"/>
                </a:lnTo>
                <a:lnTo>
                  <a:pt x="342" y="1397000"/>
                </a:lnTo>
                <a:lnTo>
                  <a:pt x="0" y="1384300"/>
                </a:lnTo>
                <a:lnTo>
                  <a:pt x="0" y="1346200"/>
                </a:lnTo>
                <a:lnTo>
                  <a:pt x="342" y="1333500"/>
                </a:lnTo>
                <a:lnTo>
                  <a:pt x="901" y="1308100"/>
                </a:lnTo>
                <a:lnTo>
                  <a:pt x="1676" y="1295400"/>
                </a:lnTo>
                <a:lnTo>
                  <a:pt x="2666" y="1282700"/>
                </a:lnTo>
                <a:lnTo>
                  <a:pt x="3886" y="1257300"/>
                </a:lnTo>
                <a:lnTo>
                  <a:pt x="5321" y="1244600"/>
                </a:lnTo>
                <a:lnTo>
                  <a:pt x="6972" y="1219200"/>
                </a:lnTo>
                <a:lnTo>
                  <a:pt x="8826" y="1206500"/>
                </a:lnTo>
                <a:lnTo>
                  <a:pt x="10909" y="1193800"/>
                </a:lnTo>
                <a:lnTo>
                  <a:pt x="13195" y="1168400"/>
                </a:lnTo>
                <a:lnTo>
                  <a:pt x="15684" y="1155700"/>
                </a:lnTo>
                <a:lnTo>
                  <a:pt x="18389" y="1143000"/>
                </a:lnTo>
                <a:lnTo>
                  <a:pt x="21310" y="1117600"/>
                </a:lnTo>
                <a:lnTo>
                  <a:pt x="24422" y="1104900"/>
                </a:lnTo>
                <a:lnTo>
                  <a:pt x="27749" y="1092200"/>
                </a:lnTo>
                <a:lnTo>
                  <a:pt x="31267" y="1066800"/>
                </a:lnTo>
                <a:lnTo>
                  <a:pt x="35001" y="1054100"/>
                </a:lnTo>
                <a:lnTo>
                  <a:pt x="38925" y="1041400"/>
                </a:lnTo>
                <a:lnTo>
                  <a:pt x="43052" y="1016000"/>
                </a:lnTo>
                <a:lnTo>
                  <a:pt x="47383" y="1003300"/>
                </a:lnTo>
                <a:lnTo>
                  <a:pt x="51904" y="990600"/>
                </a:lnTo>
                <a:lnTo>
                  <a:pt x="56616" y="977900"/>
                </a:lnTo>
                <a:lnTo>
                  <a:pt x="61531" y="952500"/>
                </a:lnTo>
                <a:lnTo>
                  <a:pt x="66636" y="939800"/>
                </a:lnTo>
                <a:lnTo>
                  <a:pt x="71932" y="927100"/>
                </a:lnTo>
                <a:lnTo>
                  <a:pt x="77419" y="914400"/>
                </a:lnTo>
                <a:lnTo>
                  <a:pt x="83083" y="889000"/>
                </a:lnTo>
                <a:lnTo>
                  <a:pt x="88950" y="876300"/>
                </a:lnTo>
                <a:lnTo>
                  <a:pt x="94996" y="863600"/>
                </a:lnTo>
                <a:lnTo>
                  <a:pt x="101218" y="850900"/>
                </a:lnTo>
                <a:lnTo>
                  <a:pt x="107632" y="825500"/>
                </a:lnTo>
                <a:lnTo>
                  <a:pt x="114223" y="812800"/>
                </a:lnTo>
                <a:lnTo>
                  <a:pt x="121005" y="800100"/>
                </a:lnTo>
                <a:lnTo>
                  <a:pt x="127965" y="787400"/>
                </a:lnTo>
                <a:lnTo>
                  <a:pt x="135089" y="774700"/>
                </a:lnTo>
                <a:lnTo>
                  <a:pt x="142405" y="749300"/>
                </a:lnTo>
                <a:lnTo>
                  <a:pt x="165366" y="711200"/>
                </a:lnTo>
                <a:lnTo>
                  <a:pt x="189877" y="673100"/>
                </a:lnTo>
                <a:lnTo>
                  <a:pt x="198386" y="647700"/>
                </a:lnTo>
                <a:lnTo>
                  <a:pt x="224878" y="609600"/>
                </a:lnTo>
                <a:lnTo>
                  <a:pt x="252844" y="571500"/>
                </a:lnTo>
                <a:lnTo>
                  <a:pt x="282219" y="533400"/>
                </a:lnTo>
                <a:lnTo>
                  <a:pt x="312966" y="495300"/>
                </a:lnTo>
                <a:lnTo>
                  <a:pt x="345071" y="457200"/>
                </a:lnTo>
                <a:lnTo>
                  <a:pt x="378472" y="419100"/>
                </a:lnTo>
                <a:lnTo>
                  <a:pt x="413156" y="381000"/>
                </a:lnTo>
                <a:lnTo>
                  <a:pt x="436956" y="355600"/>
                </a:lnTo>
                <a:lnTo>
                  <a:pt x="457631" y="355600"/>
                </a:lnTo>
                <a:lnTo>
                  <a:pt x="445592" y="368300"/>
                </a:lnTo>
                <a:lnTo>
                  <a:pt x="433730" y="381000"/>
                </a:lnTo>
                <a:lnTo>
                  <a:pt x="421995" y="393700"/>
                </a:lnTo>
                <a:lnTo>
                  <a:pt x="410413" y="406400"/>
                </a:lnTo>
                <a:lnTo>
                  <a:pt x="398957" y="419100"/>
                </a:lnTo>
                <a:lnTo>
                  <a:pt x="387642" y="431800"/>
                </a:lnTo>
                <a:lnTo>
                  <a:pt x="376466" y="444500"/>
                </a:lnTo>
                <a:lnTo>
                  <a:pt x="365429" y="457200"/>
                </a:lnTo>
                <a:lnTo>
                  <a:pt x="354596" y="457200"/>
                </a:lnTo>
                <a:lnTo>
                  <a:pt x="343788" y="469900"/>
                </a:lnTo>
                <a:lnTo>
                  <a:pt x="333197" y="482600"/>
                </a:lnTo>
                <a:lnTo>
                  <a:pt x="322745" y="495300"/>
                </a:lnTo>
                <a:lnTo>
                  <a:pt x="312432" y="508000"/>
                </a:lnTo>
                <a:lnTo>
                  <a:pt x="302272" y="520700"/>
                </a:lnTo>
                <a:lnTo>
                  <a:pt x="292265" y="533400"/>
                </a:lnTo>
                <a:lnTo>
                  <a:pt x="282409" y="546100"/>
                </a:lnTo>
                <a:lnTo>
                  <a:pt x="272719" y="558800"/>
                </a:lnTo>
                <a:lnTo>
                  <a:pt x="263169" y="584200"/>
                </a:lnTo>
                <a:lnTo>
                  <a:pt x="253784" y="596900"/>
                </a:lnTo>
                <a:lnTo>
                  <a:pt x="244551" y="609600"/>
                </a:lnTo>
                <a:lnTo>
                  <a:pt x="235470" y="622300"/>
                </a:lnTo>
                <a:lnTo>
                  <a:pt x="226555" y="635000"/>
                </a:lnTo>
                <a:lnTo>
                  <a:pt x="217804" y="647700"/>
                </a:lnTo>
                <a:lnTo>
                  <a:pt x="209219" y="660400"/>
                </a:lnTo>
                <a:lnTo>
                  <a:pt x="200787" y="673100"/>
                </a:lnTo>
                <a:lnTo>
                  <a:pt x="192531" y="685800"/>
                </a:lnTo>
                <a:lnTo>
                  <a:pt x="184442" y="698500"/>
                </a:lnTo>
                <a:lnTo>
                  <a:pt x="176504" y="711200"/>
                </a:lnTo>
                <a:lnTo>
                  <a:pt x="168757" y="736600"/>
                </a:lnTo>
                <a:lnTo>
                  <a:pt x="161175" y="749300"/>
                </a:lnTo>
                <a:lnTo>
                  <a:pt x="153758" y="762000"/>
                </a:lnTo>
                <a:lnTo>
                  <a:pt x="146519" y="774700"/>
                </a:lnTo>
                <a:lnTo>
                  <a:pt x="139446" y="787400"/>
                </a:lnTo>
                <a:lnTo>
                  <a:pt x="132562" y="800100"/>
                </a:lnTo>
                <a:lnTo>
                  <a:pt x="125844" y="825500"/>
                </a:lnTo>
                <a:lnTo>
                  <a:pt x="119316" y="838200"/>
                </a:lnTo>
                <a:lnTo>
                  <a:pt x="112966" y="850900"/>
                </a:lnTo>
                <a:lnTo>
                  <a:pt x="106794" y="863600"/>
                </a:lnTo>
                <a:lnTo>
                  <a:pt x="100799" y="876300"/>
                </a:lnTo>
                <a:lnTo>
                  <a:pt x="94996" y="901700"/>
                </a:lnTo>
                <a:lnTo>
                  <a:pt x="89382" y="914400"/>
                </a:lnTo>
                <a:lnTo>
                  <a:pt x="83947" y="927100"/>
                </a:lnTo>
                <a:lnTo>
                  <a:pt x="78701" y="939800"/>
                </a:lnTo>
                <a:lnTo>
                  <a:pt x="73647" y="965200"/>
                </a:lnTo>
                <a:lnTo>
                  <a:pt x="68783" y="977900"/>
                </a:lnTo>
                <a:lnTo>
                  <a:pt x="64109" y="990600"/>
                </a:lnTo>
                <a:lnTo>
                  <a:pt x="59626" y="1003300"/>
                </a:lnTo>
                <a:lnTo>
                  <a:pt x="55346" y="1028700"/>
                </a:lnTo>
                <a:lnTo>
                  <a:pt x="51257" y="1041400"/>
                </a:lnTo>
                <a:lnTo>
                  <a:pt x="47358" y="1054100"/>
                </a:lnTo>
                <a:lnTo>
                  <a:pt x="43675" y="1079500"/>
                </a:lnTo>
                <a:lnTo>
                  <a:pt x="40182" y="1092200"/>
                </a:lnTo>
                <a:lnTo>
                  <a:pt x="36893" y="1104900"/>
                </a:lnTo>
                <a:lnTo>
                  <a:pt x="33794" y="1130300"/>
                </a:lnTo>
                <a:lnTo>
                  <a:pt x="30911" y="1143000"/>
                </a:lnTo>
                <a:lnTo>
                  <a:pt x="28232" y="1155700"/>
                </a:lnTo>
                <a:lnTo>
                  <a:pt x="25768" y="1168400"/>
                </a:lnTo>
                <a:lnTo>
                  <a:pt x="23494" y="1193800"/>
                </a:lnTo>
                <a:lnTo>
                  <a:pt x="21450" y="1206500"/>
                </a:lnTo>
                <a:lnTo>
                  <a:pt x="19596" y="1231900"/>
                </a:lnTo>
                <a:lnTo>
                  <a:pt x="17970" y="1244600"/>
                </a:lnTo>
                <a:lnTo>
                  <a:pt x="16548" y="1257300"/>
                </a:lnTo>
                <a:lnTo>
                  <a:pt x="15341" y="1282700"/>
                </a:lnTo>
                <a:lnTo>
                  <a:pt x="14350" y="1295400"/>
                </a:lnTo>
                <a:lnTo>
                  <a:pt x="13588" y="1308100"/>
                </a:lnTo>
                <a:lnTo>
                  <a:pt x="13030" y="1333500"/>
                </a:lnTo>
                <a:lnTo>
                  <a:pt x="12700" y="1346200"/>
                </a:lnTo>
                <a:lnTo>
                  <a:pt x="12700" y="1384300"/>
                </a:lnTo>
                <a:lnTo>
                  <a:pt x="13030" y="1397000"/>
                </a:lnTo>
                <a:lnTo>
                  <a:pt x="13588" y="1422400"/>
                </a:lnTo>
                <a:lnTo>
                  <a:pt x="14363" y="1435100"/>
                </a:lnTo>
                <a:lnTo>
                  <a:pt x="15354" y="1447800"/>
                </a:lnTo>
                <a:lnTo>
                  <a:pt x="16560" y="1473200"/>
                </a:lnTo>
                <a:lnTo>
                  <a:pt x="17970" y="1485900"/>
                </a:lnTo>
                <a:lnTo>
                  <a:pt x="19608" y="1498600"/>
                </a:lnTo>
                <a:lnTo>
                  <a:pt x="21450" y="1524000"/>
                </a:lnTo>
                <a:lnTo>
                  <a:pt x="23507" y="1536700"/>
                </a:lnTo>
                <a:lnTo>
                  <a:pt x="25768" y="1549400"/>
                </a:lnTo>
                <a:lnTo>
                  <a:pt x="28244" y="1574800"/>
                </a:lnTo>
                <a:lnTo>
                  <a:pt x="30924" y="1587500"/>
                </a:lnTo>
                <a:lnTo>
                  <a:pt x="33807" y="1600200"/>
                </a:lnTo>
                <a:lnTo>
                  <a:pt x="36906" y="1625600"/>
                </a:lnTo>
                <a:lnTo>
                  <a:pt x="40195" y="1638300"/>
                </a:lnTo>
                <a:lnTo>
                  <a:pt x="43687" y="1651000"/>
                </a:lnTo>
                <a:lnTo>
                  <a:pt x="47383" y="1676400"/>
                </a:lnTo>
                <a:lnTo>
                  <a:pt x="51269" y="1689100"/>
                </a:lnTo>
                <a:lnTo>
                  <a:pt x="55359" y="1701800"/>
                </a:lnTo>
                <a:lnTo>
                  <a:pt x="59651" y="1714500"/>
                </a:lnTo>
                <a:lnTo>
                  <a:pt x="64135" y="1739900"/>
                </a:lnTo>
                <a:lnTo>
                  <a:pt x="68808" y="1752600"/>
                </a:lnTo>
                <a:lnTo>
                  <a:pt x="73672" y="1765300"/>
                </a:lnTo>
                <a:lnTo>
                  <a:pt x="78727" y="1790700"/>
                </a:lnTo>
                <a:lnTo>
                  <a:pt x="83972" y="1803400"/>
                </a:lnTo>
                <a:lnTo>
                  <a:pt x="89407" y="1816100"/>
                </a:lnTo>
                <a:lnTo>
                  <a:pt x="95021" y="1828800"/>
                </a:lnTo>
                <a:lnTo>
                  <a:pt x="100825" y="1841500"/>
                </a:lnTo>
                <a:lnTo>
                  <a:pt x="106819" y="1866900"/>
                </a:lnTo>
                <a:lnTo>
                  <a:pt x="112991" y="1879600"/>
                </a:lnTo>
                <a:lnTo>
                  <a:pt x="119341" y="1892300"/>
                </a:lnTo>
                <a:lnTo>
                  <a:pt x="125882" y="1905000"/>
                </a:lnTo>
                <a:lnTo>
                  <a:pt x="132587" y="1917700"/>
                </a:lnTo>
                <a:lnTo>
                  <a:pt x="139484" y="1943100"/>
                </a:lnTo>
                <a:lnTo>
                  <a:pt x="146545" y="1955800"/>
                </a:lnTo>
                <a:lnTo>
                  <a:pt x="153784" y="1968500"/>
                </a:lnTo>
                <a:lnTo>
                  <a:pt x="161201" y="1981200"/>
                </a:lnTo>
                <a:lnTo>
                  <a:pt x="168795" y="1993900"/>
                </a:lnTo>
                <a:lnTo>
                  <a:pt x="176542" y="2006600"/>
                </a:lnTo>
                <a:lnTo>
                  <a:pt x="184467" y="2032000"/>
                </a:lnTo>
                <a:lnTo>
                  <a:pt x="192570" y="2044700"/>
                </a:lnTo>
                <a:lnTo>
                  <a:pt x="200825" y="2057400"/>
                </a:lnTo>
                <a:lnTo>
                  <a:pt x="209257" y="2070100"/>
                </a:lnTo>
                <a:lnTo>
                  <a:pt x="217843" y="2082800"/>
                </a:lnTo>
                <a:lnTo>
                  <a:pt x="226593" y="2095500"/>
                </a:lnTo>
                <a:lnTo>
                  <a:pt x="235508" y="2108200"/>
                </a:lnTo>
                <a:lnTo>
                  <a:pt x="244589" y="2120900"/>
                </a:lnTo>
                <a:lnTo>
                  <a:pt x="253822" y="2133600"/>
                </a:lnTo>
                <a:lnTo>
                  <a:pt x="263207" y="2146300"/>
                </a:lnTo>
                <a:lnTo>
                  <a:pt x="272757" y="2159000"/>
                </a:lnTo>
                <a:lnTo>
                  <a:pt x="282460" y="2171700"/>
                </a:lnTo>
                <a:lnTo>
                  <a:pt x="292315" y="2184400"/>
                </a:lnTo>
                <a:lnTo>
                  <a:pt x="302323" y="2197100"/>
                </a:lnTo>
                <a:lnTo>
                  <a:pt x="312483" y="2209800"/>
                </a:lnTo>
                <a:lnTo>
                  <a:pt x="322783" y="2222500"/>
                </a:lnTo>
                <a:lnTo>
                  <a:pt x="333248" y="2235200"/>
                </a:lnTo>
                <a:lnTo>
                  <a:pt x="343839" y="2247900"/>
                </a:lnTo>
                <a:lnTo>
                  <a:pt x="354596" y="2260600"/>
                </a:lnTo>
                <a:lnTo>
                  <a:pt x="365480" y="2273300"/>
                </a:lnTo>
                <a:lnTo>
                  <a:pt x="376516" y="2286000"/>
                </a:lnTo>
                <a:lnTo>
                  <a:pt x="387692" y="2298700"/>
                </a:lnTo>
                <a:lnTo>
                  <a:pt x="399008" y="2311400"/>
                </a:lnTo>
                <a:lnTo>
                  <a:pt x="410463" y="2324100"/>
                </a:lnTo>
                <a:lnTo>
                  <a:pt x="422046" y="2336800"/>
                </a:lnTo>
                <a:lnTo>
                  <a:pt x="433781" y="2349500"/>
                </a:lnTo>
                <a:lnTo>
                  <a:pt x="445642" y="2362200"/>
                </a:lnTo>
                <a:close/>
              </a:path>
              <a:path w="2741929" h="2730500">
                <a:moveTo>
                  <a:pt x="2316835" y="2362200"/>
                </a:moveTo>
                <a:lnTo>
                  <a:pt x="2296185" y="2362200"/>
                </a:lnTo>
                <a:lnTo>
                  <a:pt x="2308097" y="2349500"/>
                </a:lnTo>
                <a:lnTo>
                  <a:pt x="2319832" y="2336800"/>
                </a:lnTo>
                <a:lnTo>
                  <a:pt x="2331415" y="2324100"/>
                </a:lnTo>
                <a:lnTo>
                  <a:pt x="2342870" y="2311400"/>
                </a:lnTo>
                <a:lnTo>
                  <a:pt x="2354186" y="2298700"/>
                </a:lnTo>
                <a:lnTo>
                  <a:pt x="2365362" y="2286000"/>
                </a:lnTo>
                <a:lnTo>
                  <a:pt x="2376398" y="2273300"/>
                </a:lnTo>
                <a:lnTo>
                  <a:pt x="2387282" y="2260600"/>
                </a:lnTo>
                <a:lnTo>
                  <a:pt x="2398026" y="2247900"/>
                </a:lnTo>
                <a:lnTo>
                  <a:pt x="2408631" y="2235200"/>
                </a:lnTo>
                <a:lnTo>
                  <a:pt x="2419083" y="2222500"/>
                </a:lnTo>
                <a:lnTo>
                  <a:pt x="2429395" y="2209800"/>
                </a:lnTo>
                <a:lnTo>
                  <a:pt x="2439555" y="2197100"/>
                </a:lnTo>
                <a:lnTo>
                  <a:pt x="2449550" y="2184400"/>
                </a:lnTo>
                <a:lnTo>
                  <a:pt x="2459405" y="2171700"/>
                </a:lnTo>
                <a:lnTo>
                  <a:pt x="2469108" y="2159000"/>
                </a:lnTo>
                <a:lnTo>
                  <a:pt x="2478659" y="2146300"/>
                </a:lnTo>
                <a:lnTo>
                  <a:pt x="2488044" y="2133600"/>
                </a:lnTo>
                <a:lnTo>
                  <a:pt x="2497277" y="2120900"/>
                </a:lnTo>
                <a:lnTo>
                  <a:pt x="2506357" y="2108200"/>
                </a:lnTo>
                <a:lnTo>
                  <a:pt x="2515273" y="2095500"/>
                </a:lnTo>
                <a:lnTo>
                  <a:pt x="2524023" y="2082800"/>
                </a:lnTo>
                <a:lnTo>
                  <a:pt x="2532608" y="2070100"/>
                </a:lnTo>
                <a:lnTo>
                  <a:pt x="2541041" y="2057400"/>
                </a:lnTo>
                <a:lnTo>
                  <a:pt x="2549296" y="2044700"/>
                </a:lnTo>
                <a:lnTo>
                  <a:pt x="2557386" y="2032000"/>
                </a:lnTo>
                <a:lnTo>
                  <a:pt x="2565311" y="2006600"/>
                </a:lnTo>
                <a:lnTo>
                  <a:pt x="2573070" y="1993900"/>
                </a:lnTo>
                <a:lnTo>
                  <a:pt x="2580652" y="1981200"/>
                </a:lnTo>
                <a:lnTo>
                  <a:pt x="2588069" y="1968500"/>
                </a:lnTo>
                <a:lnTo>
                  <a:pt x="2595308" y="1955800"/>
                </a:lnTo>
                <a:lnTo>
                  <a:pt x="2602369" y="1943100"/>
                </a:lnTo>
                <a:lnTo>
                  <a:pt x="2609265" y="1917700"/>
                </a:lnTo>
                <a:lnTo>
                  <a:pt x="2615971" y="1905000"/>
                </a:lnTo>
                <a:lnTo>
                  <a:pt x="2622511" y="1892300"/>
                </a:lnTo>
                <a:lnTo>
                  <a:pt x="2628861" y="1879600"/>
                </a:lnTo>
                <a:lnTo>
                  <a:pt x="2635034" y="1866900"/>
                </a:lnTo>
                <a:lnTo>
                  <a:pt x="2641028" y="1841500"/>
                </a:lnTo>
                <a:lnTo>
                  <a:pt x="2646832" y="1828800"/>
                </a:lnTo>
                <a:lnTo>
                  <a:pt x="2652445" y="1816100"/>
                </a:lnTo>
                <a:lnTo>
                  <a:pt x="2657881" y="1803400"/>
                </a:lnTo>
                <a:lnTo>
                  <a:pt x="2663126" y="1790700"/>
                </a:lnTo>
                <a:lnTo>
                  <a:pt x="2668181" y="1765300"/>
                </a:lnTo>
                <a:lnTo>
                  <a:pt x="2673045" y="1752600"/>
                </a:lnTo>
                <a:lnTo>
                  <a:pt x="2677718" y="1739900"/>
                </a:lnTo>
                <a:lnTo>
                  <a:pt x="2682201" y="1714500"/>
                </a:lnTo>
                <a:lnTo>
                  <a:pt x="2686481" y="1701800"/>
                </a:lnTo>
                <a:lnTo>
                  <a:pt x="2690571" y="1689100"/>
                </a:lnTo>
                <a:lnTo>
                  <a:pt x="2694457" y="1676400"/>
                </a:lnTo>
                <a:lnTo>
                  <a:pt x="2698153" y="1651000"/>
                </a:lnTo>
                <a:lnTo>
                  <a:pt x="2701645" y="1638300"/>
                </a:lnTo>
                <a:lnTo>
                  <a:pt x="2704934" y="1625600"/>
                </a:lnTo>
                <a:lnTo>
                  <a:pt x="2708020" y="1600200"/>
                </a:lnTo>
                <a:lnTo>
                  <a:pt x="2710916" y="1587500"/>
                </a:lnTo>
                <a:lnTo>
                  <a:pt x="2713596" y="1574800"/>
                </a:lnTo>
                <a:lnTo>
                  <a:pt x="2716060" y="1549400"/>
                </a:lnTo>
                <a:lnTo>
                  <a:pt x="2718333" y="1536700"/>
                </a:lnTo>
                <a:lnTo>
                  <a:pt x="2720378" y="1524000"/>
                </a:lnTo>
                <a:lnTo>
                  <a:pt x="2722232" y="1498600"/>
                </a:lnTo>
                <a:lnTo>
                  <a:pt x="2723857" y="1485900"/>
                </a:lnTo>
                <a:lnTo>
                  <a:pt x="2725280" y="1473200"/>
                </a:lnTo>
                <a:lnTo>
                  <a:pt x="2726486" y="1447800"/>
                </a:lnTo>
                <a:lnTo>
                  <a:pt x="2727464" y="1435100"/>
                </a:lnTo>
                <a:lnTo>
                  <a:pt x="2728239" y="1422400"/>
                </a:lnTo>
                <a:lnTo>
                  <a:pt x="2728798" y="1397000"/>
                </a:lnTo>
                <a:lnTo>
                  <a:pt x="2729128" y="1384300"/>
                </a:lnTo>
                <a:lnTo>
                  <a:pt x="2729128" y="1346200"/>
                </a:lnTo>
                <a:lnTo>
                  <a:pt x="2728785" y="1333500"/>
                </a:lnTo>
                <a:lnTo>
                  <a:pt x="2728239" y="1308100"/>
                </a:lnTo>
                <a:lnTo>
                  <a:pt x="2727464" y="1295400"/>
                </a:lnTo>
                <a:lnTo>
                  <a:pt x="2726474" y="1282700"/>
                </a:lnTo>
                <a:lnTo>
                  <a:pt x="2725267" y="1257300"/>
                </a:lnTo>
                <a:lnTo>
                  <a:pt x="2723857" y="1244600"/>
                </a:lnTo>
                <a:lnTo>
                  <a:pt x="2722219" y="1231900"/>
                </a:lnTo>
                <a:lnTo>
                  <a:pt x="2720378" y="1206500"/>
                </a:lnTo>
                <a:lnTo>
                  <a:pt x="2718320" y="1193800"/>
                </a:lnTo>
                <a:lnTo>
                  <a:pt x="2716047" y="1168400"/>
                </a:lnTo>
                <a:lnTo>
                  <a:pt x="2713583" y="1155700"/>
                </a:lnTo>
                <a:lnTo>
                  <a:pt x="2710903" y="1143000"/>
                </a:lnTo>
                <a:lnTo>
                  <a:pt x="2708008" y="1130300"/>
                </a:lnTo>
                <a:lnTo>
                  <a:pt x="2704922" y="1104900"/>
                </a:lnTo>
                <a:lnTo>
                  <a:pt x="2701632" y="1092200"/>
                </a:lnTo>
                <a:lnTo>
                  <a:pt x="2698140" y="1079500"/>
                </a:lnTo>
                <a:lnTo>
                  <a:pt x="2694444" y="1054100"/>
                </a:lnTo>
                <a:lnTo>
                  <a:pt x="2690558" y="1041400"/>
                </a:lnTo>
                <a:lnTo>
                  <a:pt x="2686469" y="1028700"/>
                </a:lnTo>
                <a:lnTo>
                  <a:pt x="2682176" y="1003300"/>
                </a:lnTo>
                <a:lnTo>
                  <a:pt x="2677693" y="990600"/>
                </a:lnTo>
                <a:lnTo>
                  <a:pt x="2673019" y="977900"/>
                </a:lnTo>
                <a:lnTo>
                  <a:pt x="2668155" y="965200"/>
                </a:lnTo>
                <a:lnTo>
                  <a:pt x="2663101" y="939800"/>
                </a:lnTo>
                <a:lnTo>
                  <a:pt x="2657856" y="927100"/>
                </a:lnTo>
                <a:lnTo>
                  <a:pt x="2652420" y="914400"/>
                </a:lnTo>
                <a:lnTo>
                  <a:pt x="2646807" y="901700"/>
                </a:lnTo>
                <a:lnTo>
                  <a:pt x="2640990" y="876300"/>
                </a:lnTo>
                <a:lnTo>
                  <a:pt x="2635008" y="863600"/>
                </a:lnTo>
                <a:lnTo>
                  <a:pt x="2628836" y="850900"/>
                </a:lnTo>
                <a:lnTo>
                  <a:pt x="2622473" y="838200"/>
                </a:lnTo>
                <a:lnTo>
                  <a:pt x="2615945" y="825500"/>
                </a:lnTo>
                <a:lnTo>
                  <a:pt x="2609227" y="800100"/>
                </a:lnTo>
                <a:lnTo>
                  <a:pt x="2602344" y="787400"/>
                </a:lnTo>
                <a:lnTo>
                  <a:pt x="2595270" y="774700"/>
                </a:lnTo>
                <a:lnTo>
                  <a:pt x="2588031" y="762000"/>
                </a:lnTo>
                <a:lnTo>
                  <a:pt x="2580627" y="749300"/>
                </a:lnTo>
                <a:lnTo>
                  <a:pt x="2573032" y="736600"/>
                </a:lnTo>
                <a:lnTo>
                  <a:pt x="2565272" y="711200"/>
                </a:lnTo>
                <a:lnTo>
                  <a:pt x="2557348" y="698500"/>
                </a:lnTo>
                <a:lnTo>
                  <a:pt x="2549258" y="685800"/>
                </a:lnTo>
                <a:lnTo>
                  <a:pt x="2541003" y="673100"/>
                </a:lnTo>
                <a:lnTo>
                  <a:pt x="2532570" y="660400"/>
                </a:lnTo>
                <a:lnTo>
                  <a:pt x="2523985" y="647700"/>
                </a:lnTo>
                <a:lnTo>
                  <a:pt x="2515222" y="635000"/>
                </a:lnTo>
                <a:lnTo>
                  <a:pt x="2506306" y="622300"/>
                </a:lnTo>
                <a:lnTo>
                  <a:pt x="2497239" y="609600"/>
                </a:lnTo>
                <a:lnTo>
                  <a:pt x="2488006" y="596900"/>
                </a:lnTo>
                <a:lnTo>
                  <a:pt x="2478608" y="584200"/>
                </a:lnTo>
                <a:lnTo>
                  <a:pt x="2469070" y="558800"/>
                </a:lnTo>
                <a:lnTo>
                  <a:pt x="2459367" y="546100"/>
                </a:lnTo>
                <a:lnTo>
                  <a:pt x="2449512" y="533400"/>
                </a:lnTo>
                <a:lnTo>
                  <a:pt x="2439504" y="520700"/>
                </a:lnTo>
                <a:lnTo>
                  <a:pt x="2429344" y="508000"/>
                </a:lnTo>
                <a:lnTo>
                  <a:pt x="2419045" y="495300"/>
                </a:lnTo>
                <a:lnTo>
                  <a:pt x="2408580" y="482600"/>
                </a:lnTo>
                <a:lnTo>
                  <a:pt x="2397988" y="469900"/>
                </a:lnTo>
                <a:lnTo>
                  <a:pt x="2387231" y="457200"/>
                </a:lnTo>
                <a:lnTo>
                  <a:pt x="2376398" y="457200"/>
                </a:lnTo>
                <a:lnTo>
                  <a:pt x="2365311" y="444500"/>
                </a:lnTo>
                <a:lnTo>
                  <a:pt x="2354135" y="431800"/>
                </a:lnTo>
                <a:lnTo>
                  <a:pt x="2342819" y="419100"/>
                </a:lnTo>
                <a:lnTo>
                  <a:pt x="2331364" y="406400"/>
                </a:lnTo>
                <a:lnTo>
                  <a:pt x="2319769" y="393700"/>
                </a:lnTo>
                <a:lnTo>
                  <a:pt x="2308047" y="381000"/>
                </a:lnTo>
                <a:lnTo>
                  <a:pt x="2296185" y="368300"/>
                </a:lnTo>
                <a:lnTo>
                  <a:pt x="2284183" y="355600"/>
                </a:lnTo>
                <a:lnTo>
                  <a:pt x="2304859" y="355600"/>
                </a:lnTo>
                <a:lnTo>
                  <a:pt x="2316835" y="368300"/>
                </a:lnTo>
                <a:lnTo>
                  <a:pt x="2351938" y="406400"/>
                </a:lnTo>
                <a:lnTo>
                  <a:pt x="2385771" y="444500"/>
                </a:lnTo>
                <a:lnTo>
                  <a:pt x="2418308" y="482600"/>
                </a:lnTo>
                <a:lnTo>
                  <a:pt x="2449512" y="520700"/>
                </a:lnTo>
                <a:lnTo>
                  <a:pt x="2479344" y="558800"/>
                </a:lnTo>
                <a:lnTo>
                  <a:pt x="2507780" y="596900"/>
                </a:lnTo>
                <a:lnTo>
                  <a:pt x="2534780" y="635000"/>
                </a:lnTo>
                <a:lnTo>
                  <a:pt x="2551950" y="673100"/>
                </a:lnTo>
                <a:lnTo>
                  <a:pt x="2560281" y="685800"/>
                </a:lnTo>
                <a:lnTo>
                  <a:pt x="2584284" y="723900"/>
                </a:lnTo>
                <a:lnTo>
                  <a:pt x="2606738" y="774700"/>
                </a:lnTo>
                <a:lnTo>
                  <a:pt x="2613863" y="787400"/>
                </a:lnTo>
                <a:lnTo>
                  <a:pt x="2620822" y="800100"/>
                </a:lnTo>
                <a:lnTo>
                  <a:pt x="2627591" y="812800"/>
                </a:lnTo>
                <a:lnTo>
                  <a:pt x="2634195" y="825500"/>
                </a:lnTo>
                <a:lnTo>
                  <a:pt x="2640609" y="850900"/>
                </a:lnTo>
                <a:lnTo>
                  <a:pt x="2646832" y="863600"/>
                </a:lnTo>
                <a:lnTo>
                  <a:pt x="2652877" y="876300"/>
                </a:lnTo>
                <a:lnTo>
                  <a:pt x="2658744" y="889000"/>
                </a:lnTo>
                <a:lnTo>
                  <a:pt x="2664409" y="914400"/>
                </a:lnTo>
                <a:lnTo>
                  <a:pt x="2669895" y="927100"/>
                </a:lnTo>
                <a:lnTo>
                  <a:pt x="2675191" y="939800"/>
                </a:lnTo>
                <a:lnTo>
                  <a:pt x="2680296" y="952500"/>
                </a:lnTo>
                <a:lnTo>
                  <a:pt x="2685211" y="977900"/>
                </a:lnTo>
                <a:lnTo>
                  <a:pt x="2689923" y="990600"/>
                </a:lnTo>
                <a:lnTo>
                  <a:pt x="2694444" y="1003300"/>
                </a:lnTo>
                <a:lnTo>
                  <a:pt x="2698775" y="1016000"/>
                </a:lnTo>
                <a:lnTo>
                  <a:pt x="2702902" y="1041400"/>
                </a:lnTo>
                <a:lnTo>
                  <a:pt x="2706827" y="1054100"/>
                </a:lnTo>
                <a:lnTo>
                  <a:pt x="2710561" y="1066800"/>
                </a:lnTo>
                <a:lnTo>
                  <a:pt x="2714078" y="1092200"/>
                </a:lnTo>
                <a:lnTo>
                  <a:pt x="2717406" y="1104900"/>
                </a:lnTo>
                <a:lnTo>
                  <a:pt x="2720517" y="1117600"/>
                </a:lnTo>
                <a:lnTo>
                  <a:pt x="2723438" y="1143000"/>
                </a:lnTo>
                <a:lnTo>
                  <a:pt x="2726143" y="1155700"/>
                </a:lnTo>
                <a:lnTo>
                  <a:pt x="2728633" y="1168400"/>
                </a:lnTo>
                <a:lnTo>
                  <a:pt x="2730919" y="1193800"/>
                </a:lnTo>
                <a:lnTo>
                  <a:pt x="2732989" y="1206500"/>
                </a:lnTo>
                <a:lnTo>
                  <a:pt x="2734856" y="1219200"/>
                </a:lnTo>
                <a:lnTo>
                  <a:pt x="2736507" y="1244600"/>
                </a:lnTo>
                <a:lnTo>
                  <a:pt x="2737942" y="1257300"/>
                </a:lnTo>
                <a:lnTo>
                  <a:pt x="2739148" y="1282700"/>
                </a:lnTo>
                <a:lnTo>
                  <a:pt x="2740151" y="1295400"/>
                </a:lnTo>
                <a:lnTo>
                  <a:pt x="2740926" y="1308100"/>
                </a:lnTo>
                <a:lnTo>
                  <a:pt x="2741485" y="1333500"/>
                </a:lnTo>
                <a:lnTo>
                  <a:pt x="2741828" y="1346200"/>
                </a:lnTo>
                <a:lnTo>
                  <a:pt x="2741828" y="1384300"/>
                </a:lnTo>
                <a:lnTo>
                  <a:pt x="2741485" y="1397000"/>
                </a:lnTo>
                <a:lnTo>
                  <a:pt x="2740926" y="1422400"/>
                </a:lnTo>
                <a:lnTo>
                  <a:pt x="2740151" y="1435100"/>
                </a:lnTo>
                <a:lnTo>
                  <a:pt x="2739148" y="1447800"/>
                </a:lnTo>
                <a:lnTo>
                  <a:pt x="2737942" y="1473200"/>
                </a:lnTo>
                <a:lnTo>
                  <a:pt x="2736507" y="1485900"/>
                </a:lnTo>
                <a:lnTo>
                  <a:pt x="2734856" y="1498600"/>
                </a:lnTo>
                <a:lnTo>
                  <a:pt x="2732989" y="1524000"/>
                </a:lnTo>
                <a:lnTo>
                  <a:pt x="2730919" y="1536700"/>
                </a:lnTo>
                <a:lnTo>
                  <a:pt x="2728633" y="1562100"/>
                </a:lnTo>
                <a:lnTo>
                  <a:pt x="2726143" y="1574800"/>
                </a:lnTo>
                <a:lnTo>
                  <a:pt x="2723438" y="1587500"/>
                </a:lnTo>
                <a:lnTo>
                  <a:pt x="2720517" y="1612900"/>
                </a:lnTo>
                <a:lnTo>
                  <a:pt x="2717406" y="1625600"/>
                </a:lnTo>
                <a:lnTo>
                  <a:pt x="2714078" y="1638300"/>
                </a:lnTo>
                <a:lnTo>
                  <a:pt x="2710561" y="1663700"/>
                </a:lnTo>
                <a:lnTo>
                  <a:pt x="2706827" y="1676400"/>
                </a:lnTo>
                <a:lnTo>
                  <a:pt x="2702902" y="1689100"/>
                </a:lnTo>
                <a:lnTo>
                  <a:pt x="2698775" y="1701800"/>
                </a:lnTo>
                <a:lnTo>
                  <a:pt x="2694444" y="1727200"/>
                </a:lnTo>
                <a:lnTo>
                  <a:pt x="2689923" y="1739900"/>
                </a:lnTo>
                <a:lnTo>
                  <a:pt x="2685211" y="1752600"/>
                </a:lnTo>
                <a:lnTo>
                  <a:pt x="2680296" y="1778000"/>
                </a:lnTo>
                <a:lnTo>
                  <a:pt x="2675191" y="1790700"/>
                </a:lnTo>
                <a:lnTo>
                  <a:pt x="2669895" y="1803400"/>
                </a:lnTo>
                <a:lnTo>
                  <a:pt x="2664409" y="1816100"/>
                </a:lnTo>
                <a:lnTo>
                  <a:pt x="2658744" y="1841500"/>
                </a:lnTo>
                <a:lnTo>
                  <a:pt x="2652877" y="1854200"/>
                </a:lnTo>
                <a:lnTo>
                  <a:pt x="2646832" y="1866900"/>
                </a:lnTo>
                <a:lnTo>
                  <a:pt x="2640609" y="1879600"/>
                </a:lnTo>
                <a:lnTo>
                  <a:pt x="2634195" y="1892300"/>
                </a:lnTo>
                <a:lnTo>
                  <a:pt x="2627591" y="1917700"/>
                </a:lnTo>
                <a:lnTo>
                  <a:pt x="2620822" y="1930400"/>
                </a:lnTo>
                <a:lnTo>
                  <a:pt x="2613863" y="1943100"/>
                </a:lnTo>
                <a:lnTo>
                  <a:pt x="2606738" y="1955800"/>
                </a:lnTo>
                <a:lnTo>
                  <a:pt x="2599423" y="1968500"/>
                </a:lnTo>
                <a:lnTo>
                  <a:pt x="2591942" y="1993900"/>
                </a:lnTo>
                <a:lnTo>
                  <a:pt x="2568460" y="2032000"/>
                </a:lnTo>
                <a:lnTo>
                  <a:pt x="2543441" y="2070100"/>
                </a:lnTo>
                <a:lnTo>
                  <a:pt x="2534780" y="2095500"/>
                </a:lnTo>
                <a:lnTo>
                  <a:pt x="2507780" y="2133600"/>
                </a:lnTo>
                <a:lnTo>
                  <a:pt x="2479344" y="2171700"/>
                </a:lnTo>
                <a:lnTo>
                  <a:pt x="2449512" y="2209800"/>
                </a:lnTo>
                <a:lnTo>
                  <a:pt x="2418308" y="2247900"/>
                </a:lnTo>
                <a:lnTo>
                  <a:pt x="2385771" y="2286000"/>
                </a:lnTo>
                <a:lnTo>
                  <a:pt x="2351938" y="2324100"/>
                </a:lnTo>
                <a:lnTo>
                  <a:pt x="2328671" y="2349500"/>
                </a:lnTo>
                <a:lnTo>
                  <a:pt x="2316835" y="2362200"/>
                </a:lnTo>
                <a:close/>
              </a:path>
              <a:path w="2741929" h="2730500">
                <a:moveTo>
                  <a:pt x="532333" y="2438400"/>
                </a:moveTo>
                <a:lnTo>
                  <a:pt x="511568" y="2438400"/>
                </a:lnTo>
                <a:lnTo>
                  <a:pt x="486181" y="2413000"/>
                </a:lnTo>
                <a:lnTo>
                  <a:pt x="461302" y="2387600"/>
                </a:lnTo>
                <a:lnTo>
                  <a:pt x="436956" y="2362200"/>
                </a:lnTo>
                <a:lnTo>
                  <a:pt x="445592" y="2362200"/>
                </a:lnTo>
                <a:lnTo>
                  <a:pt x="457631" y="2374900"/>
                </a:lnTo>
                <a:lnTo>
                  <a:pt x="469709" y="2374900"/>
                </a:lnTo>
                <a:lnTo>
                  <a:pt x="482028" y="2387600"/>
                </a:lnTo>
                <a:lnTo>
                  <a:pt x="494411" y="2400300"/>
                </a:lnTo>
                <a:lnTo>
                  <a:pt x="506920" y="2413000"/>
                </a:lnTo>
                <a:lnTo>
                  <a:pt x="519569" y="2425700"/>
                </a:lnTo>
                <a:lnTo>
                  <a:pt x="532333" y="2438400"/>
                </a:lnTo>
                <a:close/>
              </a:path>
              <a:path w="2741929" h="2730500">
                <a:moveTo>
                  <a:pt x="2230259" y="2438400"/>
                </a:moveTo>
                <a:lnTo>
                  <a:pt x="2209495" y="2438400"/>
                </a:lnTo>
                <a:lnTo>
                  <a:pt x="2222322" y="2425700"/>
                </a:lnTo>
                <a:lnTo>
                  <a:pt x="2234958" y="2413000"/>
                </a:lnTo>
                <a:lnTo>
                  <a:pt x="2247468" y="2400300"/>
                </a:lnTo>
                <a:lnTo>
                  <a:pt x="2259863" y="2387600"/>
                </a:lnTo>
                <a:lnTo>
                  <a:pt x="2272118" y="2374900"/>
                </a:lnTo>
                <a:lnTo>
                  <a:pt x="2284183" y="2374900"/>
                </a:lnTo>
                <a:lnTo>
                  <a:pt x="2296236" y="2362200"/>
                </a:lnTo>
                <a:lnTo>
                  <a:pt x="2304859" y="2362200"/>
                </a:lnTo>
                <a:lnTo>
                  <a:pt x="2292756" y="2374900"/>
                </a:lnTo>
                <a:lnTo>
                  <a:pt x="2280513" y="2387600"/>
                </a:lnTo>
                <a:lnTo>
                  <a:pt x="2268143" y="2400300"/>
                </a:lnTo>
                <a:lnTo>
                  <a:pt x="2255646" y="2413000"/>
                </a:lnTo>
                <a:lnTo>
                  <a:pt x="2230259" y="2438400"/>
                </a:lnTo>
                <a:close/>
              </a:path>
              <a:path w="2741929" h="2730500">
                <a:moveTo>
                  <a:pt x="584631" y="2476500"/>
                </a:moveTo>
                <a:lnTo>
                  <a:pt x="563867" y="2476500"/>
                </a:lnTo>
                <a:lnTo>
                  <a:pt x="537463" y="2451100"/>
                </a:lnTo>
                <a:lnTo>
                  <a:pt x="524459" y="2438400"/>
                </a:lnTo>
                <a:lnTo>
                  <a:pt x="545172" y="2438400"/>
                </a:lnTo>
                <a:lnTo>
                  <a:pt x="558241" y="2451100"/>
                </a:lnTo>
                <a:lnTo>
                  <a:pt x="571373" y="2463800"/>
                </a:lnTo>
                <a:lnTo>
                  <a:pt x="584631" y="2476500"/>
                </a:lnTo>
                <a:close/>
              </a:path>
              <a:path w="2741929" h="2730500">
                <a:moveTo>
                  <a:pt x="2177961" y="2476500"/>
                </a:moveTo>
                <a:lnTo>
                  <a:pt x="2157196" y="2476500"/>
                </a:lnTo>
                <a:lnTo>
                  <a:pt x="2170506" y="2463800"/>
                </a:lnTo>
                <a:lnTo>
                  <a:pt x="2183650" y="2451100"/>
                </a:lnTo>
                <a:lnTo>
                  <a:pt x="2196655" y="2438400"/>
                </a:lnTo>
                <a:lnTo>
                  <a:pt x="2217369" y="2438400"/>
                </a:lnTo>
                <a:lnTo>
                  <a:pt x="2191219" y="2463800"/>
                </a:lnTo>
                <a:lnTo>
                  <a:pt x="2177961" y="2476500"/>
                </a:lnTo>
                <a:close/>
              </a:path>
              <a:path w="2741929" h="2730500">
                <a:moveTo>
                  <a:pt x="638822" y="2514600"/>
                </a:moveTo>
                <a:lnTo>
                  <a:pt x="618096" y="2514600"/>
                </a:lnTo>
                <a:lnTo>
                  <a:pt x="604354" y="2501900"/>
                </a:lnTo>
                <a:lnTo>
                  <a:pt x="577240" y="2476500"/>
                </a:lnTo>
                <a:lnTo>
                  <a:pt x="597941" y="2476500"/>
                </a:lnTo>
                <a:lnTo>
                  <a:pt x="611492" y="2489200"/>
                </a:lnTo>
                <a:lnTo>
                  <a:pt x="625106" y="2501900"/>
                </a:lnTo>
                <a:lnTo>
                  <a:pt x="638822" y="2514600"/>
                </a:lnTo>
                <a:close/>
              </a:path>
              <a:path w="2741929" h="2730500">
                <a:moveTo>
                  <a:pt x="2123732" y="2514600"/>
                </a:moveTo>
                <a:lnTo>
                  <a:pt x="2102992" y="2514600"/>
                </a:lnTo>
                <a:lnTo>
                  <a:pt x="2116785" y="2501900"/>
                </a:lnTo>
                <a:lnTo>
                  <a:pt x="2130386" y="2489200"/>
                </a:lnTo>
                <a:lnTo>
                  <a:pt x="2143887" y="2476500"/>
                </a:lnTo>
                <a:lnTo>
                  <a:pt x="2164588" y="2476500"/>
                </a:lnTo>
                <a:lnTo>
                  <a:pt x="2137473" y="2501900"/>
                </a:lnTo>
                <a:lnTo>
                  <a:pt x="2123732" y="2514600"/>
                </a:lnTo>
                <a:close/>
              </a:path>
              <a:path w="2741929" h="2730500">
                <a:moveTo>
                  <a:pt x="680669" y="2540000"/>
                </a:moveTo>
                <a:lnTo>
                  <a:pt x="659980" y="2540000"/>
                </a:lnTo>
                <a:lnTo>
                  <a:pt x="631939" y="2514600"/>
                </a:lnTo>
                <a:lnTo>
                  <a:pt x="652602" y="2514600"/>
                </a:lnTo>
                <a:lnTo>
                  <a:pt x="666610" y="2527300"/>
                </a:lnTo>
                <a:lnTo>
                  <a:pt x="680669" y="2540000"/>
                </a:lnTo>
                <a:close/>
              </a:path>
              <a:path w="2741929" h="2730500">
                <a:moveTo>
                  <a:pt x="2081847" y="2540000"/>
                </a:moveTo>
                <a:lnTo>
                  <a:pt x="2061159" y="2540000"/>
                </a:lnTo>
                <a:lnTo>
                  <a:pt x="2075281" y="2527300"/>
                </a:lnTo>
                <a:lnTo>
                  <a:pt x="2089226" y="2514600"/>
                </a:lnTo>
                <a:lnTo>
                  <a:pt x="2109889" y="2514600"/>
                </a:lnTo>
                <a:lnTo>
                  <a:pt x="2081847" y="2540000"/>
                </a:lnTo>
                <a:close/>
              </a:path>
              <a:path w="2741929" h="2730500">
                <a:moveTo>
                  <a:pt x="723493" y="2565400"/>
                </a:moveTo>
                <a:lnTo>
                  <a:pt x="702881" y="2565400"/>
                </a:lnTo>
                <a:lnTo>
                  <a:pt x="674166" y="2540000"/>
                </a:lnTo>
                <a:lnTo>
                  <a:pt x="694766" y="2540000"/>
                </a:lnTo>
                <a:lnTo>
                  <a:pt x="709117" y="2552700"/>
                </a:lnTo>
                <a:lnTo>
                  <a:pt x="723493" y="2565400"/>
                </a:lnTo>
                <a:close/>
              </a:path>
              <a:path w="2741929" h="2730500">
                <a:moveTo>
                  <a:pt x="2038946" y="2565400"/>
                </a:moveTo>
                <a:lnTo>
                  <a:pt x="2018334" y="2565400"/>
                </a:lnTo>
                <a:lnTo>
                  <a:pt x="2032787" y="2552700"/>
                </a:lnTo>
                <a:lnTo>
                  <a:pt x="2047062" y="2540000"/>
                </a:lnTo>
                <a:lnTo>
                  <a:pt x="2067648" y="2540000"/>
                </a:lnTo>
                <a:lnTo>
                  <a:pt x="2038946" y="2565400"/>
                </a:lnTo>
                <a:close/>
              </a:path>
              <a:path w="2741929" h="2730500">
                <a:moveTo>
                  <a:pt x="737984" y="2565400"/>
                </a:moveTo>
                <a:lnTo>
                  <a:pt x="723493" y="2565400"/>
                </a:lnTo>
                <a:lnTo>
                  <a:pt x="723430" y="2552700"/>
                </a:lnTo>
                <a:lnTo>
                  <a:pt x="737984" y="2565400"/>
                </a:lnTo>
                <a:close/>
              </a:path>
              <a:path w="2741929" h="2730500">
                <a:moveTo>
                  <a:pt x="2018334" y="2565400"/>
                </a:moveTo>
                <a:lnTo>
                  <a:pt x="2003844" y="2565400"/>
                </a:lnTo>
                <a:lnTo>
                  <a:pt x="2018398" y="2552700"/>
                </a:lnTo>
                <a:lnTo>
                  <a:pt x="2018334" y="2565400"/>
                </a:lnTo>
                <a:close/>
              </a:path>
              <a:path w="2741929" h="2730500">
                <a:moveTo>
                  <a:pt x="782065" y="2590800"/>
                </a:moveTo>
                <a:lnTo>
                  <a:pt x="746747" y="2590800"/>
                </a:lnTo>
                <a:lnTo>
                  <a:pt x="717397" y="2565400"/>
                </a:lnTo>
                <a:lnTo>
                  <a:pt x="737908" y="2565400"/>
                </a:lnTo>
                <a:lnTo>
                  <a:pt x="752576" y="2578100"/>
                </a:lnTo>
                <a:lnTo>
                  <a:pt x="767194" y="2578100"/>
                </a:lnTo>
                <a:lnTo>
                  <a:pt x="782065" y="2590800"/>
                </a:lnTo>
                <a:close/>
              </a:path>
              <a:path w="2741929" h="2730500">
                <a:moveTo>
                  <a:pt x="1995081" y="2590800"/>
                </a:moveTo>
                <a:lnTo>
                  <a:pt x="1959762" y="2590800"/>
                </a:lnTo>
                <a:lnTo>
                  <a:pt x="1974634" y="2578100"/>
                </a:lnTo>
                <a:lnTo>
                  <a:pt x="1989251" y="2578100"/>
                </a:lnTo>
                <a:lnTo>
                  <a:pt x="2003907" y="2565400"/>
                </a:lnTo>
                <a:lnTo>
                  <a:pt x="2024430" y="2565400"/>
                </a:lnTo>
                <a:lnTo>
                  <a:pt x="1995081" y="2590800"/>
                </a:lnTo>
                <a:close/>
              </a:path>
              <a:path w="2741929" h="2730500">
                <a:moveTo>
                  <a:pt x="811949" y="2603500"/>
                </a:moveTo>
                <a:lnTo>
                  <a:pt x="776516" y="2603500"/>
                </a:lnTo>
                <a:lnTo>
                  <a:pt x="761580" y="2590800"/>
                </a:lnTo>
                <a:lnTo>
                  <a:pt x="796886" y="2590800"/>
                </a:lnTo>
                <a:lnTo>
                  <a:pt x="811949" y="2603500"/>
                </a:lnTo>
                <a:close/>
              </a:path>
              <a:path w="2741929" h="2730500">
                <a:moveTo>
                  <a:pt x="1965312" y="2603500"/>
                </a:moveTo>
                <a:lnTo>
                  <a:pt x="1929879" y="2603500"/>
                </a:lnTo>
                <a:lnTo>
                  <a:pt x="1944941" y="2590800"/>
                </a:lnTo>
                <a:lnTo>
                  <a:pt x="1980247" y="2590800"/>
                </a:lnTo>
                <a:lnTo>
                  <a:pt x="1965312" y="2603500"/>
                </a:lnTo>
                <a:close/>
              </a:path>
              <a:path w="2741929" h="2730500">
                <a:moveTo>
                  <a:pt x="842225" y="2616200"/>
                </a:moveTo>
                <a:lnTo>
                  <a:pt x="806678" y="2616200"/>
                </a:lnTo>
                <a:lnTo>
                  <a:pt x="791552" y="2603500"/>
                </a:lnTo>
                <a:lnTo>
                  <a:pt x="826973" y="2603500"/>
                </a:lnTo>
                <a:lnTo>
                  <a:pt x="842225" y="2616200"/>
                </a:lnTo>
                <a:close/>
              </a:path>
              <a:path w="2741929" h="2730500">
                <a:moveTo>
                  <a:pt x="1935137" y="2616200"/>
                </a:moveTo>
                <a:lnTo>
                  <a:pt x="1899589" y="2616200"/>
                </a:lnTo>
                <a:lnTo>
                  <a:pt x="1914855" y="2603500"/>
                </a:lnTo>
                <a:lnTo>
                  <a:pt x="1950275" y="2603500"/>
                </a:lnTo>
                <a:lnTo>
                  <a:pt x="1935137" y="2616200"/>
                </a:lnTo>
                <a:close/>
              </a:path>
              <a:path w="2741929" h="2730500">
                <a:moveTo>
                  <a:pt x="857516" y="2628900"/>
                </a:moveTo>
                <a:lnTo>
                  <a:pt x="837247" y="2628900"/>
                </a:lnTo>
                <a:lnTo>
                  <a:pt x="821918" y="2616200"/>
                </a:lnTo>
                <a:lnTo>
                  <a:pt x="842162" y="2616200"/>
                </a:lnTo>
                <a:lnTo>
                  <a:pt x="857516" y="2628900"/>
                </a:lnTo>
                <a:close/>
              </a:path>
              <a:path w="2741929" h="2730500">
                <a:moveTo>
                  <a:pt x="1904580" y="2628900"/>
                </a:moveTo>
                <a:lnTo>
                  <a:pt x="1884311" y="2628900"/>
                </a:lnTo>
                <a:lnTo>
                  <a:pt x="1899665" y="2616200"/>
                </a:lnTo>
                <a:lnTo>
                  <a:pt x="1919909" y="2616200"/>
                </a:lnTo>
                <a:lnTo>
                  <a:pt x="1904580" y="2628900"/>
                </a:lnTo>
                <a:close/>
              </a:path>
              <a:path w="2741929" h="2730500">
                <a:moveTo>
                  <a:pt x="903909" y="2641600"/>
                </a:moveTo>
                <a:lnTo>
                  <a:pt x="868197" y="2641600"/>
                </a:lnTo>
                <a:lnTo>
                  <a:pt x="852678" y="2628900"/>
                </a:lnTo>
                <a:lnTo>
                  <a:pt x="888276" y="2628900"/>
                </a:lnTo>
                <a:lnTo>
                  <a:pt x="903909" y="2641600"/>
                </a:lnTo>
                <a:close/>
              </a:path>
              <a:path w="2741929" h="2730500">
                <a:moveTo>
                  <a:pt x="1873631" y="2641600"/>
                </a:moveTo>
                <a:lnTo>
                  <a:pt x="1837918" y="2641600"/>
                </a:lnTo>
                <a:lnTo>
                  <a:pt x="1853539" y="2628900"/>
                </a:lnTo>
                <a:lnTo>
                  <a:pt x="1889150" y="2628900"/>
                </a:lnTo>
                <a:lnTo>
                  <a:pt x="1873631" y="2641600"/>
                </a:lnTo>
                <a:close/>
              </a:path>
              <a:path w="2741929" h="2730500">
                <a:moveTo>
                  <a:pt x="935291" y="2654300"/>
                </a:moveTo>
                <a:lnTo>
                  <a:pt x="899515" y="2654300"/>
                </a:lnTo>
                <a:lnTo>
                  <a:pt x="883805" y="2641600"/>
                </a:lnTo>
                <a:lnTo>
                  <a:pt x="919492" y="2641600"/>
                </a:lnTo>
                <a:lnTo>
                  <a:pt x="935291" y="2654300"/>
                </a:lnTo>
                <a:close/>
              </a:path>
              <a:path w="2741929" h="2730500">
                <a:moveTo>
                  <a:pt x="1842312" y="2654300"/>
                </a:moveTo>
                <a:lnTo>
                  <a:pt x="1806536" y="2654300"/>
                </a:lnTo>
                <a:lnTo>
                  <a:pt x="1822335" y="2641600"/>
                </a:lnTo>
                <a:lnTo>
                  <a:pt x="1858022" y="2641600"/>
                </a:lnTo>
                <a:lnTo>
                  <a:pt x="1842312" y="2654300"/>
                </a:lnTo>
                <a:close/>
              </a:path>
              <a:path w="2741929" h="2730500">
                <a:moveTo>
                  <a:pt x="967028" y="2667000"/>
                </a:moveTo>
                <a:lnTo>
                  <a:pt x="931189" y="2667000"/>
                </a:lnTo>
                <a:lnTo>
                  <a:pt x="915301" y="2654300"/>
                </a:lnTo>
                <a:lnTo>
                  <a:pt x="951039" y="2654300"/>
                </a:lnTo>
                <a:lnTo>
                  <a:pt x="967028" y="2667000"/>
                </a:lnTo>
                <a:close/>
              </a:path>
              <a:path w="2741929" h="2730500">
                <a:moveTo>
                  <a:pt x="1810639" y="2667000"/>
                </a:moveTo>
                <a:lnTo>
                  <a:pt x="1774799" y="2667000"/>
                </a:lnTo>
                <a:lnTo>
                  <a:pt x="1790788" y="2654300"/>
                </a:lnTo>
                <a:lnTo>
                  <a:pt x="1826526" y="2654300"/>
                </a:lnTo>
                <a:lnTo>
                  <a:pt x="1810639" y="2667000"/>
                </a:lnTo>
                <a:close/>
              </a:path>
              <a:path w="2741929" h="2730500">
                <a:moveTo>
                  <a:pt x="1015250" y="2679700"/>
                </a:moveTo>
                <a:lnTo>
                  <a:pt x="963218" y="2679700"/>
                </a:lnTo>
                <a:lnTo>
                  <a:pt x="947153" y="2667000"/>
                </a:lnTo>
                <a:lnTo>
                  <a:pt x="999020" y="2667000"/>
                </a:lnTo>
                <a:lnTo>
                  <a:pt x="1015250" y="2679700"/>
                </a:lnTo>
                <a:close/>
              </a:path>
              <a:path w="2741929" h="2730500">
                <a:moveTo>
                  <a:pt x="1778609" y="2679700"/>
                </a:moveTo>
                <a:lnTo>
                  <a:pt x="1726577" y="2679700"/>
                </a:lnTo>
                <a:lnTo>
                  <a:pt x="1742808" y="2667000"/>
                </a:lnTo>
                <a:lnTo>
                  <a:pt x="1794662" y="2667000"/>
                </a:lnTo>
                <a:lnTo>
                  <a:pt x="1778609" y="2679700"/>
                </a:lnTo>
                <a:close/>
              </a:path>
              <a:path w="2741929" h="2730500">
                <a:moveTo>
                  <a:pt x="1064183" y="2692400"/>
                </a:moveTo>
                <a:lnTo>
                  <a:pt x="1011885" y="2692400"/>
                </a:lnTo>
                <a:lnTo>
                  <a:pt x="995578" y="2679700"/>
                </a:lnTo>
                <a:lnTo>
                  <a:pt x="1047724" y="2679700"/>
                </a:lnTo>
                <a:lnTo>
                  <a:pt x="1064183" y="2692400"/>
                </a:lnTo>
                <a:close/>
              </a:path>
              <a:path w="2741929" h="2730500">
                <a:moveTo>
                  <a:pt x="1729930" y="2692400"/>
                </a:moveTo>
                <a:lnTo>
                  <a:pt x="1677644" y="2692400"/>
                </a:lnTo>
                <a:lnTo>
                  <a:pt x="1694103" y="2679700"/>
                </a:lnTo>
                <a:lnTo>
                  <a:pt x="1746249" y="2679700"/>
                </a:lnTo>
                <a:lnTo>
                  <a:pt x="1729930" y="2692400"/>
                </a:lnTo>
                <a:close/>
              </a:path>
              <a:path w="2741929" h="2730500">
                <a:moveTo>
                  <a:pt x="1130503" y="2705100"/>
                </a:moveTo>
                <a:lnTo>
                  <a:pt x="1061288" y="2705100"/>
                </a:lnTo>
                <a:lnTo>
                  <a:pt x="1044740" y="2692400"/>
                </a:lnTo>
                <a:lnTo>
                  <a:pt x="1113739" y="2692400"/>
                </a:lnTo>
                <a:lnTo>
                  <a:pt x="1130503" y="2705100"/>
                </a:lnTo>
                <a:close/>
              </a:path>
              <a:path w="2741929" h="2730500">
                <a:moveTo>
                  <a:pt x="1680540" y="2705100"/>
                </a:moveTo>
                <a:lnTo>
                  <a:pt x="1611325" y="2705100"/>
                </a:lnTo>
                <a:lnTo>
                  <a:pt x="1628089" y="2692400"/>
                </a:lnTo>
                <a:lnTo>
                  <a:pt x="1697075" y="2692400"/>
                </a:lnTo>
                <a:lnTo>
                  <a:pt x="1680540" y="2705100"/>
                </a:lnTo>
                <a:close/>
              </a:path>
              <a:path w="2741929" h="2730500">
                <a:moveTo>
                  <a:pt x="1197940" y="2717800"/>
                </a:moveTo>
                <a:lnTo>
                  <a:pt x="1128229" y="2717800"/>
                </a:lnTo>
                <a:lnTo>
                  <a:pt x="1111376" y="2705100"/>
                </a:lnTo>
                <a:lnTo>
                  <a:pt x="1180896" y="2705100"/>
                </a:lnTo>
                <a:lnTo>
                  <a:pt x="1197940" y="2717800"/>
                </a:lnTo>
                <a:close/>
              </a:path>
              <a:path w="2741929" h="2730500">
                <a:moveTo>
                  <a:pt x="1613598" y="2717800"/>
                </a:moveTo>
                <a:lnTo>
                  <a:pt x="1543888" y="2717800"/>
                </a:lnTo>
                <a:lnTo>
                  <a:pt x="1560918" y="2705100"/>
                </a:lnTo>
                <a:lnTo>
                  <a:pt x="1630438" y="2705100"/>
                </a:lnTo>
                <a:lnTo>
                  <a:pt x="1613598" y="2717800"/>
                </a:lnTo>
                <a:close/>
              </a:path>
              <a:path w="2741929" h="2730500">
                <a:moveTo>
                  <a:pt x="1545526" y="2730500"/>
                </a:moveTo>
                <a:lnTo>
                  <a:pt x="1196301" y="2730500"/>
                </a:lnTo>
                <a:lnTo>
                  <a:pt x="1179182" y="2717800"/>
                </a:lnTo>
                <a:lnTo>
                  <a:pt x="1562646" y="2717800"/>
                </a:lnTo>
                <a:lnTo>
                  <a:pt x="1545526" y="27305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84164" y="3144189"/>
            <a:ext cx="2730500" cy="540385"/>
          </a:xfrm>
          <a:custGeom>
            <a:avLst/>
            <a:gdLst/>
            <a:ahLst/>
            <a:cxnLst/>
            <a:rect l="l" t="t" r="r" b="b"/>
            <a:pathLst>
              <a:path w="2730500" h="540385">
                <a:moveTo>
                  <a:pt x="1365288" y="540003"/>
                </a:moveTo>
                <a:lnTo>
                  <a:pt x="1290411" y="539604"/>
                </a:lnTo>
                <a:lnTo>
                  <a:pt x="1216590" y="538419"/>
                </a:lnTo>
                <a:lnTo>
                  <a:pt x="1143928" y="536469"/>
                </a:lnTo>
                <a:lnTo>
                  <a:pt x="1072530" y="533775"/>
                </a:lnTo>
                <a:lnTo>
                  <a:pt x="1002498" y="530357"/>
                </a:lnTo>
                <a:lnTo>
                  <a:pt x="933938" y="526236"/>
                </a:lnTo>
                <a:lnTo>
                  <a:pt x="866952" y="521431"/>
                </a:lnTo>
                <a:lnTo>
                  <a:pt x="801645" y="515964"/>
                </a:lnTo>
                <a:lnTo>
                  <a:pt x="738121" y="509856"/>
                </a:lnTo>
                <a:lnTo>
                  <a:pt x="676484" y="503126"/>
                </a:lnTo>
                <a:lnTo>
                  <a:pt x="616838" y="495794"/>
                </a:lnTo>
                <a:lnTo>
                  <a:pt x="559286" y="487883"/>
                </a:lnTo>
                <a:lnTo>
                  <a:pt x="503932" y="479411"/>
                </a:lnTo>
                <a:lnTo>
                  <a:pt x="450881" y="470400"/>
                </a:lnTo>
                <a:lnTo>
                  <a:pt x="400237" y="460870"/>
                </a:lnTo>
                <a:lnTo>
                  <a:pt x="352102" y="450841"/>
                </a:lnTo>
                <a:lnTo>
                  <a:pt x="306582" y="440334"/>
                </a:lnTo>
                <a:lnTo>
                  <a:pt x="263780" y="429370"/>
                </a:lnTo>
                <a:lnTo>
                  <a:pt x="223800" y="417969"/>
                </a:lnTo>
                <a:lnTo>
                  <a:pt x="186746" y="406151"/>
                </a:lnTo>
                <a:lnTo>
                  <a:pt x="121832" y="381348"/>
                </a:lnTo>
                <a:lnTo>
                  <a:pt x="69869" y="355124"/>
                </a:lnTo>
                <a:lnTo>
                  <a:pt x="31688" y="327644"/>
                </a:lnTo>
                <a:lnTo>
                  <a:pt x="2078" y="284426"/>
                </a:lnTo>
                <a:lnTo>
                  <a:pt x="0" y="269570"/>
                </a:lnTo>
                <a:lnTo>
                  <a:pt x="2078" y="254798"/>
                </a:lnTo>
                <a:lnTo>
                  <a:pt x="31688" y="211801"/>
                </a:lnTo>
                <a:lnTo>
                  <a:pt x="69869" y="184442"/>
                </a:lnTo>
                <a:lnTo>
                  <a:pt x="121832" y="158320"/>
                </a:lnTo>
                <a:lnTo>
                  <a:pt x="186746" y="133602"/>
                </a:lnTo>
                <a:lnTo>
                  <a:pt x="223800" y="121820"/>
                </a:lnTo>
                <a:lnTo>
                  <a:pt x="263780" y="110452"/>
                </a:lnTo>
                <a:lnTo>
                  <a:pt x="306582" y="99517"/>
                </a:lnTo>
                <a:lnTo>
                  <a:pt x="352102" y="89036"/>
                </a:lnTo>
                <a:lnTo>
                  <a:pt x="400237" y="79030"/>
                </a:lnTo>
                <a:lnTo>
                  <a:pt x="450881" y="69520"/>
                </a:lnTo>
                <a:lnTo>
                  <a:pt x="503932" y="60526"/>
                </a:lnTo>
                <a:lnTo>
                  <a:pt x="559286" y="52069"/>
                </a:lnTo>
                <a:lnTo>
                  <a:pt x="616838" y="44169"/>
                </a:lnTo>
                <a:lnTo>
                  <a:pt x="676484" y="36848"/>
                </a:lnTo>
                <a:lnTo>
                  <a:pt x="738121" y="30126"/>
                </a:lnTo>
                <a:lnTo>
                  <a:pt x="801645" y="24024"/>
                </a:lnTo>
                <a:lnTo>
                  <a:pt x="866952" y="18562"/>
                </a:lnTo>
                <a:lnTo>
                  <a:pt x="933938" y="13762"/>
                </a:lnTo>
                <a:lnTo>
                  <a:pt x="1002498" y="9643"/>
                </a:lnTo>
                <a:lnTo>
                  <a:pt x="1072530" y="6226"/>
                </a:lnTo>
                <a:lnTo>
                  <a:pt x="1143928" y="3533"/>
                </a:lnTo>
                <a:lnTo>
                  <a:pt x="1216590" y="1584"/>
                </a:lnTo>
                <a:lnTo>
                  <a:pt x="1290411" y="399"/>
                </a:lnTo>
                <a:lnTo>
                  <a:pt x="1365288" y="0"/>
                </a:lnTo>
                <a:lnTo>
                  <a:pt x="1440163" y="399"/>
                </a:lnTo>
                <a:lnTo>
                  <a:pt x="1513983" y="1584"/>
                </a:lnTo>
                <a:lnTo>
                  <a:pt x="1586643" y="3534"/>
                </a:lnTo>
                <a:lnTo>
                  <a:pt x="1658040" y="6227"/>
                </a:lnTo>
                <a:lnTo>
                  <a:pt x="1728069" y="9645"/>
                </a:lnTo>
                <a:lnTo>
                  <a:pt x="1796627" y="13765"/>
                </a:lnTo>
                <a:lnTo>
                  <a:pt x="1863608" y="18568"/>
                </a:lnTo>
                <a:lnTo>
                  <a:pt x="1928911" y="24032"/>
                </a:lnTo>
                <a:lnTo>
                  <a:pt x="1992429" y="30138"/>
                </a:lnTo>
                <a:lnTo>
                  <a:pt x="2054059" y="36864"/>
                </a:lnTo>
                <a:lnTo>
                  <a:pt x="2113698" y="44191"/>
                </a:lnTo>
                <a:lnTo>
                  <a:pt x="2171240" y="52096"/>
                </a:lnTo>
                <a:lnTo>
                  <a:pt x="2226583" y="60561"/>
                </a:lnTo>
                <a:lnTo>
                  <a:pt x="2279621" y="69564"/>
                </a:lnTo>
                <a:lnTo>
                  <a:pt x="2330251" y="79084"/>
                </a:lnTo>
                <a:lnTo>
                  <a:pt x="2378369" y="89101"/>
                </a:lnTo>
                <a:lnTo>
                  <a:pt x="2423870" y="99595"/>
                </a:lnTo>
                <a:lnTo>
                  <a:pt x="2466651" y="110545"/>
                </a:lnTo>
                <a:lnTo>
                  <a:pt x="2506608" y="121930"/>
                </a:lnTo>
                <a:lnTo>
                  <a:pt x="2543636" y="133730"/>
                </a:lnTo>
                <a:lnTo>
                  <a:pt x="2608490" y="158490"/>
                </a:lnTo>
                <a:lnTo>
                  <a:pt x="2660382" y="184663"/>
                </a:lnTo>
                <a:lnTo>
                  <a:pt x="2698478" y="212082"/>
                </a:lnTo>
                <a:lnTo>
                  <a:pt x="2727934" y="255188"/>
                </a:lnTo>
                <a:lnTo>
                  <a:pt x="2729953" y="270001"/>
                </a:lnTo>
                <a:lnTo>
                  <a:pt x="2727934" y="284816"/>
                </a:lnTo>
                <a:lnTo>
                  <a:pt x="2698478" y="327925"/>
                </a:lnTo>
                <a:lnTo>
                  <a:pt x="2660382" y="355345"/>
                </a:lnTo>
                <a:lnTo>
                  <a:pt x="2608490" y="381518"/>
                </a:lnTo>
                <a:lnTo>
                  <a:pt x="2543636" y="406279"/>
                </a:lnTo>
                <a:lnTo>
                  <a:pt x="2506608" y="418079"/>
                </a:lnTo>
                <a:lnTo>
                  <a:pt x="2466651" y="429464"/>
                </a:lnTo>
                <a:lnTo>
                  <a:pt x="2423870" y="440413"/>
                </a:lnTo>
                <a:lnTo>
                  <a:pt x="2378369" y="450907"/>
                </a:lnTo>
                <a:lnTo>
                  <a:pt x="2330251" y="460924"/>
                </a:lnTo>
                <a:lnTo>
                  <a:pt x="2279621" y="470444"/>
                </a:lnTo>
                <a:lnTo>
                  <a:pt x="2226583" y="479446"/>
                </a:lnTo>
                <a:lnTo>
                  <a:pt x="2171240" y="487910"/>
                </a:lnTo>
                <a:lnTo>
                  <a:pt x="2113698" y="495816"/>
                </a:lnTo>
                <a:lnTo>
                  <a:pt x="2054059" y="503142"/>
                </a:lnTo>
                <a:lnTo>
                  <a:pt x="1992429" y="509867"/>
                </a:lnTo>
                <a:lnTo>
                  <a:pt x="1928911" y="515973"/>
                </a:lnTo>
                <a:lnTo>
                  <a:pt x="1863608" y="521437"/>
                </a:lnTo>
                <a:lnTo>
                  <a:pt x="1796627" y="526239"/>
                </a:lnTo>
                <a:lnTo>
                  <a:pt x="1728069" y="530359"/>
                </a:lnTo>
                <a:lnTo>
                  <a:pt x="1658040" y="533776"/>
                </a:lnTo>
                <a:lnTo>
                  <a:pt x="1586643" y="536470"/>
                </a:lnTo>
                <a:lnTo>
                  <a:pt x="1513983" y="538419"/>
                </a:lnTo>
                <a:lnTo>
                  <a:pt x="1440163" y="539604"/>
                </a:lnTo>
                <a:lnTo>
                  <a:pt x="1365288" y="54000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78538" y="3137839"/>
            <a:ext cx="2741930" cy="553085"/>
          </a:xfrm>
          <a:custGeom>
            <a:avLst/>
            <a:gdLst/>
            <a:ahLst/>
            <a:cxnLst/>
            <a:rect l="l" t="t" r="r" b="b"/>
            <a:pathLst>
              <a:path w="2741929" h="553085">
                <a:moveTo>
                  <a:pt x="0" y="280047"/>
                </a:moveTo>
                <a:lnTo>
                  <a:pt x="9654" y="242150"/>
                </a:lnTo>
                <a:lnTo>
                  <a:pt x="18681" y="229260"/>
                </a:lnTo>
                <a:lnTo>
                  <a:pt x="28422" y="237413"/>
                </a:lnTo>
                <a:lnTo>
                  <a:pt x="26935" y="239178"/>
                </a:lnTo>
                <a:lnTo>
                  <a:pt x="24593" y="242366"/>
                </a:lnTo>
                <a:lnTo>
                  <a:pt x="22471" y="245516"/>
                </a:lnTo>
                <a:lnTo>
                  <a:pt x="20568" y="248653"/>
                </a:lnTo>
                <a:lnTo>
                  <a:pt x="18958" y="251601"/>
                </a:lnTo>
                <a:lnTo>
                  <a:pt x="17525" y="254596"/>
                </a:lnTo>
                <a:lnTo>
                  <a:pt x="16144" y="257854"/>
                </a:lnTo>
                <a:lnTo>
                  <a:pt x="15011" y="261124"/>
                </a:lnTo>
                <a:lnTo>
                  <a:pt x="14231" y="263842"/>
                </a:lnTo>
                <a:lnTo>
                  <a:pt x="13449" y="267309"/>
                </a:lnTo>
                <a:lnTo>
                  <a:pt x="12967" y="270382"/>
                </a:lnTo>
                <a:lnTo>
                  <a:pt x="12700" y="273062"/>
                </a:lnTo>
                <a:lnTo>
                  <a:pt x="12585" y="276148"/>
                </a:lnTo>
                <a:lnTo>
                  <a:pt x="12674" y="279234"/>
                </a:lnTo>
                <a:lnTo>
                  <a:pt x="6349" y="279844"/>
                </a:lnTo>
                <a:lnTo>
                  <a:pt x="0" y="280047"/>
                </a:lnTo>
                <a:close/>
              </a:path>
              <a:path w="2741929" h="553085">
                <a:moveTo>
                  <a:pt x="26942" y="239178"/>
                </a:moveTo>
                <a:lnTo>
                  <a:pt x="27063" y="239013"/>
                </a:lnTo>
                <a:lnTo>
                  <a:pt x="26942" y="239178"/>
                </a:lnTo>
                <a:close/>
              </a:path>
              <a:path w="2741929" h="553085">
                <a:moveTo>
                  <a:pt x="26847" y="239306"/>
                </a:moveTo>
                <a:lnTo>
                  <a:pt x="26942" y="239178"/>
                </a:lnTo>
                <a:lnTo>
                  <a:pt x="26847" y="239306"/>
                </a:lnTo>
                <a:close/>
              </a:path>
              <a:path w="2741929" h="553085">
                <a:moveTo>
                  <a:pt x="24663" y="242262"/>
                </a:moveTo>
                <a:close/>
              </a:path>
              <a:path w="2741929" h="553085">
                <a:moveTo>
                  <a:pt x="24593" y="242366"/>
                </a:moveTo>
                <a:close/>
              </a:path>
              <a:path w="2741929" h="553085">
                <a:moveTo>
                  <a:pt x="22521" y="245434"/>
                </a:moveTo>
                <a:lnTo>
                  <a:pt x="22618" y="245275"/>
                </a:lnTo>
                <a:lnTo>
                  <a:pt x="22521" y="245434"/>
                </a:lnTo>
                <a:close/>
              </a:path>
              <a:path w="2741929" h="553085">
                <a:moveTo>
                  <a:pt x="22471" y="245516"/>
                </a:moveTo>
                <a:close/>
              </a:path>
              <a:path w="2741929" h="553085">
                <a:moveTo>
                  <a:pt x="20628" y="248542"/>
                </a:moveTo>
                <a:lnTo>
                  <a:pt x="20713" y="248386"/>
                </a:lnTo>
                <a:lnTo>
                  <a:pt x="20628" y="248542"/>
                </a:lnTo>
                <a:close/>
              </a:path>
              <a:path w="2741929" h="553085">
                <a:moveTo>
                  <a:pt x="20568" y="248653"/>
                </a:moveTo>
                <a:close/>
              </a:path>
              <a:path w="2741929" h="553085">
                <a:moveTo>
                  <a:pt x="18962" y="251601"/>
                </a:moveTo>
                <a:close/>
              </a:path>
              <a:path w="2741929" h="553085">
                <a:moveTo>
                  <a:pt x="18871" y="251790"/>
                </a:moveTo>
                <a:lnTo>
                  <a:pt x="18962" y="251601"/>
                </a:lnTo>
                <a:lnTo>
                  <a:pt x="18871" y="251790"/>
                </a:lnTo>
                <a:close/>
              </a:path>
              <a:path w="2741929" h="553085">
                <a:moveTo>
                  <a:pt x="17373" y="254914"/>
                </a:moveTo>
                <a:lnTo>
                  <a:pt x="17500" y="254596"/>
                </a:lnTo>
                <a:lnTo>
                  <a:pt x="17373" y="254914"/>
                </a:lnTo>
                <a:close/>
              </a:path>
              <a:path w="2741929" h="553085">
                <a:moveTo>
                  <a:pt x="16149" y="257854"/>
                </a:moveTo>
                <a:lnTo>
                  <a:pt x="16205" y="257695"/>
                </a:lnTo>
                <a:lnTo>
                  <a:pt x="16149" y="257854"/>
                </a:lnTo>
                <a:close/>
              </a:path>
              <a:path w="2741929" h="553085">
                <a:moveTo>
                  <a:pt x="16089" y="258025"/>
                </a:moveTo>
                <a:lnTo>
                  <a:pt x="16149" y="257854"/>
                </a:lnTo>
                <a:lnTo>
                  <a:pt x="16089" y="258025"/>
                </a:lnTo>
                <a:close/>
              </a:path>
              <a:path w="2741929" h="553085">
                <a:moveTo>
                  <a:pt x="15065" y="260935"/>
                </a:moveTo>
                <a:lnTo>
                  <a:pt x="15112" y="260769"/>
                </a:lnTo>
                <a:lnTo>
                  <a:pt x="15065" y="260935"/>
                </a:lnTo>
                <a:close/>
              </a:path>
              <a:path w="2741929" h="553085">
                <a:moveTo>
                  <a:pt x="15011" y="261124"/>
                </a:moveTo>
                <a:lnTo>
                  <a:pt x="15065" y="260935"/>
                </a:lnTo>
                <a:lnTo>
                  <a:pt x="15011" y="261124"/>
                </a:lnTo>
                <a:close/>
              </a:path>
              <a:path w="2741929" h="553085">
                <a:moveTo>
                  <a:pt x="14139" y="264163"/>
                </a:moveTo>
                <a:lnTo>
                  <a:pt x="14211" y="263842"/>
                </a:lnTo>
                <a:lnTo>
                  <a:pt x="14139" y="264163"/>
                </a:lnTo>
                <a:close/>
              </a:path>
              <a:path w="2741929" h="553085">
                <a:moveTo>
                  <a:pt x="14126" y="264223"/>
                </a:moveTo>
                <a:close/>
              </a:path>
              <a:path w="2741929" h="553085">
                <a:moveTo>
                  <a:pt x="13482" y="267104"/>
                </a:moveTo>
                <a:lnTo>
                  <a:pt x="13512" y="266915"/>
                </a:lnTo>
                <a:lnTo>
                  <a:pt x="13482" y="267104"/>
                </a:lnTo>
                <a:close/>
              </a:path>
              <a:path w="2741929" h="553085">
                <a:moveTo>
                  <a:pt x="13449" y="267309"/>
                </a:moveTo>
                <a:lnTo>
                  <a:pt x="13482" y="267104"/>
                </a:lnTo>
                <a:lnTo>
                  <a:pt x="13449" y="267309"/>
                </a:lnTo>
                <a:close/>
              </a:path>
              <a:path w="2741929" h="553085">
                <a:moveTo>
                  <a:pt x="12986" y="270180"/>
                </a:moveTo>
                <a:lnTo>
                  <a:pt x="13004" y="269989"/>
                </a:lnTo>
                <a:lnTo>
                  <a:pt x="12986" y="270180"/>
                </a:lnTo>
                <a:close/>
              </a:path>
              <a:path w="2741929" h="553085">
                <a:moveTo>
                  <a:pt x="12967" y="270382"/>
                </a:moveTo>
                <a:lnTo>
                  <a:pt x="12986" y="270180"/>
                </a:lnTo>
                <a:lnTo>
                  <a:pt x="12967" y="270382"/>
                </a:lnTo>
                <a:close/>
              </a:path>
              <a:path w="2741929" h="553085">
                <a:moveTo>
                  <a:pt x="12693" y="273274"/>
                </a:moveTo>
                <a:lnTo>
                  <a:pt x="12700" y="273062"/>
                </a:lnTo>
                <a:lnTo>
                  <a:pt x="12693" y="273274"/>
                </a:lnTo>
                <a:close/>
              </a:path>
              <a:path w="2741929" h="553085">
                <a:moveTo>
                  <a:pt x="12686" y="273469"/>
                </a:moveTo>
                <a:lnTo>
                  <a:pt x="12693" y="273274"/>
                </a:lnTo>
                <a:lnTo>
                  <a:pt x="12686" y="273469"/>
                </a:lnTo>
                <a:close/>
              </a:path>
              <a:path w="2741929" h="553085">
                <a:moveTo>
                  <a:pt x="12592" y="276351"/>
                </a:moveTo>
                <a:lnTo>
                  <a:pt x="12585" y="276148"/>
                </a:lnTo>
                <a:lnTo>
                  <a:pt x="12592" y="276351"/>
                </a:lnTo>
                <a:close/>
              </a:path>
              <a:path w="2741929" h="553085">
                <a:moveTo>
                  <a:pt x="12599" y="276555"/>
                </a:moveTo>
                <a:lnTo>
                  <a:pt x="12592" y="276351"/>
                </a:lnTo>
                <a:lnTo>
                  <a:pt x="12599" y="276555"/>
                </a:lnTo>
                <a:close/>
              </a:path>
              <a:path w="2741929" h="553085">
                <a:moveTo>
                  <a:pt x="6349" y="279844"/>
                </a:moveTo>
                <a:lnTo>
                  <a:pt x="12674" y="279234"/>
                </a:lnTo>
                <a:lnTo>
                  <a:pt x="12700" y="279641"/>
                </a:lnTo>
                <a:lnTo>
                  <a:pt x="6349" y="279844"/>
                </a:lnTo>
                <a:close/>
              </a:path>
              <a:path w="2741929" h="553085">
                <a:moveTo>
                  <a:pt x="16357" y="320573"/>
                </a:moveTo>
                <a:lnTo>
                  <a:pt x="380" y="284124"/>
                </a:lnTo>
                <a:lnTo>
                  <a:pt x="25" y="280454"/>
                </a:lnTo>
                <a:lnTo>
                  <a:pt x="6349" y="279844"/>
                </a:lnTo>
                <a:lnTo>
                  <a:pt x="12700" y="279641"/>
                </a:lnTo>
                <a:lnTo>
                  <a:pt x="12693" y="279429"/>
                </a:lnTo>
                <a:lnTo>
                  <a:pt x="12967" y="282320"/>
                </a:lnTo>
                <a:lnTo>
                  <a:pt x="13451" y="285407"/>
                </a:lnTo>
                <a:lnTo>
                  <a:pt x="14122" y="288493"/>
                </a:lnTo>
                <a:lnTo>
                  <a:pt x="15010" y="291579"/>
                </a:lnTo>
                <a:lnTo>
                  <a:pt x="16084" y="294678"/>
                </a:lnTo>
                <a:lnTo>
                  <a:pt x="17374" y="297802"/>
                </a:lnTo>
                <a:lnTo>
                  <a:pt x="17500" y="298107"/>
                </a:lnTo>
                <a:lnTo>
                  <a:pt x="18871" y="300913"/>
                </a:lnTo>
                <a:lnTo>
                  <a:pt x="20568" y="304050"/>
                </a:lnTo>
                <a:lnTo>
                  <a:pt x="22471" y="307187"/>
                </a:lnTo>
                <a:lnTo>
                  <a:pt x="24713" y="310527"/>
                </a:lnTo>
                <a:lnTo>
                  <a:pt x="26568" y="313016"/>
                </a:lnTo>
                <a:lnTo>
                  <a:pt x="16357" y="320573"/>
                </a:lnTo>
                <a:close/>
              </a:path>
              <a:path w="2741929" h="553085">
                <a:moveTo>
                  <a:pt x="12986" y="282523"/>
                </a:moveTo>
                <a:lnTo>
                  <a:pt x="12953" y="282320"/>
                </a:lnTo>
                <a:lnTo>
                  <a:pt x="12986" y="282523"/>
                </a:lnTo>
                <a:close/>
              </a:path>
              <a:path w="2741929" h="553085">
                <a:moveTo>
                  <a:pt x="13489" y="285641"/>
                </a:moveTo>
                <a:lnTo>
                  <a:pt x="13436" y="285407"/>
                </a:lnTo>
                <a:lnTo>
                  <a:pt x="13489" y="285641"/>
                </a:lnTo>
                <a:close/>
              </a:path>
              <a:path w="2741929" h="553085">
                <a:moveTo>
                  <a:pt x="14228" y="288861"/>
                </a:moveTo>
                <a:lnTo>
                  <a:pt x="14150" y="288592"/>
                </a:lnTo>
                <a:lnTo>
                  <a:pt x="14228" y="288861"/>
                </a:lnTo>
                <a:close/>
              </a:path>
              <a:path w="2741929" h="553085">
                <a:moveTo>
                  <a:pt x="16220" y="295020"/>
                </a:moveTo>
                <a:lnTo>
                  <a:pt x="16122" y="294783"/>
                </a:lnTo>
                <a:lnTo>
                  <a:pt x="16220" y="295020"/>
                </a:lnTo>
                <a:close/>
              </a:path>
              <a:path w="2741929" h="553085">
                <a:moveTo>
                  <a:pt x="17520" y="298107"/>
                </a:moveTo>
                <a:lnTo>
                  <a:pt x="17377" y="297810"/>
                </a:lnTo>
                <a:lnTo>
                  <a:pt x="17520" y="298107"/>
                </a:lnTo>
                <a:close/>
              </a:path>
              <a:path w="2741929" h="553085">
                <a:moveTo>
                  <a:pt x="55016" y="212483"/>
                </a:moveTo>
                <a:lnTo>
                  <a:pt x="47523" y="202234"/>
                </a:lnTo>
                <a:lnTo>
                  <a:pt x="54381" y="197230"/>
                </a:lnTo>
                <a:lnTo>
                  <a:pt x="64185" y="190703"/>
                </a:lnTo>
                <a:lnTo>
                  <a:pt x="74739" y="184276"/>
                </a:lnTo>
                <a:lnTo>
                  <a:pt x="86029" y="177926"/>
                </a:lnTo>
                <a:lnTo>
                  <a:pt x="91516" y="175069"/>
                </a:lnTo>
                <a:lnTo>
                  <a:pt x="97383" y="186334"/>
                </a:lnTo>
                <a:lnTo>
                  <a:pt x="91982" y="189153"/>
                </a:lnTo>
                <a:lnTo>
                  <a:pt x="81054" y="195287"/>
                </a:lnTo>
                <a:lnTo>
                  <a:pt x="70897" y="201485"/>
                </a:lnTo>
                <a:lnTo>
                  <a:pt x="61531" y="207721"/>
                </a:lnTo>
                <a:lnTo>
                  <a:pt x="55016" y="212483"/>
                </a:lnTo>
                <a:close/>
              </a:path>
              <a:path w="2741929" h="553085">
                <a:moveTo>
                  <a:pt x="92105" y="189084"/>
                </a:moveTo>
                <a:close/>
              </a:path>
              <a:path w="2741929" h="553085">
                <a:moveTo>
                  <a:pt x="91982" y="189153"/>
                </a:moveTo>
                <a:close/>
              </a:path>
              <a:path w="2741929" h="553085">
                <a:moveTo>
                  <a:pt x="81089" y="195266"/>
                </a:moveTo>
                <a:lnTo>
                  <a:pt x="81241" y="195173"/>
                </a:lnTo>
                <a:lnTo>
                  <a:pt x="81089" y="195266"/>
                </a:lnTo>
                <a:close/>
              </a:path>
              <a:path w="2741929" h="553085">
                <a:moveTo>
                  <a:pt x="81054" y="195287"/>
                </a:moveTo>
                <a:close/>
              </a:path>
              <a:path w="2741929" h="553085">
                <a:moveTo>
                  <a:pt x="70963" y="201441"/>
                </a:moveTo>
                <a:lnTo>
                  <a:pt x="71107" y="201345"/>
                </a:lnTo>
                <a:lnTo>
                  <a:pt x="70963" y="201441"/>
                </a:lnTo>
                <a:close/>
              </a:path>
              <a:path w="2741929" h="553085">
                <a:moveTo>
                  <a:pt x="70897" y="201485"/>
                </a:moveTo>
                <a:close/>
              </a:path>
              <a:path w="2741929" h="553085">
                <a:moveTo>
                  <a:pt x="61756" y="207571"/>
                </a:moveTo>
                <a:close/>
              </a:path>
              <a:path w="2741929" h="553085">
                <a:moveTo>
                  <a:pt x="61550" y="207721"/>
                </a:moveTo>
                <a:lnTo>
                  <a:pt x="61756" y="207571"/>
                </a:lnTo>
                <a:lnTo>
                  <a:pt x="61550" y="207721"/>
                </a:lnTo>
                <a:close/>
              </a:path>
              <a:path w="2741929" h="553085">
                <a:moveTo>
                  <a:pt x="131330" y="170205"/>
                </a:moveTo>
                <a:lnTo>
                  <a:pt x="168770" y="141693"/>
                </a:lnTo>
                <a:lnTo>
                  <a:pt x="174015" y="139826"/>
                </a:lnTo>
                <a:lnTo>
                  <a:pt x="178257" y="151803"/>
                </a:lnTo>
                <a:lnTo>
                  <a:pt x="173075" y="153644"/>
                </a:lnTo>
                <a:lnTo>
                  <a:pt x="157894" y="159334"/>
                </a:lnTo>
                <a:lnTo>
                  <a:pt x="143313" y="165138"/>
                </a:lnTo>
                <a:lnTo>
                  <a:pt x="131330" y="170205"/>
                </a:lnTo>
                <a:close/>
              </a:path>
              <a:path w="2741929" h="553085">
                <a:moveTo>
                  <a:pt x="173075" y="153644"/>
                </a:moveTo>
                <a:close/>
              </a:path>
              <a:path w="2741929" h="553085">
                <a:moveTo>
                  <a:pt x="157759" y="159385"/>
                </a:moveTo>
                <a:lnTo>
                  <a:pt x="157886" y="159334"/>
                </a:lnTo>
                <a:lnTo>
                  <a:pt x="157759" y="159385"/>
                </a:lnTo>
                <a:close/>
              </a:path>
              <a:path w="2741929" h="553085">
                <a:moveTo>
                  <a:pt x="143154" y="165201"/>
                </a:moveTo>
                <a:lnTo>
                  <a:pt x="143294" y="165138"/>
                </a:lnTo>
                <a:lnTo>
                  <a:pt x="143154" y="165201"/>
                </a:lnTo>
                <a:close/>
              </a:path>
              <a:path w="2741929" h="553085">
                <a:moveTo>
                  <a:pt x="214172" y="139725"/>
                </a:moveTo>
                <a:lnTo>
                  <a:pt x="256311" y="113931"/>
                </a:lnTo>
                <a:lnTo>
                  <a:pt x="259295" y="113131"/>
                </a:lnTo>
                <a:lnTo>
                  <a:pt x="262623" y="125387"/>
                </a:lnTo>
                <a:lnTo>
                  <a:pt x="259664" y="126187"/>
                </a:lnTo>
                <a:lnTo>
                  <a:pt x="241050" y="131495"/>
                </a:lnTo>
                <a:lnTo>
                  <a:pt x="223071" y="136905"/>
                </a:lnTo>
                <a:lnTo>
                  <a:pt x="214172" y="139725"/>
                </a:lnTo>
                <a:close/>
              </a:path>
              <a:path w="2741929" h="553085">
                <a:moveTo>
                  <a:pt x="259676" y="126187"/>
                </a:moveTo>
                <a:close/>
              </a:path>
              <a:path w="2741929" h="553085">
                <a:moveTo>
                  <a:pt x="241131" y="131471"/>
                </a:moveTo>
                <a:close/>
              </a:path>
              <a:path w="2741929" h="553085">
                <a:moveTo>
                  <a:pt x="241050" y="131495"/>
                </a:moveTo>
                <a:close/>
              </a:path>
              <a:path w="2741929" h="553085">
                <a:moveTo>
                  <a:pt x="223071" y="136905"/>
                </a:moveTo>
                <a:close/>
              </a:path>
              <a:path w="2741929" h="553085">
                <a:moveTo>
                  <a:pt x="299313" y="115709"/>
                </a:moveTo>
                <a:lnTo>
                  <a:pt x="296278" y="103365"/>
                </a:lnTo>
                <a:lnTo>
                  <a:pt x="316382" y="98437"/>
                </a:lnTo>
                <a:lnTo>
                  <a:pt x="337604" y="93471"/>
                </a:lnTo>
                <a:lnTo>
                  <a:pt x="345846" y="91630"/>
                </a:lnTo>
                <a:lnTo>
                  <a:pt x="348602" y="104025"/>
                </a:lnTo>
                <a:lnTo>
                  <a:pt x="340407" y="105854"/>
                </a:lnTo>
                <a:lnTo>
                  <a:pt x="319276" y="110794"/>
                </a:lnTo>
                <a:lnTo>
                  <a:pt x="299313" y="115709"/>
                </a:lnTo>
                <a:close/>
              </a:path>
              <a:path w="2741929" h="553085">
                <a:moveTo>
                  <a:pt x="340407" y="105854"/>
                </a:moveTo>
                <a:close/>
              </a:path>
              <a:path w="2741929" h="553085">
                <a:moveTo>
                  <a:pt x="319316" y="110794"/>
                </a:moveTo>
                <a:close/>
              </a:path>
              <a:path w="2741929" h="553085">
                <a:moveTo>
                  <a:pt x="385724" y="96011"/>
                </a:moveTo>
                <a:lnTo>
                  <a:pt x="383209" y="83565"/>
                </a:lnTo>
                <a:lnTo>
                  <a:pt x="404710" y="79209"/>
                </a:lnTo>
                <a:lnTo>
                  <a:pt x="433158" y="73748"/>
                </a:lnTo>
                <a:lnTo>
                  <a:pt x="435457" y="86245"/>
                </a:lnTo>
                <a:lnTo>
                  <a:pt x="430517" y="87147"/>
                </a:lnTo>
                <a:lnTo>
                  <a:pt x="407137" y="91668"/>
                </a:lnTo>
                <a:lnTo>
                  <a:pt x="385724" y="96011"/>
                </a:lnTo>
                <a:close/>
              </a:path>
              <a:path w="2741929" h="553085">
                <a:moveTo>
                  <a:pt x="407149" y="91668"/>
                </a:moveTo>
                <a:close/>
              </a:path>
              <a:path w="2741929" h="553085">
                <a:moveTo>
                  <a:pt x="472909" y="79501"/>
                </a:moveTo>
                <a:lnTo>
                  <a:pt x="470712" y="66992"/>
                </a:lnTo>
                <a:lnTo>
                  <a:pt x="476757" y="65938"/>
                </a:lnTo>
                <a:lnTo>
                  <a:pt x="520928" y="58699"/>
                </a:lnTo>
                <a:lnTo>
                  <a:pt x="522935" y="71234"/>
                </a:lnTo>
                <a:lnTo>
                  <a:pt x="503822" y="74282"/>
                </a:lnTo>
                <a:lnTo>
                  <a:pt x="478857" y="78460"/>
                </a:lnTo>
                <a:lnTo>
                  <a:pt x="472909" y="79501"/>
                </a:lnTo>
                <a:close/>
              </a:path>
              <a:path w="2741929" h="553085">
                <a:moveTo>
                  <a:pt x="503847" y="74282"/>
                </a:moveTo>
                <a:close/>
              </a:path>
              <a:path w="2741929" h="553085">
                <a:moveTo>
                  <a:pt x="478878" y="78460"/>
                </a:moveTo>
                <a:close/>
              </a:path>
              <a:path w="2741929" h="553085">
                <a:moveTo>
                  <a:pt x="560501" y="65531"/>
                </a:moveTo>
                <a:lnTo>
                  <a:pt x="558685" y="52958"/>
                </a:lnTo>
                <a:lnTo>
                  <a:pt x="607072" y="46164"/>
                </a:lnTo>
                <a:lnTo>
                  <a:pt x="609091" y="45910"/>
                </a:lnTo>
                <a:lnTo>
                  <a:pt x="610730" y="58496"/>
                </a:lnTo>
                <a:lnTo>
                  <a:pt x="608682" y="58762"/>
                </a:lnTo>
                <a:lnTo>
                  <a:pt x="581737" y="62458"/>
                </a:lnTo>
                <a:lnTo>
                  <a:pt x="560501" y="65531"/>
                </a:lnTo>
                <a:close/>
              </a:path>
              <a:path w="2741929" h="553085">
                <a:moveTo>
                  <a:pt x="608736" y="58762"/>
                </a:moveTo>
                <a:close/>
              </a:path>
              <a:path w="2741929" h="553085">
                <a:moveTo>
                  <a:pt x="581787" y="62458"/>
                </a:moveTo>
                <a:close/>
              </a:path>
              <a:path w="2741929" h="553085">
                <a:moveTo>
                  <a:pt x="648474" y="53670"/>
                </a:moveTo>
                <a:lnTo>
                  <a:pt x="646925" y="41059"/>
                </a:lnTo>
                <a:lnTo>
                  <a:pt x="697445" y="35090"/>
                </a:lnTo>
                <a:lnTo>
                  <a:pt x="698842" y="47713"/>
                </a:lnTo>
                <a:lnTo>
                  <a:pt x="692340" y="48437"/>
                </a:lnTo>
                <a:lnTo>
                  <a:pt x="663955" y="51752"/>
                </a:lnTo>
                <a:lnTo>
                  <a:pt x="648474" y="53670"/>
                </a:lnTo>
                <a:close/>
              </a:path>
              <a:path w="2741929" h="553085">
                <a:moveTo>
                  <a:pt x="664019" y="51752"/>
                </a:moveTo>
                <a:close/>
              </a:path>
              <a:path w="2741929" h="553085">
                <a:moveTo>
                  <a:pt x="736688" y="43624"/>
                </a:moveTo>
                <a:lnTo>
                  <a:pt x="735368" y="31000"/>
                </a:lnTo>
                <a:lnTo>
                  <a:pt x="785990" y="25984"/>
                </a:lnTo>
                <a:lnTo>
                  <a:pt x="787158" y="38620"/>
                </a:lnTo>
                <a:lnTo>
                  <a:pt x="779991" y="39293"/>
                </a:lnTo>
                <a:lnTo>
                  <a:pt x="750181" y="42214"/>
                </a:lnTo>
                <a:lnTo>
                  <a:pt x="736688" y="43624"/>
                </a:lnTo>
                <a:close/>
              </a:path>
              <a:path w="2741929" h="553085">
                <a:moveTo>
                  <a:pt x="779856" y="39306"/>
                </a:moveTo>
                <a:lnTo>
                  <a:pt x="779991" y="39293"/>
                </a:lnTo>
                <a:lnTo>
                  <a:pt x="779856" y="39306"/>
                </a:lnTo>
                <a:close/>
              </a:path>
              <a:path w="2741929" h="553085">
                <a:moveTo>
                  <a:pt x="750265" y="42214"/>
                </a:moveTo>
                <a:lnTo>
                  <a:pt x="750394" y="42202"/>
                </a:lnTo>
                <a:lnTo>
                  <a:pt x="750265" y="42214"/>
                </a:lnTo>
                <a:close/>
              </a:path>
              <a:path w="2741929" h="553085">
                <a:moveTo>
                  <a:pt x="825068" y="35217"/>
                </a:moveTo>
                <a:lnTo>
                  <a:pt x="823975" y="22555"/>
                </a:lnTo>
                <a:lnTo>
                  <a:pt x="874674" y="18402"/>
                </a:lnTo>
                <a:lnTo>
                  <a:pt x="875626" y="31064"/>
                </a:lnTo>
                <a:lnTo>
                  <a:pt x="870991" y="31407"/>
                </a:lnTo>
                <a:lnTo>
                  <a:pt x="840232" y="33896"/>
                </a:lnTo>
                <a:lnTo>
                  <a:pt x="825068" y="35217"/>
                </a:lnTo>
                <a:close/>
              </a:path>
              <a:path w="2741929" h="553085">
                <a:moveTo>
                  <a:pt x="913587" y="28270"/>
                </a:moveTo>
                <a:lnTo>
                  <a:pt x="912710" y="15608"/>
                </a:lnTo>
                <a:lnTo>
                  <a:pt x="963434" y="12230"/>
                </a:lnTo>
                <a:lnTo>
                  <a:pt x="964247" y="24904"/>
                </a:lnTo>
                <a:lnTo>
                  <a:pt x="933627" y="26873"/>
                </a:lnTo>
                <a:lnTo>
                  <a:pt x="913587" y="28270"/>
                </a:lnTo>
                <a:close/>
              </a:path>
              <a:path w="2741929" h="553085">
                <a:moveTo>
                  <a:pt x="1002220" y="22694"/>
                </a:moveTo>
                <a:lnTo>
                  <a:pt x="1001534" y="10007"/>
                </a:lnTo>
                <a:lnTo>
                  <a:pt x="1052296" y="7416"/>
                </a:lnTo>
                <a:lnTo>
                  <a:pt x="1052918" y="20091"/>
                </a:lnTo>
                <a:lnTo>
                  <a:pt x="1030160" y="21196"/>
                </a:lnTo>
                <a:lnTo>
                  <a:pt x="1002220" y="22694"/>
                </a:lnTo>
                <a:close/>
              </a:path>
              <a:path w="2741929" h="553085">
                <a:moveTo>
                  <a:pt x="1090942" y="18402"/>
                </a:moveTo>
                <a:lnTo>
                  <a:pt x="1090396" y="5714"/>
                </a:lnTo>
                <a:lnTo>
                  <a:pt x="1141221" y="3822"/>
                </a:lnTo>
                <a:lnTo>
                  <a:pt x="1141641" y="16522"/>
                </a:lnTo>
                <a:lnTo>
                  <a:pt x="1129550" y="16916"/>
                </a:lnTo>
                <a:lnTo>
                  <a:pt x="1096124" y="18186"/>
                </a:lnTo>
                <a:lnTo>
                  <a:pt x="1090942" y="18402"/>
                </a:lnTo>
                <a:close/>
              </a:path>
              <a:path w="2741929" h="553085">
                <a:moveTo>
                  <a:pt x="1179690" y="15354"/>
                </a:moveTo>
                <a:lnTo>
                  <a:pt x="1179347" y="2666"/>
                </a:lnTo>
                <a:lnTo>
                  <a:pt x="1230160" y="1422"/>
                </a:lnTo>
                <a:lnTo>
                  <a:pt x="1230452" y="14122"/>
                </a:lnTo>
                <a:lnTo>
                  <a:pt x="1197241" y="14871"/>
                </a:lnTo>
                <a:lnTo>
                  <a:pt x="1179690" y="15354"/>
                </a:lnTo>
                <a:close/>
              </a:path>
              <a:path w="2741929" h="553085">
                <a:moveTo>
                  <a:pt x="1268475" y="13461"/>
                </a:moveTo>
                <a:lnTo>
                  <a:pt x="1268323" y="761"/>
                </a:lnTo>
                <a:lnTo>
                  <a:pt x="1319148" y="215"/>
                </a:lnTo>
                <a:lnTo>
                  <a:pt x="1319237" y="12915"/>
                </a:lnTo>
                <a:lnTo>
                  <a:pt x="1300734" y="13055"/>
                </a:lnTo>
                <a:lnTo>
                  <a:pt x="1268475" y="13461"/>
                </a:lnTo>
                <a:close/>
              </a:path>
              <a:path w="2741929" h="553085">
                <a:moveTo>
                  <a:pt x="1357312" y="12738"/>
                </a:moveTo>
                <a:lnTo>
                  <a:pt x="1357274" y="38"/>
                </a:lnTo>
                <a:lnTo>
                  <a:pt x="1370914" y="0"/>
                </a:lnTo>
                <a:lnTo>
                  <a:pt x="1408137" y="101"/>
                </a:lnTo>
                <a:lnTo>
                  <a:pt x="1408049" y="12700"/>
                </a:lnTo>
                <a:lnTo>
                  <a:pt x="1370901" y="12700"/>
                </a:lnTo>
                <a:lnTo>
                  <a:pt x="1357312" y="12738"/>
                </a:lnTo>
                <a:close/>
              </a:path>
              <a:path w="2741929" h="553085">
                <a:moveTo>
                  <a:pt x="1370914" y="12700"/>
                </a:moveTo>
                <a:close/>
              </a:path>
              <a:path w="2741929" h="553085">
                <a:moveTo>
                  <a:pt x="1408048" y="12801"/>
                </a:moveTo>
                <a:lnTo>
                  <a:pt x="1406093" y="12788"/>
                </a:lnTo>
                <a:lnTo>
                  <a:pt x="1370914" y="12700"/>
                </a:lnTo>
                <a:lnTo>
                  <a:pt x="1408049" y="12700"/>
                </a:lnTo>
                <a:close/>
              </a:path>
              <a:path w="2741929" h="553085">
                <a:moveTo>
                  <a:pt x="1496872" y="13855"/>
                </a:moveTo>
                <a:lnTo>
                  <a:pt x="1475803" y="13487"/>
                </a:lnTo>
                <a:lnTo>
                  <a:pt x="1446110" y="13119"/>
                </a:lnTo>
                <a:lnTo>
                  <a:pt x="1446275" y="419"/>
                </a:lnTo>
                <a:lnTo>
                  <a:pt x="1497101" y="1155"/>
                </a:lnTo>
                <a:lnTo>
                  <a:pt x="1496872" y="13855"/>
                </a:lnTo>
                <a:close/>
              </a:path>
              <a:path w="2741929" h="553085">
                <a:moveTo>
                  <a:pt x="1585645" y="16040"/>
                </a:moveTo>
                <a:lnTo>
                  <a:pt x="1578533" y="15811"/>
                </a:lnTo>
                <a:lnTo>
                  <a:pt x="1544548" y="14871"/>
                </a:lnTo>
                <a:lnTo>
                  <a:pt x="1534934" y="14655"/>
                </a:lnTo>
                <a:lnTo>
                  <a:pt x="1535226" y="1955"/>
                </a:lnTo>
                <a:lnTo>
                  <a:pt x="1586064" y="3352"/>
                </a:lnTo>
                <a:lnTo>
                  <a:pt x="1585645" y="16040"/>
                </a:lnTo>
                <a:close/>
              </a:path>
              <a:path w="2741929" h="553085">
                <a:moveTo>
                  <a:pt x="1674418" y="19418"/>
                </a:moveTo>
                <a:lnTo>
                  <a:pt x="1645665" y="18186"/>
                </a:lnTo>
                <a:lnTo>
                  <a:pt x="1623694" y="17348"/>
                </a:lnTo>
                <a:lnTo>
                  <a:pt x="1624177" y="4660"/>
                </a:lnTo>
                <a:lnTo>
                  <a:pt x="1674964" y="6731"/>
                </a:lnTo>
                <a:lnTo>
                  <a:pt x="1674418" y="19418"/>
                </a:lnTo>
                <a:close/>
              </a:path>
              <a:path w="2741929" h="553085">
                <a:moveTo>
                  <a:pt x="1763102" y="24053"/>
                </a:moveTo>
                <a:lnTo>
                  <a:pt x="1744129" y="22936"/>
                </a:lnTo>
                <a:lnTo>
                  <a:pt x="1712404" y="21234"/>
                </a:lnTo>
                <a:lnTo>
                  <a:pt x="1713090" y="8559"/>
                </a:lnTo>
                <a:lnTo>
                  <a:pt x="1763839" y="11366"/>
                </a:lnTo>
                <a:lnTo>
                  <a:pt x="1763102" y="24053"/>
                </a:lnTo>
                <a:close/>
              </a:path>
              <a:path w="2741929" h="553085">
                <a:moveTo>
                  <a:pt x="1851698" y="29971"/>
                </a:moveTo>
                <a:lnTo>
                  <a:pt x="1839658" y="29070"/>
                </a:lnTo>
                <a:lnTo>
                  <a:pt x="1808162" y="26873"/>
                </a:lnTo>
                <a:lnTo>
                  <a:pt x="1801088" y="26415"/>
                </a:lnTo>
                <a:lnTo>
                  <a:pt x="1801901" y="13741"/>
                </a:lnTo>
                <a:lnTo>
                  <a:pt x="1852650" y="17310"/>
                </a:lnTo>
                <a:lnTo>
                  <a:pt x="1851698" y="29971"/>
                </a:lnTo>
                <a:close/>
              </a:path>
              <a:path w="2741929" h="553085">
                <a:moveTo>
                  <a:pt x="1940179" y="37287"/>
                </a:moveTo>
                <a:lnTo>
                  <a:pt x="1931936" y="36525"/>
                </a:lnTo>
                <a:lnTo>
                  <a:pt x="1901558" y="33896"/>
                </a:lnTo>
                <a:lnTo>
                  <a:pt x="1889645" y="32931"/>
                </a:lnTo>
                <a:lnTo>
                  <a:pt x="1890674" y="20281"/>
                </a:lnTo>
                <a:lnTo>
                  <a:pt x="1941347" y="24637"/>
                </a:lnTo>
                <a:lnTo>
                  <a:pt x="1940179" y="37287"/>
                </a:lnTo>
                <a:close/>
              </a:path>
              <a:path w="2741929" h="553085">
                <a:moveTo>
                  <a:pt x="2028532" y="46113"/>
                </a:moveTo>
                <a:lnTo>
                  <a:pt x="2020696" y="45250"/>
                </a:lnTo>
                <a:lnTo>
                  <a:pt x="1991525" y="42202"/>
                </a:lnTo>
                <a:lnTo>
                  <a:pt x="1978075" y="40881"/>
                </a:lnTo>
                <a:lnTo>
                  <a:pt x="1979320" y="28244"/>
                </a:lnTo>
                <a:lnTo>
                  <a:pt x="2029929" y="33489"/>
                </a:lnTo>
                <a:lnTo>
                  <a:pt x="2028532" y="46113"/>
                </a:lnTo>
                <a:close/>
              </a:path>
              <a:path w="2741929" h="553085">
                <a:moveTo>
                  <a:pt x="2116683" y="56629"/>
                </a:moveTo>
                <a:lnTo>
                  <a:pt x="2105634" y="55181"/>
                </a:lnTo>
                <a:lnTo>
                  <a:pt x="2077770" y="51739"/>
                </a:lnTo>
                <a:lnTo>
                  <a:pt x="2066340" y="50406"/>
                </a:lnTo>
                <a:lnTo>
                  <a:pt x="2067826" y="37795"/>
                </a:lnTo>
                <a:lnTo>
                  <a:pt x="2118321" y="44030"/>
                </a:lnTo>
                <a:lnTo>
                  <a:pt x="2116683" y="56629"/>
                </a:lnTo>
                <a:close/>
              </a:path>
              <a:path w="2741929" h="553085">
                <a:moveTo>
                  <a:pt x="2204580" y="69011"/>
                </a:moveTo>
                <a:lnTo>
                  <a:pt x="2186470" y="66268"/>
                </a:lnTo>
                <a:lnTo>
                  <a:pt x="2160003" y="62445"/>
                </a:lnTo>
                <a:lnTo>
                  <a:pt x="2154402" y="61683"/>
                </a:lnTo>
                <a:lnTo>
                  <a:pt x="2156129" y="49098"/>
                </a:lnTo>
                <a:lnTo>
                  <a:pt x="2206485" y="56464"/>
                </a:lnTo>
                <a:lnTo>
                  <a:pt x="2204580" y="69011"/>
                </a:lnTo>
                <a:close/>
              </a:path>
              <a:path w="2741929" h="553085">
                <a:moveTo>
                  <a:pt x="2292057" y="83604"/>
                </a:moveTo>
                <a:lnTo>
                  <a:pt x="2287333" y="82740"/>
                </a:lnTo>
                <a:lnTo>
                  <a:pt x="2262886" y="78447"/>
                </a:lnTo>
                <a:lnTo>
                  <a:pt x="2242108" y="74968"/>
                </a:lnTo>
                <a:lnTo>
                  <a:pt x="2244204" y="62445"/>
                </a:lnTo>
                <a:lnTo>
                  <a:pt x="2289606" y="70243"/>
                </a:lnTo>
                <a:lnTo>
                  <a:pt x="2294369" y="71119"/>
                </a:lnTo>
                <a:lnTo>
                  <a:pt x="2292057" y="83604"/>
                </a:lnTo>
                <a:close/>
              </a:path>
              <a:path w="2741929" h="553085">
                <a:moveTo>
                  <a:pt x="2381049" y="91668"/>
                </a:moveTo>
                <a:lnTo>
                  <a:pt x="2334615" y="91655"/>
                </a:lnTo>
                <a:lnTo>
                  <a:pt x="2329446" y="90652"/>
                </a:lnTo>
                <a:lnTo>
                  <a:pt x="2331859" y="78193"/>
                </a:lnTo>
                <a:lnTo>
                  <a:pt x="2360041" y="83845"/>
                </a:lnTo>
                <a:lnTo>
                  <a:pt x="2381732" y="88455"/>
                </a:lnTo>
                <a:lnTo>
                  <a:pt x="2381049" y="91668"/>
                </a:lnTo>
                <a:close/>
              </a:path>
              <a:path w="2741929" h="553085">
                <a:moveTo>
                  <a:pt x="2379091" y="100876"/>
                </a:moveTo>
                <a:lnTo>
                  <a:pt x="2357437" y="96278"/>
                </a:lnTo>
                <a:lnTo>
                  <a:pt x="2334659" y="91664"/>
                </a:lnTo>
                <a:lnTo>
                  <a:pt x="2381049" y="91668"/>
                </a:lnTo>
                <a:lnTo>
                  <a:pt x="2379091" y="100876"/>
                </a:lnTo>
                <a:close/>
              </a:path>
              <a:path w="2741929" h="553085">
                <a:moveTo>
                  <a:pt x="2466733" y="115824"/>
                </a:moveTo>
                <a:lnTo>
                  <a:pt x="2442958" y="115811"/>
                </a:lnTo>
                <a:lnTo>
                  <a:pt x="2422448" y="110769"/>
                </a:lnTo>
                <a:lnTo>
                  <a:pt x="2416111" y="109296"/>
                </a:lnTo>
                <a:lnTo>
                  <a:pt x="2419007" y="96926"/>
                </a:lnTo>
                <a:lnTo>
                  <a:pt x="2425445" y="98437"/>
                </a:lnTo>
                <a:lnTo>
                  <a:pt x="2446070" y="103504"/>
                </a:lnTo>
                <a:lnTo>
                  <a:pt x="2466098" y="108673"/>
                </a:lnTo>
                <a:lnTo>
                  <a:pt x="2468498" y="109321"/>
                </a:lnTo>
                <a:lnTo>
                  <a:pt x="2466733" y="115824"/>
                </a:lnTo>
                <a:close/>
              </a:path>
              <a:path w="2741929" h="553085">
                <a:moveTo>
                  <a:pt x="2465340" y="120954"/>
                </a:moveTo>
                <a:lnTo>
                  <a:pt x="2462836" y="120942"/>
                </a:lnTo>
                <a:lnTo>
                  <a:pt x="2442933" y="115811"/>
                </a:lnTo>
                <a:lnTo>
                  <a:pt x="2466733" y="115824"/>
                </a:lnTo>
                <a:lnTo>
                  <a:pt x="2465340" y="120954"/>
                </a:lnTo>
                <a:close/>
              </a:path>
              <a:path w="2741929" h="553085">
                <a:moveTo>
                  <a:pt x="2465171" y="121577"/>
                </a:moveTo>
                <a:lnTo>
                  <a:pt x="2462809" y="120942"/>
                </a:lnTo>
                <a:lnTo>
                  <a:pt x="2465340" y="120954"/>
                </a:lnTo>
                <a:lnTo>
                  <a:pt x="2465171" y="121577"/>
                </a:lnTo>
                <a:close/>
              </a:path>
              <a:path w="2741929" h="553085">
                <a:moveTo>
                  <a:pt x="2553340" y="136905"/>
                </a:moveTo>
                <a:lnTo>
                  <a:pt x="2518765" y="136905"/>
                </a:lnTo>
                <a:lnTo>
                  <a:pt x="2501709" y="131775"/>
                </a:lnTo>
                <a:lnTo>
                  <a:pt x="2505354" y="119621"/>
                </a:lnTo>
                <a:lnTo>
                  <a:pt x="2522461" y="124752"/>
                </a:lnTo>
                <a:lnTo>
                  <a:pt x="2539987" y="130314"/>
                </a:lnTo>
                <a:lnTo>
                  <a:pt x="2553982" y="134988"/>
                </a:lnTo>
                <a:lnTo>
                  <a:pt x="2553340" y="136905"/>
                </a:lnTo>
                <a:close/>
              </a:path>
              <a:path w="2741929" h="553085">
                <a:moveTo>
                  <a:pt x="2549944" y="147040"/>
                </a:moveTo>
                <a:lnTo>
                  <a:pt x="2535999" y="142366"/>
                </a:lnTo>
                <a:lnTo>
                  <a:pt x="2518676" y="136880"/>
                </a:lnTo>
                <a:lnTo>
                  <a:pt x="2553340" y="136905"/>
                </a:lnTo>
                <a:lnTo>
                  <a:pt x="2549944" y="147040"/>
                </a:lnTo>
                <a:close/>
              </a:path>
              <a:path w="2741929" h="553085">
                <a:moveTo>
                  <a:pt x="2633002" y="177037"/>
                </a:moveTo>
                <a:lnTo>
                  <a:pt x="2625724" y="177037"/>
                </a:lnTo>
                <a:lnTo>
                  <a:pt x="2612415" y="171018"/>
                </a:lnTo>
                <a:lnTo>
                  <a:pt x="2598534" y="165138"/>
                </a:lnTo>
                <a:lnTo>
                  <a:pt x="2585415" y="159918"/>
                </a:lnTo>
                <a:lnTo>
                  <a:pt x="2590114" y="148120"/>
                </a:lnTo>
                <a:lnTo>
                  <a:pt x="2603423" y="153428"/>
                </a:lnTo>
                <a:lnTo>
                  <a:pt x="2617584" y="159423"/>
                </a:lnTo>
                <a:lnTo>
                  <a:pt x="2631033" y="165506"/>
                </a:lnTo>
                <a:lnTo>
                  <a:pt x="2637155" y="168465"/>
                </a:lnTo>
                <a:lnTo>
                  <a:pt x="2633002" y="177037"/>
                </a:lnTo>
                <a:close/>
              </a:path>
              <a:path w="2741929" h="553085">
                <a:moveTo>
                  <a:pt x="2631617" y="179895"/>
                </a:moveTo>
                <a:lnTo>
                  <a:pt x="2625572" y="176974"/>
                </a:lnTo>
                <a:lnTo>
                  <a:pt x="2625724" y="177037"/>
                </a:lnTo>
                <a:lnTo>
                  <a:pt x="2633002" y="177037"/>
                </a:lnTo>
                <a:lnTo>
                  <a:pt x="2631617" y="179895"/>
                </a:lnTo>
                <a:close/>
              </a:path>
              <a:path w="2741929" h="553085">
                <a:moveTo>
                  <a:pt x="2701285" y="207721"/>
                </a:moveTo>
                <a:lnTo>
                  <a:pt x="2680296" y="207721"/>
                </a:lnTo>
                <a:lnTo>
                  <a:pt x="2670721" y="201345"/>
                </a:lnTo>
                <a:lnTo>
                  <a:pt x="2664625" y="197637"/>
                </a:lnTo>
                <a:lnTo>
                  <a:pt x="2671229" y="186791"/>
                </a:lnTo>
                <a:lnTo>
                  <a:pt x="2677642" y="190703"/>
                </a:lnTo>
                <a:lnTo>
                  <a:pt x="2687446" y="197230"/>
                </a:lnTo>
                <a:lnTo>
                  <a:pt x="2696502" y="203847"/>
                </a:lnTo>
                <a:lnTo>
                  <a:pt x="2701285" y="207721"/>
                </a:lnTo>
                <a:close/>
              </a:path>
              <a:path w="2741929" h="553085">
                <a:moveTo>
                  <a:pt x="2670924" y="201485"/>
                </a:moveTo>
                <a:lnTo>
                  <a:pt x="2670695" y="201345"/>
                </a:lnTo>
                <a:lnTo>
                  <a:pt x="2670924" y="201485"/>
                </a:lnTo>
                <a:close/>
              </a:path>
              <a:path w="2741929" h="553085">
                <a:moveTo>
                  <a:pt x="2710868" y="220306"/>
                </a:moveTo>
                <a:lnTo>
                  <a:pt x="2696641" y="220306"/>
                </a:lnTo>
                <a:lnTo>
                  <a:pt x="2688628" y="213804"/>
                </a:lnTo>
                <a:lnTo>
                  <a:pt x="2680071" y="207571"/>
                </a:lnTo>
                <a:lnTo>
                  <a:pt x="2680296" y="207721"/>
                </a:lnTo>
                <a:lnTo>
                  <a:pt x="2701285" y="207721"/>
                </a:lnTo>
                <a:lnTo>
                  <a:pt x="2704782" y="210553"/>
                </a:lnTo>
                <a:lnTo>
                  <a:pt x="2712275" y="217373"/>
                </a:lnTo>
                <a:lnTo>
                  <a:pt x="2713062" y="218186"/>
                </a:lnTo>
                <a:lnTo>
                  <a:pt x="2710868" y="220306"/>
                </a:lnTo>
                <a:close/>
              </a:path>
              <a:path w="2741929" h="553085">
                <a:moveTo>
                  <a:pt x="2688869" y="214007"/>
                </a:moveTo>
                <a:lnTo>
                  <a:pt x="2688591" y="213804"/>
                </a:lnTo>
                <a:lnTo>
                  <a:pt x="2688869" y="214007"/>
                </a:lnTo>
                <a:close/>
              </a:path>
              <a:path w="2741929" h="553085">
                <a:moveTo>
                  <a:pt x="2704325" y="226631"/>
                </a:moveTo>
                <a:lnTo>
                  <a:pt x="2703588" y="226631"/>
                </a:lnTo>
                <a:lnTo>
                  <a:pt x="2696500" y="220192"/>
                </a:lnTo>
                <a:lnTo>
                  <a:pt x="2696641" y="220306"/>
                </a:lnTo>
                <a:lnTo>
                  <a:pt x="2710868" y="220306"/>
                </a:lnTo>
                <a:lnTo>
                  <a:pt x="2704325" y="226631"/>
                </a:lnTo>
                <a:close/>
              </a:path>
              <a:path w="2741929" h="553085">
                <a:moveTo>
                  <a:pt x="2703931" y="227012"/>
                </a:moveTo>
                <a:lnTo>
                  <a:pt x="2703403" y="226463"/>
                </a:lnTo>
                <a:lnTo>
                  <a:pt x="2703588" y="226631"/>
                </a:lnTo>
                <a:lnTo>
                  <a:pt x="2704325" y="226631"/>
                </a:lnTo>
                <a:lnTo>
                  <a:pt x="2703931" y="227012"/>
                </a:lnTo>
                <a:close/>
              </a:path>
              <a:path w="2741929" h="553085">
                <a:moveTo>
                  <a:pt x="2739142" y="258025"/>
                </a:moveTo>
                <a:lnTo>
                  <a:pt x="2725750" y="258025"/>
                </a:lnTo>
                <a:lnTo>
                  <a:pt x="2724785" y="255739"/>
                </a:lnTo>
                <a:lnTo>
                  <a:pt x="2736519" y="250850"/>
                </a:lnTo>
                <a:lnTo>
                  <a:pt x="2737535" y="253301"/>
                </a:lnTo>
                <a:lnTo>
                  <a:pt x="2738869" y="257073"/>
                </a:lnTo>
                <a:lnTo>
                  <a:pt x="2739142" y="258025"/>
                </a:lnTo>
                <a:close/>
              </a:path>
              <a:path w="2741929" h="553085">
                <a:moveTo>
                  <a:pt x="2740015" y="261124"/>
                </a:moveTo>
                <a:lnTo>
                  <a:pt x="2726829" y="261124"/>
                </a:lnTo>
                <a:lnTo>
                  <a:pt x="2725610" y="257695"/>
                </a:lnTo>
                <a:lnTo>
                  <a:pt x="2725750" y="258025"/>
                </a:lnTo>
                <a:lnTo>
                  <a:pt x="2739142" y="258025"/>
                </a:lnTo>
                <a:lnTo>
                  <a:pt x="2740015" y="261124"/>
                </a:lnTo>
                <a:close/>
              </a:path>
              <a:path w="2741929" h="553085">
                <a:moveTo>
                  <a:pt x="2740713" y="264223"/>
                </a:moveTo>
                <a:lnTo>
                  <a:pt x="2727706" y="264223"/>
                </a:lnTo>
                <a:lnTo>
                  <a:pt x="2727617" y="263842"/>
                </a:lnTo>
                <a:lnTo>
                  <a:pt x="2726765" y="260945"/>
                </a:lnTo>
                <a:lnTo>
                  <a:pt x="2726829" y="261124"/>
                </a:lnTo>
                <a:lnTo>
                  <a:pt x="2740015" y="261124"/>
                </a:lnTo>
                <a:lnTo>
                  <a:pt x="2740713" y="264223"/>
                </a:lnTo>
                <a:close/>
              </a:path>
              <a:path w="2741929" h="553085">
                <a:moveTo>
                  <a:pt x="2727688" y="264163"/>
                </a:moveTo>
                <a:lnTo>
                  <a:pt x="2727596" y="263842"/>
                </a:lnTo>
                <a:lnTo>
                  <a:pt x="2727688" y="264163"/>
                </a:lnTo>
                <a:close/>
              </a:path>
              <a:path w="2741929" h="553085">
                <a:moveTo>
                  <a:pt x="2741234" y="267309"/>
                </a:moveTo>
                <a:lnTo>
                  <a:pt x="2728391" y="267309"/>
                </a:lnTo>
                <a:lnTo>
                  <a:pt x="2727688" y="264163"/>
                </a:lnTo>
                <a:lnTo>
                  <a:pt x="2740713" y="264223"/>
                </a:lnTo>
                <a:lnTo>
                  <a:pt x="2740825" y="264718"/>
                </a:lnTo>
                <a:lnTo>
                  <a:pt x="2741234" y="267309"/>
                </a:lnTo>
                <a:close/>
              </a:path>
              <a:path w="2741929" h="553085">
                <a:moveTo>
                  <a:pt x="2741612" y="270382"/>
                </a:moveTo>
                <a:lnTo>
                  <a:pt x="2728874" y="270382"/>
                </a:lnTo>
                <a:lnTo>
                  <a:pt x="2728346" y="267104"/>
                </a:lnTo>
                <a:lnTo>
                  <a:pt x="2728391" y="267309"/>
                </a:lnTo>
                <a:lnTo>
                  <a:pt x="2741234" y="267309"/>
                </a:lnTo>
                <a:lnTo>
                  <a:pt x="2741434" y="268579"/>
                </a:lnTo>
                <a:lnTo>
                  <a:pt x="2741612" y="270382"/>
                </a:lnTo>
                <a:close/>
              </a:path>
              <a:path w="2741929" h="553085">
                <a:moveTo>
                  <a:pt x="2741848" y="273469"/>
                </a:moveTo>
                <a:lnTo>
                  <a:pt x="2729153" y="273469"/>
                </a:lnTo>
                <a:lnTo>
                  <a:pt x="2729128" y="273062"/>
                </a:lnTo>
                <a:lnTo>
                  <a:pt x="2728841" y="270180"/>
                </a:lnTo>
                <a:lnTo>
                  <a:pt x="2728874" y="270382"/>
                </a:lnTo>
                <a:lnTo>
                  <a:pt x="2741612" y="270382"/>
                </a:lnTo>
                <a:lnTo>
                  <a:pt x="2741815" y="272453"/>
                </a:lnTo>
                <a:lnTo>
                  <a:pt x="2741848" y="273469"/>
                </a:lnTo>
                <a:close/>
              </a:path>
              <a:path w="2741929" h="553085">
                <a:moveTo>
                  <a:pt x="2729135" y="273274"/>
                </a:moveTo>
                <a:lnTo>
                  <a:pt x="2729115" y="273062"/>
                </a:lnTo>
                <a:lnTo>
                  <a:pt x="2729135" y="273274"/>
                </a:lnTo>
                <a:close/>
              </a:path>
              <a:path w="2741929" h="553085">
                <a:moveTo>
                  <a:pt x="2741936" y="276555"/>
                </a:moveTo>
                <a:lnTo>
                  <a:pt x="2729242" y="276555"/>
                </a:lnTo>
                <a:lnTo>
                  <a:pt x="2729242" y="276148"/>
                </a:lnTo>
                <a:lnTo>
                  <a:pt x="2729135" y="273274"/>
                </a:lnTo>
                <a:lnTo>
                  <a:pt x="2729153" y="273469"/>
                </a:lnTo>
                <a:lnTo>
                  <a:pt x="2741848" y="273469"/>
                </a:lnTo>
                <a:lnTo>
                  <a:pt x="2741936" y="276555"/>
                </a:lnTo>
                <a:close/>
              </a:path>
              <a:path w="2741929" h="553085">
                <a:moveTo>
                  <a:pt x="2729236" y="276351"/>
                </a:moveTo>
                <a:lnTo>
                  <a:pt x="2729229" y="276148"/>
                </a:lnTo>
                <a:lnTo>
                  <a:pt x="2729236" y="276351"/>
                </a:lnTo>
                <a:close/>
              </a:path>
              <a:path w="2741929" h="553085">
                <a:moveTo>
                  <a:pt x="2741835" y="279641"/>
                </a:moveTo>
                <a:lnTo>
                  <a:pt x="2729128" y="279641"/>
                </a:lnTo>
                <a:lnTo>
                  <a:pt x="2729236" y="276351"/>
                </a:lnTo>
                <a:lnTo>
                  <a:pt x="2729242" y="276555"/>
                </a:lnTo>
                <a:lnTo>
                  <a:pt x="2741936" y="276555"/>
                </a:lnTo>
                <a:lnTo>
                  <a:pt x="2741835" y="279641"/>
                </a:lnTo>
                <a:close/>
              </a:path>
              <a:path w="2741929" h="553085">
                <a:moveTo>
                  <a:pt x="2729135" y="279429"/>
                </a:moveTo>
                <a:lnTo>
                  <a:pt x="2729141" y="279234"/>
                </a:lnTo>
                <a:lnTo>
                  <a:pt x="2729135" y="279429"/>
                </a:lnTo>
                <a:close/>
              </a:path>
              <a:path w="2741929" h="553085">
                <a:moveTo>
                  <a:pt x="2741573" y="282714"/>
                </a:moveTo>
                <a:lnTo>
                  <a:pt x="2728823" y="282714"/>
                </a:lnTo>
                <a:lnTo>
                  <a:pt x="2728874" y="282320"/>
                </a:lnTo>
                <a:lnTo>
                  <a:pt x="2729135" y="279429"/>
                </a:lnTo>
                <a:lnTo>
                  <a:pt x="2729128" y="279641"/>
                </a:lnTo>
                <a:lnTo>
                  <a:pt x="2741835" y="279641"/>
                </a:lnTo>
                <a:lnTo>
                  <a:pt x="2741815" y="280250"/>
                </a:lnTo>
                <a:lnTo>
                  <a:pt x="2741573" y="282714"/>
                </a:lnTo>
                <a:close/>
              </a:path>
              <a:path w="2741929" h="553085">
                <a:moveTo>
                  <a:pt x="2728841" y="282523"/>
                </a:moveTo>
                <a:lnTo>
                  <a:pt x="2728860" y="282320"/>
                </a:lnTo>
                <a:lnTo>
                  <a:pt x="2728841" y="282523"/>
                </a:lnTo>
                <a:close/>
              </a:path>
              <a:path w="2741929" h="553085">
                <a:moveTo>
                  <a:pt x="2741172" y="285788"/>
                </a:moveTo>
                <a:lnTo>
                  <a:pt x="2728315" y="285788"/>
                </a:lnTo>
                <a:lnTo>
                  <a:pt x="2728391" y="285407"/>
                </a:lnTo>
                <a:lnTo>
                  <a:pt x="2728841" y="282523"/>
                </a:lnTo>
                <a:lnTo>
                  <a:pt x="2728823" y="282714"/>
                </a:lnTo>
                <a:lnTo>
                  <a:pt x="2741573" y="282714"/>
                </a:lnTo>
                <a:lnTo>
                  <a:pt x="2741434" y="284124"/>
                </a:lnTo>
                <a:lnTo>
                  <a:pt x="2741172" y="285788"/>
                </a:lnTo>
                <a:close/>
              </a:path>
              <a:path w="2741929" h="553085">
                <a:moveTo>
                  <a:pt x="2728339" y="285641"/>
                </a:moveTo>
                <a:lnTo>
                  <a:pt x="2728377" y="285407"/>
                </a:lnTo>
                <a:lnTo>
                  <a:pt x="2728339" y="285641"/>
                </a:lnTo>
                <a:close/>
              </a:path>
              <a:path w="2741929" h="553085">
                <a:moveTo>
                  <a:pt x="2740627" y="288861"/>
                </a:moveTo>
                <a:lnTo>
                  <a:pt x="2727617" y="288861"/>
                </a:lnTo>
                <a:lnTo>
                  <a:pt x="2728339" y="285641"/>
                </a:lnTo>
                <a:lnTo>
                  <a:pt x="2728315" y="285788"/>
                </a:lnTo>
                <a:lnTo>
                  <a:pt x="2741172" y="285788"/>
                </a:lnTo>
                <a:lnTo>
                  <a:pt x="2740825" y="287985"/>
                </a:lnTo>
                <a:lnTo>
                  <a:pt x="2740627" y="288861"/>
                </a:lnTo>
                <a:close/>
              </a:path>
              <a:path w="2741929" h="553085">
                <a:moveTo>
                  <a:pt x="2727677" y="288592"/>
                </a:moveTo>
                <a:close/>
              </a:path>
              <a:path w="2741929" h="553085">
                <a:moveTo>
                  <a:pt x="2739928" y="291934"/>
                </a:moveTo>
                <a:lnTo>
                  <a:pt x="2726715" y="291934"/>
                </a:lnTo>
                <a:lnTo>
                  <a:pt x="2726829" y="291579"/>
                </a:lnTo>
                <a:lnTo>
                  <a:pt x="2727677" y="288592"/>
                </a:lnTo>
                <a:lnTo>
                  <a:pt x="2727617" y="288861"/>
                </a:lnTo>
                <a:lnTo>
                  <a:pt x="2740627" y="288861"/>
                </a:lnTo>
                <a:lnTo>
                  <a:pt x="2739928" y="291934"/>
                </a:lnTo>
                <a:close/>
              </a:path>
              <a:path w="2741929" h="553085">
                <a:moveTo>
                  <a:pt x="2726765" y="291759"/>
                </a:moveTo>
                <a:lnTo>
                  <a:pt x="2726817" y="291579"/>
                </a:lnTo>
                <a:lnTo>
                  <a:pt x="2726765" y="291759"/>
                </a:lnTo>
                <a:close/>
              </a:path>
              <a:path w="2741929" h="553085">
                <a:moveTo>
                  <a:pt x="2739044" y="295020"/>
                </a:moveTo>
                <a:lnTo>
                  <a:pt x="2725610" y="295020"/>
                </a:lnTo>
                <a:lnTo>
                  <a:pt x="2725750" y="294678"/>
                </a:lnTo>
                <a:lnTo>
                  <a:pt x="2726765" y="291759"/>
                </a:lnTo>
                <a:lnTo>
                  <a:pt x="2726715" y="291934"/>
                </a:lnTo>
                <a:lnTo>
                  <a:pt x="2739928" y="291934"/>
                </a:lnTo>
                <a:lnTo>
                  <a:pt x="2739044" y="295020"/>
                </a:lnTo>
                <a:close/>
              </a:path>
              <a:path w="2741929" h="553085">
                <a:moveTo>
                  <a:pt x="2725631" y="294961"/>
                </a:moveTo>
                <a:lnTo>
                  <a:pt x="2725731" y="294678"/>
                </a:lnTo>
                <a:lnTo>
                  <a:pt x="2725631" y="294961"/>
                </a:lnTo>
                <a:close/>
              </a:path>
              <a:path w="2741929" h="553085">
                <a:moveTo>
                  <a:pt x="2737993" y="298107"/>
                </a:moveTo>
                <a:lnTo>
                  <a:pt x="2724315" y="298107"/>
                </a:lnTo>
                <a:lnTo>
                  <a:pt x="2724454" y="297802"/>
                </a:lnTo>
                <a:lnTo>
                  <a:pt x="2725631" y="294961"/>
                </a:lnTo>
                <a:lnTo>
                  <a:pt x="2739044" y="295020"/>
                </a:lnTo>
                <a:lnTo>
                  <a:pt x="2738869" y="295630"/>
                </a:lnTo>
                <a:lnTo>
                  <a:pt x="2737993" y="298107"/>
                </a:lnTo>
                <a:close/>
              </a:path>
              <a:path w="2741929" h="553085">
                <a:moveTo>
                  <a:pt x="2724363" y="297990"/>
                </a:moveTo>
                <a:lnTo>
                  <a:pt x="2724442" y="297802"/>
                </a:lnTo>
                <a:lnTo>
                  <a:pt x="2724363" y="297990"/>
                </a:lnTo>
                <a:close/>
              </a:path>
              <a:path w="2741929" h="553085">
                <a:moveTo>
                  <a:pt x="2734995" y="305168"/>
                </a:moveTo>
                <a:lnTo>
                  <a:pt x="2723553" y="299669"/>
                </a:lnTo>
                <a:lnTo>
                  <a:pt x="2724363" y="297990"/>
                </a:lnTo>
                <a:lnTo>
                  <a:pt x="2737993" y="298107"/>
                </a:lnTo>
                <a:lnTo>
                  <a:pt x="2737535" y="299402"/>
                </a:lnTo>
                <a:lnTo>
                  <a:pt x="2735973" y="303149"/>
                </a:lnTo>
                <a:lnTo>
                  <a:pt x="2734995" y="305168"/>
                </a:lnTo>
                <a:close/>
              </a:path>
              <a:path w="2741929" h="553085">
                <a:moveTo>
                  <a:pt x="2706321" y="332625"/>
                </a:moveTo>
                <a:lnTo>
                  <a:pt x="2696375" y="332625"/>
                </a:lnTo>
                <a:lnTo>
                  <a:pt x="2696641" y="332397"/>
                </a:lnTo>
                <a:lnTo>
                  <a:pt x="2701823" y="327672"/>
                </a:lnTo>
                <a:lnTo>
                  <a:pt x="2706321" y="332625"/>
                </a:lnTo>
                <a:close/>
              </a:path>
              <a:path w="2741929" h="553085">
                <a:moveTo>
                  <a:pt x="2696499" y="332512"/>
                </a:moveTo>
                <a:lnTo>
                  <a:pt x="2696641" y="332397"/>
                </a:lnTo>
                <a:lnTo>
                  <a:pt x="2696499" y="332512"/>
                </a:lnTo>
                <a:close/>
              </a:path>
              <a:path w="2741929" h="553085">
                <a:moveTo>
                  <a:pt x="2708350" y="338899"/>
                </a:moveTo>
                <a:lnTo>
                  <a:pt x="2688628" y="338899"/>
                </a:lnTo>
                <a:lnTo>
                  <a:pt x="2688869" y="338709"/>
                </a:lnTo>
                <a:lnTo>
                  <a:pt x="2696499" y="332512"/>
                </a:lnTo>
                <a:lnTo>
                  <a:pt x="2706321" y="332625"/>
                </a:lnTo>
                <a:lnTo>
                  <a:pt x="2710357" y="337070"/>
                </a:lnTo>
                <a:lnTo>
                  <a:pt x="2708350" y="338899"/>
                </a:lnTo>
                <a:close/>
              </a:path>
              <a:path w="2741929" h="553085">
                <a:moveTo>
                  <a:pt x="2688803" y="338757"/>
                </a:moveTo>
                <a:close/>
              </a:path>
              <a:path w="2741929" h="553085">
                <a:moveTo>
                  <a:pt x="2701081" y="345147"/>
                </a:moveTo>
                <a:lnTo>
                  <a:pt x="2680068" y="345147"/>
                </a:lnTo>
                <a:lnTo>
                  <a:pt x="2680296" y="344982"/>
                </a:lnTo>
                <a:lnTo>
                  <a:pt x="2688803" y="338757"/>
                </a:lnTo>
                <a:lnTo>
                  <a:pt x="2688628" y="338899"/>
                </a:lnTo>
                <a:lnTo>
                  <a:pt x="2708350" y="338899"/>
                </a:lnTo>
                <a:lnTo>
                  <a:pt x="2704782" y="342150"/>
                </a:lnTo>
                <a:lnTo>
                  <a:pt x="2701081" y="345147"/>
                </a:lnTo>
                <a:close/>
              </a:path>
              <a:path w="2741929" h="553085">
                <a:moveTo>
                  <a:pt x="2680264" y="345004"/>
                </a:moveTo>
                <a:close/>
              </a:path>
              <a:path w="2741929" h="553085">
                <a:moveTo>
                  <a:pt x="2693078" y="351358"/>
                </a:moveTo>
                <a:lnTo>
                  <a:pt x="2670721" y="351358"/>
                </a:lnTo>
                <a:lnTo>
                  <a:pt x="2680264" y="345004"/>
                </a:lnTo>
                <a:lnTo>
                  <a:pt x="2680068" y="345147"/>
                </a:lnTo>
                <a:lnTo>
                  <a:pt x="2701081" y="345147"/>
                </a:lnTo>
                <a:lnTo>
                  <a:pt x="2696502" y="348856"/>
                </a:lnTo>
                <a:lnTo>
                  <a:pt x="2693078" y="351358"/>
                </a:lnTo>
                <a:close/>
              </a:path>
              <a:path w="2741929" h="553085">
                <a:moveTo>
                  <a:pt x="2668409" y="367626"/>
                </a:moveTo>
                <a:lnTo>
                  <a:pt x="2661792" y="356781"/>
                </a:lnTo>
                <a:lnTo>
                  <a:pt x="2670924" y="351218"/>
                </a:lnTo>
                <a:lnTo>
                  <a:pt x="2670721" y="351358"/>
                </a:lnTo>
                <a:lnTo>
                  <a:pt x="2693078" y="351358"/>
                </a:lnTo>
                <a:lnTo>
                  <a:pt x="2687446" y="355473"/>
                </a:lnTo>
                <a:lnTo>
                  <a:pt x="2677642" y="362000"/>
                </a:lnTo>
                <a:lnTo>
                  <a:pt x="2668409" y="367626"/>
                </a:lnTo>
                <a:close/>
              </a:path>
              <a:path w="2741929" h="553085">
                <a:moveTo>
                  <a:pt x="2632239" y="381685"/>
                </a:moveTo>
                <a:lnTo>
                  <a:pt x="2612415" y="381685"/>
                </a:lnTo>
                <a:lnTo>
                  <a:pt x="2625724" y="375665"/>
                </a:lnTo>
                <a:lnTo>
                  <a:pt x="2628645" y="374243"/>
                </a:lnTo>
                <a:lnTo>
                  <a:pt x="2632239" y="381685"/>
                </a:lnTo>
                <a:close/>
              </a:path>
              <a:path w="2741929" h="553085">
                <a:moveTo>
                  <a:pt x="2625572" y="375729"/>
                </a:moveTo>
                <a:lnTo>
                  <a:pt x="2625703" y="375665"/>
                </a:lnTo>
                <a:lnTo>
                  <a:pt x="2625572" y="375729"/>
                </a:lnTo>
                <a:close/>
              </a:path>
              <a:path w="2741929" h="553085">
                <a:moveTo>
                  <a:pt x="2630219" y="387565"/>
                </a:moveTo>
                <a:lnTo>
                  <a:pt x="2598534" y="387565"/>
                </a:lnTo>
                <a:lnTo>
                  <a:pt x="2612555" y="381622"/>
                </a:lnTo>
                <a:lnTo>
                  <a:pt x="2612415" y="381685"/>
                </a:lnTo>
                <a:lnTo>
                  <a:pt x="2632239" y="381685"/>
                </a:lnTo>
                <a:lnTo>
                  <a:pt x="2634170" y="385686"/>
                </a:lnTo>
                <a:lnTo>
                  <a:pt x="2631033" y="387197"/>
                </a:lnTo>
                <a:lnTo>
                  <a:pt x="2630219" y="387565"/>
                </a:lnTo>
                <a:close/>
              </a:path>
              <a:path w="2741929" h="553085">
                <a:moveTo>
                  <a:pt x="2598545" y="387561"/>
                </a:moveTo>
                <a:close/>
              </a:path>
              <a:path w="2741929" h="553085">
                <a:moveTo>
                  <a:pt x="2617374" y="393369"/>
                </a:moveTo>
                <a:lnTo>
                  <a:pt x="2583941" y="393369"/>
                </a:lnTo>
                <a:lnTo>
                  <a:pt x="2598545" y="387561"/>
                </a:lnTo>
                <a:lnTo>
                  <a:pt x="2630219" y="387565"/>
                </a:lnTo>
                <a:lnTo>
                  <a:pt x="2617374" y="393369"/>
                </a:lnTo>
                <a:close/>
              </a:path>
              <a:path w="2741929" h="553085">
                <a:moveTo>
                  <a:pt x="2586913" y="405815"/>
                </a:moveTo>
                <a:lnTo>
                  <a:pt x="2582456" y="393928"/>
                </a:lnTo>
                <a:lnTo>
                  <a:pt x="2584056" y="393318"/>
                </a:lnTo>
                <a:lnTo>
                  <a:pt x="2617374" y="393369"/>
                </a:lnTo>
                <a:lnTo>
                  <a:pt x="2603423" y="399288"/>
                </a:lnTo>
                <a:lnTo>
                  <a:pt x="2588577" y="405193"/>
                </a:lnTo>
                <a:lnTo>
                  <a:pt x="2586913" y="405815"/>
                </a:lnTo>
                <a:close/>
              </a:path>
              <a:path w="2741929" h="553085">
                <a:moveTo>
                  <a:pt x="2548021" y="410337"/>
                </a:moveTo>
                <a:lnTo>
                  <a:pt x="2535999" y="410337"/>
                </a:lnTo>
                <a:lnTo>
                  <a:pt x="2546807" y="406717"/>
                </a:lnTo>
                <a:lnTo>
                  <a:pt x="2548021" y="410337"/>
                </a:lnTo>
                <a:close/>
              </a:path>
              <a:path w="2741929" h="553085">
                <a:moveTo>
                  <a:pt x="2543442" y="421233"/>
                </a:moveTo>
                <a:lnTo>
                  <a:pt x="2500693" y="421233"/>
                </a:lnTo>
                <a:lnTo>
                  <a:pt x="2518765" y="415798"/>
                </a:lnTo>
                <a:lnTo>
                  <a:pt x="2536101" y="410298"/>
                </a:lnTo>
                <a:lnTo>
                  <a:pt x="2548021" y="410337"/>
                </a:lnTo>
                <a:lnTo>
                  <a:pt x="2550845" y="418757"/>
                </a:lnTo>
                <a:lnTo>
                  <a:pt x="2543442" y="421233"/>
                </a:lnTo>
                <a:close/>
              </a:path>
              <a:path w="2741929" h="553085">
                <a:moveTo>
                  <a:pt x="2518676" y="415823"/>
                </a:moveTo>
                <a:close/>
              </a:path>
              <a:path w="2741929" h="553085">
                <a:moveTo>
                  <a:pt x="2500715" y="421226"/>
                </a:moveTo>
                <a:close/>
              </a:path>
              <a:path w="2741929" h="553085">
                <a:moveTo>
                  <a:pt x="2502103" y="434035"/>
                </a:moveTo>
                <a:lnTo>
                  <a:pt x="2498610" y="421817"/>
                </a:lnTo>
                <a:lnTo>
                  <a:pt x="2500715" y="421226"/>
                </a:lnTo>
                <a:lnTo>
                  <a:pt x="2543442" y="421233"/>
                </a:lnTo>
                <a:lnTo>
                  <a:pt x="2539987" y="422389"/>
                </a:lnTo>
                <a:lnTo>
                  <a:pt x="2522461" y="427951"/>
                </a:lnTo>
                <a:lnTo>
                  <a:pt x="2504300" y="433412"/>
                </a:lnTo>
                <a:lnTo>
                  <a:pt x="2502103" y="434035"/>
                </a:lnTo>
                <a:close/>
              </a:path>
              <a:path w="2741929" h="553085">
                <a:moveTo>
                  <a:pt x="2464634" y="441934"/>
                </a:moveTo>
                <a:lnTo>
                  <a:pt x="2422448" y="441934"/>
                </a:lnTo>
                <a:lnTo>
                  <a:pt x="2443010" y="436879"/>
                </a:lnTo>
                <a:lnTo>
                  <a:pt x="2462060" y="431965"/>
                </a:lnTo>
                <a:lnTo>
                  <a:pt x="2464634" y="441934"/>
                </a:lnTo>
                <a:close/>
              </a:path>
              <a:path w="2741929" h="553085">
                <a:moveTo>
                  <a:pt x="2442933" y="436892"/>
                </a:moveTo>
                <a:close/>
              </a:path>
              <a:path w="2741929" h="553085">
                <a:moveTo>
                  <a:pt x="2415781" y="456526"/>
                </a:moveTo>
                <a:lnTo>
                  <a:pt x="2412898" y="444169"/>
                </a:lnTo>
                <a:lnTo>
                  <a:pt x="2422512" y="441909"/>
                </a:lnTo>
                <a:lnTo>
                  <a:pt x="2464634" y="441934"/>
                </a:lnTo>
                <a:lnTo>
                  <a:pt x="2465235" y="444258"/>
                </a:lnTo>
                <a:lnTo>
                  <a:pt x="2446070" y="449199"/>
                </a:lnTo>
                <a:lnTo>
                  <a:pt x="2425445" y="454278"/>
                </a:lnTo>
                <a:lnTo>
                  <a:pt x="2415781" y="456526"/>
                </a:lnTo>
                <a:close/>
              </a:path>
              <a:path w="2741929" h="553085">
                <a:moveTo>
                  <a:pt x="2376684" y="456425"/>
                </a:moveTo>
                <a:lnTo>
                  <a:pt x="2357437" y="456425"/>
                </a:lnTo>
                <a:lnTo>
                  <a:pt x="2375852" y="452513"/>
                </a:lnTo>
                <a:lnTo>
                  <a:pt x="2376684" y="456425"/>
                </a:lnTo>
                <a:close/>
              </a:path>
              <a:path w="2741929" h="553085">
                <a:moveTo>
                  <a:pt x="2377667" y="461048"/>
                </a:moveTo>
                <a:lnTo>
                  <a:pt x="2334615" y="461048"/>
                </a:lnTo>
                <a:lnTo>
                  <a:pt x="2357488" y="456412"/>
                </a:lnTo>
                <a:lnTo>
                  <a:pt x="2376684" y="456425"/>
                </a:lnTo>
                <a:lnTo>
                  <a:pt x="2377667" y="461048"/>
                </a:lnTo>
                <a:close/>
              </a:path>
              <a:path w="2741929" h="553085">
                <a:moveTo>
                  <a:pt x="2334661" y="461038"/>
                </a:moveTo>
                <a:close/>
              </a:path>
              <a:path w="2741929" h="553085">
                <a:moveTo>
                  <a:pt x="2328608" y="475145"/>
                </a:moveTo>
                <a:lnTo>
                  <a:pt x="2326195" y="462673"/>
                </a:lnTo>
                <a:lnTo>
                  <a:pt x="2334661" y="461038"/>
                </a:lnTo>
                <a:lnTo>
                  <a:pt x="2377667" y="461048"/>
                </a:lnTo>
                <a:lnTo>
                  <a:pt x="2378494" y="464934"/>
                </a:lnTo>
                <a:lnTo>
                  <a:pt x="2337117" y="473506"/>
                </a:lnTo>
                <a:lnTo>
                  <a:pt x="2328608" y="475145"/>
                </a:lnTo>
                <a:close/>
              </a:path>
              <a:path w="2741929" h="553085">
                <a:moveTo>
                  <a:pt x="2240940" y="490804"/>
                </a:moveTo>
                <a:lnTo>
                  <a:pt x="2238844" y="478281"/>
                </a:lnTo>
                <a:lnTo>
                  <a:pt x="2262936" y="474256"/>
                </a:lnTo>
                <a:lnTo>
                  <a:pt x="2287384" y="469963"/>
                </a:lnTo>
                <a:lnTo>
                  <a:pt x="2288806" y="469696"/>
                </a:lnTo>
                <a:lnTo>
                  <a:pt x="2291105" y="482180"/>
                </a:lnTo>
                <a:lnTo>
                  <a:pt x="2289606" y="482460"/>
                </a:lnTo>
                <a:lnTo>
                  <a:pt x="2240940" y="490804"/>
                </a:lnTo>
                <a:close/>
              </a:path>
              <a:path w="2741929" h="553085">
                <a:moveTo>
                  <a:pt x="2201644" y="486435"/>
                </a:moveTo>
                <a:lnTo>
                  <a:pt x="2186470" y="486435"/>
                </a:lnTo>
                <a:lnTo>
                  <a:pt x="2201303" y="484187"/>
                </a:lnTo>
                <a:lnTo>
                  <a:pt x="2201644" y="486435"/>
                </a:lnTo>
                <a:close/>
              </a:path>
              <a:path w="2741929" h="553085">
                <a:moveTo>
                  <a:pt x="2202225" y="490258"/>
                </a:moveTo>
                <a:lnTo>
                  <a:pt x="2160003" y="490258"/>
                </a:lnTo>
                <a:lnTo>
                  <a:pt x="2186508" y="486422"/>
                </a:lnTo>
                <a:lnTo>
                  <a:pt x="2201644" y="486435"/>
                </a:lnTo>
                <a:lnTo>
                  <a:pt x="2202225" y="490258"/>
                </a:lnTo>
                <a:close/>
              </a:path>
              <a:path w="2741929" h="553085">
                <a:moveTo>
                  <a:pt x="2152853" y="504050"/>
                </a:moveTo>
                <a:lnTo>
                  <a:pt x="2151125" y="491477"/>
                </a:lnTo>
                <a:lnTo>
                  <a:pt x="2160041" y="490245"/>
                </a:lnTo>
                <a:lnTo>
                  <a:pt x="2202225" y="490258"/>
                </a:lnTo>
                <a:lnTo>
                  <a:pt x="2203208" y="496735"/>
                </a:lnTo>
                <a:lnTo>
                  <a:pt x="2161793" y="502831"/>
                </a:lnTo>
                <a:lnTo>
                  <a:pt x="2152853" y="504050"/>
                </a:lnTo>
                <a:close/>
              </a:path>
              <a:path w="2741929" h="553085">
                <a:moveTo>
                  <a:pt x="2113527" y="497522"/>
                </a:moveTo>
                <a:lnTo>
                  <a:pt x="2105634" y="497522"/>
                </a:lnTo>
                <a:lnTo>
                  <a:pt x="2113394" y="496506"/>
                </a:lnTo>
                <a:lnTo>
                  <a:pt x="2113527" y="497522"/>
                </a:lnTo>
                <a:close/>
              </a:path>
              <a:path w="2741929" h="553085">
                <a:moveTo>
                  <a:pt x="2113978" y="500964"/>
                </a:moveTo>
                <a:lnTo>
                  <a:pt x="2077770" y="500964"/>
                </a:lnTo>
                <a:lnTo>
                  <a:pt x="2105672" y="497509"/>
                </a:lnTo>
                <a:lnTo>
                  <a:pt x="2113527" y="497522"/>
                </a:lnTo>
                <a:lnTo>
                  <a:pt x="2113978" y="500964"/>
                </a:lnTo>
                <a:close/>
              </a:path>
              <a:path w="2741929" h="553085">
                <a:moveTo>
                  <a:pt x="2064537" y="515289"/>
                </a:moveTo>
                <a:lnTo>
                  <a:pt x="2063064" y="502678"/>
                </a:lnTo>
                <a:lnTo>
                  <a:pt x="2077808" y="500951"/>
                </a:lnTo>
                <a:lnTo>
                  <a:pt x="2113978" y="500964"/>
                </a:lnTo>
                <a:lnTo>
                  <a:pt x="2115045" y="509104"/>
                </a:lnTo>
                <a:lnTo>
                  <a:pt x="2064537" y="515289"/>
                </a:lnTo>
                <a:close/>
              </a:path>
              <a:path w="2741929" h="553085">
                <a:moveTo>
                  <a:pt x="1976031" y="524789"/>
                </a:moveTo>
                <a:lnTo>
                  <a:pt x="1974786" y="512140"/>
                </a:lnTo>
                <a:lnTo>
                  <a:pt x="1991563" y="510501"/>
                </a:lnTo>
                <a:lnTo>
                  <a:pt x="2020735" y="507453"/>
                </a:lnTo>
                <a:lnTo>
                  <a:pt x="2025243" y="506945"/>
                </a:lnTo>
                <a:lnTo>
                  <a:pt x="2026640" y="519569"/>
                </a:lnTo>
                <a:lnTo>
                  <a:pt x="1976031" y="524789"/>
                </a:lnTo>
                <a:close/>
              </a:path>
              <a:path w="2741929" h="553085">
                <a:moveTo>
                  <a:pt x="1887372" y="532701"/>
                </a:moveTo>
                <a:lnTo>
                  <a:pt x="1886343" y="520039"/>
                </a:lnTo>
                <a:lnTo>
                  <a:pt x="1901596" y="518807"/>
                </a:lnTo>
                <a:lnTo>
                  <a:pt x="1931974" y="516178"/>
                </a:lnTo>
                <a:lnTo>
                  <a:pt x="1936889" y="515721"/>
                </a:lnTo>
                <a:lnTo>
                  <a:pt x="1938058" y="528370"/>
                </a:lnTo>
                <a:lnTo>
                  <a:pt x="1887372" y="532701"/>
                </a:lnTo>
                <a:close/>
              </a:path>
              <a:path w="2741929" h="553085">
                <a:moveTo>
                  <a:pt x="1798599" y="539165"/>
                </a:moveTo>
                <a:lnTo>
                  <a:pt x="1797786" y="526503"/>
                </a:lnTo>
                <a:lnTo>
                  <a:pt x="1808200" y="525830"/>
                </a:lnTo>
                <a:lnTo>
                  <a:pt x="1839696" y="523633"/>
                </a:lnTo>
                <a:lnTo>
                  <a:pt x="1848396" y="522986"/>
                </a:lnTo>
                <a:lnTo>
                  <a:pt x="1849348" y="535647"/>
                </a:lnTo>
                <a:lnTo>
                  <a:pt x="1798599" y="539165"/>
                </a:lnTo>
                <a:close/>
              </a:path>
              <a:path w="2741929" h="553085">
                <a:moveTo>
                  <a:pt x="1709750" y="544322"/>
                </a:moveTo>
                <a:lnTo>
                  <a:pt x="1709140" y="531634"/>
                </a:lnTo>
                <a:lnTo>
                  <a:pt x="1711655" y="531507"/>
                </a:lnTo>
                <a:lnTo>
                  <a:pt x="1744167" y="529767"/>
                </a:lnTo>
                <a:lnTo>
                  <a:pt x="1759800" y="528853"/>
                </a:lnTo>
                <a:lnTo>
                  <a:pt x="1760537" y="541527"/>
                </a:lnTo>
                <a:lnTo>
                  <a:pt x="1709750" y="544322"/>
                </a:lnTo>
                <a:close/>
              </a:path>
              <a:path w="2741929" h="553085">
                <a:moveTo>
                  <a:pt x="1620875" y="548170"/>
                </a:moveTo>
                <a:lnTo>
                  <a:pt x="1620392" y="535482"/>
                </a:lnTo>
                <a:lnTo>
                  <a:pt x="1645704" y="534517"/>
                </a:lnTo>
                <a:lnTo>
                  <a:pt x="1671116" y="533425"/>
                </a:lnTo>
                <a:lnTo>
                  <a:pt x="1671662" y="546112"/>
                </a:lnTo>
                <a:lnTo>
                  <a:pt x="1620875" y="548170"/>
                </a:lnTo>
                <a:close/>
              </a:path>
              <a:path w="2741929" h="553085">
                <a:moveTo>
                  <a:pt x="1531912" y="550824"/>
                </a:moveTo>
                <a:lnTo>
                  <a:pt x="1531632" y="538124"/>
                </a:lnTo>
                <a:lnTo>
                  <a:pt x="1544573" y="537832"/>
                </a:lnTo>
                <a:lnTo>
                  <a:pt x="1578559" y="536892"/>
                </a:lnTo>
                <a:lnTo>
                  <a:pt x="1582343" y="536765"/>
                </a:lnTo>
                <a:lnTo>
                  <a:pt x="1582762" y="549465"/>
                </a:lnTo>
                <a:lnTo>
                  <a:pt x="1531912" y="550824"/>
                </a:lnTo>
                <a:close/>
              </a:path>
              <a:path w="2741929" h="553085">
                <a:moveTo>
                  <a:pt x="1442961" y="552323"/>
                </a:moveTo>
                <a:lnTo>
                  <a:pt x="1442808" y="539635"/>
                </a:lnTo>
                <a:lnTo>
                  <a:pt x="1475828" y="539216"/>
                </a:lnTo>
                <a:lnTo>
                  <a:pt x="1493570" y="538899"/>
                </a:lnTo>
                <a:lnTo>
                  <a:pt x="1493786" y="551599"/>
                </a:lnTo>
                <a:lnTo>
                  <a:pt x="1442961" y="552323"/>
                </a:lnTo>
                <a:close/>
              </a:path>
              <a:path w="2741929" h="553085">
                <a:moveTo>
                  <a:pt x="1404772" y="540003"/>
                </a:moveTo>
                <a:lnTo>
                  <a:pt x="1370913" y="540003"/>
                </a:lnTo>
                <a:lnTo>
                  <a:pt x="1404772" y="539915"/>
                </a:lnTo>
                <a:close/>
              </a:path>
              <a:path w="2741929" h="553085">
                <a:moveTo>
                  <a:pt x="1370914" y="552703"/>
                </a:moveTo>
                <a:lnTo>
                  <a:pt x="1353972" y="552665"/>
                </a:lnTo>
                <a:lnTo>
                  <a:pt x="1353997" y="539965"/>
                </a:lnTo>
                <a:lnTo>
                  <a:pt x="1370913" y="540003"/>
                </a:lnTo>
                <a:lnTo>
                  <a:pt x="1404772" y="540003"/>
                </a:lnTo>
                <a:lnTo>
                  <a:pt x="1404797" y="552615"/>
                </a:lnTo>
                <a:lnTo>
                  <a:pt x="1370914" y="552703"/>
                </a:lnTo>
                <a:close/>
              </a:path>
              <a:path w="2741929" h="553085">
                <a:moveTo>
                  <a:pt x="1315834" y="552462"/>
                </a:moveTo>
                <a:lnTo>
                  <a:pt x="1264983" y="551903"/>
                </a:lnTo>
                <a:lnTo>
                  <a:pt x="1265199" y="539203"/>
                </a:lnTo>
                <a:lnTo>
                  <a:pt x="1266024" y="539216"/>
                </a:lnTo>
                <a:lnTo>
                  <a:pt x="1300759" y="539648"/>
                </a:lnTo>
                <a:lnTo>
                  <a:pt x="1315935" y="539762"/>
                </a:lnTo>
                <a:lnTo>
                  <a:pt x="1315834" y="552462"/>
                </a:lnTo>
                <a:close/>
              </a:path>
              <a:path w="2741929" h="553085">
                <a:moveTo>
                  <a:pt x="1226858" y="551205"/>
                </a:moveTo>
                <a:lnTo>
                  <a:pt x="1176032" y="549948"/>
                </a:lnTo>
                <a:lnTo>
                  <a:pt x="1176388" y="537260"/>
                </a:lnTo>
                <a:lnTo>
                  <a:pt x="1197279" y="537832"/>
                </a:lnTo>
                <a:lnTo>
                  <a:pt x="1227137" y="538505"/>
                </a:lnTo>
                <a:lnTo>
                  <a:pt x="1226858" y="551205"/>
                </a:lnTo>
                <a:close/>
              </a:path>
              <a:path w="2741929" h="553085">
                <a:moveTo>
                  <a:pt x="1137919" y="548766"/>
                </a:moveTo>
                <a:lnTo>
                  <a:pt x="1087094" y="546849"/>
                </a:lnTo>
                <a:lnTo>
                  <a:pt x="1087640" y="534162"/>
                </a:lnTo>
                <a:lnTo>
                  <a:pt x="1096162" y="534517"/>
                </a:lnTo>
                <a:lnTo>
                  <a:pt x="1129588" y="535787"/>
                </a:lnTo>
                <a:lnTo>
                  <a:pt x="1138339" y="536079"/>
                </a:lnTo>
                <a:lnTo>
                  <a:pt x="1137919" y="548766"/>
                </a:lnTo>
                <a:close/>
              </a:path>
              <a:path w="2741929" h="553085">
                <a:moveTo>
                  <a:pt x="1048994" y="545134"/>
                </a:moveTo>
                <a:lnTo>
                  <a:pt x="998232" y="542518"/>
                </a:lnTo>
                <a:lnTo>
                  <a:pt x="998905" y="529831"/>
                </a:lnTo>
                <a:lnTo>
                  <a:pt x="1030198" y="531507"/>
                </a:lnTo>
                <a:lnTo>
                  <a:pt x="1049616" y="532447"/>
                </a:lnTo>
                <a:lnTo>
                  <a:pt x="1048994" y="545134"/>
                </a:lnTo>
                <a:close/>
              </a:path>
              <a:path w="2741929" h="553085">
                <a:moveTo>
                  <a:pt x="960132" y="540257"/>
                </a:moveTo>
                <a:lnTo>
                  <a:pt x="909408" y="536867"/>
                </a:lnTo>
                <a:lnTo>
                  <a:pt x="910297" y="524205"/>
                </a:lnTo>
                <a:lnTo>
                  <a:pt x="933665" y="525830"/>
                </a:lnTo>
                <a:lnTo>
                  <a:pt x="960945" y="527583"/>
                </a:lnTo>
                <a:lnTo>
                  <a:pt x="960132" y="540257"/>
                </a:lnTo>
                <a:close/>
              </a:path>
              <a:path w="2741929" h="553085">
                <a:moveTo>
                  <a:pt x="871385" y="534060"/>
                </a:moveTo>
                <a:lnTo>
                  <a:pt x="820686" y="529856"/>
                </a:lnTo>
                <a:lnTo>
                  <a:pt x="821778" y="517207"/>
                </a:lnTo>
                <a:lnTo>
                  <a:pt x="840270" y="518807"/>
                </a:lnTo>
                <a:lnTo>
                  <a:pt x="871029" y="521296"/>
                </a:lnTo>
                <a:lnTo>
                  <a:pt x="872337" y="521398"/>
                </a:lnTo>
                <a:lnTo>
                  <a:pt x="871385" y="534060"/>
                </a:lnTo>
                <a:close/>
              </a:path>
              <a:path w="2741929" h="553085">
                <a:moveTo>
                  <a:pt x="782700" y="526427"/>
                </a:moveTo>
                <a:lnTo>
                  <a:pt x="732078" y="521360"/>
                </a:lnTo>
                <a:lnTo>
                  <a:pt x="733399" y="508736"/>
                </a:lnTo>
                <a:lnTo>
                  <a:pt x="750303" y="510501"/>
                </a:lnTo>
                <a:lnTo>
                  <a:pt x="779894" y="513410"/>
                </a:lnTo>
                <a:lnTo>
                  <a:pt x="783869" y="513778"/>
                </a:lnTo>
                <a:lnTo>
                  <a:pt x="782700" y="526427"/>
                </a:lnTo>
                <a:close/>
              </a:path>
              <a:path w="2741929" h="553085">
                <a:moveTo>
                  <a:pt x="694156" y="517245"/>
                </a:moveTo>
                <a:lnTo>
                  <a:pt x="643636" y="511238"/>
                </a:lnTo>
                <a:lnTo>
                  <a:pt x="645198" y="498627"/>
                </a:lnTo>
                <a:lnTo>
                  <a:pt x="664057" y="500964"/>
                </a:lnTo>
                <a:lnTo>
                  <a:pt x="692378" y="504278"/>
                </a:lnTo>
                <a:lnTo>
                  <a:pt x="695553" y="504621"/>
                </a:lnTo>
                <a:lnTo>
                  <a:pt x="694156" y="517245"/>
                </a:lnTo>
                <a:close/>
              </a:path>
              <a:path w="2741929" h="553085">
                <a:moveTo>
                  <a:pt x="605764" y="506361"/>
                </a:moveTo>
                <a:lnTo>
                  <a:pt x="555421" y="499275"/>
                </a:lnTo>
                <a:lnTo>
                  <a:pt x="557237" y="486702"/>
                </a:lnTo>
                <a:lnTo>
                  <a:pt x="581825" y="490258"/>
                </a:lnTo>
                <a:lnTo>
                  <a:pt x="607491" y="493775"/>
                </a:lnTo>
                <a:lnTo>
                  <a:pt x="605764" y="506361"/>
                </a:lnTo>
                <a:close/>
              </a:path>
              <a:path w="2741929" h="553085">
                <a:moveTo>
                  <a:pt x="517664" y="493483"/>
                </a:moveTo>
                <a:lnTo>
                  <a:pt x="501827" y="490969"/>
                </a:lnTo>
                <a:lnTo>
                  <a:pt x="467461" y="485139"/>
                </a:lnTo>
                <a:lnTo>
                  <a:pt x="469646" y="472630"/>
                </a:lnTo>
                <a:lnTo>
                  <a:pt x="478929" y="474256"/>
                </a:lnTo>
                <a:lnTo>
                  <a:pt x="503926" y="478434"/>
                </a:lnTo>
                <a:lnTo>
                  <a:pt x="519658" y="480949"/>
                </a:lnTo>
                <a:lnTo>
                  <a:pt x="517664" y="493483"/>
                </a:lnTo>
                <a:close/>
              </a:path>
              <a:path w="2741929" h="553085">
                <a:moveTo>
                  <a:pt x="429907" y="478358"/>
                </a:moveTo>
                <a:lnTo>
                  <a:pt x="404710" y="473506"/>
                </a:lnTo>
                <a:lnTo>
                  <a:pt x="381774" y="468858"/>
                </a:lnTo>
                <a:lnTo>
                  <a:pt x="379907" y="468452"/>
                </a:lnTo>
                <a:lnTo>
                  <a:pt x="382549" y="456031"/>
                </a:lnTo>
                <a:lnTo>
                  <a:pt x="384331" y="456412"/>
                </a:lnTo>
                <a:lnTo>
                  <a:pt x="407215" y="461048"/>
                </a:lnTo>
                <a:lnTo>
                  <a:pt x="430568" y="465556"/>
                </a:lnTo>
                <a:lnTo>
                  <a:pt x="432206" y="465861"/>
                </a:lnTo>
                <a:lnTo>
                  <a:pt x="429907" y="478358"/>
                </a:lnTo>
                <a:close/>
              </a:path>
              <a:path w="2741929" h="553085">
                <a:moveTo>
                  <a:pt x="342620" y="460349"/>
                </a:moveTo>
                <a:lnTo>
                  <a:pt x="337604" y="459231"/>
                </a:lnTo>
                <a:lnTo>
                  <a:pt x="316382" y="454278"/>
                </a:lnTo>
                <a:lnTo>
                  <a:pt x="293001" y="448500"/>
                </a:lnTo>
                <a:lnTo>
                  <a:pt x="296176" y="436194"/>
                </a:lnTo>
                <a:lnTo>
                  <a:pt x="298845" y="436879"/>
                </a:lnTo>
                <a:lnTo>
                  <a:pt x="319379" y="441934"/>
                </a:lnTo>
                <a:lnTo>
                  <a:pt x="340407" y="446849"/>
                </a:lnTo>
                <a:lnTo>
                  <a:pt x="345376" y="447954"/>
                </a:lnTo>
                <a:lnTo>
                  <a:pt x="342620" y="460349"/>
                </a:lnTo>
                <a:close/>
              </a:path>
              <a:path w="2741929" h="553085">
                <a:moveTo>
                  <a:pt x="256019" y="438683"/>
                </a:moveTo>
                <a:lnTo>
                  <a:pt x="237515" y="433412"/>
                </a:lnTo>
                <a:lnTo>
                  <a:pt x="219354" y="427951"/>
                </a:lnTo>
                <a:lnTo>
                  <a:pt x="207175" y="424091"/>
                </a:lnTo>
                <a:lnTo>
                  <a:pt x="211010" y="411975"/>
                </a:lnTo>
                <a:lnTo>
                  <a:pt x="223071" y="415798"/>
                </a:lnTo>
                <a:lnTo>
                  <a:pt x="241050" y="421208"/>
                </a:lnTo>
                <a:lnTo>
                  <a:pt x="259511" y="426478"/>
                </a:lnTo>
                <a:lnTo>
                  <a:pt x="256019" y="438683"/>
                </a:lnTo>
                <a:close/>
              </a:path>
              <a:path w="2741929" h="553085">
                <a:moveTo>
                  <a:pt x="170903" y="411772"/>
                </a:moveTo>
                <a:lnTo>
                  <a:pt x="124244" y="393280"/>
                </a:lnTo>
                <a:lnTo>
                  <a:pt x="123202" y="392811"/>
                </a:lnTo>
                <a:lnTo>
                  <a:pt x="128435" y="381241"/>
                </a:lnTo>
                <a:lnTo>
                  <a:pt x="129412" y="381685"/>
                </a:lnTo>
                <a:lnTo>
                  <a:pt x="143174" y="387515"/>
                </a:lnTo>
                <a:lnTo>
                  <a:pt x="157886" y="393369"/>
                </a:lnTo>
                <a:lnTo>
                  <a:pt x="173177" y="399110"/>
                </a:lnTo>
                <a:lnTo>
                  <a:pt x="175145" y="399795"/>
                </a:lnTo>
                <a:lnTo>
                  <a:pt x="170903" y="411772"/>
                </a:lnTo>
                <a:close/>
              </a:path>
              <a:path w="2741929" h="553085">
                <a:moveTo>
                  <a:pt x="88582" y="376110"/>
                </a:moveTo>
                <a:lnTo>
                  <a:pt x="54381" y="355473"/>
                </a:lnTo>
                <a:lnTo>
                  <a:pt x="44627" y="348297"/>
                </a:lnTo>
                <a:lnTo>
                  <a:pt x="52628" y="338429"/>
                </a:lnTo>
                <a:lnTo>
                  <a:pt x="52968" y="338709"/>
                </a:lnTo>
                <a:lnTo>
                  <a:pt x="61534" y="344982"/>
                </a:lnTo>
                <a:lnTo>
                  <a:pt x="70897" y="351218"/>
                </a:lnTo>
                <a:lnTo>
                  <a:pt x="81054" y="357416"/>
                </a:lnTo>
                <a:lnTo>
                  <a:pt x="91982" y="363550"/>
                </a:lnTo>
                <a:lnTo>
                  <a:pt x="94449" y="364845"/>
                </a:lnTo>
                <a:lnTo>
                  <a:pt x="88582" y="376110"/>
                </a:lnTo>
                <a:close/>
              </a:path>
              <a:path w="2741929" h="553085">
                <a:moveTo>
                  <a:pt x="53146" y="338855"/>
                </a:moveTo>
                <a:lnTo>
                  <a:pt x="52946" y="338709"/>
                </a:lnTo>
                <a:lnTo>
                  <a:pt x="53146" y="338855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88964" y="2400807"/>
            <a:ext cx="2124710" cy="420370"/>
          </a:xfrm>
          <a:custGeom>
            <a:avLst/>
            <a:gdLst/>
            <a:ahLst/>
            <a:cxnLst/>
            <a:rect l="l" t="t" r="r" b="b"/>
            <a:pathLst>
              <a:path w="2124709" h="420369">
                <a:moveTo>
                  <a:pt x="1062621" y="420230"/>
                </a:moveTo>
                <a:lnTo>
                  <a:pt x="986778" y="419702"/>
                </a:lnTo>
                <a:lnTo>
                  <a:pt x="912373" y="418143"/>
                </a:lnTo>
                <a:lnTo>
                  <a:pt x="839587" y="415588"/>
                </a:lnTo>
                <a:lnTo>
                  <a:pt x="768599" y="412072"/>
                </a:lnTo>
                <a:lnTo>
                  <a:pt x="699587" y="407630"/>
                </a:lnTo>
                <a:lnTo>
                  <a:pt x="632733" y="402299"/>
                </a:lnTo>
                <a:lnTo>
                  <a:pt x="568214" y="396113"/>
                </a:lnTo>
                <a:lnTo>
                  <a:pt x="506210" y="389108"/>
                </a:lnTo>
                <a:lnTo>
                  <a:pt x="446902" y="381319"/>
                </a:lnTo>
                <a:lnTo>
                  <a:pt x="390467" y="372782"/>
                </a:lnTo>
                <a:lnTo>
                  <a:pt x="337086" y="363532"/>
                </a:lnTo>
                <a:lnTo>
                  <a:pt x="286939" y="353604"/>
                </a:lnTo>
                <a:lnTo>
                  <a:pt x="240203" y="343034"/>
                </a:lnTo>
                <a:lnTo>
                  <a:pt x="197059" y="331858"/>
                </a:lnTo>
                <a:lnTo>
                  <a:pt x="157687" y="320110"/>
                </a:lnTo>
                <a:lnTo>
                  <a:pt x="90973" y="295041"/>
                </a:lnTo>
                <a:lnTo>
                  <a:pt x="41497" y="268112"/>
                </a:lnTo>
                <a:lnTo>
                  <a:pt x="10694" y="239605"/>
                </a:lnTo>
                <a:lnTo>
                  <a:pt x="0" y="209804"/>
                </a:lnTo>
                <a:lnTo>
                  <a:pt x="2744" y="194836"/>
                </a:lnTo>
                <a:lnTo>
                  <a:pt x="41497" y="151767"/>
                </a:lnTo>
                <a:lnTo>
                  <a:pt x="90973" y="124937"/>
                </a:lnTo>
                <a:lnTo>
                  <a:pt x="157687" y="99947"/>
                </a:lnTo>
                <a:lnTo>
                  <a:pt x="197059" y="88231"/>
                </a:lnTo>
                <a:lnTo>
                  <a:pt x="240203" y="77082"/>
                </a:lnTo>
                <a:lnTo>
                  <a:pt x="286939" y="66537"/>
                </a:lnTo>
                <a:lnTo>
                  <a:pt x="337086" y="56629"/>
                </a:lnTo>
                <a:lnTo>
                  <a:pt x="390467" y="47396"/>
                </a:lnTo>
                <a:lnTo>
                  <a:pt x="446902" y="38873"/>
                </a:lnTo>
                <a:lnTo>
                  <a:pt x="506210" y="31095"/>
                </a:lnTo>
                <a:lnTo>
                  <a:pt x="568214" y="24099"/>
                </a:lnTo>
                <a:lnTo>
                  <a:pt x="632733" y="17919"/>
                </a:lnTo>
                <a:lnTo>
                  <a:pt x="699587" y="12592"/>
                </a:lnTo>
                <a:lnTo>
                  <a:pt x="768599" y="8154"/>
                </a:lnTo>
                <a:lnTo>
                  <a:pt x="839587" y="4640"/>
                </a:lnTo>
                <a:lnTo>
                  <a:pt x="912373" y="2086"/>
                </a:lnTo>
                <a:lnTo>
                  <a:pt x="986778" y="527"/>
                </a:lnTo>
                <a:lnTo>
                  <a:pt x="1062621" y="0"/>
                </a:lnTo>
                <a:lnTo>
                  <a:pt x="1138465" y="527"/>
                </a:lnTo>
                <a:lnTo>
                  <a:pt x="1212869" y="2086"/>
                </a:lnTo>
                <a:lnTo>
                  <a:pt x="1285654" y="4641"/>
                </a:lnTo>
                <a:lnTo>
                  <a:pt x="1356641" y="8156"/>
                </a:lnTo>
                <a:lnTo>
                  <a:pt x="1425649" y="12596"/>
                </a:lnTo>
                <a:lnTo>
                  <a:pt x="1492499" y="17925"/>
                </a:lnTo>
                <a:lnTo>
                  <a:pt x="1557011" y="24107"/>
                </a:lnTo>
                <a:lnTo>
                  <a:pt x="1619006" y="31108"/>
                </a:lnTo>
                <a:lnTo>
                  <a:pt x="1678303" y="38892"/>
                </a:lnTo>
                <a:lnTo>
                  <a:pt x="1734724" y="47422"/>
                </a:lnTo>
                <a:lnTo>
                  <a:pt x="1788088" y="56664"/>
                </a:lnTo>
                <a:lnTo>
                  <a:pt x="1838215" y="66582"/>
                </a:lnTo>
                <a:lnTo>
                  <a:pt x="1884927" y="77140"/>
                </a:lnTo>
                <a:lnTo>
                  <a:pt x="1928043" y="88303"/>
                </a:lnTo>
                <a:lnTo>
                  <a:pt x="1967383" y="100035"/>
                </a:lnTo>
                <a:lnTo>
                  <a:pt x="2034018" y="125065"/>
                </a:lnTo>
                <a:lnTo>
                  <a:pt x="2083394" y="151946"/>
                </a:lnTo>
                <a:lnTo>
                  <a:pt x="2114074" y="180392"/>
                </a:lnTo>
                <a:lnTo>
                  <a:pt x="2124621" y="210121"/>
                </a:lnTo>
                <a:lnTo>
                  <a:pt x="2121954" y="225126"/>
                </a:lnTo>
                <a:lnTo>
                  <a:pt x="2083394" y="268291"/>
                </a:lnTo>
                <a:lnTo>
                  <a:pt x="2034018" y="295169"/>
                </a:lnTo>
                <a:lnTo>
                  <a:pt x="1967383" y="320198"/>
                </a:lnTo>
                <a:lnTo>
                  <a:pt x="1928043" y="331929"/>
                </a:lnTo>
                <a:lnTo>
                  <a:pt x="1884927" y="343092"/>
                </a:lnTo>
                <a:lnTo>
                  <a:pt x="1838215" y="353649"/>
                </a:lnTo>
                <a:lnTo>
                  <a:pt x="1788088" y="363567"/>
                </a:lnTo>
                <a:lnTo>
                  <a:pt x="1734724" y="372808"/>
                </a:lnTo>
                <a:lnTo>
                  <a:pt x="1678303" y="381338"/>
                </a:lnTo>
                <a:lnTo>
                  <a:pt x="1619006" y="389122"/>
                </a:lnTo>
                <a:lnTo>
                  <a:pt x="1557011" y="396122"/>
                </a:lnTo>
                <a:lnTo>
                  <a:pt x="1492499" y="402305"/>
                </a:lnTo>
                <a:lnTo>
                  <a:pt x="1425649" y="407634"/>
                </a:lnTo>
                <a:lnTo>
                  <a:pt x="1356641" y="412073"/>
                </a:lnTo>
                <a:lnTo>
                  <a:pt x="1285654" y="415589"/>
                </a:lnTo>
                <a:lnTo>
                  <a:pt x="1212869" y="418143"/>
                </a:lnTo>
                <a:lnTo>
                  <a:pt x="1138465" y="419702"/>
                </a:lnTo>
                <a:lnTo>
                  <a:pt x="1062621" y="42023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183325" y="2394457"/>
            <a:ext cx="2136775" cy="433070"/>
          </a:xfrm>
          <a:custGeom>
            <a:avLst/>
            <a:gdLst/>
            <a:ahLst/>
            <a:cxnLst/>
            <a:rect l="l" t="t" r="r" b="b"/>
            <a:pathLst>
              <a:path w="2136775" h="433069">
                <a:moveTo>
                  <a:pt x="0" y="219379"/>
                </a:moveTo>
                <a:lnTo>
                  <a:pt x="13462" y="180594"/>
                </a:lnTo>
                <a:lnTo>
                  <a:pt x="22758" y="170243"/>
                </a:lnTo>
                <a:lnTo>
                  <a:pt x="31877" y="179082"/>
                </a:lnTo>
                <a:lnTo>
                  <a:pt x="27406" y="183692"/>
                </a:lnTo>
                <a:lnTo>
                  <a:pt x="23708" y="188137"/>
                </a:lnTo>
                <a:lnTo>
                  <a:pt x="23368" y="188544"/>
                </a:lnTo>
                <a:lnTo>
                  <a:pt x="20319" y="192887"/>
                </a:lnTo>
                <a:lnTo>
                  <a:pt x="19977" y="193370"/>
                </a:lnTo>
                <a:lnTo>
                  <a:pt x="17577" y="197586"/>
                </a:lnTo>
                <a:lnTo>
                  <a:pt x="17356" y="197942"/>
                </a:lnTo>
                <a:lnTo>
                  <a:pt x="17281" y="198158"/>
                </a:lnTo>
                <a:lnTo>
                  <a:pt x="15291" y="202562"/>
                </a:lnTo>
                <a:lnTo>
                  <a:pt x="14416" y="205079"/>
                </a:lnTo>
                <a:lnTo>
                  <a:pt x="13847" y="207048"/>
                </a:lnTo>
                <a:lnTo>
                  <a:pt x="13320" y="209346"/>
                </a:lnTo>
                <a:lnTo>
                  <a:pt x="12942" y="211645"/>
                </a:lnTo>
                <a:lnTo>
                  <a:pt x="12700" y="213956"/>
                </a:lnTo>
                <a:lnTo>
                  <a:pt x="12611" y="216268"/>
                </a:lnTo>
                <a:lnTo>
                  <a:pt x="12674" y="218579"/>
                </a:lnTo>
                <a:lnTo>
                  <a:pt x="6450" y="219173"/>
                </a:lnTo>
                <a:lnTo>
                  <a:pt x="0" y="219379"/>
                </a:lnTo>
                <a:close/>
              </a:path>
              <a:path w="2136775" h="433069">
                <a:moveTo>
                  <a:pt x="27628" y="183464"/>
                </a:moveTo>
                <a:close/>
              </a:path>
              <a:path w="2136775" h="433069">
                <a:moveTo>
                  <a:pt x="27436" y="183692"/>
                </a:moveTo>
                <a:lnTo>
                  <a:pt x="27628" y="183464"/>
                </a:lnTo>
                <a:lnTo>
                  <a:pt x="27436" y="183692"/>
                </a:lnTo>
                <a:close/>
              </a:path>
              <a:path w="2136775" h="433069">
                <a:moveTo>
                  <a:pt x="23558" y="188317"/>
                </a:moveTo>
                <a:lnTo>
                  <a:pt x="23685" y="188137"/>
                </a:lnTo>
                <a:lnTo>
                  <a:pt x="23558" y="188317"/>
                </a:lnTo>
                <a:close/>
              </a:path>
              <a:path w="2136775" h="433069">
                <a:moveTo>
                  <a:pt x="23397" y="188544"/>
                </a:moveTo>
                <a:lnTo>
                  <a:pt x="23558" y="188317"/>
                </a:lnTo>
                <a:lnTo>
                  <a:pt x="23397" y="188544"/>
                </a:lnTo>
                <a:close/>
              </a:path>
              <a:path w="2136775" h="433069">
                <a:moveTo>
                  <a:pt x="20185" y="193075"/>
                </a:moveTo>
                <a:lnTo>
                  <a:pt x="20294" y="192887"/>
                </a:lnTo>
                <a:lnTo>
                  <a:pt x="20185" y="193075"/>
                </a:lnTo>
                <a:close/>
              </a:path>
              <a:path w="2136775" h="433069">
                <a:moveTo>
                  <a:pt x="20015" y="193370"/>
                </a:moveTo>
                <a:lnTo>
                  <a:pt x="20185" y="193075"/>
                </a:lnTo>
                <a:lnTo>
                  <a:pt x="20015" y="193370"/>
                </a:lnTo>
                <a:close/>
              </a:path>
              <a:path w="2136775" h="433069">
                <a:moveTo>
                  <a:pt x="17246" y="198158"/>
                </a:moveTo>
                <a:lnTo>
                  <a:pt x="17538" y="197586"/>
                </a:lnTo>
                <a:lnTo>
                  <a:pt x="17371" y="197942"/>
                </a:lnTo>
                <a:lnTo>
                  <a:pt x="17246" y="198158"/>
                </a:lnTo>
                <a:close/>
              </a:path>
              <a:path w="2136775" h="433069">
                <a:moveTo>
                  <a:pt x="17404" y="197885"/>
                </a:moveTo>
                <a:lnTo>
                  <a:pt x="17538" y="197586"/>
                </a:lnTo>
                <a:lnTo>
                  <a:pt x="17404" y="197885"/>
                </a:lnTo>
                <a:close/>
              </a:path>
              <a:path w="2136775" h="433069">
                <a:moveTo>
                  <a:pt x="17281" y="198158"/>
                </a:moveTo>
                <a:lnTo>
                  <a:pt x="17404" y="197885"/>
                </a:lnTo>
                <a:lnTo>
                  <a:pt x="17281" y="198158"/>
                </a:lnTo>
                <a:close/>
              </a:path>
              <a:path w="2136775" h="433069">
                <a:moveTo>
                  <a:pt x="15300" y="202562"/>
                </a:moveTo>
                <a:lnTo>
                  <a:pt x="15354" y="202412"/>
                </a:lnTo>
                <a:lnTo>
                  <a:pt x="15300" y="202562"/>
                </a:lnTo>
                <a:close/>
              </a:path>
              <a:path w="2136775" h="433069">
                <a:moveTo>
                  <a:pt x="15181" y="202895"/>
                </a:moveTo>
                <a:lnTo>
                  <a:pt x="15300" y="202562"/>
                </a:lnTo>
                <a:lnTo>
                  <a:pt x="15181" y="202895"/>
                </a:lnTo>
                <a:close/>
              </a:path>
              <a:path w="2136775" h="433069">
                <a:moveTo>
                  <a:pt x="14481" y="204856"/>
                </a:moveTo>
                <a:close/>
              </a:path>
              <a:path w="2136775" h="433069">
                <a:moveTo>
                  <a:pt x="14416" y="205079"/>
                </a:moveTo>
                <a:lnTo>
                  <a:pt x="14481" y="204856"/>
                </a:lnTo>
                <a:lnTo>
                  <a:pt x="14416" y="205079"/>
                </a:lnTo>
                <a:close/>
              </a:path>
              <a:path w="2136775" h="433069">
                <a:moveTo>
                  <a:pt x="13824" y="207127"/>
                </a:moveTo>
                <a:close/>
              </a:path>
              <a:path w="2136775" h="433069">
                <a:moveTo>
                  <a:pt x="13759" y="207416"/>
                </a:moveTo>
                <a:lnTo>
                  <a:pt x="13824" y="207127"/>
                </a:lnTo>
                <a:lnTo>
                  <a:pt x="13759" y="207416"/>
                </a:lnTo>
                <a:close/>
              </a:path>
              <a:path w="2136775" h="433069">
                <a:moveTo>
                  <a:pt x="13284" y="209501"/>
                </a:moveTo>
                <a:lnTo>
                  <a:pt x="13309" y="209346"/>
                </a:lnTo>
                <a:lnTo>
                  <a:pt x="13284" y="209501"/>
                </a:lnTo>
                <a:close/>
              </a:path>
              <a:path w="2136775" h="433069">
                <a:moveTo>
                  <a:pt x="13248" y="209727"/>
                </a:moveTo>
                <a:lnTo>
                  <a:pt x="13284" y="209501"/>
                </a:lnTo>
                <a:lnTo>
                  <a:pt x="13248" y="209727"/>
                </a:lnTo>
                <a:close/>
              </a:path>
              <a:path w="2136775" h="433069">
                <a:moveTo>
                  <a:pt x="12908" y="211858"/>
                </a:moveTo>
                <a:lnTo>
                  <a:pt x="12928" y="211645"/>
                </a:lnTo>
                <a:lnTo>
                  <a:pt x="12908" y="211858"/>
                </a:lnTo>
                <a:close/>
              </a:path>
              <a:path w="2136775" h="433069">
                <a:moveTo>
                  <a:pt x="12890" y="212051"/>
                </a:moveTo>
                <a:lnTo>
                  <a:pt x="12908" y="211858"/>
                </a:lnTo>
                <a:lnTo>
                  <a:pt x="12890" y="212051"/>
                </a:lnTo>
                <a:close/>
              </a:path>
              <a:path w="2136775" h="433069">
                <a:moveTo>
                  <a:pt x="12693" y="214164"/>
                </a:moveTo>
                <a:lnTo>
                  <a:pt x="12700" y="213956"/>
                </a:lnTo>
                <a:lnTo>
                  <a:pt x="12693" y="214164"/>
                </a:lnTo>
                <a:close/>
              </a:path>
              <a:path w="2136775" h="433069">
                <a:moveTo>
                  <a:pt x="12686" y="214363"/>
                </a:moveTo>
                <a:lnTo>
                  <a:pt x="12693" y="214164"/>
                </a:lnTo>
                <a:lnTo>
                  <a:pt x="12686" y="214363"/>
                </a:lnTo>
                <a:close/>
              </a:path>
              <a:path w="2136775" h="433069">
                <a:moveTo>
                  <a:pt x="12617" y="216471"/>
                </a:moveTo>
                <a:lnTo>
                  <a:pt x="12611" y="216268"/>
                </a:lnTo>
                <a:lnTo>
                  <a:pt x="12617" y="216471"/>
                </a:lnTo>
                <a:close/>
              </a:path>
              <a:path w="2136775" h="433069">
                <a:moveTo>
                  <a:pt x="12624" y="216674"/>
                </a:moveTo>
                <a:lnTo>
                  <a:pt x="12617" y="216471"/>
                </a:lnTo>
                <a:lnTo>
                  <a:pt x="12624" y="216674"/>
                </a:lnTo>
                <a:close/>
              </a:path>
              <a:path w="2136775" h="433069">
                <a:moveTo>
                  <a:pt x="6450" y="219173"/>
                </a:moveTo>
                <a:lnTo>
                  <a:pt x="12674" y="218579"/>
                </a:lnTo>
                <a:lnTo>
                  <a:pt x="12700" y="218973"/>
                </a:lnTo>
                <a:lnTo>
                  <a:pt x="6450" y="219173"/>
                </a:lnTo>
                <a:close/>
              </a:path>
              <a:path w="2136775" h="433069">
                <a:moveTo>
                  <a:pt x="3708" y="235559"/>
                </a:moveTo>
                <a:lnTo>
                  <a:pt x="25" y="219786"/>
                </a:lnTo>
                <a:lnTo>
                  <a:pt x="6450" y="219173"/>
                </a:lnTo>
                <a:lnTo>
                  <a:pt x="12700" y="218973"/>
                </a:lnTo>
                <a:lnTo>
                  <a:pt x="12693" y="218783"/>
                </a:lnTo>
                <a:lnTo>
                  <a:pt x="12877" y="220891"/>
                </a:lnTo>
                <a:lnTo>
                  <a:pt x="13233" y="223202"/>
                </a:lnTo>
                <a:lnTo>
                  <a:pt x="13756" y="225513"/>
                </a:lnTo>
                <a:lnTo>
                  <a:pt x="14413" y="227850"/>
                </a:lnTo>
                <a:lnTo>
                  <a:pt x="15181" y="230035"/>
                </a:lnTo>
                <a:lnTo>
                  <a:pt x="15292" y="230370"/>
                </a:lnTo>
                <a:lnTo>
                  <a:pt x="3708" y="235559"/>
                </a:lnTo>
                <a:close/>
              </a:path>
              <a:path w="2136775" h="433069">
                <a:moveTo>
                  <a:pt x="12911" y="221099"/>
                </a:moveTo>
                <a:lnTo>
                  <a:pt x="12877" y="220891"/>
                </a:lnTo>
                <a:lnTo>
                  <a:pt x="12911" y="221099"/>
                </a:lnTo>
                <a:close/>
              </a:path>
              <a:path w="2136775" h="433069">
                <a:moveTo>
                  <a:pt x="13285" y="223431"/>
                </a:moveTo>
                <a:lnTo>
                  <a:pt x="13233" y="223202"/>
                </a:lnTo>
                <a:lnTo>
                  <a:pt x="13285" y="223431"/>
                </a:lnTo>
                <a:close/>
              </a:path>
              <a:path w="2136775" h="433069">
                <a:moveTo>
                  <a:pt x="13813" y="225763"/>
                </a:moveTo>
                <a:lnTo>
                  <a:pt x="13741" y="225513"/>
                </a:lnTo>
                <a:lnTo>
                  <a:pt x="13813" y="225763"/>
                </a:lnTo>
                <a:close/>
              </a:path>
              <a:path w="2136775" h="433069">
                <a:moveTo>
                  <a:pt x="15287" y="230330"/>
                </a:moveTo>
                <a:lnTo>
                  <a:pt x="15151" y="230035"/>
                </a:lnTo>
                <a:lnTo>
                  <a:pt x="15287" y="230330"/>
                </a:lnTo>
                <a:close/>
              </a:path>
              <a:path w="2136775" h="433069">
                <a:moveTo>
                  <a:pt x="60960" y="157187"/>
                </a:moveTo>
                <a:lnTo>
                  <a:pt x="54356" y="146342"/>
                </a:lnTo>
                <a:lnTo>
                  <a:pt x="58851" y="143598"/>
                </a:lnTo>
                <a:lnTo>
                  <a:pt x="67678" y="138633"/>
                </a:lnTo>
                <a:lnTo>
                  <a:pt x="77076" y="133743"/>
                </a:lnTo>
                <a:lnTo>
                  <a:pt x="87033" y="128930"/>
                </a:lnTo>
                <a:lnTo>
                  <a:pt x="97523" y="124180"/>
                </a:lnTo>
                <a:lnTo>
                  <a:pt x="100444" y="122948"/>
                </a:lnTo>
                <a:lnTo>
                  <a:pt x="105397" y="134632"/>
                </a:lnTo>
                <a:lnTo>
                  <a:pt x="102579" y="135839"/>
                </a:lnTo>
                <a:lnTo>
                  <a:pt x="92350" y="140462"/>
                </a:lnTo>
                <a:lnTo>
                  <a:pt x="82689" y="145135"/>
                </a:lnTo>
                <a:lnTo>
                  <a:pt x="73829" y="149758"/>
                </a:lnTo>
                <a:lnTo>
                  <a:pt x="65179" y="154609"/>
                </a:lnTo>
                <a:lnTo>
                  <a:pt x="60960" y="157187"/>
                </a:lnTo>
                <a:close/>
              </a:path>
              <a:path w="2136775" h="433069">
                <a:moveTo>
                  <a:pt x="102579" y="135839"/>
                </a:moveTo>
                <a:close/>
              </a:path>
              <a:path w="2136775" h="433069">
                <a:moveTo>
                  <a:pt x="92468" y="140404"/>
                </a:moveTo>
                <a:close/>
              </a:path>
              <a:path w="2136775" h="433069">
                <a:moveTo>
                  <a:pt x="92350" y="140462"/>
                </a:moveTo>
                <a:close/>
              </a:path>
              <a:path w="2136775" h="433069">
                <a:moveTo>
                  <a:pt x="82708" y="145135"/>
                </a:moveTo>
                <a:lnTo>
                  <a:pt x="82854" y="145059"/>
                </a:lnTo>
                <a:lnTo>
                  <a:pt x="82708" y="145135"/>
                </a:lnTo>
                <a:close/>
              </a:path>
              <a:path w="2136775" h="433069">
                <a:moveTo>
                  <a:pt x="73634" y="149860"/>
                </a:moveTo>
                <a:lnTo>
                  <a:pt x="73812" y="149758"/>
                </a:lnTo>
                <a:lnTo>
                  <a:pt x="73634" y="149860"/>
                </a:lnTo>
                <a:close/>
              </a:path>
              <a:path w="2136775" h="433069">
                <a:moveTo>
                  <a:pt x="65218" y="154585"/>
                </a:moveTo>
                <a:lnTo>
                  <a:pt x="65366" y="154495"/>
                </a:lnTo>
                <a:lnTo>
                  <a:pt x="65218" y="154585"/>
                </a:lnTo>
                <a:close/>
              </a:path>
              <a:path w="2136775" h="433069">
                <a:moveTo>
                  <a:pt x="65179" y="154609"/>
                </a:moveTo>
                <a:close/>
              </a:path>
              <a:path w="2136775" h="433069">
                <a:moveTo>
                  <a:pt x="140512" y="120904"/>
                </a:moveTo>
                <a:lnTo>
                  <a:pt x="171704" y="97155"/>
                </a:lnTo>
                <a:lnTo>
                  <a:pt x="184886" y="93179"/>
                </a:lnTo>
                <a:lnTo>
                  <a:pt x="188544" y="105346"/>
                </a:lnTo>
                <a:lnTo>
                  <a:pt x="175408" y="109296"/>
                </a:lnTo>
                <a:lnTo>
                  <a:pt x="161950" y="113563"/>
                </a:lnTo>
                <a:lnTo>
                  <a:pt x="148977" y="117906"/>
                </a:lnTo>
                <a:lnTo>
                  <a:pt x="140512" y="120904"/>
                </a:lnTo>
                <a:close/>
              </a:path>
              <a:path w="2136775" h="433069">
                <a:moveTo>
                  <a:pt x="175408" y="109296"/>
                </a:moveTo>
                <a:close/>
              </a:path>
              <a:path w="2136775" h="433069">
                <a:moveTo>
                  <a:pt x="161950" y="113563"/>
                </a:moveTo>
                <a:close/>
              </a:path>
              <a:path w="2136775" h="433069">
                <a:moveTo>
                  <a:pt x="148983" y="117906"/>
                </a:moveTo>
                <a:close/>
              </a:path>
              <a:path w="2136775" h="433069">
                <a:moveTo>
                  <a:pt x="225031" y="95300"/>
                </a:moveTo>
                <a:lnTo>
                  <a:pt x="263817" y="72771"/>
                </a:lnTo>
                <a:lnTo>
                  <a:pt x="271449" y="71069"/>
                </a:lnTo>
                <a:lnTo>
                  <a:pt x="274218" y="83464"/>
                </a:lnTo>
                <a:lnTo>
                  <a:pt x="266620" y="85153"/>
                </a:lnTo>
                <a:lnTo>
                  <a:pt x="250188" y="89001"/>
                </a:lnTo>
                <a:lnTo>
                  <a:pt x="234254" y="92913"/>
                </a:lnTo>
                <a:lnTo>
                  <a:pt x="225031" y="95300"/>
                </a:lnTo>
                <a:close/>
              </a:path>
              <a:path w="2136775" h="433069">
                <a:moveTo>
                  <a:pt x="266620" y="85153"/>
                </a:moveTo>
                <a:close/>
              </a:path>
              <a:path w="2136775" h="433069">
                <a:moveTo>
                  <a:pt x="250215" y="89001"/>
                </a:moveTo>
                <a:close/>
              </a:path>
              <a:path w="2136775" h="433069">
                <a:moveTo>
                  <a:pt x="234289" y="92913"/>
                </a:moveTo>
                <a:close/>
              </a:path>
              <a:path w="2136775" h="433069">
                <a:moveTo>
                  <a:pt x="311365" y="75577"/>
                </a:moveTo>
                <a:lnTo>
                  <a:pt x="308838" y="63131"/>
                </a:lnTo>
                <a:lnTo>
                  <a:pt x="316077" y="61658"/>
                </a:lnTo>
                <a:lnTo>
                  <a:pt x="334365" y="58127"/>
                </a:lnTo>
                <a:lnTo>
                  <a:pt x="358914" y="53657"/>
                </a:lnTo>
                <a:lnTo>
                  <a:pt x="361111" y="66167"/>
                </a:lnTo>
                <a:lnTo>
                  <a:pt x="355276" y="67195"/>
                </a:lnTo>
                <a:lnTo>
                  <a:pt x="336702" y="70612"/>
                </a:lnTo>
                <a:lnTo>
                  <a:pt x="318516" y="74129"/>
                </a:lnTo>
                <a:lnTo>
                  <a:pt x="311365" y="75577"/>
                </a:lnTo>
                <a:close/>
              </a:path>
              <a:path w="2136775" h="433069">
                <a:moveTo>
                  <a:pt x="355295" y="67195"/>
                </a:moveTo>
                <a:close/>
              </a:path>
              <a:path w="2136775" h="433069">
                <a:moveTo>
                  <a:pt x="318532" y="74126"/>
                </a:moveTo>
                <a:close/>
              </a:path>
              <a:path w="2136775" h="433069">
                <a:moveTo>
                  <a:pt x="318516" y="74129"/>
                </a:moveTo>
                <a:close/>
              </a:path>
              <a:path w="2136775" h="433069">
                <a:moveTo>
                  <a:pt x="398576" y="59829"/>
                </a:moveTo>
                <a:lnTo>
                  <a:pt x="396582" y="47282"/>
                </a:lnTo>
                <a:lnTo>
                  <a:pt x="411619" y="44894"/>
                </a:lnTo>
                <a:lnTo>
                  <a:pt x="446900" y="39649"/>
                </a:lnTo>
                <a:lnTo>
                  <a:pt x="448716" y="52222"/>
                </a:lnTo>
                <a:lnTo>
                  <a:pt x="433722" y="54381"/>
                </a:lnTo>
                <a:lnTo>
                  <a:pt x="413550" y="57442"/>
                </a:lnTo>
                <a:lnTo>
                  <a:pt x="398576" y="59829"/>
                </a:lnTo>
                <a:close/>
              </a:path>
              <a:path w="2136775" h="433069">
                <a:moveTo>
                  <a:pt x="433755" y="54381"/>
                </a:moveTo>
                <a:close/>
              </a:path>
              <a:path w="2136775" h="433069">
                <a:moveTo>
                  <a:pt x="486371" y="47091"/>
                </a:moveTo>
                <a:lnTo>
                  <a:pt x="484733" y="34493"/>
                </a:lnTo>
                <a:lnTo>
                  <a:pt x="535241" y="28308"/>
                </a:lnTo>
                <a:lnTo>
                  <a:pt x="536714" y="40919"/>
                </a:lnTo>
                <a:lnTo>
                  <a:pt x="518312" y="43078"/>
                </a:lnTo>
                <a:lnTo>
                  <a:pt x="496574" y="45758"/>
                </a:lnTo>
                <a:lnTo>
                  <a:pt x="486371" y="47091"/>
                </a:lnTo>
                <a:close/>
              </a:path>
              <a:path w="2136775" h="433069">
                <a:moveTo>
                  <a:pt x="496633" y="45758"/>
                </a:moveTo>
                <a:close/>
              </a:path>
              <a:path w="2136775" h="433069">
                <a:moveTo>
                  <a:pt x="574509" y="36791"/>
                </a:moveTo>
                <a:lnTo>
                  <a:pt x="573189" y="24168"/>
                </a:lnTo>
                <a:lnTo>
                  <a:pt x="623824" y="19215"/>
                </a:lnTo>
                <a:lnTo>
                  <a:pt x="624992" y="31864"/>
                </a:lnTo>
                <a:lnTo>
                  <a:pt x="608431" y="33388"/>
                </a:lnTo>
                <a:lnTo>
                  <a:pt x="585323" y="35661"/>
                </a:lnTo>
                <a:lnTo>
                  <a:pt x="574509" y="36791"/>
                </a:lnTo>
                <a:close/>
              </a:path>
              <a:path w="2136775" h="433069">
                <a:moveTo>
                  <a:pt x="585406" y="35661"/>
                </a:moveTo>
                <a:lnTo>
                  <a:pt x="585535" y="35648"/>
                </a:lnTo>
                <a:lnTo>
                  <a:pt x="585406" y="35661"/>
                </a:lnTo>
                <a:close/>
              </a:path>
              <a:path w="2136775" h="433069">
                <a:moveTo>
                  <a:pt x="662876" y="28587"/>
                </a:moveTo>
                <a:lnTo>
                  <a:pt x="661860" y="15925"/>
                </a:lnTo>
                <a:lnTo>
                  <a:pt x="712584" y="12077"/>
                </a:lnTo>
                <a:lnTo>
                  <a:pt x="713460" y="24739"/>
                </a:lnTo>
                <a:lnTo>
                  <a:pt x="703554" y="25438"/>
                </a:lnTo>
                <a:lnTo>
                  <a:pt x="679335" y="27254"/>
                </a:lnTo>
                <a:lnTo>
                  <a:pt x="662876" y="28587"/>
                </a:lnTo>
                <a:close/>
              </a:path>
              <a:path w="2136775" h="433069">
                <a:moveTo>
                  <a:pt x="751446" y="22225"/>
                </a:moveTo>
                <a:lnTo>
                  <a:pt x="750633" y="9550"/>
                </a:lnTo>
                <a:lnTo>
                  <a:pt x="801420" y="6680"/>
                </a:lnTo>
                <a:lnTo>
                  <a:pt x="802093" y="19367"/>
                </a:lnTo>
                <a:lnTo>
                  <a:pt x="777862" y="20662"/>
                </a:lnTo>
                <a:lnTo>
                  <a:pt x="752830" y="22136"/>
                </a:lnTo>
                <a:lnTo>
                  <a:pt x="751446" y="22225"/>
                </a:lnTo>
                <a:close/>
              </a:path>
              <a:path w="2136775" h="433069">
                <a:moveTo>
                  <a:pt x="840092" y="17589"/>
                </a:moveTo>
                <a:lnTo>
                  <a:pt x="839546" y="4902"/>
                </a:lnTo>
                <a:lnTo>
                  <a:pt x="890371" y="2946"/>
                </a:lnTo>
                <a:lnTo>
                  <a:pt x="890790" y="15646"/>
                </a:lnTo>
                <a:lnTo>
                  <a:pt x="880478" y="15976"/>
                </a:lnTo>
                <a:lnTo>
                  <a:pt x="854468" y="16967"/>
                </a:lnTo>
                <a:lnTo>
                  <a:pt x="840092" y="17589"/>
                </a:lnTo>
                <a:close/>
              </a:path>
              <a:path w="2136775" h="433069">
                <a:moveTo>
                  <a:pt x="928839" y="14503"/>
                </a:moveTo>
                <a:lnTo>
                  <a:pt x="928484" y="1816"/>
                </a:lnTo>
                <a:lnTo>
                  <a:pt x="979335" y="736"/>
                </a:lnTo>
                <a:lnTo>
                  <a:pt x="979563" y="13436"/>
                </a:lnTo>
                <a:lnTo>
                  <a:pt x="959789" y="13779"/>
                </a:lnTo>
                <a:lnTo>
                  <a:pt x="933145" y="14389"/>
                </a:lnTo>
                <a:lnTo>
                  <a:pt x="928839" y="14503"/>
                </a:lnTo>
                <a:close/>
              </a:path>
              <a:path w="2136775" h="433069">
                <a:moveTo>
                  <a:pt x="1017600" y="12941"/>
                </a:moveTo>
                <a:lnTo>
                  <a:pt x="1017498" y="241"/>
                </a:lnTo>
                <a:lnTo>
                  <a:pt x="1068260" y="0"/>
                </a:lnTo>
                <a:lnTo>
                  <a:pt x="1068273" y="12700"/>
                </a:lnTo>
                <a:lnTo>
                  <a:pt x="1040866" y="12776"/>
                </a:lnTo>
                <a:lnTo>
                  <a:pt x="1017600" y="12941"/>
                </a:lnTo>
                <a:close/>
              </a:path>
              <a:path w="2136775" h="433069">
                <a:moveTo>
                  <a:pt x="1157135" y="13436"/>
                </a:moveTo>
                <a:lnTo>
                  <a:pt x="1149858" y="13309"/>
                </a:lnTo>
                <a:lnTo>
                  <a:pt x="1122832" y="12979"/>
                </a:lnTo>
                <a:lnTo>
                  <a:pt x="1106398" y="12852"/>
                </a:lnTo>
                <a:lnTo>
                  <a:pt x="1106487" y="152"/>
                </a:lnTo>
                <a:lnTo>
                  <a:pt x="1157351" y="749"/>
                </a:lnTo>
                <a:lnTo>
                  <a:pt x="1157135" y="13436"/>
                </a:lnTo>
                <a:close/>
              </a:path>
              <a:path w="2136775" h="433069">
                <a:moveTo>
                  <a:pt x="1229817" y="15125"/>
                </a:moveTo>
                <a:lnTo>
                  <a:pt x="1203350" y="14389"/>
                </a:lnTo>
                <a:lnTo>
                  <a:pt x="1195197" y="14198"/>
                </a:lnTo>
                <a:lnTo>
                  <a:pt x="1195476" y="1511"/>
                </a:lnTo>
                <a:lnTo>
                  <a:pt x="1246327" y="2959"/>
                </a:lnTo>
                <a:lnTo>
                  <a:pt x="1245925" y="15112"/>
                </a:lnTo>
                <a:lnTo>
                  <a:pt x="1229791" y="15112"/>
                </a:lnTo>
                <a:close/>
              </a:path>
              <a:path w="2136775" h="433069">
                <a:moveTo>
                  <a:pt x="1245908" y="15646"/>
                </a:moveTo>
                <a:lnTo>
                  <a:pt x="1229791" y="15112"/>
                </a:lnTo>
                <a:lnTo>
                  <a:pt x="1245925" y="15112"/>
                </a:lnTo>
                <a:lnTo>
                  <a:pt x="1245908" y="15646"/>
                </a:lnTo>
                <a:close/>
              </a:path>
              <a:path w="2136775" h="433069">
                <a:moveTo>
                  <a:pt x="1334592" y="19380"/>
                </a:moveTo>
                <a:lnTo>
                  <a:pt x="1333334" y="19304"/>
                </a:lnTo>
                <a:lnTo>
                  <a:pt x="1307795" y="18072"/>
                </a:lnTo>
                <a:lnTo>
                  <a:pt x="1283919" y="17043"/>
                </a:lnTo>
                <a:lnTo>
                  <a:pt x="1284465" y="4356"/>
                </a:lnTo>
                <a:lnTo>
                  <a:pt x="1335277" y="6692"/>
                </a:lnTo>
                <a:lnTo>
                  <a:pt x="1334592" y="19380"/>
                </a:lnTo>
                <a:close/>
              </a:path>
              <a:path w="2136775" h="433069">
                <a:moveTo>
                  <a:pt x="1423225" y="24752"/>
                </a:moveTo>
                <a:lnTo>
                  <a:pt x="1408429" y="23723"/>
                </a:lnTo>
                <a:lnTo>
                  <a:pt x="1383665" y="22136"/>
                </a:lnTo>
                <a:lnTo>
                  <a:pt x="1372603" y="21488"/>
                </a:lnTo>
                <a:lnTo>
                  <a:pt x="1373352" y="8801"/>
                </a:lnTo>
                <a:lnTo>
                  <a:pt x="1424114" y="12090"/>
                </a:lnTo>
                <a:lnTo>
                  <a:pt x="1423225" y="24752"/>
                </a:lnTo>
                <a:close/>
              </a:path>
              <a:path w="2136775" h="433069">
                <a:moveTo>
                  <a:pt x="1511693" y="31877"/>
                </a:moveTo>
                <a:lnTo>
                  <a:pt x="1504734" y="31242"/>
                </a:lnTo>
                <a:lnTo>
                  <a:pt x="1481086" y="29184"/>
                </a:lnTo>
                <a:lnTo>
                  <a:pt x="1461147" y="27584"/>
                </a:lnTo>
                <a:lnTo>
                  <a:pt x="1462176" y="14922"/>
                </a:lnTo>
                <a:lnTo>
                  <a:pt x="1512862" y="19227"/>
                </a:lnTo>
                <a:lnTo>
                  <a:pt x="1511693" y="31877"/>
                </a:lnTo>
                <a:close/>
              </a:path>
              <a:path w="2136775" h="433069">
                <a:moveTo>
                  <a:pt x="1599971" y="40944"/>
                </a:moveTo>
                <a:lnTo>
                  <a:pt x="1596148" y="40500"/>
                </a:lnTo>
                <a:lnTo>
                  <a:pt x="1573771" y="38023"/>
                </a:lnTo>
                <a:lnTo>
                  <a:pt x="1551076" y="35648"/>
                </a:lnTo>
                <a:lnTo>
                  <a:pt x="1549590" y="35509"/>
                </a:lnTo>
                <a:lnTo>
                  <a:pt x="1550822" y="22872"/>
                </a:lnTo>
                <a:lnTo>
                  <a:pt x="1597596" y="27876"/>
                </a:lnTo>
                <a:lnTo>
                  <a:pt x="1601444" y="28333"/>
                </a:lnTo>
                <a:lnTo>
                  <a:pt x="1599971" y="40944"/>
                </a:lnTo>
                <a:close/>
              </a:path>
              <a:path w="2136775" h="433069">
                <a:moveTo>
                  <a:pt x="1687982" y="52247"/>
                </a:moveTo>
                <a:lnTo>
                  <a:pt x="1682140" y="51396"/>
                </a:lnTo>
                <a:lnTo>
                  <a:pt x="1661172" y="48526"/>
                </a:lnTo>
                <a:lnTo>
                  <a:pt x="1639849" y="45745"/>
                </a:lnTo>
                <a:lnTo>
                  <a:pt x="1637766" y="45491"/>
                </a:lnTo>
                <a:lnTo>
                  <a:pt x="1639316" y="32893"/>
                </a:lnTo>
                <a:lnTo>
                  <a:pt x="1683931" y="38823"/>
                </a:lnTo>
                <a:lnTo>
                  <a:pt x="1689798" y="39674"/>
                </a:lnTo>
                <a:lnTo>
                  <a:pt x="1687982" y="52247"/>
                </a:lnTo>
                <a:close/>
              </a:path>
              <a:path w="2136775" h="433069">
                <a:moveTo>
                  <a:pt x="1775574" y="66192"/>
                </a:moveTo>
                <a:lnTo>
                  <a:pt x="1762163" y="63842"/>
                </a:lnTo>
                <a:lnTo>
                  <a:pt x="1742744" y="60591"/>
                </a:lnTo>
                <a:lnTo>
                  <a:pt x="1725574" y="57861"/>
                </a:lnTo>
                <a:lnTo>
                  <a:pt x="1727568" y="45313"/>
                </a:lnTo>
                <a:lnTo>
                  <a:pt x="1764334" y="51333"/>
                </a:lnTo>
                <a:lnTo>
                  <a:pt x="1777771" y="53682"/>
                </a:lnTo>
                <a:lnTo>
                  <a:pt x="1775574" y="66192"/>
                </a:lnTo>
                <a:close/>
              </a:path>
              <a:path w="2136775" h="433069">
                <a:moveTo>
                  <a:pt x="1862467" y="83502"/>
                </a:moveTo>
                <a:lnTo>
                  <a:pt x="1852993" y="81381"/>
                </a:lnTo>
                <a:lnTo>
                  <a:pt x="1835696" y="77711"/>
                </a:lnTo>
                <a:lnTo>
                  <a:pt x="1817954" y="74117"/>
                </a:lnTo>
                <a:lnTo>
                  <a:pt x="1812925" y="73152"/>
                </a:lnTo>
                <a:lnTo>
                  <a:pt x="1815338" y="60680"/>
                </a:lnTo>
                <a:lnTo>
                  <a:pt x="1820443" y="61658"/>
                </a:lnTo>
                <a:lnTo>
                  <a:pt x="1838299" y="65278"/>
                </a:lnTo>
                <a:lnTo>
                  <a:pt x="1855724" y="68986"/>
                </a:lnTo>
                <a:lnTo>
                  <a:pt x="1865236" y="71107"/>
                </a:lnTo>
                <a:lnTo>
                  <a:pt x="1862467" y="83502"/>
                </a:lnTo>
                <a:close/>
              </a:path>
              <a:path w="2136775" h="433069">
                <a:moveTo>
                  <a:pt x="1948233" y="105092"/>
                </a:moveTo>
                <a:lnTo>
                  <a:pt x="1947151" y="105092"/>
                </a:lnTo>
                <a:lnTo>
                  <a:pt x="1932584" y="100939"/>
                </a:lnTo>
                <a:lnTo>
                  <a:pt x="1917623" y="96875"/>
                </a:lnTo>
                <a:lnTo>
                  <a:pt x="1902167" y="92887"/>
                </a:lnTo>
                <a:lnTo>
                  <a:pt x="1899424" y="92214"/>
                </a:lnTo>
                <a:lnTo>
                  <a:pt x="1902447" y="79883"/>
                </a:lnTo>
                <a:lnTo>
                  <a:pt x="1905304" y="80581"/>
                </a:lnTo>
                <a:lnTo>
                  <a:pt x="1920900" y="84607"/>
                </a:lnTo>
                <a:lnTo>
                  <a:pt x="1936026" y="88709"/>
                </a:lnTo>
                <a:lnTo>
                  <a:pt x="1951799" y="93230"/>
                </a:lnTo>
                <a:lnTo>
                  <a:pt x="1948233" y="105092"/>
                </a:lnTo>
                <a:close/>
              </a:path>
              <a:path w="2136775" h="433069">
                <a:moveTo>
                  <a:pt x="1948141" y="105397"/>
                </a:moveTo>
                <a:lnTo>
                  <a:pt x="1947065" y="105067"/>
                </a:lnTo>
                <a:lnTo>
                  <a:pt x="1948233" y="105092"/>
                </a:lnTo>
                <a:lnTo>
                  <a:pt x="1948141" y="105397"/>
                </a:lnTo>
                <a:close/>
              </a:path>
              <a:path w="2136775" h="433069">
                <a:moveTo>
                  <a:pt x="2023960" y="117906"/>
                </a:moveTo>
                <a:lnTo>
                  <a:pt x="1987550" y="117906"/>
                </a:lnTo>
                <a:lnTo>
                  <a:pt x="1984286" y="116814"/>
                </a:lnTo>
                <a:lnTo>
                  <a:pt x="1988312" y="104762"/>
                </a:lnTo>
                <a:lnTo>
                  <a:pt x="1991626" y="105879"/>
                </a:lnTo>
                <a:lnTo>
                  <a:pt x="2004263" y="110350"/>
                </a:lnTo>
                <a:lnTo>
                  <a:pt x="2016366" y="114884"/>
                </a:lnTo>
                <a:lnTo>
                  <a:pt x="2023960" y="117906"/>
                </a:lnTo>
                <a:close/>
              </a:path>
              <a:path w="2136775" h="433069">
                <a:moveTo>
                  <a:pt x="2034565" y="122300"/>
                </a:moveTo>
                <a:lnTo>
                  <a:pt x="1999970" y="122300"/>
                </a:lnTo>
                <a:lnTo>
                  <a:pt x="1987435" y="117868"/>
                </a:lnTo>
                <a:lnTo>
                  <a:pt x="2023960" y="117906"/>
                </a:lnTo>
                <a:lnTo>
                  <a:pt x="2027948" y="119494"/>
                </a:lnTo>
                <a:lnTo>
                  <a:pt x="2034565" y="122300"/>
                </a:lnTo>
                <a:close/>
              </a:path>
              <a:path w="2136775" h="433069">
                <a:moveTo>
                  <a:pt x="2032746" y="131267"/>
                </a:moveTo>
                <a:lnTo>
                  <a:pt x="2023186" y="131267"/>
                </a:lnTo>
                <a:lnTo>
                  <a:pt x="2011730" y="126707"/>
                </a:lnTo>
                <a:lnTo>
                  <a:pt x="1999856" y="122262"/>
                </a:lnTo>
                <a:lnTo>
                  <a:pt x="2034565" y="122300"/>
                </a:lnTo>
                <a:lnTo>
                  <a:pt x="2036241" y="123012"/>
                </a:lnTo>
                <a:lnTo>
                  <a:pt x="2032746" y="131267"/>
                </a:lnTo>
                <a:close/>
              </a:path>
              <a:path w="2136775" h="433069">
                <a:moveTo>
                  <a:pt x="2031288" y="134708"/>
                </a:moveTo>
                <a:lnTo>
                  <a:pt x="2023068" y="131220"/>
                </a:lnTo>
                <a:lnTo>
                  <a:pt x="2032746" y="131267"/>
                </a:lnTo>
                <a:lnTo>
                  <a:pt x="2031288" y="134708"/>
                </a:lnTo>
                <a:close/>
              </a:path>
              <a:path w="2136775" h="433069">
                <a:moveTo>
                  <a:pt x="2094805" y="154609"/>
                </a:moveTo>
                <a:lnTo>
                  <a:pt x="2071357" y="154609"/>
                </a:lnTo>
                <a:lnTo>
                  <a:pt x="2064918" y="151003"/>
                </a:lnTo>
                <a:lnTo>
                  <a:pt x="2071141" y="139928"/>
                </a:lnTo>
                <a:lnTo>
                  <a:pt x="2077669" y="143598"/>
                </a:lnTo>
                <a:lnTo>
                  <a:pt x="2085924" y="148628"/>
                </a:lnTo>
                <a:lnTo>
                  <a:pt x="2093607" y="153733"/>
                </a:lnTo>
                <a:lnTo>
                  <a:pt x="2094805" y="154609"/>
                </a:lnTo>
                <a:close/>
              </a:path>
              <a:path w="2136775" h="433069">
                <a:moveTo>
                  <a:pt x="2101302" y="159410"/>
                </a:moveTo>
                <a:lnTo>
                  <a:pt x="2079218" y="159410"/>
                </a:lnTo>
                <a:lnTo>
                  <a:pt x="2071163" y="154501"/>
                </a:lnTo>
                <a:lnTo>
                  <a:pt x="2071357" y="154609"/>
                </a:lnTo>
                <a:lnTo>
                  <a:pt x="2094805" y="154609"/>
                </a:lnTo>
                <a:lnTo>
                  <a:pt x="2100706" y="158927"/>
                </a:lnTo>
                <a:lnTo>
                  <a:pt x="2101302" y="159410"/>
                </a:lnTo>
                <a:close/>
              </a:path>
              <a:path w="2136775" h="433069">
                <a:moveTo>
                  <a:pt x="2107251" y="164236"/>
                </a:moveTo>
                <a:lnTo>
                  <a:pt x="2086457" y="164236"/>
                </a:lnTo>
                <a:lnTo>
                  <a:pt x="2079146" y="159366"/>
                </a:lnTo>
                <a:lnTo>
                  <a:pt x="2101302" y="159410"/>
                </a:lnTo>
                <a:lnTo>
                  <a:pt x="2107251" y="164236"/>
                </a:lnTo>
                <a:close/>
              </a:path>
              <a:path w="2136775" h="433069">
                <a:moveTo>
                  <a:pt x="2112571" y="169075"/>
                </a:moveTo>
                <a:lnTo>
                  <a:pt x="2093074" y="169075"/>
                </a:lnTo>
                <a:lnTo>
                  <a:pt x="2086426" y="164215"/>
                </a:lnTo>
                <a:lnTo>
                  <a:pt x="2107251" y="164236"/>
                </a:lnTo>
                <a:lnTo>
                  <a:pt x="2112571" y="169075"/>
                </a:lnTo>
                <a:close/>
              </a:path>
              <a:path w="2136775" h="433069">
                <a:moveTo>
                  <a:pt x="2110189" y="173951"/>
                </a:moveTo>
                <a:lnTo>
                  <a:pt x="2099056" y="173941"/>
                </a:lnTo>
                <a:lnTo>
                  <a:pt x="2098802" y="173710"/>
                </a:lnTo>
                <a:lnTo>
                  <a:pt x="2093005" y="169025"/>
                </a:lnTo>
                <a:lnTo>
                  <a:pt x="2112571" y="169075"/>
                </a:lnTo>
                <a:lnTo>
                  <a:pt x="2113102" y="169557"/>
                </a:lnTo>
                <a:lnTo>
                  <a:pt x="2113889" y="170370"/>
                </a:lnTo>
                <a:lnTo>
                  <a:pt x="2110189" y="173951"/>
                </a:lnTo>
                <a:close/>
              </a:path>
              <a:path w="2136775" h="433069">
                <a:moveTo>
                  <a:pt x="2099055" y="173941"/>
                </a:moveTo>
                <a:lnTo>
                  <a:pt x="2098771" y="173710"/>
                </a:lnTo>
                <a:lnTo>
                  <a:pt x="2099055" y="173941"/>
                </a:lnTo>
                <a:close/>
              </a:path>
              <a:path w="2136775" h="433069">
                <a:moveTo>
                  <a:pt x="2105164" y="178816"/>
                </a:moveTo>
                <a:lnTo>
                  <a:pt x="2104415" y="178816"/>
                </a:lnTo>
                <a:lnTo>
                  <a:pt x="2099055" y="173941"/>
                </a:lnTo>
                <a:lnTo>
                  <a:pt x="2110189" y="173951"/>
                </a:lnTo>
                <a:lnTo>
                  <a:pt x="2105164" y="178816"/>
                </a:lnTo>
                <a:close/>
              </a:path>
              <a:path w="2136775" h="433069">
                <a:moveTo>
                  <a:pt x="2104771" y="179197"/>
                </a:moveTo>
                <a:lnTo>
                  <a:pt x="2104248" y="178663"/>
                </a:lnTo>
                <a:lnTo>
                  <a:pt x="2104415" y="178816"/>
                </a:lnTo>
                <a:lnTo>
                  <a:pt x="2105164" y="178816"/>
                </a:lnTo>
                <a:lnTo>
                  <a:pt x="2104771" y="179197"/>
                </a:lnTo>
                <a:close/>
              </a:path>
              <a:path w="2136775" h="433069">
                <a:moveTo>
                  <a:pt x="2136134" y="209727"/>
                </a:moveTo>
                <a:lnTo>
                  <a:pt x="2123287" y="209727"/>
                </a:lnTo>
                <a:lnTo>
                  <a:pt x="2122931" y="208127"/>
                </a:lnTo>
                <a:lnTo>
                  <a:pt x="2135314" y="205346"/>
                </a:lnTo>
                <a:lnTo>
                  <a:pt x="2135720" y="207149"/>
                </a:lnTo>
                <a:lnTo>
                  <a:pt x="2136134" y="209727"/>
                </a:lnTo>
                <a:close/>
              </a:path>
              <a:path w="2136775" h="433069">
                <a:moveTo>
                  <a:pt x="2136394" y="212051"/>
                </a:moveTo>
                <a:lnTo>
                  <a:pt x="2123643" y="212051"/>
                </a:lnTo>
                <a:lnTo>
                  <a:pt x="2123592" y="211645"/>
                </a:lnTo>
                <a:lnTo>
                  <a:pt x="2123232" y="209482"/>
                </a:lnTo>
                <a:lnTo>
                  <a:pt x="2123287" y="209727"/>
                </a:lnTo>
                <a:lnTo>
                  <a:pt x="2136134" y="209727"/>
                </a:lnTo>
                <a:lnTo>
                  <a:pt x="2136216" y="210235"/>
                </a:lnTo>
                <a:lnTo>
                  <a:pt x="2136394" y="212051"/>
                </a:lnTo>
                <a:close/>
              </a:path>
              <a:path w="2136775" h="433069">
                <a:moveTo>
                  <a:pt x="2123614" y="211874"/>
                </a:moveTo>
                <a:lnTo>
                  <a:pt x="2123578" y="211645"/>
                </a:lnTo>
                <a:lnTo>
                  <a:pt x="2123614" y="211874"/>
                </a:lnTo>
                <a:close/>
              </a:path>
              <a:path w="2136775" h="433069">
                <a:moveTo>
                  <a:pt x="2136549" y="214363"/>
                </a:moveTo>
                <a:lnTo>
                  <a:pt x="2123859" y="214363"/>
                </a:lnTo>
                <a:lnTo>
                  <a:pt x="2123833" y="213956"/>
                </a:lnTo>
                <a:lnTo>
                  <a:pt x="2123614" y="211874"/>
                </a:lnTo>
                <a:lnTo>
                  <a:pt x="2123643" y="212051"/>
                </a:lnTo>
                <a:lnTo>
                  <a:pt x="2136394" y="212051"/>
                </a:lnTo>
                <a:lnTo>
                  <a:pt x="2136521" y="213347"/>
                </a:lnTo>
                <a:lnTo>
                  <a:pt x="2136549" y="214363"/>
                </a:lnTo>
                <a:close/>
              </a:path>
              <a:path w="2136775" h="433069">
                <a:moveTo>
                  <a:pt x="2123839" y="214163"/>
                </a:moveTo>
                <a:lnTo>
                  <a:pt x="2123819" y="213956"/>
                </a:lnTo>
                <a:lnTo>
                  <a:pt x="2123839" y="214163"/>
                </a:lnTo>
                <a:close/>
              </a:path>
              <a:path w="2136775" h="433069">
                <a:moveTo>
                  <a:pt x="2136604" y="216674"/>
                </a:moveTo>
                <a:lnTo>
                  <a:pt x="2123909" y="216674"/>
                </a:lnTo>
                <a:lnTo>
                  <a:pt x="2123839" y="214163"/>
                </a:lnTo>
                <a:lnTo>
                  <a:pt x="2123859" y="214363"/>
                </a:lnTo>
                <a:lnTo>
                  <a:pt x="2136549" y="214363"/>
                </a:lnTo>
                <a:lnTo>
                  <a:pt x="2136604" y="216674"/>
                </a:lnTo>
                <a:close/>
              </a:path>
              <a:path w="2136775" h="433069">
                <a:moveTo>
                  <a:pt x="2136538" y="218973"/>
                </a:moveTo>
                <a:lnTo>
                  <a:pt x="2123833" y="218973"/>
                </a:lnTo>
                <a:lnTo>
                  <a:pt x="2123859" y="218579"/>
                </a:lnTo>
                <a:lnTo>
                  <a:pt x="2123904" y="216471"/>
                </a:lnTo>
                <a:lnTo>
                  <a:pt x="2123909" y="216674"/>
                </a:lnTo>
                <a:lnTo>
                  <a:pt x="2136604" y="216674"/>
                </a:lnTo>
                <a:lnTo>
                  <a:pt x="2136538" y="218973"/>
                </a:lnTo>
                <a:close/>
              </a:path>
              <a:path w="2136775" h="433069">
                <a:moveTo>
                  <a:pt x="2123839" y="218782"/>
                </a:moveTo>
                <a:lnTo>
                  <a:pt x="2123844" y="218579"/>
                </a:lnTo>
                <a:lnTo>
                  <a:pt x="2123839" y="218782"/>
                </a:lnTo>
                <a:close/>
              </a:path>
              <a:path w="2136775" h="433069">
                <a:moveTo>
                  <a:pt x="2136354" y="221284"/>
                </a:moveTo>
                <a:lnTo>
                  <a:pt x="2123592" y="221284"/>
                </a:lnTo>
                <a:lnTo>
                  <a:pt x="2123643" y="220891"/>
                </a:lnTo>
                <a:lnTo>
                  <a:pt x="2123839" y="218782"/>
                </a:lnTo>
                <a:lnTo>
                  <a:pt x="2123833" y="218973"/>
                </a:lnTo>
                <a:lnTo>
                  <a:pt x="2136538" y="218973"/>
                </a:lnTo>
                <a:lnTo>
                  <a:pt x="2136521" y="219583"/>
                </a:lnTo>
                <a:lnTo>
                  <a:pt x="2136354" y="221284"/>
                </a:lnTo>
                <a:close/>
              </a:path>
              <a:path w="2136775" h="433069">
                <a:moveTo>
                  <a:pt x="2123612" y="221085"/>
                </a:moveTo>
                <a:lnTo>
                  <a:pt x="2123631" y="220891"/>
                </a:lnTo>
                <a:lnTo>
                  <a:pt x="2123612" y="221085"/>
                </a:lnTo>
                <a:close/>
              </a:path>
              <a:path w="2136775" h="433069">
                <a:moveTo>
                  <a:pt x="2136073" y="223583"/>
                </a:moveTo>
                <a:lnTo>
                  <a:pt x="2123211" y="223583"/>
                </a:lnTo>
                <a:lnTo>
                  <a:pt x="2123287" y="223202"/>
                </a:lnTo>
                <a:lnTo>
                  <a:pt x="2123612" y="221085"/>
                </a:lnTo>
                <a:lnTo>
                  <a:pt x="2123592" y="221284"/>
                </a:lnTo>
                <a:lnTo>
                  <a:pt x="2136354" y="221284"/>
                </a:lnTo>
                <a:lnTo>
                  <a:pt x="2136216" y="222694"/>
                </a:lnTo>
                <a:lnTo>
                  <a:pt x="2136073" y="223583"/>
                </a:lnTo>
                <a:close/>
              </a:path>
              <a:path w="2136775" h="433069">
                <a:moveTo>
                  <a:pt x="2123235" y="223431"/>
                </a:moveTo>
                <a:lnTo>
                  <a:pt x="2123272" y="223202"/>
                </a:lnTo>
                <a:lnTo>
                  <a:pt x="2123235" y="223431"/>
                </a:lnTo>
                <a:close/>
              </a:path>
              <a:path w="2136775" h="433069">
                <a:moveTo>
                  <a:pt x="2135695" y="225894"/>
                </a:moveTo>
                <a:lnTo>
                  <a:pt x="2122678" y="225894"/>
                </a:lnTo>
                <a:lnTo>
                  <a:pt x="2122779" y="225513"/>
                </a:lnTo>
                <a:lnTo>
                  <a:pt x="2123235" y="223431"/>
                </a:lnTo>
                <a:lnTo>
                  <a:pt x="2123211" y="223583"/>
                </a:lnTo>
                <a:lnTo>
                  <a:pt x="2136073" y="223583"/>
                </a:lnTo>
                <a:lnTo>
                  <a:pt x="2135695" y="225894"/>
                </a:lnTo>
                <a:close/>
              </a:path>
              <a:path w="2136775" h="433069">
                <a:moveTo>
                  <a:pt x="2122707" y="225763"/>
                </a:moveTo>
                <a:lnTo>
                  <a:pt x="2122764" y="225513"/>
                </a:lnTo>
                <a:lnTo>
                  <a:pt x="2122707" y="225763"/>
                </a:lnTo>
                <a:close/>
              </a:path>
              <a:path w="2136775" h="433069">
                <a:moveTo>
                  <a:pt x="2135179" y="228206"/>
                </a:moveTo>
                <a:lnTo>
                  <a:pt x="2122004" y="228206"/>
                </a:lnTo>
                <a:lnTo>
                  <a:pt x="2122119" y="227850"/>
                </a:lnTo>
                <a:lnTo>
                  <a:pt x="2122707" y="225763"/>
                </a:lnTo>
                <a:lnTo>
                  <a:pt x="2122678" y="225894"/>
                </a:lnTo>
                <a:lnTo>
                  <a:pt x="2135695" y="225894"/>
                </a:lnTo>
                <a:lnTo>
                  <a:pt x="2135179" y="228206"/>
                </a:lnTo>
                <a:close/>
              </a:path>
              <a:path w="2136775" h="433069">
                <a:moveTo>
                  <a:pt x="2122053" y="228036"/>
                </a:moveTo>
                <a:lnTo>
                  <a:pt x="2122107" y="227850"/>
                </a:lnTo>
                <a:lnTo>
                  <a:pt x="2122053" y="228036"/>
                </a:lnTo>
                <a:close/>
              </a:path>
              <a:path w="2136775" h="433069">
                <a:moveTo>
                  <a:pt x="2134556" y="230517"/>
                </a:moveTo>
                <a:lnTo>
                  <a:pt x="2121179" y="230517"/>
                </a:lnTo>
                <a:lnTo>
                  <a:pt x="2121369" y="230035"/>
                </a:lnTo>
                <a:lnTo>
                  <a:pt x="2122053" y="228036"/>
                </a:lnTo>
                <a:lnTo>
                  <a:pt x="2122004" y="228206"/>
                </a:lnTo>
                <a:lnTo>
                  <a:pt x="2135179" y="228206"/>
                </a:lnTo>
                <a:lnTo>
                  <a:pt x="2135035" y="228854"/>
                </a:lnTo>
                <a:lnTo>
                  <a:pt x="2134556" y="230517"/>
                </a:lnTo>
                <a:close/>
              </a:path>
              <a:path w="2136775" h="433069">
                <a:moveTo>
                  <a:pt x="2121275" y="230245"/>
                </a:moveTo>
                <a:lnTo>
                  <a:pt x="2121349" y="230035"/>
                </a:lnTo>
                <a:lnTo>
                  <a:pt x="2121275" y="230245"/>
                </a:lnTo>
                <a:close/>
              </a:path>
              <a:path w="2136775" h="433069">
                <a:moveTo>
                  <a:pt x="2132906" y="235343"/>
                </a:moveTo>
                <a:lnTo>
                  <a:pt x="2118982" y="235343"/>
                </a:lnTo>
                <a:lnTo>
                  <a:pt x="2119287" y="234772"/>
                </a:lnTo>
                <a:lnTo>
                  <a:pt x="2121275" y="230245"/>
                </a:lnTo>
                <a:lnTo>
                  <a:pt x="2121179" y="230517"/>
                </a:lnTo>
                <a:lnTo>
                  <a:pt x="2134556" y="230517"/>
                </a:lnTo>
                <a:lnTo>
                  <a:pt x="2134158" y="231902"/>
                </a:lnTo>
                <a:lnTo>
                  <a:pt x="2133066" y="234988"/>
                </a:lnTo>
                <a:lnTo>
                  <a:pt x="2132906" y="235343"/>
                </a:lnTo>
                <a:close/>
              </a:path>
              <a:path w="2136775" h="433069">
                <a:moveTo>
                  <a:pt x="2119073" y="235140"/>
                </a:moveTo>
                <a:lnTo>
                  <a:pt x="2119239" y="234772"/>
                </a:lnTo>
                <a:lnTo>
                  <a:pt x="2119073" y="235140"/>
                </a:lnTo>
                <a:close/>
              </a:path>
              <a:path w="2136775" h="433069">
                <a:moveTo>
                  <a:pt x="2130791" y="240055"/>
                </a:moveTo>
                <a:lnTo>
                  <a:pt x="2116226" y="240055"/>
                </a:lnTo>
                <a:lnTo>
                  <a:pt x="2116543" y="239560"/>
                </a:lnTo>
                <a:lnTo>
                  <a:pt x="2119073" y="235140"/>
                </a:lnTo>
                <a:lnTo>
                  <a:pt x="2118982" y="235343"/>
                </a:lnTo>
                <a:lnTo>
                  <a:pt x="2132906" y="235343"/>
                </a:lnTo>
                <a:lnTo>
                  <a:pt x="2130791" y="240055"/>
                </a:lnTo>
                <a:close/>
              </a:path>
              <a:path w="2136775" h="433069">
                <a:moveTo>
                  <a:pt x="2116376" y="239796"/>
                </a:moveTo>
                <a:lnTo>
                  <a:pt x="2116513" y="239560"/>
                </a:lnTo>
                <a:lnTo>
                  <a:pt x="2116376" y="239796"/>
                </a:lnTo>
                <a:close/>
              </a:path>
              <a:path w="2136775" h="433069">
                <a:moveTo>
                  <a:pt x="2116226" y="240055"/>
                </a:moveTo>
                <a:lnTo>
                  <a:pt x="2116376" y="239796"/>
                </a:lnTo>
                <a:lnTo>
                  <a:pt x="2116543" y="239560"/>
                </a:lnTo>
                <a:lnTo>
                  <a:pt x="2116226" y="240055"/>
                </a:lnTo>
                <a:close/>
              </a:path>
              <a:path w="2136775" h="433069">
                <a:moveTo>
                  <a:pt x="2128161" y="244792"/>
                </a:moveTo>
                <a:lnTo>
                  <a:pt x="2112835" y="244792"/>
                </a:lnTo>
                <a:lnTo>
                  <a:pt x="2113153" y="244386"/>
                </a:lnTo>
                <a:lnTo>
                  <a:pt x="2116376" y="239796"/>
                </a:lnTo>
                <a:lnTo>
                  <a:pt x="2116226" y="240055"/>
                </a:lnTo>
                <a:lnTo>
                  <a:pt x="2130791" y="240055"/>
                </a:lnTo>
                <a:lnTo>
                  <a:pt x="2130437" y="240842"/>
                </a:lnTo>
                <a:lnTo>
                  <a:pt x="2128161" y="244792"/>
                </a:lnTo>
                <a:close/>
              </a:path>
              <a:path w="2136775" h="433069">
                <a:moveTo>
                  <a:pt x="2112960" y="244615"/>
                </a:moveTo>
                <a:lnTo>
                  <a:pt x="2113123" y="244386"/>
                </a:lnTo>
                <a:lnTo>
                  <a:pt x="2112960" y="244615"/>
                </a:lnTo>
                <a:close/>
              </a:path>
              <a:path w="2136775" h="433069">
                <a:moveTo>
                  <a:pt x="2118982" y="257213"/>
                </a:moveTo>
                <a:lnTo>
                  <a:pt x="2109241" y="249059"/>
                </a:lnTo>
                <a:lnTo>
                  <a:pt x="2112960" y="244615"/>
                </a:lnTo>
                <a:lnTo>
                  <a:pt x="2112835" y="244792"/>
                </a:lnTo>
                <a:lnTo>
                  <a:pt x="2128161" y="244792"/>
                </a:lnTo>
                <a:lnTo>
                  <a:pt x="2127084" y="246659"/>
                </a:lnTo>
                <a:lnTo>
                  <a:pt x="2123059" y="252336"/>
                </a:lnTo>
                <a:lnTo>
                  <a:pt x="2118982" y="257213"/>
                </a:lnTo>
                <a:close/>
              </a:path>
              <a:path w="2136775" h="433069">
                <a:moveTo>
                  <a:pt x="2082391" y="273659"/>
                </a:moveTo>
                <a:lnTo>
                  <a:pt x="2079002" y="273659"/>
                </a:lnTo>
                <a:lnTo>
                  <a:pt x="2079218" y="273519"/>
                </a:lnTo>
                <a:lnTo>
                  <a:pt x="2081352" y="272097"/>
                </a:lnTo>
                <a:lnTo>
                  <a:pt x="2082391" y="273659"/>
                </a:lnTo>
                <a:close/>
              </a:path>
              <a:path w="2136775" h="433069">
                <a:moveTo>
                  <a:pt x="2079149" y="273562"/>
                </a:moveTo>
                <a:close/>
              </a:path>
              <a:path w="2136775" h="433069">
                <a:moveTo>
                  <a:pt x="2085566" y="278434"/>
                </a:moveTo>
                <a:lnTo>
                  <a:pt x="2071154" y="278434"/>
                </a:lnTo>
                <a:lnTo>
                  <a:pt x="2071357" y="278320"/>
                </a:lnTo>
                <a:lnTo>
                  <a:pt x="2079149" y="273562"/>
                </a:lnTo>
                <a:lnTo>
                  <a:pt x="2079002" y="273659"/>
                </a:lnTo>
                <a:lnTo>
                  <a:pt x="2082391" y="273659"/>
                </a:lnTo>
                <a:lnTo>
                  <a:pt x="2085566" y="278434"/>
                </a:lnTo>
                <a:close/>
              </a:path>
              <a:path w="2136775" h="433069">
                <a:moveTo>
                  <a:pt x="2071160" y="278430"/>
                </a:moveTo>
                <a:lnTo>
                  <a:pt x="2071341" y="278320"/>
                </a:lnTo>
                <a:lnTo>
                  <a:pt x="2071160" y="278430"/>
                </a:lnTo>
                <a:close/>
              </a:path>
              <a:path w="2136775" h="433069">
                <a:moveTo>
                  <a:pt x="2042718" y="307073"/>
                </a:moveTo>
                <a:lnTo>
                  <a:pt x="2037486" y="295490"/>
                </a:lnTo>
                <a:lnTo>
                  <a:pt x="2044192" y="292468"/>
                </a:lnTo>
                <a:lnTo>
                  <a:pt x="2053831" y="287794"/>
                </a:lnTo>
                <a:lnTo>
                  <a:pt x="2062886" y="283083"/>
                </a:lnTo>
                <a:lnTo>
                  <a:pt x="2071160" y="278430"/>
                </a:lnTo>
                <a:lnTo>
                  <a:pt x="2085566" y="278434"/>
                </a:lnTo>
                <a:lnTo>
                  <a:pt x="2088388" y="282676"/>
                </a:lnTo>
                <a:lnTo>
                  <a:pt x="2085924" y="284302"/>
                </a:lnTo>
                <a:lnTo>
                  <a:pt x="2077669" y="289331"/>
                </a:lnTo>
                <a:lnTo>
                  <a:pt x="2068842" y="294297"/>
                </a:lnTo>
                <a:lnTo>
                  <a:pt x="2059444" y="299186"/>
                </a:lnTo>
                <a:lnTo>
                  <a:pt x="2049500" y="303999"/>
                </a:lnTo>
                <a:lnTo>
                  <a:pt x="2042718" y="307073"/>
                </a:lnTo>
                <a:close/>
              </a:path>
              <a:path w="2136775" h="433069">
                <a:moveTo>
                  <a:pt x="2062708" y="283171"/>
                </a:moveTo>
                <a:lnTo>
                  <a:pt x="2062867" y="283083"/>
                </a:lnTo>
                <a:lnTo>
                  <a:pt x="2062708" y="283171"/>
                </a:lnTo>
                <a:close/>
              </a:path>
              <a:path w="2136775" h="433069">
                <a:moveTo>
                  <a:pt x="2053666" y="287870"/>
                </a:moveTo>
                <a:lnTo>
                  <a:pt x="2053812" y="287794"/>
                </a:lnTo>
                <a:lnTo>
                  <a:pt x="2053666" y="287870"/>
                </a:lnTo>
                <a:close/>
              </a:path>
              <a:path w="2136775" h="433069">
                <a:moveTo>
                  <a:pt x="2044039" y="292531"/>
                </a:moveTo>
                <a:lnTo>
                  <a:pt x="2044170" y="292468"/>
                </a:lnTo>
                <a:lnTo>
                  <a:pt x="2044039" y="292531"/>
                </a:lnTo>
                <a:close/>
              </a:path>
              <a:path w="2136775" h="433069">
                <a:moveTo>
                  <a:pt x="1958428" y="337705"/>
                </a:moveTo>
                <a:lnTo>
                  <a:pt x="1954784" y="325539"/>
                </a:lnTo>
                <a:lnTo>
                  <a:pt x="1961121" y="323634"/>
                </a:lnTo>
                <a:lnTo>
                  <a:pt x="1974596" y="319366"/>
                </a:lnTo>
                <a:lnTo>
                  <a:pt x="1987550" y="315023"/>
                </a:lnTo>
                <a:lnTo>
                  <a:pt x="1999970" y="310629"/>
                </a:lnTo>
                <a:lnTo>
                  <a:pt x="2002574" y="309651"/>
                </a:lnTo>
                <a:lnTo>
                  <a:pt x="2007031" y="321538"/>
                </a:lnTo>
                <a:lnTo>
                  <a:pt x="2004263" y="322580"/>
                </a:lnTo>
                <a:lnTo>
                  <a:pt x="1991626" y="327050"/>
                </a:lnTo>
                <a:lnTo>
                  <a:pt x="1978482" y="331457"/>
                </a:lnTo>
                <a:lnTo>
                  <a:pt x="1964829" y="335788"/>
                </a:lnTo>
                <a:lnTo>
                  <a:pt x="1958428" y="337705"/>
                </a:lnTo>
                <a:close/>
              </a:path>
              <a:path w="2136775" h="433069">
                <a:moveTo>
                  <a:pt x="1999856" y="310667"/>
                </a:moveTo>
                <a:close/>
              </a:path>
              <a:path w="2136775" h="433069">
                <a:moveTo>
                  <a:pt x="1987435" y="315061"/>
                </a:moveTo>
                <a:close/>
              </a:path>
              <a:path w="2136775" h="433069">
                <a:moveTo>
                  <a:pt x="1974494" y="319392"/>
                </a:moveTo>
                <a:close/>
              </a:path>
              <a:path w="2136775" h="433069">
                <a:moveTo>
                  <a:pt x="1961032" y="323659"/>
                </a:moveTo>
                <a:close/>
              </a:path>
              <a:path w="2136775" h="433069">
                <a:moveTo>
                  <a:pt x="1918335" y="336054"/>
                </a:moveTo>
                <a:lnTo>
                  <a:pt x="1917623" y="336054"/>
                </a:lnTo>
                <a:lnTo>
                  <a:pt x="1918284" y="335864"/>
                </a:lnTo>
                <a:lnTo>
                  <a:pt x="1918335" y="336054"/>
                </a:lnTo>
                <a:close/>
              </a:path>
              <a:path w="2136775" h="433069">
                <a:moveTo>
                  <a:pt x="1919417" y="340042"/>
                </a:moveTo>
                <a:lnTo>
                  <a:pt x="1902167" y="340042"/>
                </a:lnTo>
                <a:lnTo>
                  <a:pt x="1917687" y="336029"/>
                </a:lnTo>
                <a:lnTo>
                  <a:pt x="1918335" y="336054"/>
                </a:lnTo>
                <a:lnTo>
                  <a:pt x="1919417" y="340042"/>
                </a:lnTo>
                <a:close/>
              </a:path>
              <a:path w="2136775" h="433069">
                <a:moveTo>
                  <a:pt x="1920478" y="343954"/>
                </a:moveTo>
                <a:lnTo>
                  <a:pt x="1886242" y="343954"/>
                </a:lnTo>
                <a:lnTo>
                  <a:pt x="1902244" y="340017"/>
                </a:lnTo>
                <a:lnTo>
                  <a:pt x="1919417" y="340042"/>
                </a:lnTo>
                <a:lnTo>
                  <a:pt x="1920478" y="343954"/>
                </a:lnTo>
                <a:close/>
              </a:path>
              <a:path w="2136775" h="433069">
                <a:moveTo>
                  <a:pt x="1872005" y="360311"/>
                </a:moveTo>
                <a:lnTo>
                  <a:pt x="1869236" y="347916"/>
                </a:lnTo>
                <a:lnTo>
                  <a:pt x="1869909" y="347776"/>
                </a:lnTo>
                <a:lnTo>
                  <a:pt x="1886305" y="343928"/>
                </a:lnTo>
                <a:lnTo>
                  <a:pt x="1920478" y="343954"/>
                </a:lnTo>
                <a:lnTo>
                  <a:pt x="1921611" y="348132"/>
                </a:lnTo>
                <a:lnTo>
                  <a:pt x="1905304" y="352348"/>
                </a:lnTo>
                <a:lnTo>
                  <a:pt x="1889239" y="356298"/>
                </a:lnTo>
                <a:lnTo>
                  <a:pt x="1872005" y="360311"/>
                </a:lnTo>
                <a:close/>
              </a:path>
              <a:path w="2136775" h="433069">
                <a:moveTo>
                  <a:pt x="1869846" y="347789"/>
                </a:moveTo>
                <a:close/>
              </a:path>
              <a:path w="2136775" h="433069">
                <a:moveTo>
                  <a:pt x="1832697" y="358813"/>
                </a:moveTo>
                <a:lnTo>
                  <a:pt x="1817954" y="358813"/>
                </a:lnTo>
                <a:lnTo>
                  <a:pt x="1832114" y="355942"/>
                </a:lnTo>
                <a:lnTo>
                  <a:pt x="1832697" y="358813"/>
                </a:lnTo>
                <a:close/>
              </a:path>
              <a:path w="2136775" h="433069">
                <a:moveTo>
                  <a:pt x="1833411" y="362331"/>
                </a:moveTo>
                <a:lnTo>
                  <a:pt x="1799780" y="362331"/>
                </a:lnTo>
                <a:lnTo>
                  <a:pt x="1818004" y="358800"/>
                </a:lnTo>
                <a:lnTo>
                  <a:pt x="1832697" y="358813"/>
                </a:lnTo>
                <a:lnTo>
                  <a:pt x="1833411" y="362331"/>
                </a:lnTo>
                <a:close/>
              </a:path>
              <a:path w="2136775" h="433069">
                <a:moveTo>
                  <a:pt x="1784654" y="378028"/>
                </a:moveTo>
                <a:lnTo>
                  <a:pt x="1782343" y="365531"/>
                </a:lnTo>
                <a:lnTo>
                  <a:pt x="1799831" y="362318"/>
                </a:lnTo>
                <a:lnTo>
                  <a:pt x="1833411" y="362331"/>
                </a:lnTo>
                <a:lnTo>
                  <a:pt x="1834642" y="368388"/>
                </a:lnTo>
                <a:lnTo>
                  <a:pt x="1802155" y="374802"/>
                </a:lnTo>
                <a:lnTo>
                  <a:pt x="1784654" y="378028"/>
                </a:lnTo>
                <a:close/>
              </a:path>
              <a:path w="2136775" h="433069">
                <a:moveTo>
                  <a:pt x="1744965" y="372338"/>
                </a:moveTo>
                <a:lnTo>
                  <a:pt x="1742744" y="372338"/>
                </a:lnTo>
                <a:lnTo>
                  <a:pt x="1744903" y="371970"/>
                </a:lnTo>
                <a:lnTo>
                  <a:pt x="1744965" y="372338"/>
                </a:lnTo>
                <a:close/>
              </a:path>
              <a:path w="2136775" h="433069">
                <a:moveTo>
                  <a:pt x="1745494" y="375500"/>
                </a:moveTo>
                <a:lnTo>
                  <a:pt x="1722932" y="375500"/>
                </a:lnTo>
                <a:lnTo>
                  <a:pt x="1742795" y="372325"/>
                </a:lnTo>
                <a:lnTo>
                  <a:pt x="1744965" y="372338"/>
                </a:lnTo>
                <a:lnTo>
                  <a:pt x="1745494" y="375500"/>
                </a:lnTo>
                <a:close/>
              </a:path>
              <a:path w="2136775" h="433069">
                <a:moveTo>
                  <a:pt x="1746005" y="378561"/>
                </a:moveTo>
                <a:lnTo>
                  <a:pt x="1702727" y="378561"/>
                </a:lnTo>
                <a:lnTo>
                  <a:pt x="1722970" y="375488"/>
                </a:lnTo>
                <a:lnTo>
                  <a:pt x="1745494" y="375500"/>
                </a:lnTo>
                <a:lnTo>
                  <a:pt x="1746005" y="378561"/>
                </a:lnTo>
                <a:close/>
              </a:path>
              <a:path w="2136775" h="433069">
                <a:moveTo>
                  <a:pt x="1696656" y="392264"/>
                </a:moveTo>
                <a:lnTo>
                  <a:pt x="1694840" y="379691"/>
                </a:lnTo>
                <a:lnTo>
                  <a:pt x="1702765" y="378548"/>
                </a:lnTo>
                <a:lnTo>
                  <a:pt x="1746005" y="378561"/>
                </a:lnTo>
                <a:lnTo>
                  <a:pt x="1746999" y="384505"/>
                </a:lnTo>
                <a:lnTo>
                  <a:pt x="1704606" y="391121"/>
                </a:lnTo>
                <a:lnTo>
                  <a:pt x="1696656" y="392264"/>
                </a:lnTo>
                <a:close/>
              </a:path>
              <a:path w="2136775" h="433069">
                <a:moveTo>
                  <a:pt x="1657478" y="387184"/>
                </a:moveTo>
                <a:lnTo>
                  <a:pt x="1639849" y="387184"/>
                </a:lnTo>
                <a:lnTo>
                  <a:pt x="1657184" y="384924"/>
                </a:lnTo>
                <a:lnTo>
                  <a:pt x="1657478" y="387184"/>
                </a:lnTo>
                <a:close/>
              </a:path>
              <a:path w="2136775" h="433069">
                <a:moveTo>
                  <a:pt x="1657827" y="389864"/>
                </a:moveTo>
                <a:lnTo>
                  <a:pt x="1618170" y="389864"/>
                </a:lnTo>
                <a:lnTo>
                  <a:pt x="1639887" y="387172"/>
                </a:lnTo>
                <a:lnTo>
                  <a:pt x="1657478" y="387184"/>
                </a:lnTo>
                <a:lnTo>
                  <a:pt x="1657827" y="389864"/>
                </a:lnTo>
                <a:close/>
              </a:path>
              <a:path w="2136775" h="433069">
                <a:moveTo>
                  <a:pt x="1608327" y="403796"/>
                </a:moveTo>
                <a:lnTo>
                  <a:pt x="1606854" y="391185"/>
                </a:lnTo>
                <a:lnTo>
                  <a:pt x="1618208" y="389851"/>
                </a:lnTo>
                <a:lnTo>
                  <a:pt x="1657827" y="389864"/>
                </a:lnTo>
                <a:lnTo>
                  <a:pt x="1658823" y="397522"/>
                </a:lnTo>
                <a:lnTo>
                  <a:pt x="1608327" y="403796"/>
                </a:lnTo>
                <a:close/>
              </a:path>
              <a:path w="2136775" h="433069">
                <a:moveTo>
                  <a:pt x="1569268" y="397281"/>
                </a:moveTo>
                <a:lnTo>
                  <a:pt x="1551076" y="397281"/>
                </a:lnTo>
                <a:lnTo>
                  <a:pt x="1569072" y="395401"/>
                </a:lnTo>
                <a:lnTo>
                  <a:pt x="1569268" y="397281"/>
                </a:lnTo>
                <a:close/>
              </a:path>
              <a:path w="2136775" h="433069">
                <a:moveTo>
                  <a:pt x="1519770" y="413054"/>
                </a:moveTo>
                <a:lnTo>
                  <a:pt x="1518602" y="400418"/>
                </a:lnTo>
                <a:lnTo>
                  <a:pt x="1528102" y="399542"/>
                </a:lnTo>
                <a:lnTo>
                  <a:pt x="1551114" y="397268"/>
                </a:lnTo>
                <a:lnTo>
                  <a:pt x="1569268" y="397281"/>
                </a:lnTo>
                <a:lnTo>
                  <a:pt x="1570393" y="408025"/>
                </a:lnTo>
                <a:lnTo>
                  <a:pt x="1519770" y="413054"/>
                </a:lnTo>
                <a:close/>
              </a:path>
              <a:path w="2136775" h="433069">
                <a:moveTo>
                  <a:pt x="1431023" y="420357"/>
                </a:moveTo>
                <a:lnTo>
                  <a:pt x="1430147" y="407695"/>
                </a:lnTo>
                <a:lnTo>
                  <a:pt x="1432966" y="407492"/>
                </a:lnTo>
                <a:lnTo>
                  <a:pt x="1457198" y="405676"/>
                </a:lnTo>
                <a:lnTo>
                  <a:pt x="1480718" y="403771"/>
                </a:lnTo>
                <a:lnTo>
                  <a:pt x="1481747" y="416433"/>
                </a:lnTo>
                <a:lnTo>
                  <a:pt x="1433868" y="420166"/>
                </a:lnTo>
                <a:lnTo>
                  <a:pt x="1431023" y="420357"/>
                </a:lnTo>
                <a:close/>
              </a:path>
              <a:path w="2136775" h="433069">
                <a:moveTo>
                  <a:pt x="1342199" y="425869"/>
                </a:moveTo>
                <a:lnTo>
                  <a:pt x="1341513" y="413181"/>
                </a:lnTo>
                <a:lnTo>
                  <a:pt x="1358658" y="412267"/>
                </a:lnTo>
                <a:lnTo>
                  <a:pt x="1383690" y="410794"/>
                </a:lnTo>
                <a:lnTo>
                  <a:pt x="1392161" y="410248"/>
                </a:lnTo>
                <a:lnTo>
                  <a:pt x="1392974" y="422922"/>
                </a:lnTo>
                <a:lnTo>
                  <a:pt x="1342199" y="425869"/>
                </a:lnTo>
                <a:close/>
              </a:path>
              <a:path w="2136775" h="433069">
                <a:moveTo>
                  <a:pt x="1253248" y="429755"/>
                </a:moveTo>
                <a:lnTo>
                  <a:pt x="1252829" y="417055"/>
                </a:lnTo>
                <a:lnTo>
                  <a:pt x="1256042" y="416953"/>
                </a:lnTo>
                <a:lnTo>
                  <a:pt x="1282052" y="415963"/>
                </a:lnTo>
                <a:lnTo>
                  <a:pt x="1303527" y="415036"/>
                </a:lnTo>
                <a:lnTo>
                  <a:pt x="1304074" y="427723"/>
                </a:lnTo>
                <a:lnTo>
                  <a:pt x="1253248" y="429755"/>
                </a:lnTo>
                <a:close/>
              </a:path>
              <a:path w="2136775" h="433069">
                <a:moveTo>
                  <a:pt x="1164285" y="432066"/>
                </a:moveTo>
                <a:lnTo>
                  <a:pt x="1164056" y="419366"/>
                </a:lnTo>
                <a:lnTo>
                  <a:pt x="1176731" y="419150"/>
                </a:lnTo>
                <a:lnTo>
                  <a:pt x="1203375" y="418541"/>
                </a:lnTo>
                <a:lnTo>
                  <a:pt x="1214780" y="418223"/>
                </a:lnTo>
                <a:lnTo>
                  <a:pt x="1215136" y="430923"/>
                </a:lnTo>
                <a:lnTo>
                  <a:pt x="1164285" y="432066"/>
                </a:lnTo>
                <a:close/>
              </a:path>
              <a:path w="2136775" h="433069">
                <a:moveTo>
                  <a:pt x="1075296" y="432917"/>
                </a:moveTo>
                <a:lnTo>
                  <a:pt x="1075258" y="420217"/>
                </a:lnTo>
                <a:lnTo>
                  <a:pt x="1095654" y="420166"/>
                </a:lnTo>
                <a:lnTo>
                  <a:pt x="1122870" y="419950"/>
                </a:lnTo>
                <a:lnTo>
                  <a:pt x="1125994" y="419912"/>
                </a:lnTo>
                <a:lnTo>
                  <a:pt x="1126159" y="432612"/>
                </a:lnTo>
                <a:lnTo>
                  <a:pt x="1075296" y="432917"/>
                </a:lnTo>
                <a:close/>
              </a:path>
              <a:path w="2136775" h="433069">
                <a:moveTo>
                  <a:pt x="1037132" y="432828"/>
                </a:moveTo>
                <a:lnTo>
                  <a:pt x="986269" y="432308"/>
                </a:lnTo>
                <a:lnTo>
                  <a:pt x="986485" y="419620"/>
                </a:lnTo>
                <a:lnTo>
                  <a:pt x="1013688" y="419950"/>
                </a:lnTo>
                <a:lnTo>
                  <a:pt x="1037221" y="420128"/>
                </a:lnTo>
                <a:lnTo>
                  <a:pt x="1037132" y="432828"/>
                </a:lnTo>
                <a:close/>
              </a:path>
              <a:path w="2136775" h="433069">
                <a:moveTo>
                  <a:pt x="948143" y="431584"/>
                </a:moveTo>
                <a:lnTo>
                  <a:pt x="897293" y="430212"/>
                </a:lnTo>
                <a:lnTo>
                  <a:pt x="897712" y="417512"/>
                </a:lnTo>
                <a:lnTo>
                  <a:pt x="906741" y="417817"/>
                </a:lnTo>
                <a:lnTo>
                  <a:pt x="933183" y="418541"/>
                </a:lnTo>
                <a:lnTo>
                  <a:pt x="948436" y="418884"/>
                </a:lnTo>
                <a:lnTo>
                  <a:pt x="948143" y="431584"/>
                </a:lnTo>
                <a:close/>
              </a:path>
              <a:path w="2136775" h="433069">
                <a:moveTo>
                  <a:pt x="859193" y="428853"/>
                </a:moveTo>
                <a:lnTo>
                  <a:pt x="808380" y="426593"/>
                </a:lnTo>
                <a:lnTo>
                  <a:pt x="808990" y="413905"/>
                </a:lnTo>
                <a:lnTo>
                  <a:pt x="828725" y="414858"/>
                </a:lnTo>
                <a:lnTo>
                  <a:pt x="854506" y="415963"/>
                </a:lnTo>
                <a:lnTo>
                  <a:pt x="859675" y="416166"/>
                </a:lnTo>
                <a:lnTo>
                  <a:pt x="859193" y="428853"/>
                </a:lnTo>
                <a:close/>
              </a:path>
              <a:path w="2136775" h="433069">
                <a:moveTo>
                  <a:pt x="770267" y="424548"/>
                </a:moveTo>
                <a:lnTo>
                  <a:pt x="719493" y="421335"/>
                </a:lnTo>
                <a:lnTo>
                  <a:pt x="720382" y="408673"/>
                </a:lnTo>
                <a:lnTo>
                  <a:pt x="728091" y="409206"/>
                </a:lnTo>
                <a:lnTo>
                  <a:pt x="752868" y="410794"/>
                </a:lnTo>
                <a:lnTo>
                  <a:pt x="771004" y="411861"/>
                </a:lnTo>
                <a:lnTo>
                  <a:pt x="770267" y="424548"/>
                </a:lnTo>
                <a:close/>
              </a:path>
              <a:path w="2136775" h="433069">
                <a:moveTo>
                  <a:pt x="681456" y="418566"/>
                </a:moveTo>
                <a:lnTo>
                  <a:pt x="678357" y="418338"/>
                </a:lnTo>
                <a:lnTo>
                  <a:pt x="630758" y="414350"/>
                </a:lnTo>
                <a:lnTo>
                  <a:pt x="631863" y="401700"/>
                </a:lnTo>
                <a:lnTo>
                  <a:pt x="655434" y="403745"/>
                </a:lnTo>
                <a:lnTo>
                  <a:pt x="679361" y="405676"/>
                </a:lnTo>
                <a:lnTo>
                  <a:pt x="682409" y="405904"/>
                </a:lnTo>
                <a:lnTo>
                  <a:pt x="681456" y="418566"/>
                </a:lnTo>
                <a:close/>
              </a:path>
              <a:path w="2136775" h="433069">
                <a:moveTo>
                  <a:pt x="592759" y="410756"/>
                </a:moveTo>
                <a:lnTo>
                  <a:pt x="542163" y="405409"/>
                </a:lnTo>
                <a:lnTo>
                  <a:pt x="543560" y="392785"/>
                </a:lnTo>
                <a:lnTo>
                  <a:pt x="562749" y="394906"/>
                </a:lnTo>
                <a:lnTo>
                  <a:pt x="585444" y="397281"/>
                </a:lnTo>
                <a:lnTo>
                  <a:pt x="594004" y="398119"/>
                </a:lnTo>
                <a:lnTo>
                  <a:pt x="592759" y="410756"/>
                </a:lnTo>
                <a:close/>
              </a:path>
              <a:path w="2136775" h="433069">
                <a:moveTo>
                  <a:pt x="504253" y="400913"/>
                </a:moveTo>
                <a:lnTo>
                  <a:pt x="495058" y="399783"/>
                </a:lnTo>
                <a:lnTo>
                  <a:pt x="453796" y="394271"/>
                </a:lnTo>
                <a:lnTo>
                  <a:pt x="455523" y="381685"/>
                </a:lnTo>
                <a:lnTo>
                  <a:pt x="475348" y="384403"/>
                </a:lnTo>
                <a:lnTo>
                  <a:pt x="496671" y="387184"/>
                </a:lnTo>
                <a:lnTo>
                  <a:pt x="505802" y="388315"/>
                </a:lnTo>
                <a:lnTo>
                  <a:pt x="504253" y="400913"/>
                </a:lnTo>
                <a:close/>
              </a:path>
              <a:path w="2136775" h="433069">
                <a:moveTo>
                  <a:pt x="416013" y="388708"/>
                </a:moveTo>
                <a:lnTo>
                  <a:pt x="411619" y="388035"/>
                </a:lnTo>
                <a:lnTo>
                  <a:pt x="365747" y="380466"/>
                </a:lnTo>
                <a:lnTo>
                  <a:pt x="367944" y="367957"/>
                </a:lnTo>
                <a:lnTo>
                  <a:pt x="374382" y="369087"/>
                </a:lnTo>
                <a:lnTo>
                  <a:pt x="393804" y="372338"/>
                </a:lnTo>
                <a:lnTo>
                  <a:pt x="413634" y="375500"/>
                </a:lnTo>
                <a:lnTo>
                  <a:pt x="417918" y="376148"/>
                </a:lnTo>
                <a:lnTo>
                  <a:pt x="416013" y="388708"/>
                </a:lnTo>
                <a:close/>
              </a:path>
              <a:path w="2136775" h="433069">
                <a:moveTo>
                  <a:pt x="328155" y="373595"/>
                </a:moveTo>
                <a:lnTo>
                  <a:pt x="316077" y="371271"/>
                </a:lnTo>
                <a:lnTo>
                  <a:pt x="298221" y="367652"/>
                </a:lnTo>
                <a:lnTo>
                  <a:pt x="278218" y="363372"/>
                </a:lnTo>
                <a:lnTo>
                  <a:pt x="280974" y="350977"/>
                </a:lnTo>
                <a:lnTo>
                  <a:pt x="283536" y="351548"/>
                </a:lnTo>
                <a:lnTo>
                  <a:pt x="300777" y="355206"/>
                </a:lnTo>
                <a:lnTo>
                  <a:pt x="318516" y="358800"/>
                </a:lnTo>
                <a:lnTo>
                  <a:pt x="330568" y="361137"/>
                </a:lnTo>
                <a:lnTo>
                  <a:pt x="328155" y="373595"/>
                </a:lnTo>
                <a:close/>
              </a:path>
              <a:path w="2136775" h="433069">
                <a:moveTo>
                  <a:pt x="240969" y="354736"/>
                </a:moveTo>
                <a:lnTo>
                  <a:pt x="231216" y="352348"/>
                </a:lnTo>
                <a:lnTo>
                  <a:pt x="215620" y="348322"/>
                </a:lnTo>
                <a:lnTo>
                  <a:pt x="200494" y="344220"/>
                </a:lnTo>
                <a:lnTo>
                  <a:pt x="191630" y="341680"/>
                </a:lnTo>
                <a:lnTo>
                  <a:pt x="195122" y="329476"/>
                </a:lnTo>
                <a:lnTo>
                  <a:pt x="203953" y="331990"/>
                </a:lnTo>
                <a:lnTo>
                  <a:pt x="218931" y="336054"/>
                </a:lnTo>
                <a:lnTo>
                  <a:pt x="234353" y="340042"/>
                </a:lnTo>
                <a:lnTo>
                  <a:pt x="243992" y="342404"/>
                </a:lnTo>
                <a:lnTo>
                  <a:pt x="240969" y="354736"/>
                </a:lnTo>
                <a:close/>
              </a:path>
              <a:path w="2136775" h="433069">
                <a:moveTo>
                  <a:pt x="154940" y="330415"/>
                </a:moveTo>
                <a:lnTo>
                  <a:pt x="108572" y="313436"/>
                </a:lnTo>
                <a:lnTo>
                  <a:pt x="106819" y="312686"/>
                </a:lnTo>
                <a:lnTo>
                  <a:pt x="111772" y="301002"/>
                </a:lnTo>
                <a:lnTo>
                  <a:pt x="113341" y="301663"/>
                </a:lnTo>
                <a:lnTo>
                  <a:pt x="124790" y="306222"/>
                </a:lnTo>
                <a:lnTo>
                  <a:pt x="136670" y="310667"/>
                </a:lnTo>
                <a:lnTo>
                  <a:pt x="149097" y="315061"/>
                </a:lnTo>
                <a:lnTo>
                  <a:pt x="158965" y="318376"/>
                </a:lnTo>
                <a:lnTo>
                  <a:pt x="154940" y="330415"/>
                </a:lnTo>
                <a:close/>
              </a:path>
              <a:path w="2136775" h="433069">
                <a:moveTo>
                  <a:pt x="71818" y="296443"/>
                </a:moveTo>
                <a:lnTo>
                  <a:pt x="35826" y="274015"/>
                </a:lnTo>
                <a:lnTo>
                  <a:pt x="28143" y="267665"/>
                </a:lnTo>
                <a:lnTo>
                  <a:pt x="36677" y="258267"/>
                </a:lnTo>
                <a:lnTo>
                  <a:pt x="37478" y="258991"/>
                </a:lnTo>
                <a:lnTo>
                  <a:pt x="43465" y="263855"/>
                </a:lnTo>
                <a:lnTo>
                  <a:pt x="50066" y="268693"/>
                </a:lnTo>
                <a:lnTo>
                  <a:pt x="57518" y="273659"/>
                </a:lnTo>
                <a:lnTo>
                  <a:pt x="65179" y="278320"/>
                </a:lnTo>
                <a:lnTo>
                  <a:pt x="73654" y="283083"/>
                </a:lnTo>
                <a:lnTo>
                  <a:pt x="77685" y="285178"/>
                </a:lnTo>
                <a:lnTo>
                  <a:pt x="71818" y="296443"/>
                </a:lnTo>
                <a:close/>
              </a:path>
              <a:path w="2136775" h="433069">
                <a:moveTo>
                  <a:pt x="37704" y="259195"/>
                </a:moveTo>
                <a:lnTo>
                  <a:pt x="37452" y="258991"/>
                </a:lnTo>
                <a:lnTo>
                  <a:pt x="37704" y="259195"/>
                </a:lnTo>
                <a:close/>
              </a:path>
              <a:path w="2136775" h="433069">
                <a:moveTo>
                  <a:pt x="57543" y="273659"/>
                </a:moveTo>
                <a:lnTo>
                  <a:pt x="57315" y="273519"/>
                </a:lnTo>
                <a:lnTo>
                  <a:pt x="57543" y="27365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50176" y="2636710"/>
            <a:ext cx="1029969" cy="785495"/>
          </a:xfrm>
          <a:custGeom>
            <a:avLst/>
            <a:gdLst/>
            <a:ahLst/>
            <a:cxnLst/>
            <a:rect l="l" t="t" r="r" b="b"/>
            <a:pathLst>
              <a:path w="1029970" h="785495">
                <a:moveTo>
                  <a:pt x="11493" y="785075"/>
                </a:moveTo>
                <a:lnTo>
                  <a:pt x="0" y="769886"/>
                </a:lnTo>
                <a:lnTo>
                  <a:pt x="60782" y="723925"/>
                </a:lnTo>
                <a:lnTo>
                  <a:pt x="72275" y="739114"/>
                </a:lnTo>
                <a:lnTo>
                  <a:pt x="11493" y="785075"/>
                </a:lnTo>
                <a:close/>
              </a:path>
              <a:path w="1029970" h="785495">
                <a:moveTo>
                  <a:pt x="117855" y="704646"/>
                </a:moveTo>
                <a:lnTo>
                  <a:pt x="106362" y="689444"/>
                </a:lnTo>
                <a:lnTo>
                  <a:pt x="167144" y="643483"/>
                </a:lnTo>
                <a:lnTo>
                  <a:pt x="178625" y="658685"/>
                </a:lnTo>
                <a:lnTo>
                  <a:pt x="117855" y="704646"/>
                </a:lnTo>
                <a:close/>
              </a:path>
              <a:path w="1029970" h="785495">
                <a:moveTo>
                  <a:pt x="224218" y="624204"/>
                </a:moveTo>
                <a:lnTo>
                  <a:pt x="212725" y="609015"/>
                </a:lnTo>
                <a:lnTo>
                  <a:pt x="273494" y="563054"/>
                </a:lnTo>
                <a:lnTo>
                  <a:pt x="284988" y="578243"/>
                </a:lnTo>
                <a:lnTo>
                  <a:pt x="224218" y="624204"/>
                </a:lnTo>
                <a:close/>
              </a:path>
              <a:path w="1029970" h="785495">
                <a:moveTo>
                  <a:pt x="330568" y="543775"/>
                </a:moveTo>
                <a:lnTo>
                  <a:pt x="319087" y="528574"/>
                </a:lnTo>
                <a:lnTo>
                  <a:pt x="379856" y="482612"/>
                </a:lnTo>
                <a:lnTo>
                  <a:pt x="391350" y="497801"/>
                </a:lnTo>
                <a:lnTo>
                  <a:pt x="330568" y="543775"/>
                </a:lnTo>
                <a:close/>
              </a:path>
              <a:path w="1029970" h="785495">
                <a:moveTo>
                  <a:pt x="436930" y="463334"/>
                </a:moveTo>
                <a:lnTo>
                  <a:pt x="425437" y="448144"/>
                </a:lnTo>
                <a:lnTo>
                  <a:pt x="486219" y="402183"/>
                </a:lnTo>
                <a:lnTo>
                  <a:pt x="497713" y="417372"/>
                </a:lnTo>
                <a:lnTo>
                  <a:pt x="436930" y="463334"/>
                </a:lnTo>
                <a:close/>
              </a:path>
              <a:path w="1029970" h="785495">
                <a:moveTo>
                  <a:pt x="543293" y="382904"/>
                </a:moveTo>
                <a:lnTo>
                  <a:pt x="531799" y="367703"/>
                </a:lnTo>
                <a:lnTo>
                  <a:pt x="592569" y="321741"/>
                </a:lnTo>
                <a:lnTo>
                  <a:pt x="604062" y="336931"/>
                </a:lnTo>
                <a:lnTo>
                  <a:pt x="543293" y="382904"/>
                </a:lnTo>
                <a:close/>
              </a:path>
              <a:path w="1029970" h="785495">
                <a:moveTo>
                  <a:pt x="649643" y="302463"/>
                </a:moveTo>
                <a:lnTo>
                  <a:pt x="638162" y="287274"/>
                </a:lnTo>
                <a:lnTo>
                  <a:pt x="698931" y="241300"/>
                </a:lnTo>
                <a:lnTo>
                  <a:pt x="710425" y="256501"/>
                </a:lnTo>
                <a:lnTo>
                  <a:pt x="649643" y="302463"/>
                </a:lnTo>
                <a:close/>
              </a:path>
              <a:path w="1029970" h="785495">
                <a:moveTo>
                  <a:pt x="756005" y="222021"/>
                </a:moveTo>
                <a:lnTo>
                  <a:pt x="744512" y="206832"/>
                </a:lnTo>
                <a:lnTo>
                  <a:pt x="805294" y="160870"/>
                </a:lnTo>
                <a:lnTo>
                  <a:pt x="816787" y="176060"/>
                </a:lnTo>
                <a:lnTo>
                  <a:pt x="756005" y="222021"/>
                </a:lnTo>
                <a:close/>
              </a:path>
              <a:path w="1029970" h="785495">
                <a:moveTo>
                  <a:pt x="862368" y="141592"/>
                </a:moveTo>
                <a:lnTo>
                  <a:pt x="850874" y="126390"/>
                </a:lnTo>
                <a:lnTo>
                  <a:pt x="911656" y="80429"/>
                </a:lnTo>
                <a:lnTo>
                  <a:pt x="923137" y="95631"/>
                </a:lnTo>
                <a:lnTo>
                  <a:pt x="862368" y="141592"/>
                </a:lnTo>
                <a:close/>
              </a:path>
              <a:path w="1029970" h="785495">
                <a:moveTo>
                  <a:pt x="968730" y="61150"/>
                </a:moveTo>
                <a:lnTo>
                  <a:pt x="957237" y="45961"/>
                </a:lnTo>
                <a:lnTo>
                  <a:pt x="1018006" y="0"/>
                </a:lnTo>
                <a:lnTo>
                  <a:pt x="1029500" y="15189"/>
                </a:lnTo>
                <a:lnTo>
                  <a:pt x="968730" y="611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51763" y="340466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85113" y="340466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18463" y="340466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651813" y="340466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85163" y="340466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18513" y="340466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051863" y="340466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85213" y="340466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318563" y="340466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451913" y="340466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585263" y="3404666"/>
            <a:ext cx="34925" cy="19050"/>
          </a:xfrm>
          <a:custGeom>
            <a:avLst/>
            <a:gdLst/>
            <a:ahLst/>
            <a:cxnLst/>
            <a:rect l="l" t="t" r="r" b="b"/>
            <a:pathLst>
              <a:path w="34925" h="19050">
                <a:moveTo>
                  <a:pt x="34505" y="19050"/>
                </a:moveTo>
                <a:lnTo>
                  <a:pt x="0" y="19050"/>
                </a:lnTo>
                <a:lnTo>
                  <a:pt x="0" y="0"/>
                </a:lnTo>
                <a:lnTo>
                  <a:pt x="34505" y="0"/>
                </a:lnTo>
                <a:lnTo>
                  <a:pt x="34505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239927" y="15439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39927" y="167733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239927" y="175353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239927" y="188688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239927" y="19630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239927" y="209643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239927" y="217263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239927" y="230598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239927" y="23821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39927" y="251553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239927" y="259173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239927" y="272508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239927" y="28012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239927" y="293463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239927" y="301083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239927" y="314418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239927" y="32203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239927" y="335373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239927" y="342993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39927" y="356328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239927" y="36394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39927" y="377283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39927" y="384903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39927" y="398238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239927" y="40585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239927" y="419193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239927" y="426813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239927" y="440148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239927" y="44776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239927" y="461103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239927" y="468723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239927" y="4820589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239927" y="4896789"/>
            <a:ext cx="19050" cy="67310"/>
          </a:xfrm>
          <a:custGeom>
            <a:avLst/>
            <a:gdLst/>
            <a:ahLst/>
            <a:cxnLst/>
            <a:rect l="l" t="t" r="r" b="b"/>
            <a:pathLst>
              <a:path w="19050" h="67310">
                <a:moveTo>
                  <a:pt x="19050" y="67195"/>
                </a:moveTo>
                <a:lnTo>
                  <a:pt x="0" y="67195"/>
                </a:lnTo>
                <a:lnTo>
                  <a:pt x="0" y="0"/>
                </a:lnTo>
                <a:lnTo>
                  <a:pt x="19050" y="0"/>
                </a:lnTo>
                <a:lnTo>
                  <a:pt x="19050" y="6719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254430" y="260445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343330" y="260445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432230" y="260445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521130" y="260445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610030" y="260445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698930" y="260445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787830" y="260445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876730" y="260445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965630" y="260445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054530" y="260445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143430" y="260445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232330" y="260445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210043" y="3378187"/>
            <a:ext cx="71755" cy="72390"/>
          </a:xfrm>
          <a:custGeom>
            <a:avLst/>
            <a:gdLst/>
            <a:ahLst/>
            <a:cxnLst/>
            <a:rect l="l" t="t" r="r" b="b"/>
            <a:pathLst>
              <a:path w="71754" h="72389">
                <a:moveTo>
                  <a:pt x="35471" y="72008"/>
                </a:moveTo>
                <a:lnTo>
                  <a:pt x="21463" y="69173"/>
                </a:lnTo>
                <a:lnTo>
                  <a:pt x="10077" y="61410"/>
                </a:lnTo>
                <a:lnTo>
                  <a:pt x="2520" y="49838"/>
                </a:lnTo>
                <a:lnTo>
                  <a:pt x="0" y="35572"/>
                </a:lnTo>
                <a:lnTo>
                  <a:pt x="2520" y="21811"/>
                </a:lnTo>
                <a:lnTo>
                  <a:pt x="10077" y="10494"/>
                </a:lnTo>
                <a:lnTo>
                  <a:pt x="21463" y="2823"/>
                </a:lnTo>
                <a:lnTo>
                  <a:pt x="35471" y="0"/>
                </a:lnTo>
                <a:lnTo>
                  <a:pt x="49479" y="2830"/>
                </a:lnTo>
                <a:lnTo>
                  <a:pt x="60920" y="10548"/>
                </a:lnTo>
                <a:lnTo>
                  <a:pt x="68634" y="21993"/>
                </a:lnTo>
                <a:lnTo>
                  <a:pt x="71462" y="36004"/>
                </a:lnTo>
                <a:lnTo>
                  <a:pt x="68634" y="50020"/>
                </a:lnTo>
                <a:lnTo>
                  <a:pt x="60920" y="61464"/>
                </a:lnTo>
                <a:lnTo>
                  <a:pt x="49479" y="69180"/>
                </a:lnTo>
                <a:lnTo>
                  <a:pt x="35471" y="72008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203164" y="337183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90" h="85089">
                <a:moveTo>
                  <a:pt x="42350" y="84708"/>
                </a:moveTo>
                <a:lnTo>
                  <a:pt x="7222" y="66039"/>
                </a:lnTo>
                <a:lnTo>
                  <a:pt x="0" y="42671"/>
                </a:lnTo>
                <a:lnTo>
                  <a:pt x="0" y="42037"/>
                </a:lnTo>
                <a:lnTo>
                  <a:pt x="18664" y="7238"/>
                </a:lnTo>
                <a:lnTo>
                  <a:pt x="42350" y="0"/>
                </a:lnTo>
                <a:lnTo>
                  <a:pt x="46668" y="215"/>
                </a:lnTo>
                <a:lnTo>
                  <a:pt x="72563" y="12700"/>
                </a:lnTo>
                <a:lnTo>
                  <a:pt x="42032" y="12700"/>
                </a:lnTo>
                <a:lnTo>
                  <a:pt x="42349" y="12715"/>
                </a:lnTo>
                <a:lnTo>
                  <a:pt x="40300" y="12814"/>
                </a:lnTo>
                <a:lnTo>
                  <a:pt x="39619" y="12814"/>
                </a:lnTo>
                <a:lnTo>
                  <a:pt x="38984" y="12877"/>
                </a:lnTo>
                <a:lnTo>
                  <a:pt x="39204" y="12877"/>
                </a:lnTo>
                <a:lnTo>
                  <a:pt x="36881" y="13233"/>
                </a:lnTo>
                <a:lnTo>
                  <a:pt x="36673" y="13233"/>
                </a:lnTo>
                <a:lnTo>
                  <a:pt x="36051" y="13360"/>
                </a:lnTo>
                <a:lnTo>
                  <a:pt x="36180" y="13360"/>
                </a:lnTo>
                <a:lnTo>
                  <a:pt x="33959" y="13931"/>
                </a:lnTo>
                <a:lnTo>
                  <a:pt x="33828" y="13931"/>
                </a:lnTo>
                <a:lnTo>
                  <a:pt x="33219" y="14122"/>
                </a:lnTo>
                <a:lnTo>
                  <a:pt x="31170" y="14909"/>
                </a:lnTo>
                <a:lnTo>
                  <a:pt x="30513" y="15151"/>
                </a:lnTo>
                <a:lnTo>
                  <a:pt x="28554" y="16128"/>
                </a:lnTo>
                <a:lnTo>
                  <a:pt x="27948" y="16421"/>
                </a:lnTo>
                <a:lnTo>
                  <a:pt x="26085" y="17589"/>
                </a:lnTo>
                <a:lnTo>
                  <a:pt x="25522" y="17932"/>
                </a:lnTo>
                <a:lnTo>
                  <a:pt x="23759" y="19278"/>
                </a:lnTo>
                <a:lnTo>
                  <a:pt x="23249" y="19659"/>
                </a:lnTo>
                <a:lnTo>
                  <a:pt x="21641" y="21170"/>
                </a:lnTo>
                <a:lnTo>
                  <a:pt x="21300" y="21464"/>
                </a:lnTo>
                <a:lnTo>
                  <a:pt x="19689" y="23253"/>
                </a:lnTo>
                <a:lnTo>
                  <a:pt x="19419" y="23535"/>
                </a:lnTo>
                <a:lnTo>
                  <a:pt x="19305" y="23723"/>
                </a:lnTo>
                <a:lnTo>
                  <a:pt x="17963" y="25526"/>
                </a:lnTo>
                <a:lnTo>
                  <a:pt x="17696" y="25869"/>
                </a:lnTo>
                <a:lnTo>
                  <a:pt x="17620" y="26034"/>
                </a:lnTo>
                <a:lnTo>
                  <a:pt x="16456" y="27952"/>
                </a:lnTo>
                <a:lnTo>
                  <a:pt x="16251" y="28262"/>
                </a:lnTo>
                <a:lnTo>
                  <a:pt x="16152" y="28498"/>
                </a:lnTo>
                <a:lnTo>
                  <a:pt x="15169" y="30530"/>
                </a:lnTo>
                <a:lnTo>
                  <a:pt x="15008" y="30828"/>
                </a:lnTo>
                <a:lnTo>
                  <a:pt x="14925" y="31102"/>
                </a:lnTo>
                <a:lnTo>
                  <a:pt x="14145" y="33235"/>
                </a:lnTo>
                <a:lnTo>
                  <a:pt x="13998" y="33612"/>
                </a:lnTo>
                <a:lnTo>
                  <a:pt x="13964" y="33832"/>
                </a:lnTo>
                <a:lnTo>
                  <a:pt x="13390" y="36055"/>
                </a:lnTo>
                <a:lnTo>
                  <a:pt x="12908" y="38988"/>
                </a:lnTo>
                <a:lnTo>
                  <a:pt x="12716" y="42037"/>
                </a:lnTo>
                <a:lnTo>
                  <a:pt x="12810" y="45072"/>
                </a:lnTo>
                <a:lnTo>
                  <a:pt x="13261" y="48031"/>
                </a:lnTo>
                <a:lnTo>
                  <a:pt x="13356" y="48653"/>
                </a:lnTo>
                <a:lnTo>
                  <a:pt x="13961" y="50876"/>
                </a:lnTo>
                <a:lnTo>
                  <a:pt x="14026" y="51191"/>
                </a:lnTo>
                <a:lnTo>
                  <a:pt x="14149" y="51485"/>
                </a:lnTo>
                <a:lnTo>
                  <a:pt x="14921" y="53606"/>
                </a:lnTo>
                <a:lnTo>
                  <a:pt x="15134" y="54190"/>
                </a:lnTo>
                <a:lnTo>
                  <a:pt x="16158" y="56222"/>
                </a:lnTo>
                <a:lnTo>
                  <a:pt x="16416" y="56756"/>
                </a:lnTo>
                <a:lnTo>
                  <a:pt x="17626" y="58686"/>
                </a:lnTo>
                <a:lnTo>
                  <a:pt x="17928" y="59181"/>
                </a:lnTo>
                <a:lnTo>
                  <a:pt x="19304" y="60985"/>
                </a:lnTo>
                <a:lnTo>
                  <a:pt x="19655" y="61455"/>
                </a:lnTo>
                <a:lnTo>
                  <a:pt x="21192" y="63106"/>
                </a:lnTo>
                <a:lnTo>
                  <a:pt x="21585" y="63538"/>
                </a:lnTo>
                <a:lnTo>
                  <a:pt x="23301" y="65049"/>
                </a:lnTo>
                <a:lnTo>
                  <a:pt x="23719" y="65430"/>
                </a:lnTo>
                <a:lnTo>
                  <a:pt x="25559" y="66776"/>
                </a:lnTo>
                <a:lnTo>
                  <a:pt x="26018" y="67119"/>
                </a:lnTo>
                <a:lnTo>
                  <a:pt x="28002" y="68287"/>
                </a:lnTo>
                <a:lnTo>
                  <a:pt x="28481" y="68579"/>
                </a:lnTo>
                <a:lnTo>
                  <a:pt x="30562" y="69557"/>
                </a:lnTo>
                <a:lnTo>
                  <a:pt x="31085" y="69811"/>
                </a:lnTo>
                <a:lnTo>
                  <a:pt x="33310" y="70586"/>
                </a:lnTo>
                <a:lnTo>
                  <a:pt x="33828" y="70777"/>
                </a:lnTo>
                <a:lnTo>
                  <a:pt x="33959" y="70777"/>
                </a:lnTo>
                <a:lnTo>
                  <a:pt x="36180" y="71348"/>
                </a:lnTo>
                <a:lnTo>
                  <a:pt x="36051" y="71348"/>
                </a:lnTo>
                <a:lnTo>
                  <a:pt x="36673" y="71475"/>
                </a:lnTo>
                <a:lnTo>
                  <a:pt x="36881" y="71475"/>
                </a:lnTo>
                <a:lnTo>
                  <a:pt x="39204" y="71831"/>
                </a:lnTo>
                <a:lnTo>
                  <a:pt x="38984" y="71831"/>
                </a:lnTo>
                <a:lnTo>
                  <a:pt x="39619" y="71894"/>
                </a:lnTo>
                <a:lnTo>
                  <a:pt x="40300" y="71894"/>
                </a:lnTo>
                <a:lnTo>
                  <a:pt x="42349" y="71993"/>
                </a:lnTo>
                <a:lnTo>
                  <a:pt x="42032" y="72008"/>
                </a:lnTo>
                <a:lnTo>
                  <a:pt x="72563" y="72008"/>
                </a:lnTo>
                <a:lnTo>
                  <a:pt x="72296" y="72301"/>
                </a:lnTo>
                <a:lnTo>
                  <a:pt x="46668" y="84493"/>
                </a:lnTo>
                <a:lnTo>
                  <a:pt x="42350" y="84708"/>
                </a:lnTo>
                <a:close/>
              </a:path>
              <a:path w="85090" h="85089">
                <a:moveTo>
                  <a:pt x="42349" y="12715"/>
                </a:moveTo>
                <a:lnTo>
                  <a:pt x="42032" y="12700"/>
                </a:lnTo>
                <a:lnTo>
                  <a:pt x="42667" y="12700"/>
                </a:lnTo>
                <a:lnTo>
                  <a:pt x="42349" y="12715"/>
                </a:lnTo>
                <a:close/>
              </a:path>
              <a:path w="85090" h="85089">
                <a:moveTo>
                  <a:pt x="45382" y="12862"/>
                </a:moveTo>
                <a:lnTo>
                  <a:pt x="42349" y="12715"/>
                </a:lnTo>
                <a:lnTo>
                  <a:pt x="42667" y="12700"/>
                </a:lnTo>
                <a:lnTo>
                  <a:pt x="72563" y="12700"/>
                </a:lnTo>
                <a:lnTo>
                  <a:pt x="45068" y="12814"/>
                </a:lnTo>
                <a:lnTo>
                  <a:pt x="45382" y="12862"/>
                </a:lnTo>
                <a:close/>
              </a:path>
              <a:path w="85090" h="85089">
                <a:moveTo>
                  <a:pt x="38984" y="12877"/>
                </a:moveTo>
                <a:lnTo>
                  <a:pt x="39619" y="12814"/>
                </a:lnTo>
                <a:lnTo>
                  <a:pt x="39306" y="12862"/>
                </a:lnTo>
                <a:lnTo>
                  <a:pt x="38984" y="12877"/>
                </a:lnTo>
                <a:close/>
              </a:path>
              <a:path w="85090" h="85089">
                <a:moveTo>
                  <a:pt x="39306" y="12862"/>
                </a:moveTo>
                <a:lnTo>
                  <a:pt x="39619" y="12814"/>
                </a:lnTo>
                <a:lnTo>
                  <a:pt x="40300" y="12814"/>
                </a:lnTo>
                <a:lnTo>
                  <a:pt x="39306" y="12862"/>
                </a:lnTo>
                <a:close/>
              </a:path>
              <a:path w="85090" h="85089">
                <a:moveTo>
                  <a:pt x="45703" y="12877"/>
                </a:moveTo>
                <a:lnTo>
                  <a:pt x="45382" y="12862"/>
                </a:lnTo>
                <a:lnTo>
                  <a:pt x="45068" y="12814"/>
                </a:lnTo>
                <a:lnTo>
                  <a:pt x="45703" y="12877"/>
                </a:lnTo>
                <a:close/>
              </a:path>
              <a:path w="85090" h="85089">
                <a:moveTo>
                  <a:pt x="72725" y="12877"/>
                </a:moveTo>
                <a:lnTo>
                  <a:pt x="45703" y="12877"/>
                </a:lnTo>
                <a:lnTo>
                  <a:pt x="45068" y="12814"/>
                </a:lnTo>
                <a:lnTo>
                  <a:pt x="72667" y="12814"/>
                </a:lnTo>
                <a:close/>
              </a:path>
              <a:path w="85090" h="85089">
                <a:moveTo>
                  <a:pt x="39204" y="12877"/>
                </a:moveTo>
                <a:lnTo>
                  <a:pt x="38984" y="12877"/>
                </a:lnTo>
                <a:lnTo>
                  <a:pt x="39306" y="12862"/>
                </a:lnTo>
                <a:close/>
              </a:path>
              <a:path w="85090" h="85089">
                <a:moveTo>
                  <a:pt x="48330" y="13311"/>
                </a:moveTo>
                <a:lnTo>
                  <a:pt x="45382" y="12862"/>
                </a:lnTo>
                <a:lnTo>
                  <a:pt x="45703" y="12877"/>
                </a:lnTo>
                <a:lnTo>
                  <a:pt x="72725" y="12877"/>
                </a:lnTo>
                <a:lnTo>
                  <a:pt x="73049" y="13233"/>
                </a:lnTo>
                <a:lnTo>
                  <a:pt x="48027" y="13233"/>
                </a:lnTo>
                <a:lnTo>
                  <a:pt x="48330" y="13311"/>
                </a:lnTo>
                <a:close/>
              </a:path>
              <a:path w="85090" h="85089">
                <a:moveTo>
                  <a:pt x="36051" y="13360"/>
                </a:moveTo>
                <a:lnTo>
                  <a:pt x="36673" y="13233"/>
                </a:lnTo>
                <a:lnTo>
                  <a:pt x="36368" y="13311"/>
                </a:lnTo>
                <a:lnTo>
                  <a:pt x="36051" y="13360"/>
                </a:lnTo>
                <a:close/>
              </a:path>
              <a:path w="85090" h="85089">
                <a:moveTo>
                  <a:pt x="36368" y="13311"/>
                </a:moveTo>
                <a:lnTo>
                  <a:pt x="36673" y="13233"/>
                </a:lnTo>
                <a:lnTo>
                  <a:pt x="36881" y="13233"/>
                </a:lnTo>
                <a:lnTo>
                  <a:pt x="36368" y="13311"/>
                </a:lnTo>
                <a:close/>
              </a:path>
              <a:path w="85090" h="85089">
                <a:moveTo>
                  <a:pt x="48649" y="13360"/>
                </a:moveTo>
                <a:lnTo>
                  <a:pt x="48330" y="13311"/>
                </a:lnTo>
                <a:lnTo>
                  <a:pt x="48027" y="13233"/>
                </a:lnTo>
                <a:lnTo>
                  <a:pt x="48649" y="13360"/>
                </a:lnTo>
                <a:close/>
              </a:path>
              <a:path w="85090" h="85089">
                <a:moveTo>
                  <a:pt x="73164" y="13360"/>
                </a:moveTo>
                <a:lnTo>
                  <a:pt x="48649" y="13360"/>
                </a:lnTo>
                <a:lnTo>
                  <a:pt x="48027" y="13233"/>
                </a:lnTo>
                <a:lnTo>
                  <a:pt x="73049" y="13233"/>
                </a:lnTo>
                <a:close/>
              </a:path>
              <a:path w="85090" h="85089">
                <a:moveTo>
                  <a:pt x="36180" y="13360"/>
                </a:moveTo>
                <a:lnTo>
                  <a:pt x="36051" y="13360"/>
                </a:lnTo>
                <a:lnTo>
                  <a:pt x="36368" y="13311"/>
                </a:lnTo>
                <a:lnTo>
                  <a:pt x="36180" y="13360"/>
                </a:lnTo>
                <a:close/>
              </a:path>
              <a:path w="85090" h="85089">
                <a:moveTo>
                  <a:pt x="51199" y="14052"/>
                </a:moveTo>
                <a:lnTo>
                  <a:pt x="48330" y="13311"/>
                </a:lnTo>
                <a:lnTo>
                  <a:pt x="48649" y="13360"/>
                </a:lnTo>
                <a:lnTo>
                  <a:pt x="73164" y="13360"/>
                </a:lnTo>
                <a:lnTo>
                  <a:pt x="73685" y="13931"/>
                </a:lnTo>
                <a:lnTo>
                  <a:pt x="50872" y="13931"/>
                </a:lnTo>
                <a:lnTo>
                  <a:pt x="51199" y="14052"/>
                </a:lnTo>
                <a:close/>
              </a:path>
              <a:path w="85090" h="85089">
                <a:moveTo>
                  <a:pt x="33219" y="14122"/>
                </a:moveTo>
                <a:lnTo>
                  <a:pt x="33828" y="13931"/>
                </a:lnTo>
                <a:lnTo>
                  <a:pt x="33489" y="14052"/>
                </a:lnTo>
                <a:lnTo>
                  <a:pt x="33219" y="14122"/>
                </a:lnTo>
                <a:close/>
              </a:path>
              <a:path w="85090" h="85089">
                <a:moveTo>
                  <a:pt x="33524" y="14043"/>
                </a:moveTo>
                <a:lnTo>
                  <a:pt x="33828" y="13931"/>
                </a:lnTo>
                <a:lnTo>
                  <a:pt x="33959" y="13931"/>
                </a:lnTo>
                <a:lnTo>
                  <a:pt x="33524" y="14043"/>
                </a:lnTo>
                <a:close/>
              </a:path>
              <a:path w="85090" h="85089">
                <a:moveTo>
                  <a:pt x="51468" y="14122"/>
                </a:moveTo>
                <a:lnTo>
                  <a:pt x="51175" y="14043"/>
                </a:lnTo>
                <a:lnTo>
                  <a:pt x="50872" y="13931"/>
                </a:lnTo>
                <a:lnTo>
                  <a:pt x="51468" y="14122"/>
                </a:lnTo>
                <a:close/>
              </a:path>
              <a:path w="85090" h="85089">
                <a:moveTo>
                  <a:pt x="73858" y="14122"/>
                </a:moveTo>
                <a:lnTo>
                  <a:pt x="51468" y="14122"/>
                </a:lnTo>
                <a:lnTo>
                  <a:pt x="50872" y="13931"/>
                </a:lnTo>
                <a:lnTo>
                  <a:pt x="73685" y="13931"/>
                </a:lnTo>
                <a:lnTo>
                  <a:pt x="73858" y="14122"/>
                </a:lnTo>
                <a:close/>
              </a:path>
              <a:path w="85090" h="85089">
                <a:moveTo>
                  <a:pt x="33310" y="14122"/>
                </a:moveTo>
                <a:lnTo>
                  <a:pt x="33524" y="14043"/>
                </a:lnTo>
                <a:lnTo>
                  <a:pt x="33310" y="14122"/>
                </a:lnTo>
                <a:close/>
              </a:path>
              <a:path w="85090" h="85089">
                <a:moveTo>
                  <a:pt x="74796" y="15151"/>
                </a:moveTo>
                <a:lnTo>
                  <a:pt x="54174" y="15151"/>
                </a:lnTo>
                <a:lnTo>
                  <a:pt x="53602" y="14909"/>
                </a:lnTo>
                <a:lnTo>
                  <a:pt x="51199" y="14052"/>
                </a:lnTo>
                <a:lnTo>
                  <a:pt x="51468" y="14122"/>
                </a:lnTo>
                <a:lnTo>
                  <a:pt x="73858" y="14122"/>
                </a:lnTo>
                <a:lnTo>
                  <a:pt x="74796" y="15151"/>
                </a:lnTo>
                <a:close/>
              </a:path>
              <a:path w="85090" h="85089">
                <a:moveTo>
                  <a:pt x="30513" y="15151"/>
                </a:moveTo>
                <a:lnTo>
                  <a:pt x="31085" y="14909"/>
                </a:lnTo>
                <a:lnTo>
                  <a:pt x="30812" y="15041"/>
                </a:lnTo>
                <a:lnTo>
                  <a:pt x="30513" y="15151"/>
                </a:lnTo>
                <a:close/>
              </a:path>
              <a:path w="85090" h="85089">
                <a:moveTo>
                  <a:pt x="30812" y="15041"/>
                </a:moveTo>
                <a:lnTo>
                  <a:pt x="31085" y="14909"/>
                </a:lnTo>
                <a:lnTo>
                  <a:pt x="30812" y="15041"/>
                </a:lnTo>
                <a:close/>
              </a:path>
              <a:path w="85090" h="85089">
                <a:moveTo>
                  <a:pt x="53876" y="15041"/>
                </a:moveTo>
                <a:lnTo>
                  <a:pt x="53520" y="14909"/>
                </a:lnTo>
                <a:lnTo>
                  <a:pt x="53876" y="15041"/>
                </a:lnTo>
                <a:close/>
              </a:path>
              <a:path w="85090" h="85089">
                <a:moveTo>
                  <a:pt x="54174" y="15151"/>
                </a:moveTo>
                <a:lnTo>
                  <a:pt x="53876" y="15041"/>
                </a:lnTo>
                <a:lnTo>
                  <a:pt x="53602" y="14909"/>
                </a:lnTo>
                <a:lnTo>
                  <a:pt x="54174" y="15151"/>
                </a:lnTo>
                <a:close/>
              </a:path>
              <a:path w="85090" h="85089">
                <a:moveTo>
                  <a:pt x="75786" y="16421"/>
                </a:moveTo>
                <a:lnTo>
                  <a:pt x="56752" y="16421"/>
                </a:lnTo>
                <a:lnTo>
                  <a:pt x="56206" y="16128"/>
                </a:lnTo>
                <a:lnTo>
                  <a:pt x="53876" y="15041"/>
                </a:lnTo>
                <a:lnTo>
                  <a:pt x="54174" y="15151"/>
                </a:lnTo>
                <a:lnTo>
                  <a:pt x="74796" y="15151"/>
                </a:lnTo>
                <a:lnTo>
                  <a:pt x="75027" y="15405"/>
                </a:lnTo>
                <a:lnTo>
                  <a:pt x="75786" y="16421"/>
                </a:lnTo>
                <a:close/>
              </a:path>
              <a:path w="85090" h="85089">
                <a:moveTo>
                  <a:pt x="30584" y="15151"/>
                </a:moveTo>
                <a:lnTo>
                  <a:pt x="30812" y="15041"/>
                </a:lnTo>
                <a:lnTo>
                  <a:pt x="30584" y="15151"/>
                </a:lnTo>
                <a:close/>
              </a:path>
              <a:path w="85090" h="85089">
                <a:moveTo>
                  <a:pt x="27948" y="16421"/>
                </a:moveTo>
                <a:lnTo>
                  <a:pt x="28481" y="16128"/>
                </a:lnTo>
                <a:lnTo>
                  <a:pt x="28206" y="16296"/>
                </a:lnTo>
                <a:lnTo>
                  <a:pt x="27948" y="16421"/>
                </a:lnTo>
                <a:close/>
              </a:path>
              <a:path w="85090" h="85089">
                <a:moveTo>
                  <a:pt x="28206" y="16296"/>
                </a:moveTo>
                <a:lnTo>
                  <a:pt x="28481" y="16128"/>
                </a:lnTo>
                <a:lnTo>
                  <a:pt x="28206" y="16296"/>
                </a:lnTo>
                <a:close/>
              </a:path>
              <a:path w="85090" h="85089">
                <a:moveTo>
                  <a:pt x="56442" y="16272"/>
                </a:moveTo>
                <a:lnTo>
                  <a:pt x="56143" y="16128"/>
                </a:lnTo>
                <a:lnTo>
                  <a:pt x="56442" y="16272"/>
                </a:lnTo>
                <a:close/>
              </a:path>
              <a:path w="85090" h="85089">
                <a:moveTo>
                  <a:pt x="56752" y="16421"/>
                </a:moveTo>
                <a:lnTo>
                  <a:pt x="56442" y="16272"/>
                </a:lnTo>
                <a:lnTo>
                  <a:pt x="56206" y="16128"/>
                </a:lnTo>
                <a:lnTo>
                  <a:pt x="56752" y="16421"/>
                </a:lnTo>
                <a:close/>
              </a:path>
              <a:path w="85090" h="85089">
                <a:moveTo>
                  <a:pt x="76915" y="17932"/>
                </a:moveTo>
                <a:lnTo>
                  <a:pt x="59177" y="17932"/>
                </a:lnTo>
                <a:lnTo>
                  <a:pt x="58669" y="17589"/>
                </a:lnTo>
                <a:lnTo>
                  <a:pt x="56442" y="16272"/>
                </a:lnTo>
                <a:lnTo>
                  <a:pt x="56752" y="16421"/>
                </a:lnTo>
                <a:lnTo>
                  <a:pt x="75786" y="16421"/>
                </a:lnTo>
                <a:lnTo>
                  <a:pt x="76915" y="17932"/>
                </a:lnTo>
                <a:close/>
              </a:path>
              <a:path w="85090" h="85089">
                <a:moveTo>
                  <a:pt x="28002" y="16421"/>
                </a:moveTo>
                <a:lnTo>
                  <a:pt x="28206" y="16296"/>
                </a:lnTo>
                <a:lnTo>
                  <a:pt x="28002" y="16421"/>
                </a:lnTo>
                <a:close/>
              </a:path>
              <a:path w="85090" h="85089">
                <a:moveTo>
                  <a:pt x="25522" y="17932"/>
                </a:moveTo>
                <a:lnTo>
                  <a:pt x="26018" y="17589"/>
                </a:lnTo>
                <a:lnTo>
                  <a:pt x="25721" y="17811"/>
                </a:lnTo>
                <a:lnTo>
                  <a:pt x="25522" y="17932"/>
                </a:lnTo>
                <a:close/>
              </a:path>
              <a:path w="85090" h="85089">
                <a:moveTo>
                  <a:pt x="25721" y="17811"/>
                </a:moveTo>
                <a:lnTo>
                  <a:pt x="26018" y="17589"/>
                </a:lnTo>
                <a:lnTo>
                  <a:pt x="25721" y="17811"/>
                </a:lnTo>
                <a:close/>
              </a:path>
              <a:path w="85090" h="85089">
                <a:moveTo>
                  <a:pt x="58915" y="17773"/>
                </a:moveTo>
                <a:lnTo>
                  <a:pt x="58612" y="17589"/>
                </a:lnTo>
                <a:lnTo>
                  <a:pt x="58915" y="17773"/>
                </a:lnTo>
                <a:close/>
              </a:path>
              <a:path w="85090" h="85089">
                <a:moveTo>
                  <a:pt x="59177" y="17932"/>
                </a:moveTo>
                <a:lnTo>
                  <a:pt x="58915" y="17773"/>
                </a:lnTo>
                <a:lnTo>
                  <a:pt x="58669" y="17589"/>
                </a:lnTo>
                <a:lnTo>
                  <a:pt x="59177" y="17932"/>
                </a:lnTo>
                <a:close/>
              </a:path>
              <a:path w="85090" h="85089">
                <a:moveTo>
                  <a:pt x="78067" y="19659"/>
                </a:moveTo>
                <a:lnTo>
                  <a:pt x="61438" y="19659"/>
                </a:lnTo>
                <a:lnTo>
                  <a:pt x="60981" y="19278"/>
                </a:lnTo>
                <a:lnTo>
                  <a:pt x="58915" y="17773"/>
                </a:lnTo>
                <a:lnTo>
                  <a:pt x="59177" y="17932"/>
                </a:lnTo>
                <a:lnTo>
                  <a:pt x="76915" y="17932"/>
                </a:lnTo>
                <a:lnTo>
                  <a:pt x="77465" y="18668"/>
                </a:lnTo>
                <a:lnTo>
                  <a:pt x="78067" y="19659"/>
                </a:lnTo>
                <a:close/>
              </a:path>
              <a:path w="85090" h="85089">
                <a:moveTo>
                  <a:pt x="25559" y="17932"/>
                </a:moveTo>
                <a:lnTo>
                  <a:pt x="25721" y="17811"/>
                </a:lnTo>
                <a:lnTo>
                  <a:pt x="25559" y="17932"/>
                </a:lnTo>
                <a:close/>
              </a:path>
              <a:path w="85090" h="85089">
                <a:moveTo>
                  <a:pt x="23537" y="19444"/>
                </a:moveTo>
                <a:lnTo>
                  <a:pt x="23719" y="19278"/>
                </a:lnTo>
                <a:lnTo>
                  <a:pt x="23537" y="19444"/>
                </a:lnTo>
                <a:close/>
              </a:path>
              <a:path w="85090" h="85089">
                <a:moveTo>
                  <a:pt x="61221" y="19497"/>
                </a:moveTo>
                <a:lnTo>
                  <a:pt x="60928" y="19278"/>
                </a:lnTo>
                <a:lnTo>
                  <a:pt x="61221" y="19497"/>
                </a:lnTo>
                <a:close/>
              </a:path>
              <a:path w="85090" h="85089">
                <a:moveTo>
                  <a:pt x="23301" y="19659"/>
                </a:moveTo>
                <a:lnTo>
                  <a:pt x="23537" y="19444"/>
                </a:lnTo>
                <a:lnTo>
                  <a:pt x="23301" y="19659"/>
                </a:lnTo>
                <a:close/>
              </a:path>
              <a:path w="85090" h="85089">
                <a:moveTo>
                  <a:pt x="79247" y="21602"/>
                </a:moveTo>
                <a:lnTo>
                  <a:pt x="63533" y="21602"/>
                </a:lnTo>
                <a:lnTo>
                  <a:pt x="63102" y="21170"/>
                </a:lnTo>
                <a:lnTo>
                  <a:pt x="61221" y="19497"/>
                </a:lnTo>
                <a:lnTo>
                  <a:pt x="61438" y="19659"/>
                </a:lnTo>
                <a:lnTo>
                  <a:pt x="78067" y="19659"/>
                </a:lnTo>
                <a:lnTo>
                  <a:pt x="79247" y="21602"/>
                </a:lnTo>
                <a:close/>
              </a:path>
              <a:path w="85090" h="85089">
                <a:moveTo>
                  <a:pt x="21318" y="21464"/>
                </a:moveTo>
                <a:lnTo>
                  <a:pt x="21585" y="21170"/>
                </a:lnTo>
                <a:lnTo>
                  <a:pt x="21318" y="21464"/>
                </a:lnTo>
                <a:close/>
              </a:path>
              <a:path w="85090" h="85089">
                <a:moveTo>
                  <a:pt x="63307" y="21396"/>
                </a:moveTo>
                <a:lnTo>
                  <a:pt x="63059" y="21170"/>
                </a:lnTo>
                <a:lnTo>
                  <a:pt x="63307" y="21396"/>
                </a:lnTo>
                <a:close/>
              </a:path>
              <a:path w="85090" h="85089">
                <a:moveTo>
                  <a:pt x="63533" y="21602"/>
                </a:moveTo>
                <a:lnTo>
                  <a:pt x="63307" y="21396"/>
                </a:lnTo>
                <a:lnTo>
                  <a:pt x="63102" y="21170"/>
                </a:lnTo>
                <a:lnTo>
                  <a:pt x="63533" y="21602"/>
                </a:lnTo>
                <a:close/>
              </a:path>
              <a:path w="85090" h="85089">
                <a:moveTo>
                  <a:pt x="80341" y="23723"/>
                </a:moveTo>
                <a:lnTo>
                  <a:pt x="65426" y="23723"/>
                </a:lnTo>
                <a:lnTo>
                  <a:pt x="65045" y="23253"/>
                </a:lnTo>
                <a:lnTo>
                  <a:pt x="63307" y="21396"/>
                </a:lnTo>
                <a:lnTo>
                  <a:pt x="63533" y="21602"/>
                </a:lnTo>
                <a:lnTo>
                  <a:pt x="79247" y="21602"/>
                </a:lnTo>
                <a:lnTo>
                  <a:pt x="79586" y="22161"/>
                </a:lnTo>
                <a:lnTo>
                  <a:pt x="80341" y="23723"/>
                </a:lnTo>
                <a:close/>
              </a:path>
              <a:path w="85090" h="85089">
                <a:moveTo>
                  <a:pt x="21192" y="21602"/>
                </a:moveTo>
                <a:lnTo>
                  <a:pt x="21318" y="21464"/>
                </a:lnTo>
                <a:lnTo>
                  <a:pt x="21192" y="21602"/>
                </a:lnTo>
                <a:close/>
              </a:path>
              <a:path w="85090" h="85089">
                <a:moveTo>
                  <a:pt x="19502" y="23459"/>
                </a:moveTo>
                <a:lnTo>
                  <a:pt x="19655" y="23253"/>
                </a:lnTo>
                <a:lnTo>
                  <a:pt x="19502" y="23459"/>
                </a:lnTo>
                <a:close/>
              </a:path>
              <a:path w="85090" h="85089">
                <a:moveTo>
                  <a:pt x="65255" y="23535"/>
                </a:moveTo>
                <a:lnTo>
                  <a:pt x="64998" y="23253"/>
                </a:lnTo>
                <a:lnTo>
                  <a:pt x="65255" y="23535"/>
                </a:lnTo>
                <a:close/>
              </a:path>
              <a:path w="85090" h="85089">
                <a:moveTo>
                  <a:pt x="19305" y="23723"/>
                </a:moveTo>
                <a:lnTo>
                  <a:pt x="19502" y="23459"/>
                </a:lnTo>
                <a:lnTo>
                  <a:pt x="19305" y="23723"/>
                </a:lnTo>
                <a:close/>
              </a:path>
              <a:path w="85090" h="85089">
                <a:moveTo>
                  <a:pt x="81437" y="26034"/>
                </a:moveTo>
                <a:lnTo>
                  <a:pt x="67115" y="26034"/>
                </a:lnTo>
                <a:lnTo>
                  <a:pt x="66772" y="25526"/>
                </a:lnTo>
                <a:lnTo>
                  <a:pt x="65255" y="23535"/>
                </a:lnTo>
                <a:lnTo>
                  <a:pt x="65426" y="23723"/>
                </a:lnTo>
                <a:lnTo>
                  <a:pt x="80341" y="23723"/>
                </a:lnTo>
                <a:lnTo>
                  <a:pt x="81335" y="25783"/>
                </a:lnTo>
                <a:lnTo>
                  <a:pt x="81437" y="26034"/>
                </a:lnTo>
                <a:close/>
              </a:path>
              <a:path w="85090" h="85089">
                <a:moveTo>
                  <a:pt x="17772" y="25783"/>
                </a:moveTo>
                <a:lnTo>
                  <a:pt x="17928" y="25526"/>
                </a:lnTo>
                <a:lnTo>
                  <a:pt x="17772" y="25783"/>
                </a:lnTo>
                <a:close/>
              </a:path>
              <a:path w="85090" h="85089">
                <a:moveTo>
                  <a:pt x="66927" y="25783"/>
                </a:moveTo>
                <a:lnTo>
                  <a:pt x="66737" y="25526"/>
                </a:lnTo>
                <a:lnTo>
                  <a:pt x="66927" y="25783"/>
                </a:lnTo>
                <a:close/>
              </a:path>
              <a:path w="85090" h="85089">
                <a:moveTo>
                  <a:pt x="67115" y="26034"/>
                </a:moveTo>
                <a:lnTo>
                  <a:pt x="66927" y="25783"/>
                </a:lnTo>
                <a:lnTo>
                  <a:pt x="66772" y="25526"/>
                </a:lnTo>
                <a:lnTo>
                  <a:pt x="67115" y="26034"/>
                </a:lnTo>
                <a:close/>
              </a:path>
              <a:path w="85090" h="85089">
                <a:moveTo>
                  <a:pt x="17620" y="26034"/>
                </a:moveTo>
                <a:lnTo>
                  <a:pt x="17772" y="25783"/>
                </a:lnTo>
                <a:lnTo>
                  <a:pt x="17620" y="26034"/>
                </a:lnTo>
                <a:close/>
              </a:path>
              <a:path w="85090" h="85089">
                <a:moveTo>
                  <a:pt x="82336" y="28498"/>
                </a:moveTo>
                <a:lnTo>
                  <a:pt x="68575" y="28498"/>
                </a:lnTo>
                <a:lnTo>
                  <a:pt x="68283" y="27952"/>
                </a:lnTo>
                <a:lnTo>
                  <a:pt x="66927" y="25783"/>
                </a:lnTo>
                <a:lnTo>
                  <a:pt x="67115" y="26034"/>
                </a:lnTo>
                <a:lnTo>
                  <a:pt x="81437" y="26034"/>
                </a:lnTo>
                <a:lnTo>
                  <a:pt x="82336" y="28498"/>
                </a:lnTo>
                <a:close/>
              </a:path>
              <a:path w="85090" h="85089">
                <a:moveTo>
                  <a:pt x="16124" y="28498"/>
                </a:moveTo>
                <a:lnTo>
                  <a:pt x="16416" y="27952"/>
                </a:lnTo>
                <a:lnTo>
                  <a:pt x="16262" y="28272"/>
                </a:lnTo>
                <a:lnTo>
                  <a:pt x="16124" y="28498"/>
                </a:lnTo>
                <a:close/>
              </a:path>
              <a:path w="85090" h="85089">
                <a:moveTo>
                  <a:pt x="16262" y="28272"/>
                </a:moveTo>
                <a:lnTo>
                  <a:pt x="16416" y="27952"/>
                </a:lnTo>
                <a:lnTo>
                  <a:pt x="16262" y="28272"/>
                </a:lnTo>
                <a:close/>
              </a:path>
              <a:path w="85090" h="85089">
                <a:moveTo>
                  <a:pt x="68432" y="28262"/>
                </a:moveTo>
                <a:lnTo>
                  <a:pt x="68244" y="27952"/>
                </a:lnTo>
                <a:lnTo>
                  <a:pt x="68432" y="28262"/>
                </a:lnTo>
                <a:close/>
              </a:path>
              <a:path w="85090" h="85089">
                <a:moveTo>
                  <a:pt x="68575" y="28498"/>
                </a:moveTo>
                <a:lnTo>
                  <a:pt x="68432" y="28262"/>
                </a:lnTo>
                <a:lnTo>
                  <a:pt x="68283" y="27952"/>
                </a:lnTo>
                <a:lnTo>
                  <a:pt x="68575" y="28498"/>
                </a:lnTo>
                <a:close/>
              </a:path>
              <a:path w="85090" h="85089">
                <a:moveTo>
                  <a:pt x="83141" y="31102"/>
                </a:moveTo>
                <a:lnTo>
                  <a:pt x="69795" y="31102"/>
                </a:lnTo>
                <a:lnTo>
                  <a:pt x="69553" y="30530"/>
                </a:lnTo>
                <a:lnTo>
                  <a:pt x="68432" y="28262"/>
                </a:lnTo>
                <a:lnTo>
                  <a:pt x="68575" y="28498"/>
                </a:lnTo>
                <a:lnTo>
                  <a:pt x="82336" y="28498"/>
                </a:lnTo>
                <a:lnTo>
                  <a:pt x="82799" y="29768"/>
                </a:lnTo>
                <a:lnTo>
                  <a:pt x="83141" y="31102"/>
                </a:lnTo>
                <a:close/>
              </a:path>
              <a:path w="85090" h="85089">
                <a:moveTo>
                  <a:pt x="16152" y="28498"/>
                </a:moveTo>
                <a:lnTo>
                  <a:pt x="16262" y="28272"/>
                </a:lnTo>
                <a:lnTo>
                  <a:pt x="16152" y="28498"/>
                </a:lnTo>
                <a:close/>
              </a:path>
              <a:path w="85090" h="85089">
                <a:moveTo>
                  <a:pt x="14892" y="31102"/>
                </a:moveTo>
                <a:lnTo>
                  <a:pt x="15134" y="30530"/>
                </a:lnTo>
                <a:lnTo>
                  <a:pt x="15025" y="30828"/>
                </a:lnTo>
                <a:lnTo>
                  <a:pt x="14892" y="31102"/>
                </a:lnTo>
                <a:close/>
              </a:path>
              <a:path w="85090" h="85089">
                <a:moveTo>
                  <a:pt x="15025" y="30828"/>
                </a:moveTo>
                <a:lnTo>
                  <a:pt x="15134" y="30530"/>
                </a:lnTo>
                <a:lnTo>
                  <a:pt x="15025" y="30828"/>
                </a:lnTo>
                <a:close/>
              </a:path>
              <a:path w="85090" h="85089">
                <a:moveTo>
                  <a:pt x="69658" y="30818"/>
                </a:moveTo>
                <a:lnTo>
                  <a:pt x="69520" y="30530"/>
                </a:lnTo>
                <a:lnTo>
                  <a:pt x="69658" y="30818"/>
                </a:lnTo>
                <a:close/>
              </a:path>
              <a:path w="85090" h="85089">
                <a:moveTo>
                  <a:pt x="69795" y="31102"/>
                </a:moveTo>
                <a:lnTo>
                  <a:pt x="69663" y="30828"/>
                </a:lnTo>
                <a:lnTo>
                  <a:pt x="69553" y="30530"/>
                </a:lnTo>
                <a:lnTo>
                  <a:pt x="69795" y="31102"/>
                </a:lnTo>
                <a:close/>
              </a:path>
              <a:path w="85090" h="85089">
                <a:moveTo>
                  <a:pt x="83841" y="33832"/>
                </a:moveTo>
                <a:lnTo>
                  <a:pt x="70760" y="33832"/>
                </a:lnTo>
                <a:lnTo>
                  <a:pt x="70582" y="33235"/>
                </a:lnTo>
                <a:lnTo>
                  <a:pt x="69658" y="30818"/>
                </a:lnTo>
                <a:lnTo>
                  <a:pt x="69795" y="31102"/>
                </a:lnTo>
                <a:lnTo>
                  <a:pt x="83141" y="31102"/>
                </a:lnTo>
                <a:lnTo>
                  <a:pt x="83841" y="33832"/>
                </a:lnTo>
                <a:close/>
              </a:path>
              <a:path w="85090" h="85089">
                <a:moveTo>
                  <a:pt x="14925" y="31102"/>
                </a:moveTo>
                <a:lnTo>
                  <a:pt x="15025" y="30828"/>
                </a:lnTo>
                <a:lnTo>
                  <a:pt x="14925" y="31102"/>
                </a:lnTo>
                <a:close/>
              </a:path>
              <a:path w="85090" h="85089">
                <a:moveTo>
                  <a:pt x="14051" y="33493"/>
                </a:moveTo>
                <a:lnTo>
                  <a:pt x="14118" y="33235"/>
                </a:lnTo>
                <a:lnTo>
                  <a:pt x="14051" y="33493"/>
                </a:lnTo>
                <a:close/>
              </a:path>
              <a:path w="85090" h="85089">
                <a:moveTo>
                  <a:pt x="70679" y="33612"/>
                </a:moveTo>
                <a:lnTo>
                  <a:pt x="70542" y="33235"/>
                </a:lnTo>
                <a:lnTo>
                  <a:pt x="70679" y="33612"/>
                </a:lnTo>
                <a:close/>
              </a:path>
              <a:path w="85090" h="85089">
                <a:moveTo>
                  <a:pt x="70760" y="33832"/>
                </a:moveTo>
                <a:lnTo>
                  <a:pt x="70679" y="33612"/>
                </a:lnTo>
                <a:lnTo>
                  <a:pt x="70582" y="33235"/>
                </a:lnTo>
                <a:lnTo>
                  <a:pt x="70760" y="33832"/>
                </a:lnTo>
                <a:close/>
              </a:path>
              <a:path w="85090" h="85089">
                <a:moveTo>
                  <a:pt x="13964" y="33832"/>
                </a:moveTo>
                <a:lnTo>
                  <a:pt x="14051" y="33493"/>
                </a:lnTo>
                <a:lnTo>
                  <a:pt x="13964" y="33832"/>
                </a:lnTo>
                <a:close/>
              </a:path>
              <a:path w="85090" h="85089">
                <a:moveTo>
                  <a:pt x="84279" y="36677"/>
                </a:moveTo>
                <a:lnTo>
                  <a:pt x="71471" y="36677"/>
                </a:lnTo>
                <a:lnTo>
                  <a:pt x="71344" y="36055"/>
                </a:lnTo>
                <a:lnTo>
                  <a:pt x="70679" y="33612"/>
                </a:lnTo>
                <a:lnTo>
                  <a:pt x="70760" y="33832"/>
                </a:lnTo>
                <a:lnTo>
                  <a:pt x="83841" y="33832"/>
                </a:lnTo>
                <a:lnTo>
                  <a:pt x="84279" y="36677"/>
                </a:lnTo>
                <a:close/>
              </a:path>
              <a:path w="85090" h="85089">
                <a:moveTo>
                  <a:pt x="13307" y="36374"/>
                </a:moveTo>
                <a:lnTo>
                  <a:pt x="13356" y="36055"/>
                </a:lnTo>
                <a:lnTo>
                  <a:pt x="13307" y="36374"/>
                </a:lnTo>
                <a:close/>
              </a:path>
              <a:path w="85090" h="85089">
                <a:moveTo>
                  <a:pt x="71393" y="36374"/>
                </a:moveTo>
                <a:lnTo>
                  <a:pt x="71310" y="36055"/>
                </a:lnTo>
                <a:lnTo>
                  <a:pt x="71393" y="36374"/>
                </a:lnTo>
                <a:close/>
              </a:path>
              <a:path w="85090" h="85089">
                <a:moveTo>
                  <a:pt x="13261" y="36677"/>
                </a:moveTo>
                <a:lnTo>
                  <a:pt x="13307" y="36374"/>
                </a:lnTo>
                <a:lnTo>
                  <a:pt x="13261" y="36677"/>
                </a:lnTo>
                <a:close/>
              </a:path>
              <a:path w="85090" h="85089">
                <a:moveTo>
                  <a:pt x="84569" y="39636"/>
                </a:moveTo>
                <a:lnTo>
                  <a:pt x="71890" y="39636"/>
                </a:lnTo>
                <a:lnTo>
                  <a:pt x="71814" y="38988"/>
                </a:lnTo>
                <a:lnTo>
                  <a:pt x="71393" y="36374"/>
                </a:lnTo>
                <a:lnTo>
                  <a:pt x="71471" y="36677"/>
                </a:lnTo>
                <a:lnTo>
                  <a:pt x="84279" y="36677"/>
                </a:lnTo>
                <a:lnTo>
                  <a:pt x="84488" y="38036"/>
                </a:lnTo>
                <a:lnTo>
                  <a:pt x="84569" y="39636"/>
                </a:lnTo>
                <a:close/>
              </a:path>
              <a:path w="85090" h="85089">
                <a:moveTo>
                  <a:pt x="12855" y="39338"/>
                </a:moveTo>
                <a:lnTo>
                  <a:pt x="12873" y="38988"/>
                </a:lnTo>
                <a:lnTo>
                  <a:pt x="12855" y="39338"/>
                </a:lnTo>
                <a:close/>
              </a:path>
              <a:path w="85090" h="85089">
                <a:moveTo>
                  <a:pt x="71825" y="39212"/>
                </a:moveTo>
                <a:lnTo>
                  <a:pt x="71791" y="38988"/>
                </a:lnTo>
                <a:lnTo>
                  <a:pt x="71825" y="39212"/>
                </a:lnTo>
                <a:close/>
              </a:path>
              <a:path w="85090" h="85089">
                <a:moveTo>
                  <a:pt x="84689" y="42671"/>
                </a:moveTo>
                <a:lnTo>
                  <a:pt x="72004" y="42671"/>
                </a:lnTo>
                <a:lnTo>
                  <a:pt x="72004" y="42037"/>
                </a:lnTo>
                <a:lnTo>
                  <a:pt x="71825" y="39212"/>
                </a:lnTo>
                <a:lnTo>
                  <a:pt x="71890" y="39636"/>
                </a:lnTo>
                <a:lnTo>
                  <a:pt x="84569" y="39636"/>
                </a:lnTo>
                <a:lnTo>
                  <a:pt x="84689" y="42037"/>
                </a:lnTo>
                <a:lnTo>
                  <a:pt x="84689" y="42671"/>
                </a:lnTo>
                <a:close/>
              </a:path>
              <a:path w="85090" h="85089">
                <a:moveTo>
                  <a:pt x="12840" y="39636"/>
                </a:moveTo>
                <a:lnTo>
                  <a:pt x="12855" y="39338"/>
                </a:lnTo>
                <a:lnTo>
                  <a:pt x="12840" y="39636"/>
                </a:lnTo>
                <a:close/>
              </a:path>
              <a:path w="85090" h="85089">
                <a:moveTo>
                  <a:pt x="12699" y="42354"/>
                </a:moveTo>
                <a:lnTo>
                  <a:pt x="12683" y="42037"/>
                </a:lnTo>
                <a:lnTo>
                  <a:pt x="12699" y="42354"/>
                </a:lnTo>
                <a:close/>
              </a:path>
              <a:path w="85090" h="85089">
                <a:moveTo>
                  <a:pt x="71988" y="42354"/>
                </a:moveTo>
                <a:lnTo>
                  <a:pt x="71972" y="42037"/>
                </a:lnTo>
                <a:lnTo>
                  <a:pt x="71988" y="42354"/>
                </a:lnTo>
                <a:close/>
              </a:path>
              <a:path w="85090" h="85089">
                <a:moveTo>
                  <a:pt x="12716" y="42671"/>
                </a:moveTo>
                <a:lnTo>
                  <a:pt x="12699" y="42354"/>
                </a:lnTo>
                <a:lnTo>
                  <a:pt x="12716" y="42671"/>
                </a:lnTo>
                <a:close/>
              </a:path>
              <a:path w="85090" h="85089">
                <a:moveTo>
                  <a:pt x="84536" y="45719"/>
                </a:moveTo>
                <a:lnTo>
                  <a:pt x="71814" y="45719"/>
                </a:lnTo>
                <a:lnTo>
                  <a:pt x="71890" y="45072"/>
                </a:lnTo>
                <a:lnTo>
                  <a:pt x="71988" y="42354"/>
                </a:lnTo>
                <a:lnTo>
                  <a:pt x="72004" y="42671"/>
                </a:lnTo>
                <a:lnTo>
                  <a:pt x="84689" y="42671"/>
                </a:lnTo>
                <a:lnTo>
                  <a:pt x="84536" y="45719"/>
                </a:lnTo>
                <a:close/>
              </a:path>
              <a:path w="85090" h="85089">
                <a:moveTo>
                  <a:pt x="12855" y="45370"/>
                </a:moveTo>
                <a:lnTo>
                  <a:pt x="12810" y="45072"/>
                </a:lnTo>
                <a:lnTo>
                  <a:pt x="12855" y="45370"/>
                </a:lnTo>
                <a:close/>
              </a:path>
              <a:path w="85090" h="85089">
                <a:moveTo>
                  <a:pt x="71825" y="45496"/>
                </a:moveTo>
                <a:lnTo>
                  <a:pt x="71847" y="45072"/>
                </a:lnTo>
                <a:lnTo>
                  <a:pt x="71825" y="45496"/>
                </a:lnTo>
                <a:close/>
              </a:path>
              <a:path w="85090" h="85089">
                <a:moveTo>
                  <a:pt x="12908" y="45719"/>
                </a:moveTo>
                <a:lnTo>
                  <a:pt x="12855" y="45370"/>
                </a:lnTo>
                <a:lnTo>
                  <a:pt x="12908" y="45719"/>
                </a:lnTo>
                <a:close/>
              </a:path>
              <a:path w="85090" h="85089">
                <a:moveTo>
                  <a:pt x="84184" y="48653"/>
                </a:moveTo>
                <a:lnTo>
                  <a:pt x="71344" y="48653"/>
                </a:lnTo>
                <a:lnTo>
                  <a:pt x="71471" y="48031"/>
                </a:lnTo>
                <a:lnTo>
                  <a:pt x="71825" y="45496"/>
                </a:lnTo>
                <a:lnTo>
                  <a:pt x="71814" y="45719"/>
                </a:lnTo>
                <a:lnTo>
                  <a:pt x="84536" y="45719"/>
                </a:lnTo>
                <a:lnTo>
                  <a:pt x="84488" y="46672"/>
                </a:lnTo>
                <a:lnTo>
                  <a:pt x="84184" y="48653"/>
                </a:lnTo>
                <a:close/>
              </a:path>
              <a:path w="85090" h="85089">
                <a:moveTo>
                  <a:pt x="13308" y="48337"/>
                </a:moveTo>
                <a:lnTo>
                  <a:pt x="13229" y="48031"/>
                </a:lnTo>
                <a:lnTo>
                  <a:pt x="13308" y="48337"/>
                </a:lnTo>
                <a:close/>
              </a:path>
              <a:path w="85090" h="85089">
                <a:moveTo>
                  <a:pt x="71392" y="48337"/>
                </a:moveTo>
                <a:lnTo>
                  <a:pt x="71439" y="48031"/>
                </a:lnTo>
                <a:lnTo>
                  <a:pt x="71392" y="48337"/>
                </a:lnTo>
                <a:close/>
              </a:path>
              <a:path w="85090" h="85089">
                <a:moveTo>
                  <a:pt x="13389" y="48653"/>
                </a:moveTo>
                <a:lnTo>
                  <a:pt x="13308" y="48337"/>
                </a:lnTo>
                <a:lnTo>
                  <a:pt x="13389" y="48653"/>
                </a:lnTo>
                <a:close/>
              </a:path>
              <a:path w="85090" h="85089">
                <a:moveTo>
                  <a:pt x="83688" y="51485"/>
                </a:moveTo>
                <a:lnTo>
                  <a:pt x="70582" y="51485"/>
                </a:lnTo>
                <a:lnTo>
                  <a:pt x="70760" y="50876"/>
                </a:lnTo>
                <a:lnTo>
                  <a:pt x="71392" y="48337"/>
                </a:lnTo>
                <a:lnTo>
                  <a:pt x="71344" y="48653"/>
                </a:lnTo>
                <a:lnTo>
                  <a:pt x="84184" y="48653"/>
                </a:lnTo>
                <a:lnTo>
                  <a:pt x="83843" y="50876"/>
                </a:lnTo>
                <a:lnTo>
                  <a:pt x="83688" y="51485"/>
                </a:lnTo>
                <a:close/>
              </a:path>
              <a:path w="85090" h="85089">
                <a:moveTo>
                  <a:pt x="14118" y="51485"/>
                </a:moveTo>
                <a:lnTo>
                  <a:pt x="13927" y="50876"/>
                </a:lnTo>
                <a:lnTo>
                  <a:pt x="14042" y="51191"/>
                </a:lnTo>
                <a:lnTo>
                  <a:pt x="14118" y="51485"/>
                </a:lnTo>
                <a:close/>
              </a:path>
              <a:path w="85090" h="85089">
                <a:moveTo>
                  <a:pt x="14042" y="51191"/>
                </a:moveTo>
                <a:lnTo>
                  <a:pt x="13927" y="50876"/>
                </a:lnTo>
                <a:lnTo>
                  <a:pt x="14042" y="51191"/>
                </a:lnTo>
                <a:close/>
              </a:path>
              <a:path w="85090" h="85089">
                <a:moveTo>
                  <a:pt x="70688" y="51072"/>
                </a:moveTo>
                <a:lnTo>
                  <a:pt x="70739" y="50876"/>
                </a:lnTo>
                <a:lnTo>
                  <a:pt x="70688" y="51072"/>
                </a:lnTo>
                <a:close/>
              </a:path>
              <a:path w="85090" h="85089">
                <a:moveTo>
                  <a:pt x="82995" y="54190"/>
                </a:moveTo>
                <a:lnTo>
                  <a:pt x="69553" y="54190"/>
                </a:lnTo>
                <a:lnTo>
                  <a:pt x="69795" y="53606"/>
                </a:lnTo>
                <a:lnTo>
                  <a:pt x="70688" y="51072"/>
                </a:lnTo>
                <a:lnTo>
                  <a:pt x="70582" y="51485"/>
                </a:lnTo>
                <a:lnTo>
                  <a:pt x="83688" y="51485"/>
                </a:lnTo>
                <a:lnTo>
                  <a:pt x="82995" y="54190"/>
                </a:lnTo>
                <a:close/>
              </a:path>
              <a:path w="85090" h="85089">
                <a:moveTo>
                  <a:pt x="14149" y="51485"/>
                </a:moveTo>
                <a:lnTo>
                  <a:pt x="14042" y="51191"/>
                </a:lnTo>
                <a:lnTo>
                  <a:pt x="14149" y="51485"/>
                </a:lnTo>
                <a:close/>
              </a:path>
              <a:path w="85090" h="85089">
                <a:moveTo>
                  <a:pt x="15134" y="54190"/>
                </a:moveTo>
                <a:lnTo>
                  <a:pt x="14892" y="53606"/>
                </a:lnTo>
                <a:lnTo>
                  <a:pt x="15011" y="53854"/>
                </a:lnTo>
                <a:lnTo>
                  <a:pt x="15134" y="54190"/>
                </a:lnTo>
                <a:close/>
              </a:path>
              <a:path w="85090" h="85089">
                <a:moveTo>
                  <a:pt x="15008" y="53845"/>
                </a:moveTo>
                <a:lnTo>
                  <a:pt x="14892" y="53606"/>
                </a:lnTo>
                <a:lnTo>
                  <a:pt x="15008" y="53845"/>
                </a:lnTo>
                <a:close/>
              </a:path>
              <a:path w="85090" h="85089">
                <a:moveTo>
                  <a:pt x="69676" y="53854"/>
                </a:moveTo>
                <a:lnTo>
                  <a:pt x="69766" y="53606"/>
                </a:lnTo>
                <a:lnTo>
                  <a:pt x="69676" y="53854"/>
                </a:lnTo>
                <a:close/>
              </a:path>
              <a:path w="85090" h="85089">
                <a:moveTo>
                  <a:pt x="69553" y="54190"/>
                </a:moveTo>
                <a:lnTo>
                  <a:pt x="69676" y="53854"/>
                </a:lnTo>
                <a:lnTo>
                  <a:pt x="69795" y="53606"/>
                </a:lnTo>
                <a:lnTo>
                  <a:pt x="69553" y="54190"/>
                </a:lnTo>
                <a:close/>
              </a:path>
              <a:path w="85090" h="85089">
                <a:moveTo>
                  <a:pt x="15175" y="54190"/>
                </a:moveTo>
                <a:lnTo>
                  <a:pt x="15008" y="53845"/>
                </a:lnTo>
                <a:lnTo>
                  <a:pt x="15175" y="54190"/>
                </a:lnTo>
                <a:close/>
              </a:path>
              <a:path w="85090" h="85089">
                <a:moveTo>
                  <a:pt x="82139" y="56756"/>
                </a:moveTo>
                <a:lnTo>
                  <a:pt x="68283" y="56756"/>
                </a:lnTo>
                <a:lnTo>
                  <a:pt x="68575" y="56222"/>
                </a:lnTo>
                <a:lnTo>
                  <a:pt x="69676" y="53854"/>
                </a:lnTo>
                <a:lnTo>
                  <a:pt x="69553" y="54190"/>
                </a:lnTo>
                <a:lnTo>
                  <a:pt x="82995" y="54190"/>
                </a:lnTo>
                <a:lnTo>
                  <a:pt x="82799" y="54952"/>
                </a:lnTo>
                <a:lnTo>
                  <a:pt x="82139" y="56756"/>
                </a:lnTo>
                <a:close/>
              </a:path>
              <a:path w="85090" h="85089">
                <a:moveTo>
                  <a:pt x="16416" y="56756"/>
                </a:moveTo>
                <a:lnTo>
                  <a:pt x="16124" y="56222"/>
                </a:lnTo>
                <a:lnTo>
                  <a:pt x="16293" y="56501"/>
                </a:lnTo>
                <a:lnTo>
                  <a:pt x="16416" y="56756"/>
                </a:lnTo>
                <a:close/>
              </a:path>
              <a:path w="85090" h="85089">
                <a:moveTo>
                  <a:pt x="16289" y="56493"/>
                </a:moveTo>
                <a:lnTo>
                  <a:pt x="16124" y="56222"/>
                </a:lnTo>
                <a:lnTo>
                  <a:pt x="16289" y="56493"/>
                </a:lnTo>
                <a:close/>
              </a:path>
              <a:path w="85090" h="85089">
                <a:moveTo>
                  <a:pt x="68405" y="56501"/>
                </a:moveTo>
                <a:lnTo>
                  <a:pt x="68539" y="56222"/>
                </a:lnTo>
                <a:lnTo>
                  <a:pt x="68405" y="56501"/>
                </a:lnTo>
                <a:close/>
              </a:path>
              <a:path w="85090" h="85089">
                <a:moveTo>
                  <a:pt x="68283" y="56756"/>
                </a:moveTo>
                <a:lnTo>
                  <a:pt x="68410" y="56493"/>
                </a:lnTo>
                <a:lnTo>
                  <a:pt x="68575" y="56222"/>
                </a:lnTo>
                <a:lnTo>
                  <a:pt x="68283" y="56756"/>
                </a:lnTo>
                <a:close/>
              </a:path>
              <a:path w="85090" h="85089">
                <a:moveTo>
                  <a:pt x="16449" y="56756"/>
                </a:moveTo>
                <a:lnTo>
                  <a:pt x="16289" y="56493"/>
                </a:lnTo>
                <a:lnTo>
                  <a:pt x="16449" y="56756"/>
                </a:lnTo>
                <a:close/>
              </a:path>
              <a:path w="85090" h="85089">
                <a:moveTo>
                  <a:pt x="81211" y="59181"/>
                </a:moveTo>
                <a:lnTo>
                  <a:pt x="66772" y="59181"/>
                </a:lnTo>
                <a:lnTo>
                  <a:pt x="67115" y="58686"/>
                </a:lnTo>
                <a:lnTo>
                  <a:pt x="68405" y="56501"/>
                </a:lnTo>
                <a:lnTo>
                  <a:pt x="68283" y="56756"/>
                </a:lnTo>
                <a:lnTo>
                  <a:pt x="82139" y="56756"/>
                </a:lnTo>
                <a:lnTo>
                  <a:pt x="81433" y="58686"/>
                </a:lnTo>
                <a:lnTo>
                  <a:pt x="81211" y="59181"/>
                </a:lnTo>
                <a:close/>
              </a:path>
              <a:path w="85090" h="85089">
                <a:moveTo>
                  <a:pt x="17928" y="59181"/>
                </a:moveTo>
                <a:lnTo>
                  <a:pt x="17585" y="58686"/>
                </a:lnTo>
                <a:lnTo>
                  <a:pt x="17807" y="58983"/>
                </a:lnTo>
                <a:lnTo>
                  <a:pt x="17928" y="59181"/>
                </a:lnTo>
                <a:close/>
              </a:path>
              <a:path w="85090" h="85089">
                <a:moveTo>
                  <a:pt x="17807" y="58983"/>
                </a:moveTo>
                <a:lnTo>
                  <a:pt x="17585" y="58686"/>
                </a:lnTo>
                <a:lnTo>
                  <a:pt x="17807" y="58983"/>
                </a:lnTo>
                <a:close/>
              </a:path>
              <a:path w="85090" h="85089">
                <a:moveTo>
                  <a:pt x="66893" y="58983"/>
                </a:moveTo>
                <a:lnTo>
                  <a:pt x="67074" y="58686"/>
                </a:lnTo>
                <a:lnTo>
                  <a:pt x="66893" y="58983"/>
                </a:lnTo>
                <a:close/>
              </a:path>
              <a:path w="85090" h="85089">
                <a:moveTo>
                  <a:pt x="17955" y="59181"/>
                </a:moveTo>
                <a:lnTo>
                  <a:pt x="17807" y="58983"/>
                </a:lnTo>
                <a:lnTo>
                  <a:pt x="17955" y="59181"/>
                </a:lnTo>
                <a:close/>
              </a:path>
              <a:path w="85090" h="85089">
                <a:moveTo>
                  <a:pt x="80114" y="61455"/>
                </a:moveTo>
                <a:lnTo>
                  <a:pt x="65045" y="61455"/>
                </a:lnTo>
                <a:lnTo>
                  <a:pt x="65426" y="60985"/>
                </a:lnTo>
                <a:lnTo>
                  <a:pt x="66893" y="58983"/>
                </a:lnTo>
                <a:lnTo>
                  <a:pt x="66772" y="59181"/>
                </a:lnTo>
                <a:lnTo>
                  <a:pt x="81211" y="59181"/>
                </a:lnTo>
                <a:lnTo>
                  <a:pt x="80114" y="61455"/>
                </a:lnTo>
                <a:close/>
              </a:path>
              <a:path w="85090" h="85089">
                <a:moveTo>
                  <a:pt x="19655" y="61455"/>
                </a:moveTo>
                <a:lnTo>
                  <a:pt x="19261" y="60985"/>
                </a:lnTo>
                <a:lnTo>
                  <a:pt x="19498" y="61245"/>
                </a:lnTo>
                <a:lnTo>
                  <a:pt x="19655" y="61455"/>
                </a:lnTo>
                <a:close/>
              </a:path>
              <a:path w="85090" h="85089">
                <a:moveTo>
                  <a:pt x="19498" y="61245"/>
                </a:moveTo>
                <a:lnTo>
                  <a:pt x="19261" y="60985"/>
                </a:lnTo>
                <a:lnTo>
                  <a:pt x="19498" y="61245"/>
                </a:lnTo>
                <a:close/>
              </a:path>
              <a:path w="85090" h="85089">
                <a:moveTo>
                  <a:pt x="65260" y="61167"/>
                </a:moveTo>
                <a:lnTo>
                  <a:pt x="65396" y="60985"/>
                </a:lnTo>
                <a:lnTo>
                  <a:pt x="65260" y="61167"/>
                </a:lnTo>
                <a:close/>
              </a:path>
              <a:path w="85090" h="85089">
                <a:moveTo>
                  <a:pt x="65045" y="61455"/>
                </a:moveTo>
                <a:lnTo>
                  <a:pt x="65260" y="61167"/>
                </a:lnTo>
                <a:lnTo>
                  <a:pt x="65426" y="60985"/>
                </a:lnTo>
                <a:lnTo>
                  <a:pt x="65045" y="61455"/>
                </a:lnTo>
                <a:close/>
              </a:path>
              <a:path w="85090" h="85089">
                <a:moveTo>
                  <a:pt x="78985" y="63538"/>
                </a:moveTo>
                <a:lnTo>
                  <a:pt x="63102" y="63538"/>
                </a:lnTo>
                <a:lnTo>
                  <a:pt x="63533" y="63106"/>
                </a:lnTo>
                <a:lnTo>
                  <a:pt x="65260" y="61167"/>
                </a:lnTo>
                <a:lnTo>
                  <a:pt x="65045" y="61455"/>
                </a:lnTo>
                <a:lnTo>
                  <a:pt x="80114" y="61455"/>
                </a:lnTo>
                <a:lnTo>
                  <a:pt x="79586" y="62547"/>
                </a:lnTo>
                <a:lnTo>
                  <a:pt x="78985" y="63538"/>
                </a:lnTo>
                <a:close/>
              </a:path>
              <a:path w="85090" h="85089">
                <a:moveTo>
                  <a:pt x="19689" y="61455"/>
                </a:moveTo>
                <a:lnTo>
                  <a:pt x="19498" y="61245"/>
                </a:lnTo>
                <a:lnTo>
                  <a:pt x="19689" y="61455"/>
                </a:lnTo>
                <a:close/>
              </a:path>
              <a:path w="85090" h="85089">
                <a:moveTo>
                  <a:pt x="21318" y="63244"/>
                </a:moveTo>
                <a:lnTo>
                  <a:pt x="21166" y="63106"/>
                </a:lnTo>
                <a:lnTo>
                  <a:pt x="21318" y="63244"/>
                </a:lnTo>
                <a:close/>
              </a:path>
              <a:path w="85090" h="85089">
                <a:moveTo>
                  <a:pt x="63307" y="63312"/>
                </a:moveTo>
                <a:lnTo>
                  <a:pt x="63495" y="63106"/>
                </a:lnTo>
                <a:lnTo>
                  <a:pt x="63307" y="63312"/>
                </a:lnTo>
                <a:close/>
              </a:path>
              <a:path w="85090" h="85089">
                <a:moveTo>
                  <a:pt x="21641" y="63538"/>
                </a:moveTo>
                <a:lnTo>
                  <a:pt x="21318" y="63244"/>
                </a:lnTo>
                <a:lnTo>
                  <a:pt x="21641" y="63538"/>
                </a:lnTo>
                <a:close/>
              </a:path>
              <a:path w="85090" h="85089">
                <a:moveTo>
                  <a:pt x="77836" y="65430"/>
                </a:moveTo>
                <a:lnTo>
                  <a:pt x="60981" y="65430"/>
                </a:lnTo>
                <a:lnTo>
                  <a:pt x="61438" y="65049"/>
                </a:lnTo>
                <a:lnTo>
                  <a:pt x="63307" y="63312"/>
                </a:lnTo>
                <a:lnTo>
                  <a:pt x="63102" y="63538"/>
                </a:lnTo>
                <a:lnTo>
                  <a:pt x="78985" y="63538"/>
                </a:lnTo>
                <a:lnTo>
                  <a:pt x="77836" y="65430"/>
                </a:lnTo>
                <a:close/>
              </a:path>
              <a:path w="85090" h="85089">
                <a:moveTo>
                  <a:pt x="23719" y="65430"/>
                </a:moveTo>
                <a:lnTo>
                  <a:pt x="23249" y="65049"/>
                </a:lnTo>
                <a:lnTo>
                  <a:pt x="23537" y="65264"/>
                </a:lnTo>
                <a:lnTo>
                  <a:pt x="23719" y="65430"/>
                </a:lnTo>
                <a:close/>
              </a:path>
              <a:path w="85090" h="85089">
                <a:moveTo>
                  <a:pt x="23537" y="65264"/>
                </a:moveTo>
                <a:lnTo>
                  <a:pt x="23249" y="65049"/>
                </a:lnTo>
                <a:lnTo>
                  <a:pt x="23537" y="65264"/>
                </a:lnTo>
                <a:close/>
              </a:path>
              <a:path w="85090" h="85089">
                <a:moveTo>
                  <a:pt x="61221" y="65211"/>
                </a:moveTo>
                <a:lnTo>
                  <a:pt x="61399" y="65049"/>
                </a:lnTo>
                <a:lnTo>
                  <a:pt x="61221" y="65211"/>
                </a:lnTo>
                <a:close/>
              </a:path>
              <a:path w="85090" h="85089">
                <a:moveTo>
                  <a:pt x="60981" y="65430"/>
                </a:moveTo>
                <a:lnTo>
                  <a:pt x="61221" y="65211"/>
                </a:lnTo>
                <a:lnTo>
                  <a:pt x="61438" y="65049"/>
                </a:lnTo>
                <a:lnTo>
                  <a:pt x="60981" y="65430"/>
                </a:lnTo>
                <a:close/>
              </a:path>
              <a:path w="85090" h="85089">
                <a:moveTo>
                  <a:pt x="76659" y="67119"/>
                </a:moveTo>
                <a:lnTo>
                  <a:pt x="58669" y="67119"/>
                </a:lnTo>
                <a:lnTo>
                  <a:pt x="59177" y="66776"/>
                </a:lnTo>
                <a:lnTo>
                  <a:pt x="61221" y="65211"/>
                </a:lnTo>
                <a:lnTo>
                  <a:pt x="60981" y="65430"/>
                </a:lnTo>
                <a:lnTo>
                  <a:pt x="77836" y="65430"/>
                </a:lnTo>
                <a:lnTo>
                  <a:pt x="77465" y="66039"/>
                </a:lnTo>
                <a:lnTo>
                  <a:pt x="76659" y="67119"/>
                </a:lnTo>
                <a:close/>
              </a:path>
              <a:path w="85090" h="85089">
                <a:moveTo>
                  <a:pt x="23759" y="65430"/>
                </a:moveTo>
                <a:lnTo>
                  <a:pt x="23537" y="65264"/>
                </a:lnTo>
                <a:lnTo>
                  <a:pt x="23759" y="65430"/>
                </a:lnTo>
                <a:close/>
              </a:path>
              <a:path w="85090" h="85089">
                <a:moveTo>
                  <a:pt x="25721" y="66897"/>
                </a:moveTo>
                <a:lnTo>
                  <a:pt x="25522" y="66776"/>
                </a:lnTo>
                <a:lnTo>
                  <a:pt x="25721" y="66897"/>
                </a:lnTo>
                <a:close/>
              </a:path>
              <a:path w="85090" h="85089">
                <a:moveTo>
                  <a:pt x="58915" y="66935"/>
                </a:moveTo>
                <a:lnTo>
                  <a:pt x="59128" y="66776"/>
                </a:lnTo>
                <a:lnTo>
                  <a:pt x="58915" y="66935"/>
                </a:lnTo>
                <a:close/>
              </a:path>
              <a:path w="85090" h="85089">
                <a:moveTo>
                  <a:pt x="26085" y="67119"/>
                </a:moveTo>
                <a:lnTo>
                  <a:pt x="25721" y="66897"/>
                </a:lnTo>
                <a:lnTo>
                  <a:pt x="26085" y="67119"/>
                </a:lnTo>
                <a:close/>
              </a:path>
              <a:path w="85090" h="85089">
                <a:moveTo>
                  <a:pt x="75568" y="68579"/>
                </a:moveTo>
                <a:lnTo>
                  <a:pt x="56206" y="68579"/>
                </a:lnTo>
                <a:lnTo>
                  <a:pt x="56752" y="68287"/>
                </a:lnTo>
                <a:lnTo>
                  <a:pt x="58915" y="66935"/>
                </a:lnTo>
                <a:lnTo>
                  <a:pt x="58669" y="67119"/>
                </a:lnTo>
                <a:lnTo>
                  <a:pt x="76659" y="67119"/>
                </a:lnTo>
                <a:lnTo>
                  <a:pt x="75568" y="68579"/>
                </a:lnTo>
                <a:close/>
              </a:path>
              <a:path w="85090" h="85089">
                <a:moveTo>
                  <a:pt x="28215" y="68417"/>
                </a:moveTo>
                <a:lnTo>
                  <a:pt x="27948" y="68287"/>
                </a:lnTo>
                <a:lnTo>
                  <a:pt x="28215" y="68417"/>
                </a:lnTo>
                <a:close/>
              </a:path>
              <a:path w="85090" h="85089">
                <a:moveTo>
                  <a:pt x="56432" y="68442"/>
                </a:moveTo>
                <a:lnTo>
                  <a:pt x="56687" y="68287"/>
                </a:lnTo>
                <a:lnTo>
                  <a:pt x="56432" y="68442"/>
                </a:lnTo>
                <a:close/>
              </a:path>
              <a:path w="85090" h="85089">
                <a:moveTo>
                  <a:pt x="28549" y="68579"/>
                </a:moveTo>
                <a:lnTo>
                  <a:pt x="28215" y="68417"/>
                </a:lnTo>
                <a:lnTo>
                  <a:pt x="28549" y="68579"/>
                </a:lnTo>
                <a:close/>
              </a:path>
              <a:path w="85090" h="85089">
                <a:moveTo>
                  <a:pt x="74564" y="69811"/>
                </a:moveTo>
                <a:lnTo>
                  <a:pt x="53602" y="69811"/>
                </a:lnTo>
                <a:lnTo>
                  <a:pt x="54174" y="69557"/>
                </a:lnTo>
                <a:lnTo>
                  <a:pt x="56432" y="68442"/>
                </a:lnTo>
                <a:lnTo>
                  <a:pt x="56206" y="68579"/>
                </a:lnTo>
                <a:lnTo>
                  <a:pt x="75568" y="68579"/>
                </a:lnTo>
                <a:lnTo>
                  <a:pt x="75027" y="69303"/>
                </a:lnTo>
                <a:lnTo>
                  <a:pt x="74564" y="69811"/>
                </a:lnTo>
                <a:close/>
              </a:path>
              <a:path w="85090" h="85089">
                <a:moveTo>
                  <a:pt x="31085" y="69811"/>
                </a:moveTo>
                <a:lnTo>
                  <a:pt x="30513" y="69557"/>
                </a:lnTo>
                <a:lnTo>
                  <a:pt x="30714" y="69631"/>
                </a:lnTo>
                <a:lnTo>
                  <a:pt x="31085" y="69811"/>
                </a:lnTo>
                <a:close/>
              </a:path>
              <a:path w="85090" h="85089">
                <a:moveTo>
                  <a:pt x="30714" y="69631"/>
                </a:moveTo>
                <a:lnTo>
                  <a:pt x="30513" y="69557"/>
                </a:lnTo>
                <a:lnTo>
                  <a:pt x="30714" y="69631"/>
                </a:lnTo>
                <a:close/>
              </a:path>
              <a:path w="85090" h="85089">
                <a:moveTo>
                  <a:pt x="53977" y="69630"/>
                </a:moveTo>
                <a:lnTo>
                  <a:pt x="54127" y="69557"/>
                </a:lnTo>
                <a:lnTo>
                  <a:pt x="53977" y="69630"/>
                </a:lnTo>
                <a:close/>
              </a:path>
              <a:path w="85090" h="85089">
                <a:moveTo>
                  <a:pt x="53602" y="69811"/>
                </a:moveTo>
                <a:lnTo>
                  <a:pt x="53977" y="69630"/>
                </a:lnTo>
                <a:lnTo>
                  <a:pt x="54174" y="69557"/>
                </a:lnTo>
                <a:lnTo>
                  <a:pt x="53602" y="69811"/>
                </a:lnTo>
                <a:close/>
              </a:path>
              <a:path w="85090" h="85089">
                <a:moveTo>
                  <a:pt x="73685" y="70777"/>
                </a:moveTo>
                <a:lnTo>
                  <a:pt x="50872" y="70777"/>
                </a:lnTo>
                <a:lnTo>
                  <a:pt x="51468" y="70586"/>
                </a:lnTo>
                <a:lnTo>
                  <a:pt x="53977" y="69630"/>
                </a:lnTo>
                <a:lnTo>
                  <a:pt x="53602" y="69811"/>
                </a:lnTo>
                <a:lnTo>
                  <a:pt x="74564" y="69811"/>
                </a:lnTo>
                <a:lnTo>
                  <a:pt x="73685" y="70777"/>
                </a:lnTo>
                <a:close/>
              </a:path>
              <a:path w="85090" h="85089">
                <a:moveTo>
                  <a:pt x="31204" y="69811"/>
                </a:moveTo>
                <a:lnTo>
                  <a:pt x="30714" y="69631"/>
                </a:lnTo>
                <a:lnTo>
                  <a:pt x="31204" y="69811"/>
                </a:lnTo>
                <a:close/>
              </a:path>
              <a:path w="85090" h="85089">
                <a:moveTo>
                  <a:pt x="33828" y="70777"/>
                </a:moveTo>
                <a:lnTo>
                  <a:pt x="33219" y="70586"/>
                </a:lnTo>
                <a:lnTo>
                  <a:pt x="33524" y="70665"/>
                </a:lnTo>
                <a:lnTo>
                  <a:pt x="33828" y="70777"/>
                </a:lnTo>
                <a:close/>
              </a:path>
              <a:path w="85090" h="85089">
                <a:moveTo>
                  <a:pt x="33524" y="70665"/>
                </a:moveTo>
                <a:lnTo>
                  <a:pt x="33219" y="70586"/>
                </a:lnTo>
                <a:lnTo>
                  <a:pt x="33524" y="70665"/>
                </a:lnTo>
                <a:close/>
              </a:path>
              <a:path w="85090" h="85089">
                <a:moveTo>
                  <a:pt x="51199" y="70656"/>
                </a:moveTo>
                <a:lnTo>
                  <a:pt x="51388" y="70586"/>
                </a:lnTo>
                <a:lnTo>
                  <a:pt x="51199" y="70656"/>
                </a:lnTo>
                <a:close/>
              </a:path>
              <a:path w="85090" h="85089">
                <a:moveTo>
                  <a:pt x="50872" y="70777"/>
                </a:moveTo>
                <a:lnTo>
                  <a:pt x="51199" y="70656"/>
                </a:lnTo>
                <a:lnTo>
                  <a:pt x="51468" y="70586"/>
                </a:lnTo>
                <a:lnTo>
                  <a:pt x="50872" y="70777"/>
                </a:lnTo>
                <a:close/>
              </a:path>
              <a:path w="85090" h="85089">
                <a:moveTo>
                  <a:pt x="48330" y="71397"/>
                </a:moveTo>
                <a:lnTo>
                  <a:pt x="51199" y="70656"/>
                </a:lnTo>
                <a:lnTo>
                  <a:pt x="50872" y="70777"/>
                </a:lnTo>
                <a:lnTo>
                  <a:pt x="73685" y="70777"/>
                </a:lnTo>
                <a:lnTo>
                  <a:pt x="73164" y="71348"/>
                </a:lnTo>
                <a:lnTo>
                  <a:pt x="48649" y="71348"/>
                </a:lnTo>
                <a:lnTo>
                  <a:pt x="48330" y="71397"/>
                </a:lnTo>
                <a:close/>
              </a:path>
              <a:path w="85090" h="85089">
                <a:moveTo>
                  <a:pt x="33959" y="70777"/>
                </a:moveTo>
                <a:lnTo>
                  <a:pt x="33828" y="70777"/>
                </a:lnTo>
                <a:lnTo>
                  <a:pt x="33524" y="70665"/>
                </a:lnTo>
                <a:lnTo>
                  <a:pt x="33959" y="70777"/>
                </a:lnTo>
                <a:close/>
              </a:path>
              <a:path w="85090" h="85089">
                <a:moveTo>
                  <a:pt x="36673" y="71475"/>
                </a:moveTo>
                <a:lnTo>
                  <a:pt x="36051" y="71348"/>
                </a:lnTo>
                <a:lnTo>
                  <a:pt x="36368" y="71397"/>
                </a:lnTo>
                <a:lnTo>
                  <a:pt x="36673" y="71475"/>
                </a:lnTo>
                <a:close/>
              </a:path>
              <a:path w="85090" h="85089">
                <a:moveTo>
                  <a:pt x="36368" y="71397"/>
                </a:moveTo>
                <a:lnTo>
                  <a:pt x="36051" y="71348"/>
                </a:lnTo>
                <a:lnTo>
                  <a:pt x="36180" y="71348"/>
                </a:lnTo>
                <a:lnTo>
                  <a:pt x="36368" y="71397"/>
                </a:lnTo>
                <a:close/>
              </a:path>
              <a:path w="85090" h="85089">
                <a:moveTo>
                  <a:pt x="48027" y="71475"/>
                </a:moveTo>
                <a:lnTo>
                  <a:pt x="48330" y="71397"/>
                </a:lnTo>
                <a:lnTo>
                  <a:pt x="48649" y="71348"/>
                </a:lnTo>
                <a:lnTo>
                  <a:pt x="48027" y="71475"/>
                </a:lnTo>
                <a:close/>
              </a:path>
              <a:path w="85090" h="85089">
                <a:moveTo>
                  <a:pt x="73049" y="71475"/>
                </a:moveTo>
                <a:lnTo>
                  <a:pt x="48027" y="71475"/>
                </a:lnTo>
                <a:lnTo>
                  <a:pt x="48649" y="71348"/>
                </a:lnTo>
                <a:lnTo>
                  <a:pt x="73164" y="71348"/>
                </a:lnTo>
                <a:close/>
              </a:path>
              <a:path w="85090" h="85089">
                <a:moveTo>
                  <a:pt x="72667" y="71894"/>
                </a:moveTo>
                <a:lnTo>
                  <a:pt x="45068" y="71894"/>
                </a:lnTo>
                <a:lnTo>
                  <a:pt x="45703" y="71831"/>
                </a:lnTo>
                <a:lnTo>
                  <a:pt x="45484" y="71831"/>
                </a:lnTo>
                <a:lnTo>
                  <a:pt x="48330" y="71397"/>
                </a:lnTo>
                <a:lnTo>
                  <a:pt x="48027" y="71475"/>
                </a:lnTo>
                <a:lnTo>
                  <a:pt x="73049" y="71475"/>
                </a:lnTo>
                <a:lnTo>
                  <a:pt x="72725" y="71831"/>
                </a:lnTo>
                <a:lnTo>
                  <a:pt x="45703" y="71831"/>
                </a:lnTo>
                <a:lnTo>
                  <a:pt x="45382" y="71846"/>
                </a:lnTo>
                <a:lnTo>
                  <a:pt x="72710" y="71846"/>
                </a:lnTo>
                <a:close/>
              </a:path>
              <a:path w="85090" h="85089">
                <a:moveTo>
                  <a:pt x="36881" y="71475"/>
                </a:moveTo>
                <a:lnTo>
                  <a:pt x="36673" y="71475"/>
                </a:lnTo>
                <a:lnTo>
                  <a:pt x="36368" y="71397"/>
                </a:lnTo>
                <a:lnTo>
                  <a:pt x="36881" y="71475"/>
                </a:lnTo>
                <a:close/>
              </a:path>
              <a:path w="85090" h="85089">
                <a:moveTo>
                  <a:pt x="39619" y="71894"/>
                </a:moveTo>
                <a:lnTo>
                  <a:pt x="38984" y="71831"/>
                </a:lnTo>
                <a:lnTo>
                  <a:pt x="39306" y="71846"/>
                </a:lnTo>
                <a:lnTo>
                  <a:pt x="39619" y="71894"/>
                </a:lnTo>
                <a:close/>
              </a:path>
              <a:path w="85090" h="85089">
                <a:moveTo>
                  <a:pt x="45068" y="71894"/>
                </a:moveTo>
                <a:lnTo>
                  <a:pt x="45382" y="71846"/>
                </a:lnTo>
                <a:lnTo>
                  <a:pt x="45703" y="71831"/>
                </a:lnTo>
                <a:lnTo>
                  <a:pt x="45068" y="71894"/>
                </a:lnTo>
                <a:close/>
              </a:path>
              <a:path w="85090" h="85089">
                <a:moveTo>
                  <a:pt x="72563" y="72008"/>
                </a:moveTo>
                <a:lnTo>
                  <a:pt x="42667" y="72008"/>
                </a:lnTo>
                <a:lnTo>
                  <a:pt x="42349" y="71993"/>
                </a:lnTo>
                <a:lnTo>
                  <a:pt x="45382" y="71846"/>
                </a:lnTo>
                <a:lnTo>
                  <a:pt x="45068" y="71894"/>
                </a:lnTo>
                <a:lnTo>
                  <a:pt x="72667" y="71894"/>
                </a:lnTo>
                <a:close/>
              </a:path>
              <a:path w="85090" h="85089">
                <a:moveTo>
                  <a:pt x="40300" y="71894"/>
                </a:moveTo>
                <a:lnTo>
                  <a:pt x="39619" y="71894"/>
                </a:lnTo>
                <a:lnTo>
                  <a:pt x="39306" y="71846"/>
                </a:lnTo>
                <a:lnTo>
                  <a:pt x="40300" y="71894"/>
                </a:lnTo>
                <a:close/>
              </a:path>
              <a:path w="85090" h="85089">
                <a:moveTo>
                  <a:pt x="42667" y="72008"/>
                </a:moveTo>
                <a:lnTo>
                  <a:pt x="42032" y="72008"/>
                </a:lnTo>
                <a:lnTo>
                  <a:pt x="42349" y="71993"/>
                </a:lnTo>
                <a:lnTo>
                  <a:pt x="42667" y="72008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229856" y="2592920"/>
            <a:ext cx="36830" cy="36195"/>
          </a:xfrm>
          <a:custGeom>
            <a:avLst/>
            <a:gdLst/>
            <a:ahLst/>
            <a:cxnLst/>
            <a:rect l="l" t="t" r="r" b="b"/>
            <a:pathLst>
              <a:path w="36829" h="36194">
                <a:moveTo>
                  <a:pt x="18249" y="36004"/>
                </a:moveTo>
                <a:lnTo>
                  <a:pt x="11237" y="34584"/>
                </a:lnTo>
                <a:lnTo>
                  <a:pt x="5486" y="30691"/>
                </a:lnTo>
                <a:lnTo>
                  <a:pt x="1554" y="24876"/>
                </a:lnTo>
                <a:lnTo>
                  <a:pt x="0" y="17691"/>
                </a:lnTo>
                <a:lnTo>
                  <a:pt x="1554" y="10865"/>
                </a:lnTo>
                <a:lnTo>
                  <a:pt x="5486" y="5235"/>
                </a:lnTo>
                <a:lnTo>
                  <a:pt x="11237" y="1410"/>
                </a:lnTo>
                <a:lnTo>
                  <a:pt x="18249" y="0"/>
                </a:lnTo>
                <a:lnTo>
                  <a:pt x="25251" y="1415"/>
                </a:lnTo>
                <a:lnTo>
                  <a:pt x="30972" y="5275"/>
                </a:lnTo>
                <a:lnTo>
                  <a:pt x="34830" y="10999"/>
                </a:lnTo>
                <a:lnTo>
                  <a:pt x="36245" y="18008"/>
                </a:lnTo>
                <a:lnTo>
                  <a:pt x="34830" y="25010"/>
                </a:lnTo>
                <a:lnTo>
                  <a:pt x="30972" y="30730"/>
                </a:lnTo>
                <a:lnTo>
                  <a:pt x="25251" y="34589"/>
                </a:lnTo>
                <a:lnTo>
                  <a:pt x="18249" y="36004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223792" y="2586570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4">
                <a:moveTo>
                  <a:pt x="24313" y="48717"/>
                </a:moveTo>
                <a:lnTo>
                  <a:pt x="0" y="23469"/>
                </a:lnTo>
                <a:lnTo>
                  <a:pt x="110" y="21678"/>
                </a:lnTo>
                <a:lnTo>
                  <a:pt x="24313" y="0"/>
                </a:lnTo>
                <a:lnTo>
                  <a:pt x="26789" y="114"/>
                </a:lnTo>
                <a:lnTo>
                  <a:pt x="45702" y="12700"/>
                </a:lnTo>
                <a:lnTo>
                  <a:pt x="23983" y="12700"/>
                </a:lnTo>
                <a:lnTo>
                  <a:pt x="24306" y="12715"/>
                </a:lnTo>
                <a:lnTo>
                  <a:pt x="23297" y="12738"/>
                </a:lnTo>
                <a:lnTo>
                  <a:pt x="22789" y="12788"/>
                </a:lnTo>
                <a:lnTo>
                  <a:pt x="22997" y="12788"/>
                </a:lnTo>
                <a:lnTo>
                  <a:pt x="22486" y="12865"/>
                </a:lnTo>
                <a:lnTo>
                  <a:pt x="22268" y="12865"/>
                </a:lnTo>
                <a:lnTo>
                  <a:pt x="21633" y="12992"/>
                </a:lnTo>
                <a:lnTo>
                  <a:pt x="21775" y="12992"/>
                </a:lnTo>
                <a:lnTo>
                  <a:pt x="21232" y="13131"/>
                </a:lnTo>
                <a:lnTo>
                  <a:pt x="20541" y="13309"/>
                </a:lnTo>
                <a:lnTo>
                  <a:pt x="20154" y="13487"/>
                </a:lnTo>
                <a:lnTo>
                  <a:pt x="19487" y="13728"/>
                </a:lnTo>
                <a:lnTo>
                  <a:pt x="19087" y="13957"/>
                </a:lnTo>
                <a:lnTo>
                  <a:pt x="18483" y="14249"/>
                </a:lnTo>
                <a:lnTo>
                  <a:pt x="18280" y="14325"/>
                </a:lnTo>
                <a:lnTo>
                  <a:pt x="17544" y="14858"/>
                </a:lnTo>
                <a:lnTo>
                  <a:pt x="16654" y="15671"/>
                </a:lnTo>
                <a:lnTo>
                  <a:pt x="16477" y="15671"/>
                </a:lnTo>
                <a:lnTo>
                  <a:pt x="15626" y="16522"/>
                </a:lnTo>
                <a:lnTo>
                  <a:pt x="15773" y="16522"/>
                </a:lnTo>
                <a:lnTo>
                  <a:pt x="14889" y="17589"/>
                </a:lnTo>
                <a:lnTo>
                  <a:pt x="14280" y="18326"/>
                </a:lnTo>
                <a:lnTo>
                  <a:pt x="14243" y="18529"/>
                </a:lnTo>
                <a:lnTo>
                  <a:pt x="14033" y="18848"/>
                </a:lnTo>
                <a:lnTo>
                  <a:pt x="13755" y="19456"/>
                </a:lnTo>
                <a:lnTo>
                  <a:pt x="13561" y="19820"/>
                </a:lnTo>
                <a:lnTo>
                  <a:pt x="13302" y="20586"/>
                </a:lnTo>
                <a:lnTo>
                  <a:pt x="13153" y="20958"/>
                </a:lnTo>
                <a:lnTo>
                  <a:pt x="12981" y="21678"/>
                </a:lnTo>
                <a:lnTo>
                  <a:pt x="12854" y="22301"/>
                </a:lnTo>
                <a:lnTo>
                  <a:pt x="12743" y="22834"/>
                </a:lnTo>
                <a:lnTo>
                  <a:pt x="12712" y="23469"/>
                </a:lnTo>
                <a:lnTo>
                  <a:pt x="12654" y="24028"/>
                </a:lnTo>
                <a:lnTo>
                  <a:pt x="12685" y="24676"/>
                </a:lnTo>
                <a:lnTo>
                  <a:pt x="12680" y="25234"/>
                </a:lnTo>
                <a:lnTo>
                  <a:pt x="12774" y="25869"/>
                </a:lnTo>
                <a:lnTo>
                  <a:pt x="12819" y="26403"/>
                </a:lnTo>
                <a:lnTo>
                  <a:pt x="12946" y="27025"/>
                </a:lnTo>
                <a:lnTo>
                  <a:pt x="13086" y="27520"/>
                </a:lnTo>
                <a:lnTo>
                  <a:pt x="13264" y="28130"/>
                </a:lnTo>
                <a:lnTo>
                  <a:pt x="13476" y="28600"/>
                </a:lnTo>
                <a:lnTo>
                  <a:pt x="13683" y="29171"/>
                </a:lnTo>
                <a:lnTo>
                  <a:pt x="13945" y="29641"/>
                </a:lnTo>
                <a:lnTo>
                  <a:pt x="14204" y="30175"/>
                </a:lnTo>
                <a:lnTo>
                  <a:pt x="14280" y="30378"/>
                </a:lnTo>
                <a:lnTo>
                  <a:pt x="14813" y="31114"/>
                </a:lnTo>
                <a:lnTo>
                  <a:pt x="15765" y="32181"/>
                </a:lnTo>
                <a:lnTo>
                  <a:pt x="15626" y="32181"/>
                </a:lnTo>
                <a:lnTo>
                  <a:pt x="16477" y="33045"/>
                </a:lnTo>
                <a:lnTo>
                  <a:pt x="16669" y="33045"/>
                </a:lnTo>
                <a:lnTo>
                  <a:pt x="17621" y="33832"/>
                </a:lnTo>
                <a:lnTo>
                  <a:pt x="18280" y="34378"/>
                </a:lnTo>
                <a:lnTo>
                  <a:pt x="18414" y="34378"/>
                </a:lnTo>
                <a:lnTo>
                  <a:pt x="19030" y="34747"/>
                </a:lnTo>
                <a:lnTo>
                  <a:pt x="19560" y="34975"/>
                </a:lnTo>
                <a:lnTo>
                  <a:pt x="20058" y="35217"/>
                </a:lnTo>
                <a:lnTo>
                  <a:pt x="20622" y="35394"/>
                </a:lnTo>
                <a:lnTo>
                  <a:pt x="21138" y="35585"/>
                </a:lnTo>
                <a:lnTo>
                  <a:pt x="21281" y="35585"/>
                </a:lnTo>
                <a:lnTo>
                  <a:pt x="21775" y="35712"/>
                </a:lnTo>
                <a:lnTo>
                  <a:pt x="21633" y="35712"/>
                </a:lnTo>
                <a:lnTo>
                  <a:pt x="22268" y="35839"/>
                </a:lnTo>
                <a:lnTo>
                  <a:pt x="22486" y="35839"/>
                </a:lnTo>
                <a:lnTo>
                  <a:pt x="22997" y="35915"/>
                </a:lnTo>
                <a:lnTo>
                  <a:pt x="22789" y="35915"/>
                </a:lnTo>
                <a:lnTo>
                  <a:pt x="23424" y="35979"/>
                </a:lnTo>
                <a:lnTo>
                  <a:pt x="24306" y="35999"/>
                </a:lnTo>
                <a:lnTo>
                  <a:pt x="23983" y="36017"/>
                </a:lnTo>
                <a:lnTo>
                  <a:pt x="45694" y="36017"/>
                </a:lnTo>
                <a:lnTo>
                  <a:pt x="26789" y="48590"/>
                </a:lnTo>
                <a:lnTo>
                  <a:pt x="24313" y="48717"/>
                </a:lnTo>
                <a:close/>
              </a:path>
              <a:path w="48895" h="48894">
                <a:moveTo>
                  <a:pt x="24306" y="12715"/>
                </a:moveTo>
                <a:lnTo>
                  <a:pt x="23983" y="12700"/>
                </a:lnTo>
                <a:lnTo>
                  <a:pt x="24630" y="12700"/>
                </a:lnTo>
                <a:lnTo>
                  <a:pt x="24306" y="12715"/>
                </a:lnTo>
                <a:close/>
              </a:path>
              <a:path w="48895" h="48894">
                <a:moveTo>
                  <a:pt x="25515" y="12773"/>
                </a:moveTo>
                <a:lnTo>
                  <a:pt x="24306" y="12715"/>
                </a:lnTo>
                <a:lnTo>
                  <a:pt x="24630" y="12700"/>
                </a:lnTo>
                <a:lnTo>
                  <a:pt x="45702" y="12700"/>
                </a:lnTo>
                <a:lnTo>
                  <a:pt x="25189" y="12725"/>
                </a:lnTo>
                <a:lnTo>
                  <a:pt x="25515" y="12773"/>
                </a:lnTo>
                <a:close/>
              </a:path>
              <a:path w="48895" h="48894">
                <a:moveTo>
                  <a:pt x="22789" y="12788"/>
                </a:moveTo>
                <a:lnTo>
                  <a:pt x="23424" y="12725"/>
                </a:lnTo>
                <a:lnTo>
                  <a:pt x="23097" y="12773"/>
                </a:lnTo>
                <a:lnTo>
                  <a:pt x="22789" y="12788"/>
                </a:lnTo>
                <a:close/>
              </a:path>
              <a:path w="48895" h="48894">
                <a:moveTo>
                  <a:pt x="23097" y="12773"/>
                </a:moveTo>
                <a:lnTo>
                  <a:pt x="23424" y="12725"/>
                </a:lnTo>
                <a:lnTo>
                  <a:pt x="24104" y="12725"/>
                </a:lnTo>
                <a:lnTo>
                  <a:pt x="23097" y="12773"/>
                </a:lnTo>
                <a:close/>
              </a:path>
              <a:path w="48895" h="48894">
                <a:moveTo>
                  <a:pt x="25824" y="12788"/>
                </a:moveTo>
                <a:lnTo>
                  <a:pt x="25515" y="12773"/>
                </a:lnTo>
                <a:lnTo>
                  <a:pt x="25189" y="12725"/>
                </a:lnTo>
                <a:lnTo>
                  <a:pt x="25824" y="12788"/>
                </a:lnTo>
                <a:close/>
              </a:path>
              <a:path w="48895" h="48894">
                <a:moveTo>
                  <a:pt x="45749" y="12788"/>
                </a:moveTo>
                <a:lnTo>
                  <a:pt x="25824" y="12788"/>
                </a:lnTo>
                <a:lnTo>
                  <a:pt x="25189" y="12725"/>
                </a:lnTo>
                <a:lnTo>
                  <a:pt x="45717" y="12725"/>
                </a:lnTo>
                <a:close/>
              </a:path>
              <a:path w="48895" h="48894">
                <a:moveTo>
                  <a:pt x="22997" y="12788"/>
                </a:moveTo>
                <a:lnTo>
                  <a:pt x="22789" y="12788"/>
                </a:lnTo>
                <a:lnTo>
                  <a:pt x="23097" y="12773"/>
                </a:lnTo>
                <a:close/>
              </a:path>
              <a:path w="48895" h="48894">
                <a:moveTo>
                  <a:pt x="26674" y="12946"/>
                </a:moveTo>
                <a:lnTo>
                  <a:pt x="25515" y="12773"/>
                </a:lnTo>
                <a:lnTo>
                  <a:pt x="25824" y="12788"/>
                </a:lnTo>
                <a:lnTo>
                  <a:pt x="45749" y="12788"/>
                </a:lnTo>
                <a:lnTo>
                  <a:pt x="26357" y="12865"/>
                </a:lnTo>
                <a:lnTo>
                  <a:pt x="26674" y="12946"/>
                </a:lnTo>
                <a:close/>
              </a:path>
              <a:path w="48895" h="48894">
                <a:moveTo>
                  <a:pt x="21633" y="12992"/>
                </a:moveTo>
                <a:lnTo>
                  <a:pt x="22268" y="12865"/>
                </a:lnTo>
                <a:lnTo>
                  <a:pt x="21939" y="12946"/>
                </a:lnTo>
                <a:lnTo>
                  <a:pt x="21633" y="12992"/>
                </a:lnTo>
                <a:close/>
              </a:path>
              <a:path w="48895" h="48894">
                <a:moveTo>
                  <a:pt x="21969" y="12942"/>
                </a:moveTo>
                <a:lnTo>
                  <a:pt x="22268" y="12865"/>
                </a:lnTo>
                <a:lnTo>
                  <a:pt x="22486" y="12865"/>
                </a:lnTo>
                <a:lnTo>
                  <a:pt x="21969" y="12942"/>
                </a:lnTo>
                <a:close/>
              </a:path>
              <a:path w="48895" h="48894">
                <a:moveTo>
                  <a:pt x="26980" y="12992"/>
                </a:moveTo>
                <a:lnTo>
                  <a:pt x="26657" y="12942"/>
                </a:lnTo>
                <a:lnTo>
                  <a:pt x="26357" y="12865"/>
                </a:lnTo>
                <a:lnTo>
                  <a:pt x="26980" y="12992"/>
                </a:lnTo>
                <a:close/>
              </a:path>
              <a:path w="48895" h="48894">
                <a:moveTo>
                  <a:pt x="45847" y="12992"/>
                </a:moveTo>
                <a:lnTo>
                  <a:pt x="26980" y="12992"/>
                </a:lnTo>
                <a:lnTo>
                  <a:pt x="26357" y="12865"/>
                </a:lnTo>
                <a:lnTo>
                  <a:pt x="45786" y="12865"/>
                </a:lnTo>
                <a:close/>
              </a:path>
              <a:path w="48895" h="48894">
                <a:moveTo>
                  <a:pt x="21775" y="12992"/>
                </a:moveTo>
                <a:lnTo>
                  <a:pt x="21633" y="12992"/>
                </a:lnTo>
                <a:lnTo>
                  <a:pt x="21969" y="12942"/>
                </a:lnTo>
                <a:lnTo>
                  <a:pt x="21775" y="12992"/>
                </a:lnTo>
                <a:close/>
              </a:path>
              <a:path w="48895" h="48894">
                <a:moveTo>
                  <a:pt x="46000" y="13309"/>
                </a:moveTo>
                <a:lnTo>
                  <a:pt x="28085" y="13309"/>
                </a:lnTo>
                <a:lnTo>
                  <a:pt x="27475" y="13131"/>
                </a:lnTo>
                <a:lnTo>
                  <a:pt x="26674" y="12946"/>
                </a:lnTo>
                <a:lnTo>
                  <a:pt x="26980" y="12992"/>
                </a:lnTo>
                <a:lnTo>
                  <a:pt x="45847" y="12992"/>
                </a:lnTo>
                <a:lnTo>
                  <a:pt x="46000" y="13309"/>
                </a:lnTo>
                <a:close/>
              </a:path>
              <a:path w="48895" h="48894">
                <a:moveTo>
                  <a:pt x="20541" y="13309"/>
                </a:moveTo>
                <a:lnTo>
                  <a:pt x="21138" y="13131"/>
                </a:lnTo>
                <a:lnTo>
                  <a:pt x="20906" y="13215"/>
                </a:lnTo>
                <a:lnTo>
                  <a:pt x="20541" y="13309"/>
                </a:lnTo>
                <a:close/>
              </a:path>
              <a:path w="48895" h="48894">
                <a:moveTo>
                  <a:pt x="20906" y="13215"/>
                </a:moveTo>
                <a:lnTo>
                  <a:pt x="21138" y="13131"/>
                </a:lnTo>
                <a:lnTo>
                  <a:pt x="20906" y="13215"/>
                </a:lnTo>
                <a:close/>
              </a:path>
              <a:path w="48895" h="48894">
                <a:moveTo>
                  <a:pt x="27681" y="13205"/>
                </a:moveTo>
                <a:lnTo>
                  <a:pt x="27394" y="13131"/>
                </a:lnTo>
                <a:lnTo>
                  <a:pt x="27681" y="13205"/>
                </a:lnTo>
                <a:close/>
              </a:path>
              <a:path w="48895" h="48894">
                <a:moveTo>
                  <a:pt x="28085" y="13309"/>
                </a:moveTo>
                <a:lnTo>
                  <a:pt x="27681" y="13205"/>
                </a:lnTo>
                <a:lnTo>
                  <a:pt x="27475" y="13131"/>
                </a:lnTo>
                <a:lnTo>
                  <a:pt x="28085" y="13309"/>
                </a:lnTo>
                <a:close/>
              </a:path>
              <a:path w="48895" h="48894">
                <a:moveTo>
                  <a:pt x="46203" y="13728"/>
                </a:moveTo>
                <a:lnTo>
                  <a:pt x="29139" y="13728"/>
                </a:lnTo>
                <a:lnTo>
                  <a:pt x="28555" y="13487"/>
                </a:lnTo>
                <a:lnTo>
                  <a:pt x="27681" y="13205"/>
                </a:lnTo>
                <a:lnTo>
                  <a:pt x="28085" y="13309"/>
                </a:lnTo>
                <a:lnTo>
                  <a:pt x="46000" y="13309"/>
                </a:lnTo>
                <a:lnTo>
                  <a:pt x="46203" y="13728"/>
                </a:lnTo>
                <a:close/>
              </a:path>
              <a:path w="48895" h="48894">
                <a:moveTo>
                  <a:pt x="20646" y="13309"/>
                </a:moveTo>
                <a:lnTo>
                  <a:pt x="20906" y="13215"/>
                </a:lnTo>
                <a:lnTo>
                  <a:pt x="20646" y="13309"/>
                </a:lnTo>
                <a:close/>
              </a:path>
              <a:path w="48895" h="48894">
                <a:moveTo>
                  <a:pt x="19487" y="13728"/>
                </a:moveTo>
                <a:lnTo>
                  <a:pt x="20058" y="13487"/>
                </a:lnTo>
                <a:lnTo>
                  <a:pt x="19775" y="13624"/>
                </a:lnTo>
                <a:lnTo>
                  <a:pt x="19487" y="13728"/>
                </a:lnTo>
                <a:close/>
              </a:path>
              <a:path w="48895" h="48894">
                <a:moveTo>
                  <a:pt x="19775" y="13624"/>
                </a:moveTo>
                <a:lnTo>
                  <a:pt x="20058" y="13487"/>
                </a:lnTo>
                <a:lnTo>
                  <a:pt x="19775" y="13624"/>
                </a:lnTo>
                <a:close/>
              </a:path>
              <a:path w="48895" h="48894">
                <a:moveTo>
                  <a:pt x="28808" y="13610"/>
                </a:moveTo>
                <a:lnTo>
                  <a:pt x="28466" y="13487"/>
                </a:lnTo>
                <a:lnTo>
                  <a:pt x="28808" y="13610"/>
                </a:lnTo>
                <a:close/>
              </a:path>
              <a:path w="48895" h="48894">
                <a:moveTo>
                  <a:pt x="29139" y="13728"/>
                </a:moveTo>
                <a:lnTo>
                  <a:pt x="28808" y="13610"/>
                </a:lnTo>
                <a:lnTo>
                  <a:pt x="28555" y="13487"/>
                </a:lnTo>
                <a:lnTo>
                  <a:pt x="29139" y="13728"/>
                </a:lnTo>
                <a:close/>
              </a:path>
              <a:path w="48895" h="48894">
                <a:moveTo>
                  <a:pt x="46454" y="14249"/>
                </a:moveTo>
                <a:lnTo>
                  <a:pt x="30129" y="14249"/>
                </a:lnTo>
                <a:lnTo>
                  <a:pt x="29596" y="13957"/>
                </a:lnTo>
                <a:lnTo>
                  <a:pt x="28808" y="13610"/>
                </a:lnTo>
                <a:lnTo>
                  <a:pt x="29139" y="13728"/>
                </a:lnTo>
                <a:lnTo>
                  <a:pt x="46203" y="13728"/>
                </a:lnTo>
                <a:lnTo>
                  <a:pt x="46454" y="14249"/>
                </a:lnTo>
                <a:close/>
              </a:path>
              <a:path w="48895" h="48894">
                <a:moveTo>
                  <a:pt x="19560" y="13728"/>
                </a:moveTo>
                <a:lnTo>
                  <a:pt x="19775" y="13624"/>
                </a:lnTo>
                <a:lnTo>
                  <a:pt x="19560" y="13728"/>
                </a:lnTo>
                <a:close/>
              </a:path>
              <a:path w="48895" h="48894">
                <a:moveTo>
                  <a:pt x="18803" y="14094"/>
                </a:moveTo>
                <a:lnTo>
                  <a:pt x="19030" y="13957"/>
                </a:lnTo>
                <a:lnTo>
                  <a:pt x="18803" y="14094"/>
                </a:lnTo>
                <a:close/>
              </a:path>
              <a:path w="48895" h="48894">
                <a:moveTo>
                  <a:pt x="29872" y="14125"/>
                </a:moveTo>
                <a:lnTo>
                  <a:pt x="29526" y="13957"/>
                </a:lnTo>
                <a:lnTo>
                  <a:pt x="29872" y="14125"/>
                </a:lnTo>
                <a:close/>
              </a:path>
              <a:path w="48895" h="48894">
                <a:moveTo>
                  <a:pt x="18548" y="14249"/>
                </a:moveTo>
                <a:lnTo>
                  <a:pt x="18803" y="14094"/>
                </a:lnTo>
                <a:lnTo>
                  <a:pt x="18548" y="14249"/>
                </a:lnTo>
                <a:close/>
              </a:path>
              <a:path w="48895" h="48894">
                <a:moveTo>
                  <a:pt x="46748" y="14858"/>
                </a:moveTo>
                <a:lnTo>
                  <a:pt x="31082" y="14858"/>
                </a:lnTo>
                <a:lnTo>
                  <a:pt x="30333" y="14325"/>
                </a:lnTo>
                <a:lnTo>
                  <a:pt x="30203" y="14325"/>
                </a:lnTo>
                <a:lnTo>
                  <a:pt x="29872" y="14125"/>
                </a:lnTo>
                <a:lnTo>
                  <a:pt x="30129" y="14249"/>
                </a:lnTo>
                <a:lnTo>
                  <a:pt x="46454" y="14249"/>
                </a:lnTo>
                <a:lnTo>
                  <a:pt x="30333" y="14325"/>
                </a:lnTo>
                <a:lnTo>
                  <a:pt x="30695" y="14624"/>
                </a:lnTo>
                <a:lnTo>
                  <a:pt x="46634" y="14624"/>
                </a:lnTo>
                <a:lnTo>
                  <a:pt x="46748" y="14858"/>
                </a:lnTo>
                <a:close/>
              </a:path>
              <a:path w="48895" h="48894">
                <a:moveTo>
                  <a:pt x="17544" y="14858"/>
                </a:moveTo>
                <a:lnTo>
                  <a:pt x="18280" y="14325"/>
                </a:lnTo>
                <a:lnTo>
                  <a:pt x="17889" y="14649"/>
                </a:lnTo>
                <a:lnTo>
                  <a:pt x="17544" y="14858"/>
                </a:lnTo>
                <a:close/>
              </a:path>
              <a:path w="48895" h="48894">
                <a:moveTo>
                  <a:pt x="17889" y="14649"/>
                </a:moveTo>
                <a:lnTo>
                  <a:pt x="18280" y="14325"/>
                </a:lnTo>
                <a:lnTo>
                  <a:pt x="18423" y="14325"/>
                </a:lnTo>
                <a:lnTo>
                  <a:pt x="17889" y="14649"/>
                </a:lnTo>
                <a:close/>
              </a:path>
              <a:path w="48895" h="48894">
                <a:moveTo>
                  <a:pt x="31082" y="14858"/>
                </a:moveTo>
                <a:lnTo>
                  <a:pt x="30695" y="14624"/>
                </a:lnTo>
                <a:lnTo>
                  <a:pt x="30333" y="14325"/>
                </a:lnTo>
                <a:lnTo>
                  <a:pt x="31082" y="14858"/>
                </a:lnTo>
                <a:close/>
              </a:path>
              <a:path w="48895" h="48894">
                <a:moveTo>
                  <a:pt x="32499" y="16110"/>
                </a:moveTo>
                <a:lnTo>
                  <a:pt x="30695" y="14624"/>
                </a:lnTo>
                <a:lnTo>
                  <a:pt x="31082" y="14858"/>
                </a:lnTo>
                <a:lnTo>
                  <a:pt x="46754" y="14871"/>
                </a:lnTo>
                <a:lnTo>
                  <a:pt x="47043" y="15671"/>
                </a:lnTo>
                <a:lnTo>
                  <a:pt x="32136" y="15671"/>
                </a:lnTo>
                <a:lnTo>
                  <a:pt x="32499" y="16110"/>
                </a:lnTo>
                <a:close/>
              </a:path>
              <a:path w="48895" h="48894">
                <a:moveTo>
                  <a:pt x="17636" y="14858"/>
                </a:moveTo>
                <a:lnTo>
                  <a:pt x="17889" y="14649"/>
                </a:lnTo>
                <a:lnTo>
                  <a:pt x="17636" y="14858"/>
                </a:lnTo>
                <a:close/>
              </a:path>
              <a:path w="48895" h="48894">
                <a:moveTo>
                  <a:pt x="15626" y="16522"/>
                </a:moveTo>
                <a:lnTo>
                  <a:pt x="16477" y="15671"/>
                </a:lnTo>
                <a:lnTo>
                  <a:pt x="16091" y="16137"/>
                </a:lnTo>
                <a:lnTo>
                  <a:pt x="15626" y="16522"/>
                </a:lnTo>
                <a:close/>
              </a:path>
              <a:path w="48895" h="48894">
                <a:moveTo>
                  <a:pt x="16091" y="16137"/>
                </a:moveTo>
                <a:lnTo>
                  <a:pt x="16477" y="15671"/>
                </a:lnTo>
                <a:lnTo>
                  <a:pt x="16654" y="15671"/>
                </a:lnTo>
                <a:lnTo>
                  <a:pt x="16091" y="16137"/>
                </a:lnTo>
                <a:close/>
              </a:path>
              <a:path w="48895" h="48894">
                <a:moveTo>
                  <a:pt x="33000" y="16522"/>
                </a:moveTo>
                <a:lnTo>
                  <a:pt x="32499" y="16110"/>
                </a:lnTo>
                <a:lnTo>
                  <a:pt x="32136" y="15671"/>
                </a:lnTo>
                <a:lnTo>
                  <a:pt x="33000" y="16522"/>
                </a:lnTo>
                <a:close/>
              </a:path>
              <a:path w="48895" h="48894">
                <a:moveTo>
                  <a:pt x="47351" y="16522"/>
                </a:moveTo>
                <a:lnTo>
                  <a:pt x="33000" y="16522"/>
                </a:lnTo>
                <a:lnTo>
                  <a:pt x="32136" y="15671"/>
                </a:lnTo>
                <a:lnTo>
                  <a:pt x="47043" y="15671"/>
                </a:lnTo>
                <a:lnTo>
                  <a:pt x="47351" y="16522"/>
                </a:lnTo>
                <a:close/>
              </a:path>
              <a:path w="48895" h="48894">
                <a:moveTo>
                  <a:pt x="47881" y="18326"/>
                </a:moveTo>
                <a:lnTo>
                  <a:pt x="34333" y="18326"/>
                </a:lnTo>
                <a:lnTo>
                  <a:pt x="33812" y="17589"/>
                </a:lnTo>
                <a:lnTo>
                  <a:pt x="32499" y="16110"/>
                </a:lnTo>
                <a:lnTo>
                  <a:pt x="33000" y="16522"/>
                </a:lnTo>
                <a:lnTo>
                  <a:pt x="47351" y="16522"/>
                </a:lnTo>
                <a:lnTo>
                  <a:pt x="47566" y="17119"/>
                </a:lnTo>
                <a:lnTo>
                  <a:pt x="47881" y="18326"/>
                </a:lnTo>
                <a:close/>
              </a:path>
              <a:path w="48895" h="48894">
                <a:moveTo>
                  <a:pt x="15773" y="16522"/>
                </a:moveTo>
                <a:lnTo>
                  <a:pt x="15626" y="16522"/>
                </a:lnTo>
                <a:lnTo>
                  <a:pt x="16091" y="16137"/>
                </a:lnTo>
                <a:lnTo>
                  <a:pt x="15773" y="16522"/>
                </a:lnTo>
                <a:close/>
              </a:path>
              <a:path w="48895" h="48894">
                <a:moveTo>
                  <a:pt x="14280" y="18326"/>
                </a:moveTo>
                <a:lnTo>
                  <a:pt x="14813" y="17589"/>
                </a:lnTo>
                <a:lnTo>
                  <a:pt x="14556" y="17992"/>
                </a:lnTo>
                <a:lnTo>
                  <a:pt x="14280" y="18326"/>
                </a:lnTo>
                <a:close/>
              </a:path>
              <a:path w="48895" h="48894">
                <a:moveTo>
                  <a:pt x="14603" y="17934"/>
                </a:moveTo>
                <a:lnTo>
                  <a:pt x="14813" y="17589"/>
                </a:lnTo>
                <a:lnTo>
                  <a:pt x="14603" y="17934"/>
                </a:lnTo>
                <a:close/>
              </a:path>
              <a:path w="48895" h="48894">
                <a:moveTo>
                  <a:pt x="34057" y="17992"/>
                </a:moveTo>
                <a:lnTo>
                  <a:pt x="33723" y="17589"/>
                </a:lnTo>
                <a:lnTo>
                  <a:pt x="34057" y="17992"/>
                </a:lnTo>
                <a:close/>
              </a:path>
              <a:path w="48895" h="48894">
                <a:moveTo>
                  <a:pt x="34333" y="18326"/>
                </a:moveTo>
                <a:lnTo>
                  <a:pt x="34022" y="17934"/>
                </a:lnTo>
                <a:lnTo>
                  <a:pt x="33812" y="17589"/>
                </a:lnTo>
                <a:lnTo>
                  <a:pt x="34333" y="18326"/>
                </a:lnTo>
                <a:close/>
              </a:path>
              <a:path w="48895" h="48894">
                <a:moveTo>
                  <a:pt x="14366" y="18326"/>
                </a:moveTo>
                <a:lnTo>
                  <a:pt x="14603" y="17934"/>
                </a:lnTo>
                <a:lnTo>
                  <a:pt x="14366" y="18326"/>
                </a:lnTo>
                <a:close/>
              </a:path>
              <a:path w="48895" h="48894">
                <a:moveTo>
                  <a:pt x="48077" y="19075"/>
                </a:moveTo>
                <a:lnTo>
                  <a:pt x="34714" y="19075"/>
                </a:lnTo>
                <a:lnTo>
                  <a:pt x="34422" y="18529"/>
                </a:lnTo>
                <a:lnTo>
                  <a:pt x="34057" y="17992"/>
                </a:lnTo>
                <a:lnTo>
                  <a:pt x="34333" y="18326"/>
                </a:lnTo>
                <a:lnTo>
                  <a:pt x="47881" y="18326"/>
                </a:lnTo>
                <a:lnTo>
                  <a:pt x="48077" y="19075"/>
                </a:lnTo>
                <a:close/>
              </a:path>
              <a:path w="48895" h="48894">
                <a:moveTo>
                  <a:pt x="13911" y="19075"/>
                </a:moveTo>
                <a:lnTo>
                  <a:pt x="14204" y="18529"/>
                </a:lnTo>
                <a:lnTo>
                  <a:pt x="14049" y="18848"/>
                </a:lnTo>
                <a:lnTo>
                  <a:pt x="13911" y="19075"/>
                </a:lnTo>
                <a:close/>
              </a:path>
              <a:path w="48895" h="48894">
                <a:moveTo>
                  <a:pt x="14049" y="18848"/>
                </a:moveTo>
                <a:lnTo>
                  <a:pt x="14204" y="18529"/>
                </a:lnTo>
                <a:lnTo>
                  <a:pt x="14049" y="18848"/>
                </a:lnTo>
                <a:close/>
              </a:path>
              <a:path w="48895" h="48894">
                <a:moveTo>
                  <a:pt x="34565" y="18829"/>
                </a:moveTo>
                <a:lnTo>
                  <a:pt x="34383" y="18529"/>
                </a:lnTo>
                <a:lnTo>
                  <a:pt x="34565" y="18829"/>
                </a:lnTo>
                <a:close/>
              </a:path>
              <a:path w="48895" h="48894">
                <a:moveTo>
                  <a:pt x="34714" y="19075"/>
                </a:moveTo>
                <a:lnTo>
                  <a:pt x="34565" y="18829"/>
                </a:lnTo>
                <a:lnTo>
                  <a:pt x="34422" y="18529"/>
                </a:lnTo>
                <a:lnTo>
                  <a:pt x="34714" y="19075"/>
                </a:lnTo>
                <a:close/>
              </a:path>
              <a:path w="48895" h="48894">
                <a:moveTo>
                  <a:pt x="48275" y="20104"/>
                </a:moveTo>
                <a:lnTo>
                  <a:pt x="35171" y="20104"/>
                </a:lnTo>
                <a:lnTo>
                  <a:pt x="34930" y="19532"/>
                </a:lnTo>
                <a:lnTo>
                  <a:pt x="34565" y="18829"/>
                </a:lnTo>
                <a:lnTo>
                  <a:pt x="34714" y="19075"/>
                </a:lnTo>
                <a:lnTo>
                  <a:pt x="48077" y="19075"/>
                </a:lnTo>
                <a:lnTo>
                  <a:pt x="48188" y="19532"/>
                </a:lnTo>
                <a:lnTo>
                  <a:pt x="48275" y="20104"/>
                </a:lnTo>
                <a:close/>
              </a:path>
              <a:path w="48895" h="48894">
                <a:moveTo>
                  <a:pt x="13939" y="19075"/>
                </a:moveTo>
                <a:lnTo>
                  <a:pt x="14049" y="18848"/>
                </a:lnTo>
                <a:lnTo>
                  <a:pt x="13939" y="19075"/>
                </a:lnTo>
                <a:close/>
              </a:path>
              <a:path w="48895" h="48894">
                <a:moveTo>
                  <a:pt x="13442" y="20104"/>
                </a:moveTo>
                <a:lnTo>
                  <a:pt x="13683" y="19532"/>
                </a:lnTo>
                <a:lnTo>
                  <a:pt x="13579" y="19820"/>
                </a:lnTo>
                <a:lnTo>
                  <a:pt x="13442" y="20104"/>
                </a:lnTo>
                <a:close/>
              </a:path>
              <a:path w="48895" h="48894">
                <a:moveTo>
                  <a:pt x="13579" y="19820"/>
                </a:moveTo>
                <a:lnTo>
                  <a:pt x="13683" y="19532"/>
                </a:lnTo>
                <a:lnTo>
                  <a:pt x="13579" y="19820"/>
                </a:lnTo>
                <a:close/>
              </a:path>
              <a:path w="48895" h="48894">
                <a:moveTo>
                  <a:pt x="35036" y="19819"/>
                </a:moveTo>
                <a:lnTo>
                  <a:pt x="34899" y="19532"/>
                </a:lnTo>
                <a:lnTo>
                  <a:pt x="35036" y="19819"/>
                </a:lnTo>
                <a:close/>
              </a:path>
              <a:path w="48895" h="48894">
                <a:moveTo>
                  <a:pt x="35171" y="20104"/>
                </a:moveTo>
                <a:lnTo>
                  <a:pt x="35036" y="19820"/>
                </a:lnTo>
                <a:lnTo>
                  <a:pt x="34930" y="19532"/>
                </a:lnTo>
                <a:lnTo>
                  <a:pt x="35171" y="20104"/>
                </a:lnTo>
                <a:close/>
              </a:path>
              <a:path w="48895" h="48894">
                <a:moveTo>
                  <a:pt x="48440" y="21183"/>
                </a:moveTo>
                <a:lnTo>
                  <a:pt x="35540" y="21183"/>
                </a:lnTo>
                <a:lnTo>
                  <a:pt x="35349" y="20586"/>
                </a:lnTo>
                <a:lnTo>
                  <a:pt x="35036" y="19819"/>
                </a:lnTo>
                <a:lnTo>
                  <a:pt x="35171" y="20104"/>
                </a:lnTo>
                <a:lnTo>
                  <a:pt x="48275" y="20104"/>
                </a:lnTo>
                <a:lnTo>
                  <a:pt x="48440" y="21183"/>
                </a:lnTo>
                <a:close/>
              </a:path>
              <a:path w="48895" h="48894">
                <a:moveTo>
                  <a:pt x="13476" y="20104"/>
                </a:moveTo>
                <a:lnTo>
                  <a:pt x="13579" y="19820"/>
                </a:lnTo>
                <a:lnTo>
                  <a:pt x="13476" y="20104"/>
                </a:lnTo>
                <a:close/>
              </a:path>
              <a:path w="48895" h="48894">
                <a:moveTo>
                  <a:pt x="13086" y="21183"/>
                </a:moveTo>
                <a:lnTo>
                  <a:pt x="13264" y="20586"/>
                </a:lnTo>
                <a:lnTo>
                  <a:pt x="13167" y="20958"/>
                </a:lnTo>
                <a:lnTo>
                  <a:pt x="13086" y="21183"/>
                </a:lnTo>
                <a:close/>
              </a:path>
              <a:path w="48895" h="48894">
                <a:moveTo>
                  <a:pt x="13167" y="20958"/>
                </a:moveTo>
                <a:lnTo>
                  <a:pt x="13264" y="20586"/>
                </a:lnTo>
                <a:lnTo>
                  <a:pt x="13167" y="20958"/>
                </a:lnTo>
                <a:close/>
              </a:path>
              <a:path w="48895" h="48894">
                <a:moveTo>
                  <a:pt x="35420" y="20858"/>
                </a:moveTo>
                <a:lnTo>
                  <a:pt x="35319" y="20586"/>
                </a:lnTo>
                <a:lnTo>
                  <a:pt x="35420" y="20858"/>
                </a:lnTo>
                <a:close/>
              </a:path>
              <a:path w="48895" h="48894">
                <a:moveTo>
                  <a:pt x="48566" y="22301"/>
                </a:moveTo>
                <a:lnTo>
                  <a:pt x="35794" y="22301"/>
                </a:lnTo>
                <a:lnTo>
                  <a:pt x="35667" y="21678"/>
                </a:lnTo>
                <a:lnTo>
                  <a:pt x="35420" y="20858"/>
                </a:lnTo>
                <a:lnTo>
                  <a:pt x="35540" y="21183"/>
                </a:lnTo>
                <a:lnTo>
                  <a:pt x="48440" y="21183"/>
                </a:lnTo>
                <a:lnTo>
                  <a:pt x="48566" y="22301"/>
                </a:lnTo>
                <a:close/>
              </a:path>
              <a:path w="48895" h="48894">
                <a:moveTo>
                  <a:pt x="13109" y="21183"/>
                </a:moveTo>
                <a:lnTo>
                  <a:pt x="13167" y="20958"/>
                </a:lnTo>
                <a:lnTo>
                  <a:pt x="13109" y="21183"/>
                </a:lnTo>
                <a:close/>
              </a:path>
              <a:path w="48895" h="48894">
                <a:moveTo>
                  <a:pt x="12900" y="21990"/>
                </a:moveTo>
                <a:lnTo>
                  <a:pt x="12946" y="21678"/>
                </a:lnTo>
                <a:lnTo>
                  <a:pt x="12900" y="21990"/>
                </a:lnTo>
                <a:close/>
              </a:path>
              <a:path w="48895" h="48894">
                <a:moveTo>
                  <a:pt x="35713" y="21990"/>
                </a:moveTo>
                <a:lnTo>
                  <a:pt x="35632" y="21678"/>
                </a:lnTo>
                <a:lnTo>
                  <a:pt x="35713" y="21990"/>
                </a:lnTo>
                <a:close/>
              </a:path>
              <a:path w="48895" h="48894">
                <a:moveTo>
                  <a:pt x="12854" y="22301"/>
                </a:moveTo>
                <a:lnTo>
                  <a:pt x="12900" y="21990"/>
                </a:lnTo>
                <a:lnTo>
                  <a:pt x="12854" y="22301"/>
                </a:lnTo>
                <a:close/>
              </a:path>
              <a:path w="48895" h="48894">
                <a:moveTo>
                  <a:pt x="48626" y="23469"/>
                </a:moveTo>
                <a:lnTo>
                  <a:pt x="35933" y="23469"/>
                </a:lnTo>
                <a:lnTo>
                  <a:pt x="35870" y="22834"/>
                </a:lnTo>
                <a:lnTo>
                  <a:pt x="35713" y="21990"/>
                </a:lnTo>
                <a:lnTo>
                  <a:pt x="35794" y="22301"/>
                </a:lnTo>
                <a:lnTo>
                  <a:pt x="48566" y="22301"/>
                </a:lnTo>
                <a:lnTo>
                  <a:pt x="48626" y="23469"/>
                </a:lnTo>
                <a:close/>
              </a:path>
              <a:path w="48895" h="48894">
                <a:moveTo>
                  <a:pt x="12728" y="23143"/>
                </a:moveTo>
                <a:lnTo>
                  <a:pt x="12743" y="22834"/>
                </a:lnTo>
                <a:lnTo>
                  <a:pt x="12728" y="23143"/>
                </a:lnTo>
                <a:close/>
              </a:path>
              <a:path w="48895" h="48894">
                <a:moveTo>
                  <a:pt x="35888" y="23166"/>
                </a:moveTo>
                <a:lnTo>
                  <a:pt x="35839" y="22834"/>
                </a:lnTo>
                <a:lnTo>
                  <a:pt x="35888" y="23166"/>
                </a:lnTo>
                <a:close/>
              </a:path>
              <a:path w="48895" h="48894">
                <a:moveTo>
                  <a:pt x="12712" y="23469"/>
                </a:moveTo>
                <a:lnTo>
                  <a:pt x="12728" y="23143"/>
                </a:lnTo>
                <a:lnTo>
                  <a:pt x="12712" y="23469"/>
                </a:lnTo>
                <a:close/>
              </a:path>
              <a:path w="48895" h="48894">
                <a:moveTo>
                  <a:pt x="48655" y="24676"/>
                </a:moveTo>
                <a:lnTo>
                  <a:pt x="35971" y="24676"/>
                </a:lnTo>
                <a:lnTo>
                  <a:pt x="35971" y="24028"/>
                </a:lnTo>
                <a:lnTo>
                  <a:pt x="35888" y="23166"/>
                </a:lnTo>
                <a:lnTo>
                  <a:pt x="35933" y="23469"/>
                </a:lnTo>
                <a:lnTo>
                  <a:pt x="48626" y="23469"/>
                </a:lnTo>
                <a:lnTo>
                  <a:pt x="48655" y="24676"/>
                </a:lnTo>
                <a:close/>
              </a:path>
              <a:path w="48895" h="48894">
                <a:moveTo>
                  <a:pt x="12670" y="24352"/>
                </a:moveTo>
                <a:lnTo>
                  <a:pt x="12654" y="24028"/>
                </a:lnTo>
                <a:lnTo>
                  <a:pt x="12670" y="24352"/>
                </a:lnTo>
                <a:close/>
              </a:path>
              <a:path w="48895" h="48894">
                <a:moveTo>
                  <a:pt x="35953" y="24352"/>
                </a:moveTo>
                <a:lnTo>
                  <a:pt x="35936" y="24028"/>
                </a:lnTo>
                <a:lnTo>
                  <a:pt x="35953" y="24352"/>
                </a:lnTo>
                <a:close/>
              </a:path>
              <a:path w="48895" h="48894">
                <a:moveTo>
                  <a:pt x="12685" y="24676"/>
                </a:moveTo>
                <a:lnTo>
                  <a:pt x="12670" y="24352"/>
                </a:lnTo>
                <a:lnTo>
                  <a:pt x="12685" y="24676"/>
                </a:lnTo>
                <a:close/>
              </a:path>
              <a:path w="48895" h="48894">
                <a:moveTo>
                  <a:pt x="48594" y="25869"/>
                </a:moveTo>
                <a:lnTo>
                  <a:pt x="35870" y="25869"/>
                </a:lnTo>
                <a:lnTo>
                  <a:pt x="35933" y="25234"/>
                </a:lnTo>
                <a:lnTo>
                  <a:pt x="35953" y="24352"/>
                </a:lnTo>
                <a:lnTo>
                  <a:pt x="35971" y="24676"/>
                </a:lnTo>
                <a:lnTo>
                  <a:pt x="48655" y="24676"/>
                </a:lnTo>
                <a:lnTo>
                  <a:pt x="48594" y="25869"/>
                </a:lnTo>
                <a:close/>
              </a:path>
              <a:path w="48895" h="48894">
                <a:moveTo>
                  <a:pt x="12728" y="25561"/>
                </a:moveTo>
                <a:lnTo>
                  <a:pt x="12680" y="25234"/>
                </a:lnTo>
                <a:lnTo>
                  <a:pt x="12728" y="25561"/>
                </a:lnTo>
                <a:close/>
              </a:path>
              <a:path w="48895" h="48894">
                <a:moveTo>
                  <a:pt x="35888" y="25538"/>
                </a:moveTo>
                <a:lnTo>
                  <a:pt x="35905" y="25234"/>
                </a:lnTo>
                <a:lnTo>
                  <a:pt x="35888" y="25538"/>
                </a:lnTo>
                <a:close/>
              </a:path>
              <a:path w="48895" h="48894">
                <a:moveTo>
                  <a:pt x="48515" y="27025"/>
                </a:moveTo>
                <a:lnTo>
                  <a:pt x="35667" y="27025"/>
                </a:lnTo>
                <a:lnTo>
                  <a:pt x="35794" y="26403"/>
                </a:lnTo>
                <a:lnTo>
                  <a:pt x="35839" y="25869"/>
                </a:lnTo>
                <a:lnTo>
                  <a:pt x="35888" y="25538"/>
                </a:lnTo>
                <a:lnTo>
                  <a:pt x="35870" y="25869"/>
                </a:lnTo>
                <a:lnTo>
                  <a:pt x="48594" y="25869"/>
                </a:lnTo>
                <a:lnTo>
                  <a:pt x="48515" y="27025"/>
                </a:lnTo>
                <a:close/>
              </a:path>
              <a:path w="48895" h="48894">
                <a:moveTo>
                  <a:pt x="12774" y="25869"/>
                </a:moveTo>
                <a:lnTo>
                  <a:pt x="12728" y="25561"/>
                </a:lnTo>
                <a:lnTo>
                  <a:pt x="12774" y="25869"/>
                </a:lnTo>
                <a:close/>
              </a:path>
              <a:path w="48895" h="48894">
                <a:moveTo>
                  <a:pt x="12901" y="26719"/>
                </a:moveTo>
                <a:lnTo>
                  <a:pt x="12819" y="26403"/>
                </a:lnTo>
                <a:lnTo>
                  <a:pt x="12901" y="26719"/>
                </a:lnTo>
                <a:close/>
              </a:path>
              <a:path w="48895" h="48894">
                <a:moveTo>
                  <a:pt x="35712" y="26719"/>
                </a:moveTo>
                <a:lnTo>
                  <a:pt x="35759" y="26403"/>
                </a:lnTo>
                <a:lnTo>
                  <a:pt x="35712" y="26719"/>
                </a:lnTo>
                <a:close/>
              </a:path>
              <a:path w="48895" h="48894">
                <a:moveTo>
                  <a:pt x="12979" y="27025"/>
                </a:moveTo>
                <a:lnTo>
                  <a:pt x="12901" y="26719"/>
                </a:lnTo>
                <a:lnTo>
                  <a:pt x="12979" y="27025"/>
                </a:lnTo>
                <a:close/>
              </a:path>
              <a:path w="48895" h="48894">
                <a:moveTo>
                  <a:pt x="48347" y="28130"/>
                </a:moveTo>
                <a:lnTo>
                  <a:pt x="35349" y="28130"/>
                </a:lnTo>
                <a:lnTo>
                  <a:pt x="35540" y="27520"/>
                </a:lnTo>
                <a:lnTo>
                  <a:pt x="35712" y="26719"/>
                </a:lnTo>
                <a:lnTo>
                  <a:pt x="35667" y="27025"/>
                </a:lnTo>
                <a:lnTo>
                  <a:pt x="48515" y="27025"/>
                </a:lnTo>
                <a:lnTo>
                  <a:pt x="48347" y="28130"/>
                </a:lnTo>
                <a:close/>
              </a:path>
              <a:path w="48895" h="48894">
                <a:moveTo>
                  <a:pt x="13159" y="27721"/>
                </a:moveTo>
                <a:lnTo>
                  <a:pt x="13086" y="27520"/>
                </a:lnTo>
                <a:lnTo>
                  <a:pt x="13159" y="27721"/>
                </a:lnTo>
                <a:close/>
              </a:path>
              <a:path w="48895" h="48894">
                <a:moveTo>
                  <a:pt x="35429" y="27821"/>
                </a:moveTo>
                <a:lnTo>
                  <a:pt x="35506" y="27520"/>
                </a:lnTo>
                <a:lnTo>
                  <a:pt x="35429" y="27821"/>
                </a:lnTo>
                <a:close/>
              </a:path>
              <a:path w="48895" h="48894">
                <a:moveTo>
                  <a:pt x="35349" y="28130"/>
                </a:moveTo>
                <a:lnTo>
                  <a:pt x="35429" y="27821"/>
                </a:lnTo>
                <a:lnTo>
                  <a:pt x="35540" y="27520"/>
                </a:lnTo>
                <a:lnTo>
                  <a:pt x="35349" y="28130"/>
                </a:lnTo>
                <a:close/>
              </a:path>
              <a:path w="48895" h="48894">
                <a:moveTo>
                  <a:pt x="13306" y="28130"/>
                </a:moveTo>
                <a:lnTo>
                  <a:pt x="13159" y="27721"/>
                </a:lnTo>
                <a:lnTo>
                  <a:pt x="13306" y="28130"/>
                </a:lnTo>
                <a:close/>
              </a:path>
              <a:path w="48895" h="48894">
                <a:moveTo>
                  <a:pt x="48188" y="29171"/>
                </a:moveTo>
                <a:lnTo>
                  <a:pt x="34930" y="29171"/>
                </a:lnTo>
                <a:lnTo>
                  <a:pt x="35171" y="28600"/>
                </a:lnTo>
                <a:lnTo>
                  <a:pt x="35429" y="27821"/>
                </a:lnTo>
                <a:lnTo>
                  <a:pt x="35349" y="28130"/>
                </a:lnTo>
                <a:lnTo>
                  <a:pt x="48347" y="28130"/>
                </a:lnTo>
                <a:lnTo>
                  <a:pt x="48188" y="29171"/>
                </a:lnTo>
                <a:close/>
              </a:path>
              <a:path w="48895" h="48894">
                <a:moveTo>
                  <a:pt x="13683" y="29171"/>
                </a:moveTo>
                <a:lnTo>
                  <a:pt x="13442" y="28600"/>
                </a:lnTo>
                <a:lnTo>
                  <a:pt x="13579" y="28883"/>
                </a:lnTo>
                <a:lnTo>
                  <a:pt x="13683" y="29171"/>
                </a:lnTo>
                <a:close/>
              </a:path>
              <a:path w="48895" h="48894">
                <a:moveTo>
                  <a:pt x="13579" y="28883"/>
                </a:moveTo>
                <a:lnTo>
                  <a:pt x="13442" y="28600"/>
                </a:lnTo>
                <a:lnTo>
                  <a:pt x="13579" y="28883"/>
                </a:lnTo>
                <a:close/>
              </a:path>
              <a:path w="48895" h="48894">
                <a:moveTo>
                  <a:pt x="35036" y="28884"/>
                </a:moveTo>
                <a:lnTo>
                  <a:pt x="35141" y="28600"/>
                </a:lnTo>
                <a:lnTo>
                  <a:pt x="35036" y="28884"/>
                </a:lnTo>
                <a:close/>
              </a:path>
              <a:path w="48895" h="48894">
                <a:moveTo>
                  <a:pt x="34930" y="29171"/>
                </a:moveTo>
                <a:lnTo>
                  <a:pt x="35036" y="28883"/>
                </a:lnTo>
                <a:lnTo>
                  <a:pt x="35171" y="28600"/>
                </a:lnTo>
                <a:lnTo>
                  <a:pt x="34930" y="29171"/>
                </a:lnTo>
                <a:close/>
              </a:path>
              <a:path w="48895" h="48894">
                <a:moveTo>
                  <a:pt x="13718" y="29171"/>
                </a:moveTo>
                <a:lnTo>
                  <a:pt x="13579" y="28883"/>
                </a:lnTo>
                <a:lnTo>
                  <a:pt x="13718" y="29171"/>
                </a:lnTo>
                <a:close/>
              </a:path>
              <a:path w="48895" h="48894">
                <a:moveTo>
                  <a:pt x="47935" y="30175"/>
                </a:moveTo>
                <a:lnTo>
                  <a:pt x="34422" y="30175"/>
                </a:lnTo>
                <a:lnTo>
                  <a:pt x="34714" y="29641"/>
                </a:lnTo>
                <a:lnTo>
                  <a:pt x="35036" y="28884"/>
                </a:lnTo>
                <a:lnTo>
                  <a:pt x="34930" y="29171"/>
                </a:lnTo>
                <a:lnTo>
                  <a:pt x="48188" y="29171"/>
                </a:lnTo>
                <a:lnTo>
                  <a:pt x="47935" y="30175"/>
                </a:lnTo>
                <a:close/>
              </a:path>
              <a:path w="48895" h="48894">
                <a:moveTo>
                  <a:pt x="14204" y="30175"/>
                </a:moveTo>
                <a:lnTo>
                  <a:pt x="13911" y="29641"/>
                </a:lnTo>
                <a:lnTo>
                  <a:pt x="14081" y="29922"/>
                </a:lnTo>
                <a:lnTo>
                  <a:pt x="14204" y="30175"/>
                </a:lnTo>
                <a:close/>
              </a:path>
              <a:path w="48895" h="48894">
                <a:moveTo>
                  <a:pt x="14074" y="29907"/>
                </a:moveTo>
                <a:lnTo>
                  <a:pt x="13911" y="29641"/>
                </a:lnTo>
                <a:lnTo>
                  <a:pt x="14074" y="29907"/>
                </a:lnTo>
                <a:close/>
              </a:path>
              <a:path w="48895" h="48894">
                <a:moveTo>
                  <a:pt x="34542" y="29922"/>
                </a:moveTo>
                <a:lnTo>
                  <a:pt x="34676" y="29641"/>
                </a:lnTo>
                <a:lnTo>
                  <a:pt x="34542" y="29922"/>
                </a:lnTo>
                <a:close/>
              </a:path>
              <a:path w="48895" h="48894">
                <a:moveTo>
                  <a:pt x="34422" y="30175"/>
                </a:moveTo>
                <a:lnTo>
                  <a:pt x="34552" y="29907"/>
                </a:lnTo>
                <a:lnTo>
                  <a:pt x="34714" y="29641"/>
                </a:lnTo>
                <a:lnTo>
                  <a:pt x="34422" y="30175"/>
                </a:lnTo>
                <a:close/>
              </a:path>
              <a:path w="48895" h="48894">
                <a:moveTo>
                  <a:pt x="14238" y="30175"/>
                </a:moveTo>
                <a:lnTo>
                  <a:pt x="14074" y="29907"/>
                </a:lnTo>
                <a:lnTo>
                  <a:pt x="14238" y="30175"/>
                </a:lnTo>
                <a:close/>
              </a:path>
              <a:path w="48895" h="48894">
                <a:moveTo>
                  <a:pt x="47692" y="31114"/>
                </a:moveTo>
                <a:lnTo>
                  <a:pt x="33812" y="31114"/>
                </a:lnTo>
                <a:lnTo>
                  <a:pt x="34333" y="30378"/>
                </a:lnTo>
                <a:lnTo>
                  <a:pt x="34388" y="30175"/>
                </a:lnTo>
                <a:lnTo>
                  <a:pt x="34542" y="29922"/>
                </a:lnTo>
                <a:lnTo>
                  <a:pt x="34422" y="30175"/>
                </a:lnTo>
                <a:lnTo>
                  <a:pt x="47935" y="30175"/>
                </a:lnTo>
                <a:lnTo>
                  <a:pt x="47692" y="31114"/>
                </a:lnTo>
                <a:close/>
              </a:path>
              <a:path w="48895" h="48894">
                <a:moveTo>
                  <a:pt x="14813" y="31114"/>
                </a:moveTo>
                <a:lnTo>
                  <a:pt x="14280" y="30378"/>
                </a:lnTo>
                <a:lnTo>
                  <a:pt x="14601" y="30768"/>
                </a:lnTo>
                <a:lnTo>
                  <a:pt x="14813" y="31114"/>
                </a:lnTo>
                <a:close/>
              </a:path>
              <a:path w="48895" h="48894">
                <a:moveTo>
                  <a:pt x="14601" y="30768"/>
                </a:moveTo>
                <a:lnTo>
                  <a:pt x="14280" y="30378"/>
                </a:lnTo>
                <a:lnTo>
                  <a:pt x="14601" y="30768"/>
                </a:lnTo>
                <a:close/>
              </a:path>
              <a:path w="48895" h="48894">
                <a:moveTo>
                  <a:pt x="34061" y="30708"/>
                </a:moveTo>
                <a:lnTo>
                  <a:pt x="34263" y="30378"/>
                </a:lnTo>
                <a:lnTo>
                  <a:pt x="34061" y="30708"/>
                </a:lnTo>
                <a:close/>
              </a:path>
              <a:path w="48895" h="48894">
                <a:moveTo>
                  <a:pt x="33812" y="31114"/>
                </a:moveTo>
                <a:lnTo>
                  <a:pt x="34061" y="30708"/>
                </a:lnTo>
                <a:lnTo>
                  <a:pt x="34333" y="30378"/>
                </a:lnTo>
                <a:lnTo>
                  <a:pt x="33812" y="31114"/>
                </a:lnTo>
                <a:close/>
              </a:path>
              <a:path w="48895" h="48894">
                <a:moveTo>
                  <a:pt x="32526" y="32571"/>
                </a:moveTo>
                <a:lnTo>
                  <a:pt x="34061" y="30708"/>
                </a:lnTo>
                <a:lnTo>
                  <a:pt x="33812" y="31114"/>
                </a:lnTo>
                <a:lnTo>
                  <a:pt x="47692" y="31114"/>
                </a:lnTo>
                <a:lnTo>
                  <a:pt x="47566" y="31597"/>
                </a:lnTo>
                <a:lnTo>
                  <a:pt x="47354" y="32181"/>
                </a:lnTo>
                <a:lnTo>
                  <a:pt x="33000" y="32181"/>
                </a:lnTo>
                <a:lnTo>
                  <a:pt x="32526" y="32571"/>
                </a:lnTo>
                <a:close/>
              </a:path>
              <a:path w="48895" h="48894">
                <a:moveTo>
                  <a:pt x="14887" y="31114"/>
                </a:moveTo>
                <a:lnTo>
                  <a:pt x="14601" y="30768"/>
                </a:lnTo>
                <a:lnTo>
                  <a:pt x="14887" y="31114"/>
                </a:lnTo>
                <a:close/>
              </a:path>
              <a:path w="48895" h="48894">
                <a:moveTo>
                  <a:pt x="16477" y="33045"/>
                </a:moveTo>
                <a:lnTo>
                  <a:pt x="15626" y="32181"/>
                </a:lnTo>
                <a:lnTo>
                  <a:pt x="16087" y="32571"/>
                </a:lnTo>
                <a:lnTo>
                  <a:pt x="16477" y="33045"/>
                </a:lnTo>
                <a:close/>
              </a:path>
              <a:path w="48895" h="48894">
                <a:moveTo>
                  <a:pt x="16064" y="32544"/>
                </a:moveTo>
                <a:lnTo>
                  <a:pt x="15626" y="32181"/>
                </a:lnTo>
                <a:lnTo>
                  <a:pt x="15765" y="32181"/>
                </a:lnTo>
                <a:lnTo>
                  <a:pt x="16064" y="32544"/>
                </a:lnTo>
                <a:close/>
              </a:path>
              <a:path w="48895" h="48894">
                <a:moveTo>
                  <a:pt x="32136" y="33045"/>
                </a:moveTo>
                <a:lnTo>
                  <a:pt x="32559" y="32544"/>
                </a:lnTo>
                <a:lnTo>
                  <a:pt x="33000" y="32181"/>
                </a:lnTo>
                <a:lnTo>
                  <a:pt x="32136" y="33045"/>
                </a:lnTo>
                <a:close/>
              </a:path>
              <a:path w="48895" h="48894">
                <a:moveTo>
                  <a:pt x="47040" y="33045"/>
                </a:moveTo>
                <a:lnTo>
                  <a:pt x="32136" y="33045"/>
                </a:lnTo>
                <a:lnTo>
                  <a:pt x="33000" y="32181"/>
                </a:lnTo>
                <a:lnTo>
                  <a:pt x="47354" y="32181"/>
                </a:lnTo>
                <a:lnTo>
                  <a:pt x="47040" y="33045"/>
                </a:lnTo>
                <a:close/>
              </a:path>
              <a:path w="48895" h="48894">
                <a:moveTo>
                  <a:pt x="16669" y="33045"/>
                </a:moveTo>
                <a:lnTo>
                  <a:pt x="16477" y="33045"/>
                </a:lnTo>
                <a:lnTo>
                  <a:pt x="16064" y="32544"/>
                </a:lnTo>
                <a:lnTo>
                  <a:pt x="16669" y="33045"/>
                </a:lnTo>
                <a:close/>
              </a:path>
              <a:path w="48895" h="48894">
                <a:moveTo>
                  <a:pt x="46490" y="34378"/>
                </a:moveTo>
                <a:lnTo>
                  <a:pt x="30333" y="34378"/>
                </a:lnTo>
                <a:lnTo>
                  <a:pt x="31082" y="33858"/>
                </a:lnTo>
                <a:lnTo>
                  <a:pt x="32526" y="32571"/>
                </a:lnTo>
                <a:lnTo>
                  <a:pt x="32136" y="33045"/>
                </a:lnTo>
                <a:lnTo>
                  <a:pt x="47040" y="33045"/>
                </a:lnTo>
                <a:lnTo>
                  <a:pt x="46754" y="33832"/>
                </a:lnTo>
                <a:lnTo>
                  <a:pt x="46490" y="34378"/>
                </a:lnTo>
                <a:close/>
              </a:path>
              <a:path w="48895" h="48894">
                <a:moveTo>
                  <a:pt x="18280" y="34378"/>
                </a:moveTo>
                <a:lnTo>
                  <a:pt x="17544" y="33858"/>
                </a:lnTo>
                <a:lnTo>
                  <a:pt x="17961" y="34114"/>
                </a:lnTo>
                <a:lnTo>
                  <a:pt x="18280" y="34378"/>
                </a:lnTo>
                <a:close/>
              </a:path>
              <a:path w="48895" h="48894">
                <a:moveTo>
                  <a:pt x="17932" y="34090"/>
                </a:moveTo>
                <a:lnTo>
                  <a:pt x="17544" y="33858"/>
                </a:lnTo>
                <a:lnTo>
                  <a:pt x="17932" y="34090"/>
                </a:lnTo>
                <a:close/>
              </a:path>
              <a:path w="48895" h="48894">
                <a:moveTo>
                  <a:pt x="30654" y="34114"/>
                </a:moveTo>
                <a:lnTo>
                  <a:pt x="30965" y="33858"/>
                </a:lnTo>
                <a:lnTo>
                  <a:pt x="30654" y="34114"/>
                </a:lnTo>
                <a:close/>
              </a:path>
              <a:path w="48895" h="48894">
                <a:moveTo>
                  <a:pt x="30333" y="34378"/>
                </a:moveTo>
                <a:lnTo>
                  <a:pt x="30694" y="34090"/>
                </a:lnTo>
                <a:lnTo>
                  <a:pt x="31082" y="33858"/>
                </a:lnTo>
                <a:lnTo>
                  <a:pt x="30333" y="34378"/>
                </a:lnTo>
                <a:close/>
              </a:path>
              <a:path w="48895" h="48894">
                <a:moveTo>
                  <a:pt x="18414" y="34378"/>
                </a:moveTo>
                <a:lnTo>
                  <a:pt x="18280" y="34378"/>
                </a:lnTo>
                <a:lnTo>
                  <a:pt x="17932" y="34090"/>
                </a:lnTo>
                <a:lnTo>
                  <a:pt x="18414" y="34378"/>
                </a:lnTo>
                <a:close/>
              </a:path>
              <a:path w="48895" h="48894">
                <a:moveTo>
                  <a:pt x="46313" y="34747"/>
                </a:moveTo>
                <a:lnTo>
                  <a:pt x="29596" y="34747"/>
                </a:lnTo>
                <a:lnTo>
                  <a:pt x="30129" y="34455"/>
                </a:lnTo>
                <a:lnTo>
                  <a:pt x="30654" y="34114"/>
                </a:lnTo>
                <a:lnTo>
                  <a:pt x="30333" y="34378"/>
                </a:lnTo>
                <a:lnTo>
                  <a:pt x="46490" y="34378"/>
                </a:lnTo>
                <a:lnTo>
                  <a:pt x="46313" y="34747"/>
                </a:lnTo>
                <a:close/>
              </a:path>
              <a:path w="48895" h="48894">
                <a:moveTo>
                  <a:pt x="19030" y="34747"/>
                </a:moveTo>
                <a:lnTo>
                  <a:pt x="18483" y="34455"/>
                </a:lnTo>
                <a:lnTo>
                  <a:pt x="18786" y="34601"/>
                </a:lnTo>
                <a:lnTo>
                  <a:pt x="19030" y="34747"/>
                </a:lnTo>
                <a:close/>
              </a:path>
              <a:path w="48895" h="48894">
                <a:moveTo>
                  <a:pt x="18786" y="34601"/>
                </a:moveTo>
                <a:lnTo>
                  <a:pt x="18483" y="34455"/>
                </a:lnTo>
                <a:lnTo>
                  <a:pt x="18786" y="34601"/>
                </a:lnTo>
                <a:close/>
              </a:path>
              <a:path w="48895" h="48894">
                <a:moveTo>
                  <a:pt x="29893" y="34569"/>
                </a:moveTo>
                <a:lnTo>
                  <a:pt x="30084" y="34455"/>
                </a:lnTo>
                <a:lnTo>
                  <a:pt x="29893" y="34569"/>
                </a:lnTo>
                <a:close/>
              </a:path>
              <a:path w="48895" h="48894">
                <a:moveTo>
                  <a:pt x="29596" y="34747"/>
                </a:moveTo>
                <a:lnTo>
                  <a:pt x="29893" y="34569"/>
                </a:lnTo>
                <a:lnTo>
                  <a:pt x="30129" y="34455"/>
                </a:lnTo>
                <a:lnTo>
                  <a:pt x="29596" y="34747"/>
                </a:lnTo>
                <a:close/>
              </a:path>
              <a:path w="48895" h="48894">
                <a:moveTo>
                  <a:pt x="46086" y="35217"/>
                </a:moveTo>
                <a:lnTo>
                  <a:pt x="28555" y="35217"/>
                </a:lnTo>
                <a:lnTo>
                  <a:pt x="29139" y="34975"/>
                </a:lnTo>
                <a:lnTo>
                  <a:pt x="29893" y="34569"/>
                </a:lnTo>
                <a:lnTo>
                  <a:pt x="29596" y="34747"/>
                </a:lnTo>
                <a:lnTo>
                  <a:pt x="46313" y="34747"/>
                </a:lnTo>
                <a:lnTo>
                  <a:pt x="46086" y="35217"/>
                </a:lnTo>
                <a:close/>
              </a:path>
              <a:path w="48895" h="48894">
                <a:moveTo>
                  <a:pt x="19087" y="34747"/>
                </a:moveTo>
                <a:lnTo>
                  <a:pt x="18786" y="34601"/>
                </a:lnTo>
                <a:lnTo>
                  <a:pt x="19087" y="34747"/>
                </a:lnTo>
                <a:close/>
              </a:path>
              <a:path w="48895" h="48894">
                <a:moveTo>
                  <a:pt x="20058" y="35217"/>
                </a:moveTo>
                <a:lnTo>
                  <a:pt x="19487" y="34975"/>
                </a:lnTo>
                <a:lnTo>
                  <a:pt x="19826" y="35104"/>
                </a:lnTo>
                <a:lnTo>
                  <a:pt x="20058" y="35217"/>
                </a:lnTo>
                <a:close/>
              </a:path>
              <a:path w="48895" h="48894">
                <a:moveTo>
                  <a:pt x="19794" y="35089"/>
                </a:moveTo>
                <a:lnTo>
                  <a:pt x="19487" y="34975"/>
                </a:lnTo>
                <a:lnTo>
                  <a:pt x="19794" y="35089"/>
                </a:lnTo>
                <a:close/>
              </a:path>
              <a:path w="48895" h="48894">
                <a:moveTo>
                  <a:pt x="28786" y="35104"/>
                </a:moveTo>
                <a:lnTo>
                  <a:pt x="29053" y="34975"/>
                </a:lnTo>
                <a:lnTo>
                  <a:pt x="28786" y="35104"/>
                </a:lnTo>
                <a:close/>
              </a:path>
              <a:path w="48895" h="48894">
                <a:moveTo>
                  <a:pt x="28555" y="35217"/>
                </a:moveTo>
                <a:lnTo>
                  <a:pt x="28829" y="35089"/>
                </a:lnTo>
                <a:lnTo>
                  <a:pt x="29139" y="34975"/>
                </a:lnTo>
                <a:lnTo>
                  <a:pt x="28555" y="35217"/>
                </a:lnTo>
                <a:close/>
              </a:path>
              <a:path w="48895" h="48894">
                <a:moveTo>
                  <a:pt x="20140" y="35217"/>
                </a:moveTo>
                <a:lnTo>
                  <a:pt x="19794" y="35089"/>
                </a:lnTo>
                <a:lnTo>
                  <a:pt x="20140" y="35217"/>
                </a:lnTo>
                <a:close/>
              </a:path>
              <a:path w="48895" h="48894">
                <a:moveTo>
                  <a:pt x="45909" y="35585"/>
                </a:moveTo>
                <a:lnTo>
                  <a:pt x="27475" y="35585"/>
                </a:lnTo>
                <a:lnTo>
                  <a:pt x="28085" y="35394"/>
                </a:lnTo>
                <a:lnTo>
                  <a:pt x="28786" y="35104"/>
                </a:lnTo>
                <a:lnTo>
                  <a:pt x="28555" y="35217"/>
                </a:lnTo>
                <a:lnTo>
                  <a:pt x="46086" y="35217"/>
                </a:lnTo>
                <a:lnTo>
                  <a:pt x="45909" y="35585"/>
                </a:lnTo>
                <a:close/>
              </a:path>
              <a:path w="48895" h="48894">
                <a:moveTo>
                  <a:pt x="21138" y="35585"/>
                </a:moveTo>
                <a:lnTo>
                  <a:pt x="20541" y="35394"/>
                </a:lnTo>
                <a:lnTo>
                  <a:pt x="20832" y="35472"/>
                </a:lnTo>
                <a:lnTo>
                  <a:pt x="21138" y="35585"/>
                </a:lnTo>
                <a:close/>
              </a:path>
              <a:path w="48895" h="48894">
                <a:moveTo>
                  <a:pt x="20808" y="35463"/>
                </a:moveTo>
                <a:lnTo>
                  <a:pt x="20541" y="35394"/>
                </a:lnTo>
                <a:lnTo>
                  <a:pt x="20808" y="35463"/>
                </a:lnTo>
                <a:close/>
              </a:path>
              <a:path w="48895" h="48894">
                <a:moveTo>
                  <a:pt x="27783" y="35472"/>
                </a:moveTo>
                <a:lnTo>
                  <a:pt x="27995" y="35394"/>
                </a:lnTo>
                <a:lnTo>
                  <a:pt x="27783" y="35472"/>
                </a:lnTo>
                <a:close/>
              </a:path>
              <a:path w="48895" h="48894">
                <a:moveTo>
                  <a:pt x="27475" y="35585"/>
                </a:moveTo>
                <a:lnTo>
                  <a:pt x="27817" y="35463"/>
                </a:lnTo>
                <a:lnTo>
                  <a:pt x="28085" y="35394"/>
                </a:lnTo>
                <a:lnTo>
                  <a:pt x="27475" y="35585"/>
                </a:lnTo>
                <a:close/>
              </a:path>
              <a:path w="48895" h="48894">
                <a:moveTo>
                  <a:pt x="21281" y="35585"/>
                </a:moveTo>
                <a:lnTo>
                  <a:pt x="21138" y="35585"/>
                </a:lnTo>
                <a:lnTo>
                  <a:pt x="20808" y="35463"/>
                </a:lnTo>
                <a:lnTo>
                  <a:pt x="21281" y="35585"/>
                </a:lnTo>
                <a:close/>
              </a:path>
              <a:path w="48895" h="48894">
                <a:moveTo>
                  <a:pt x="26674" y="35757"/>
                </a:moveTo>
                <a:lnTo>
                  <a:pt x="27783" y="35472"/>
                </a:lnTo>
                <a:lnTo>
                  <a:pt x="27475" y="35585"/>
                </a:lnTo>
                <a:lnTo>
                  <a:pt x="45909" y="35585"/>
                </a:lnTo>
                <a:lnTo>
                  <a:pt x="45847" y="35712"/>
                </a:lnTo>
                <a:lnTo>
                  <a:pt x="26980" y="35712"/>
                </a:lnTo>
                <a:lnTo>
                  <a:pt x="26674" y="35757"/>
                </a:lnTo>
                <a:close/>
              </a:path>
              <a:path w="48895" h="48894">
                <a:moveTo>
                  <a:pt x="22268" y="35839"/>
                </a:moveTo>
                <a:lnTo>
                  <a:pt x="21633" y="35712"/>
                </a:lnTo>
                <a:lnTo>
                  <a:pt x="21969" y="35762"/>
                </a:lnTo>
                <a:lnTo>
                  <a:pt x="22268" y="35839"/>
                </a:lnTo>
                <a:close/>
              </a:path>
              <a:path w="48895" h="48894">
                <a:moveTo>
                  <a:pt x="21969" y="35762"/>
                </a:moveTo>
                <a:lnTo>
                  <a:pt x="21633" y="35712"/>
                </a:lnTo>
                <a:lnTo>
                  <a:pt x="21775" y="35712"/>
                </a:lnTo>
                <a:lnTo>
                  <a:pt x="21969" y="35762"/>
                </a:lnTo>
                <a:close/>
              </a:path>
              <a:path w="48895" h="48894">
                <a:moveTo>
                  <a:pt x="26357" y="35839"/>
                </a:moveTo>
                <a:lnTo>
                  <a:pt x="26674" y="35757"/>
                </a:lnTo>
                <a:lnTo>
                  <a:pt x="26980" y="35712"/>
                </a:lnTo>
                <a:lnTo>
                  <a:pt x="26357" y="35839"/>
                </a:lnTo>
                <a:close/>
              </a:path>
              <a:path w="48895" h="48894">
                <a:moveTo>
                  <a:pt x="45786" y="35839"/>
                </a:moveTo>
                <a:lnTo>
                  <a:pt x="26357" y="35839"/>
                </a:lnTo>
                <a:lnTo>
                  <a:pt x="26980" y="35712"/>
                </a:lnTo>
                <a:lnTo>
                  <a:pt x="45847" y="35712"/>
                </a:lnTo>
                <a:close/>
              </a:path>
              <a:path w="48895" h="48894">
                <a:moveTo>
                  <a:pt x="45717" y="35979"/>
                </a:moveTo>
                <a:lnTo>
                  <a:pt x="25189" y="35979"/>
                </a:lnTo>
                <a:lnTo>
                  <a:pt x="25824" y="35915"/>
                </a:lnTo>
                <a:lnTo>
                  <a:pt x="25615" y="35915"/>
                </a:lnTo>
                <a:lnTo>
                  <a:pt x="26674" y="35757"/>
                </a:lnTo>
                <a:lnTo>
                  <a:pt x="26357" y="35839"/>
                </a:lnTo>
                <a:lnTo>
                  <a:pt x="45786" y="35839"/>
                </a:lnTo>
                <a:lnTo>
                  <a:pt x="25824" y="35915"/>
                </a:lnTo>
                <a:lnTo>
                  <a:pt x="25493" y="35933"/>
                </a:lnTo>
                <a:lnTo>
                  <a:pt x="45741" y="35933"/>
                </a:lnTo>
                <a:close/>
              </a:path>
              <a:path w="48895" h="48894">
                <a:moveTo>
                  <a:pt x="22486" y="35839"/>
                </a:moveTo>
                <a:lnTo>
                  <a:pt x="22268" y="35839"/>
                </a:lnTo>
                <a:lnTo>
                  <a:pt x="21969" y="35762"/>
                </a:lnTo>
                <a:lnTo>
                  <a:pt x="22486" y="35839"/>
                </a:lnTo>
                <a:close/>
              </a:path>
              <a:path w="48895" h="48894">
                <a:moveTo>
                  <a:pt x="25189" y="35979"/>
                </a:moveTo>
                <a:lnTo>
                  <a:pt x="25493" y="35933"/>
                </a:lnTo>
                <a:lnTo>
                  <a:pt x="25824" y="35915"/>
                </a:lnTo>
                <a:lnTo>
                  <a:pt x="25189" y="35979"/>
                </a:lnTo>
                <a:close/>
              </a:path>
              <a:path w="48895" h="48894">
                <a:moveTo>
                  <a:pt x="23940" y="35979"/>
                </a:moveTo>
                <a:lnTo>
                  <a:pt x="23338" y="35966"/>
                </a:lnTo>
                <a:lnTo>
                  <a:pt x="23120" y="35933"/>
                </a:lnTo>
                <a:lnTo>
                  <a:pt x="23940" y="35979"/>
                </a:lnTo>
                <a:close/>
              </a:path>
              <a:path w="48895" h="48894">
                <a:moveTo>
                  <a:pt x="45694" y="36017"/>
                </a:moveTo>
                <a:lnTo>
                  <a:pt x="24630" y="36017"/>
                </a:lnTo>
                <a:lnTo>
                  <a:pt x="24306" y="35999"/>
                </a:lnTo>
                <a:lnTo>
                  <a:pt x="25493" y="35933"/>
                </a:lnTo>
                <a:lnTo>
                  <a:pt x="25189" y="35979"/>
                </a:lnTo>
                <a:lnTo>
                  <a:pt x="45717" y="35979"/>
                </a:lnTo>
                <a:close/>
              </a:path>
              <a:path w="48895" h="48894">
                <a:moveTo>
                  <a:pt x="24630" y="36017"/>
                </a:moveTo>
                <a:lnTo>
                  <a:pt x="23983" y="36017"/>
                </a:lnTo>
                <a:lnTo>
                  <a:pt x="24306" y="35999"/>
                </a:lnTo>
                <a:lnTo>
                  <a:pt x="24630" y="36017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029814" y="1747227"/>
            <a:ext cx="445134" cy="152400"/>
          </a:xfrm>
          <a:custGeom>
            <a:avLst/>
            <a:gdLst/>
            <a:ahLst/>
            <a:cxnLst/>
            <a:rect l="l" t="t" r="r" b="b"/>
            <a:pathLst>
              <a:path w="445134" h="152400">
                <a:moveTo>
                  <a:pt x="426889" y="73660"/>
                </a:moveTo>
                <a:lnTo>
                  <a:pt x="311598" y="7619"/>
                </a:lnTo>
                <a:lnTo>
                  <a:pt x="443894" y="0"/>
                </a:lnTo>
                <a:lnTo>
                  <a:pt x="404785" y="12700"/>
                </a:lnTo>
                <a:lnTo>
                  <a:pt x="359452" y="12700"/>
                </a:lnTo>
                <a:lnTo>
                  <a:pt x="356582" y="25400"/>
                </a:lnTo>
                <a:lnTo>
                  <a:pt x="372660" y="29210"/>
                </a:lnTo>
                <a:lnTo>
                  <a:pt x="375462" y="29210"/>
                </a:lnTo>
                <a:lnTo>
                  <a:pt x="382413" y="31750"/>
                </a:lnTo>
                <a:lnTo>
                  <a:pt x="382134" y="31750"/>
                </a:lnTo>
                <a:lnTo>
                  <a:pt x="383344" y="32228"/>
                </a:lnTo>
                <a:lnTo>
                  <a:pt x="426889" y="73660"/>
                </a:lnTo>
                <a:close/>
              </a:path>
              <a:path w="445134" h="152400">
                <a:moveTo>
                  <a:pt x="266272" y="151130"/>
                </a:moveTo>
                <a:lnTo>
                  <a:pt x="178337" y="151130"/>
                </a:lnTo>
                <a:lnTo>
                  <a:pt x="118215" y="143510"/>
                </a:lnTo>
                <a:lnTo>
                  <a:pt x="109033" y="140969"/>
                </a:lnTo>
                <a:lnTo>
                  <a:pt x="100143" y="139700"/>
                </a:lnTo>
                <a:lnTo>
                  <a:pt x="91533" y="137160"/>
                </a:lnTo>
                <a:lnTo>
                  <a:pt x="83227" y="135889"/>
                </a:lnTo>
                <a:lnTo>
                  <a:pt x="75226" y="133350"/>
                </a:lnTo>
                <a:lnTo>
                  <a:pt x="40377" y="119380"/>
                </a:lnTo>
                <a:lnTo>
                  <a:pt x="34510" y="116839"/>
                </a:lnTo>
                <a:lnTo>
                  <a:pt x="29049" y="113030"/>
                </a:lnTo>
                <a:lnTo>
                  <a:pt x="23981" y="110489"/>
                </a:lnTo>
                <a:lnTo>
                  <a:pt x="19333" y="106680"/>
                </a:lnTo>
                <a:lnTo>
                  <a:pt x="0" y="72389"/>
                </a:lnTo>
                <a:lnTo>
                  <a:pt x="118" y="69850"/>
                </a:lnTo>
                <a:lnTo>
                  <a:pt x="626" y="67310"/>
                </a:lnTo>
                <a:lnTo>
                  <a:pt x="1464" y="63500"/>
                </a:lnTo>
                <a:lnTo>
                  <a:pt x="2607" y="60960"/>
                </a:lnTo>
                <a:lnTo>
                  <a:pt x="4055" y="58419"/>
                </a:lnTo>
                <a:lnTo>
                  <a:pt x="5757" y="54610"/>
                </a:lnTo>
                <a:lnTo>
                  <a:pt x="35488" y="30480"/>
                </a:lnTo>
                <a:lnTo>
                  <a:pt x="43882" y="26669"/>
                </a:lnTo>
                <a:lnTo>
                  <a:pt x="53001" y="21589"/>
                </a:lnTo>
                <a:lnTo>
                  <a:pt x="62831" y="19050"/>
                </a:lnTo>
                <a:lnTo>
                  <a:pt x="73334" y="15239"/>
                </a:lnTo>
                <a:lnTo>
                  <a:pt x="84484" y="11430"/>
                </a:lnTo>
                <a:lnTo>
                  <a:pt x="96232" y="8889"/>
                </a:lnTo>
                <a:lnTo>
                  <a:pt x="121340" y="3810"/>
                </a:lnTo>
                <a:lnTo>
                  <a:pt x="123689" y="16510"/>
                </a:lnTo>
                <a:lnTo>
                  <a:pt x="111002" y="19050"/>
                </a:lnTo>
                <a:lnTo>
                  <a:pt x="111192" y="19050"/>
                </a:lnTo>
                <a:lnTo>
                  <a:pt x="99051" y="21589"/>
                </a:lnTo>
                <a:lnTo>
                  <a:pt x="99254" y="21589"/>
                </a:lnTo>
                <a:lnTo>
                  <a:pt x="87697" y="24130"/>
                </a:lnTo>
                <a:lnTo>
                  <a:pt x="87913" y="24130"/>
                </a:lnTo>
                <a:lnTo>
                  <a:pt x="76991" y="26669"/>
                </a:lnTo>
                <a:lnTo>
                  <a:pt x="77220" y="26669"/>
                </a:lnTo>
                <a:lnTo>
                  <a:pt x="66958" y="30480"/>
                </a:lnTo>
                <a:lnTo>
                  <a:pt x="67199" y="30480"/>
                </a:lnTo>
                <a:lnTo>
                  <a:pt x="57636" y="34289"/>
                </a:lnTo>
                <a:lnTo>
                  <a:pt x="57916" y="34289"/>
                </a:lnTo>
                <a:lnTo>
                  <a:pt x="49089" y="38100"/>
                </a:lnTo>
                <a:lnTo>
                  <a:pt x="49407" y="38100"/>
                </a:lnTo>
                <a:lnTo>
                  <a:pt x="41342" y="41910"/>
                </a:lnTo>
                <a:lnTo>
                  <a:pt x="41698" y="41910"/>
                </a:lnTo>
                <a:lnTo>
                  <a:pt x="34459" y="45719"/>
                </a:lnTo>
                <a:lnTo>
                  <a:pt x="34853" y="45719"/>
                </a:lnTo>
                <a:lnTo>
                  <a:pt x="28452" y="49530"/>
                </a:lnTo>
                <a:lnTo>
                  <a:pt x="28782" y="49530"/>
                </a:lnTo>
                <a:lnTo>
                  <a:pt x="25912" y="52069"/>
                </a:lnTo>
                <a:lnTo>
                  <a:pt x="26153" y="52069"/>
                </a:lnTo>
                <a:lnTo>
                  <a:pt x="23499" y="53339"/>
                </a:lnTo>
                <a:lnTo>
                  <a:pt x="23753" y="53339"/>
                </a:lnTo>
                <a:lnTo>
                  <a:pt x="21340" y="55880"/>
                </a:lnTo>
                <a:lnTo>
                  <a:pt x="21594" y="55880"/>
                </a:lnTo>
                <a:lnTo>
                  <a:pt x="20502" y="57150"/>
                </a:lnTo>
                <a:lnTo>
                  <a:pt x="19689" y="57150"/>
                </a:lnTo>
                <a:lnTo>
                  <a:pt x="17746" y="59689"/>
                </a:lnTo>
                <a:lnTo>
                  <a:pt x="18012" y="59689"/>
                </a:lnTo>
                <a:lnTo>
                  <a:pt x="16311" y="62230"/>
                </a:lnTo>
                <a:lnTo>
                  <a:pt x="16577" y="62230"/>
                </a:lnTo>
                <a:lnTo>
                  <a:pt x="15853" y="63500"/>
                </a:lnTo>
                <a:lnTo>
                  <a:pt x="15383" y="63500"/>
                </a:lnTo>
                <a:lnTo>
                  <a:pt x="14190" y="66039"/>
                </a:lnTo>
                <a:lnTo>
                  <a:pt x="14418" y="66039"/>
                </a:lnTo>
                <a:lnTo>
                  <a:pt x="13948" y="67310"/>
                </a:lnTo>
                <a:lnTo>
                  <a:pt x="13656" y="67310"/>
                </a:lnTo>
                <a:lnTo>
                  <a:pt x="12983" y="69850"/>
                </a:lnTo>
                <a:lnTo>
                  <a:pt x="13123" y="69850"/>
                </a:lnTo>
                <a:lnTo>
                  <a:pt x="12920" y="71119"/>
                </a:lnTo>
                <a:lnTo>
                  <a:pt x="12780" y="71119"/>
                </a:lnTo>
                <a:lnTo>
                  <a:pt x="12653" y="73660"/>
                </a:lnTo>
                <a:lnTo>
                  <a:pt x="12678" y="74930"/>
                </a:lnTo>
                <a:lnTo>
                  <a:pt x="12780" y="76200"/>
                </a:lnTo>
                <a:lnTo>
                  <a:pt x="13605" y="80010"/>
                </a:lnTo>
                <a:lnTo>
                  <a:pt x="13809" y="80010"/>
                </a:lnTo>
                <a:lnTo>
                  <a:pt x="14723" y="82550"/>
                </a:lnTo>
                <a:lnTo>
                  <a:pt x="15024" y="82550"/>
                </a:lnTo>
                <a:lnTo>
                  <a:pt x="16285" y="85089"/>
                </a:lnTo>
                <a:lnTo>
                  <a:pt x="15917" y="85089"/>
                </a:lnTo>
                <a:lnTo>
                  <a:pt x="18317" y="87630"/>
                </a:lnTo>
                <a:lnTo>
                  <a:pt x="17936" y="87630"/>
                </a:lnTo>
                <a:lnTo>
                  <a:pt x="20844" y="91439"/>
                </a:lnTo>
                <a:lnTo>
                  <a:pt x="21606" y="91439"/>
                </a:lnTo>
                <a:lnTo>
                  <a:pt x="23867" y="93980"/>
                </a:lnTo>
                <a:lnTo>
                  <a:pt x="23511" y="93980"/>
                </a:lnTo>
                <a:lnTo>
                  <a:pt x="27372" y="96519"/>
                </a:lnTo>
                <a:lnTo>
                  <a:pt x="27042" y="96519"/>
                </a:lnTo>
                <a:lnTo>
                  <a:pt x="31373" y="100330"/>
                </a:lnTo>
                <a:lnTo>
                  <a:pt x="32655" y="100330"/>
                </a:lnTo>
                <a:lnTo>
                  <a:pt x="35830" y="102869"/>
                </a:lnTo>
                <a:lnTo>
                  <a:pt x="35551" y="102869"/>
                </a:lnTo>
                <a:lnTo>
                  <a:pt x="40758" y="105410"/>
                </a:lnTo>
                <a:lnTo>
                  <a:pt x="40504" y="105410"/>
                </a:lnTo>
                <a:lnTo>
                  <a:pt x="46117" y="107950"/>
                </a:lnTo>
                <a:lnTo>
                  <a:pt x="45889" y="107950"/>
                </a:lnTo>
                <a:lnTo>
                  <a:pt x="51909" y="110489"/>
                </a:lnTo>
                <a:lnTo>
                  <a:pt x="51693" y="110489"/>
                </a:lnTo>
                <a:lnTo>
                  <a:pt x="58106" y="114300"/>
                </a:lnTo>
                <a:lnTo>
                  <a:pt x="60168" y="114300"/>
                </a:lnTo>
                <a:lnTo>
                  <a:pt x="64698" y="116839"/>
                </a:lnTo>
                <a:lnTo>
                  <a:pt x="68088" y="116839"/>
                </a:lnTo>
                <a:lnTo>
                  <a:pt x="71670" y="118110"/>
                </a:lnTo>
                <a:lnTo>
                  <a:pt x="71492" y="118110"/>
                </a:lnTo>
                <a:lnTo>
                  <a:pt x="78998" y="120650"/>
                </a:lnTo>
                <a:lnTo>
                  <a:pt x="78833" y="120650"/>
                </a:lnTo>
                <a:lnTo>
                  <a:pt x="86669" y="123189"/>
                </a:lnTo>
                <a:lnTo>
                  <a:pt x="86516" y="123189"/>
                </a:lnTo>
                <a:lnTo>
                  <a:pt x="94670" y="125730"/>
                </a:lnTo>
                <a:lnTo>
                  <a:pt x="94530" y="125730"/>
                </a:lnTo>
                <a:lnTo>
                  <a:pt x="103001" y="127000"/>
                </a:lnTo>
                <a:lnTo>
                  <a:pt x="102861" y="127000"/>
                </a:lnTo>
                <a:lnTo>
                  <a:pt x="111624" y="129539"/>
                </a:lnTo>
                <a:lnTo>
                  <a:pt x="120539" y="130810"/>
                </a:lnTo>
                <a:lnTo>
                  <a:pt x="129722" y="132080"/>
                </a:lnTo>
                <a:lnTo>
                  <a:pt x="139170" y="133350"/>
                </a:lnTo>
                <a:lnTo>
                  <a:pt x="148860" y="134619"/>
                </a:lnTo>
                <a:lnTo>
                  <a:pt x="158779" y="135889"/>
                </a:lnTo>
                <a:lnTo>
                  <a:pt x="168914" y="137160"/>
                </a:lnTo>
                <a:lnTo>
                  <a:pt x="179252" y="138430"/>
                </a:lnTo>
                <a:lnTo>
                  <a:pt x="200384" y="138430"/>
                </a:lnTo>
                <a:lnTo>
                  <a:pt x="211344" y="139700"/>
                </a:lnTo>
                <a:lnTo>
                  <a:pt x="344466" y="139700"/>
                </a:lnTo>
                <a:lnTo>
                  <a:pt x="335563" y="140969"/>
                </a:lnTo>
                <a:lnTo>
                  <a:pt x="326394" y="143510"/>
                </a:lnTo>
                <a:lnTo>
                  <a:pt x="266272" y="151130"/>
                </a:lnTo>
                <a:close/>
              </a:path>
              <a:path w="445134" h="152400">
                <a:moveTo>
                  <a:pt x="372660" y="29210"/>
                </a:moveTo>
                <a:lnTo>
                  <a:pt x="356582" y="25400"/>
                </a:lnTo>
                <a:lnTo>
                  <a:pt x="359452" y="12700"/>
                </a:lnTo>
                <a:lnTo>
                  <a:pt x="375873" y="16510"/>
                </a:lnTo>
                <a:lnTo>
                  <a:pt x="384150" y="19400"/>
                </a:lnTo>
                <a:lnTo>
                  <a:pt x="373498" y="22860"/>
                </a:lnTo>
                <a:lnTo>
                  <a:pt x="378837" y="27939"/>
                </a:lnTo>
                <a:lnTo>
                  <a:pt x="371987" y="27939"/>
                </a:lnTo>
                <a:lnTo>
                  <a:pt x="372660" y="29210"/>
                </a:lnTo>
                <a:close/>
              </a:path>
              <a:path w="445134" h="152400">
                <a:moveTo>
                  <a:pt x="384150" y="19400"/>
                </a:moveTo>
                <a:lnTo>
                  <a:pt x="375873" y="16510"/>
                </a:lnTo>
                <a:lnTo>
                  <a:pt x="359452" y="12700"/>
                </a:lnTo>
                <a:lnTo>
                  <a:pt x="404785" y="12700"/>
                </a:lnTo>
                <a:lnTo>
                  <a:pt x="384150" y="19400"/>
                </a:lnTo>
                <a:close/>
              </a:path>
              <a:path w="445134" h="152400">
                <a:moveTo>
                  <a:pt x="400270" y="40639"/>
                </a:moveTo>
                <a:lnTo>
                  <a:pt x="391456" y="35560"/>
                </a:lnTo>
                <a:lnTo>
                  <a:pt x="391773" y="35560"/>
                </a:lnTo>
                <a:lnTo>
                  <a:pt x="383344" y="32228"/>
                </a:lnTo>
                <a:lnTo>
                  <a:pt x="373498" y="22860"/>
                </a:lnTo>
                <a:lnTo>
                  <a:pt x="384150" y="19400"/>
                </a:lnTo>
                <a:lnTo>
                  <a:pt x="386782" y="20319"/>
                </a:lnTo>
                <a:lnTo>
                  <a:pt x="396714" y="24130"/>
                </a:lnTo>
                <a:lnTo>
                  <a:pt x="405858" y="29210"/>
                </a:lnTo>
                <a:lnTo>
                  <a:pt x="414113" y="33019"/>
                </a:lnTo>
                <a:lnTo>
                  <a:pt x="417986" y="35560"/>
                </a:lnTo>
                <a:lnTo>
                  <a:pt x="421593" y="38100"/>
                </a:lnTo>
                <a:lnTo>
                  <a:pt x="423282" y="39369"/>
                </a:lnTo>
                <a:lnTo>
                  <a:pt x="399914" y="39369"/>
                </a:lnTo>
                <a:lnTo>
                  <a:pt x="400270" y="40639"/>
                </a:lnTo>
                <a:close/>
              </a:path>
              <a:path w="445134" h="152400">
                <a:moveTo>
                  <a:pt x="375462" y="29210"/>
                </a:moveTo>
                <a:lnTo>
                  <a:pt x="372660" y="29210"/>
                </a:lnTo>
                <a:lnTo>
                  <a:pt x="371987" y="27939"/>
                </a:lnTo>
                <a:lnTo>
                  <a:pt x="375462" y="29210"/>
                </a:lnTo>
                <a:close/>
              </a:path>
              <a:path w="445134" h="152400">
                <a:moveTo>
                  <a:pt x="383344" y="32228"/>
                </a:moveTo>
                <a:lnTo>
                  <a:pt x="382134" y="31750"/>
                </a:lnTo>
                <a:lnTo>
                  <a:pt x="382413" y="31750"/>
                </a:lnTo>
                <a:lnTo>
                  <a:pt x="371987" y="27939"/>
                </a:lnTo>
                <a:lnTo>
                  <a:pt x="378837" y="27939"/>
                </a:lnTo>
                <a:lnTo>
                  <a:pt x="383344" y="32228"/>
                </a:lnTo>
                <a:close/>
              </a:path>
              <a:path w="445134" h="152400">
                <a:moveTo>
                  <a:pt x="419929" y="53339"/>
                </a:moveTo>
                <a:lnTo>
                  <a:pt x="417034" y="50800"/>
                </a:lnTo>
                <a:lnTo>
                  <a:pt x="417275" y="50800"/>
                </a:lnTo>
                <a:lnTo>
                  <a:pt x="414125" y="48260"/>
                </a:lnTo>
                <a:lnTo>
                  <a:pt x="414354" y="48260"/>
                </a:lnTo>
                <a:lnTo>
                  <a:pt x="410963" y="45719"/>
                </a:lnTo>
                <a:lnTo>
                  <a:pt x="411179" y="45719"/>
                </a:lnTo>
                <a:lnTo>
                  <a:pt x="407547" y="44450"/>
                </a:lnTo>
                <a:lnTo>
                  <a:pt x="407852" y="44450"/>
                </a:lnTo>
                <a:lnTo>
                  <a:pt x="399914" y="39369"/>
                </a:lnTo>
                <a:lnTo>
                  <a:pt x="423282" y="39369"/>
                </a:lnTo>
                <a:lnTo>
                  <a:pt x="424971" y="40639"/>
                </a:lnTo>
                <a:lnTo>
                  <a:pt x="436850" y="52069"/>
                </a:lnTo>
                <a:lnTo>
                  <a:pt x="419675" y="52069"/>
                </a:lnTo>
                <a:lnTo>
                  <a:pt x="419929" y="53339"/>
                </a:lnTo>
                <a:close/>
              </a:path>
              <a:path w="445134" h="152400">
                <a:moveTo>
                  <a:pt x="426317" y="59689"/>
                </a:moveTo>
                <a:lnTo>
                  <a:pt x="424184" y="57150"/>
                </a:lnTo>
                <a:lnTo>
                  <a:pt x="424463" y="57150"/>
                </a:lnTo>
                <a:lnTo>
                  <a:pt x="422063" y="54610"/>
                </a:lnTo>
                <a:lnTo>
                  <a:pt x="422330" y="54610"/>
                </a:lnTo>
                <a:lnTo>
                  <a:pt x="419675" y="52069"/>
                </a:lnTo>
                <a:lnTo>
                  <a:pt x="436850" y="52069"/>
                </a:lnTo>
                <a:lnTo>
                  <a:pt x="438281" y="54610"/>
                </a:lnTo>
                <a:lnTo>
                  <a:pt x="440148" y="57150"/>
                </a:lnTo>
                <a:lnTo>
                  <a:pt x="440673" y="58419"/>
                </a:lnTo>
                <a:lnTo>
                  <a:pt x="426025" y="58419"/>
                </a:lnTo>
                <a:lnTo>
                  <a:pt x="426317" y="59689"/>
                </a:lnTo>
                <a:close/>
              </a:path>
              <a:path w="445134" h="152400">
                <a:moveTo>
                  <a:pt x="19409" y="58419"/>
                </a:moveTo>
                <a:lnTo>
                  <a:pt x="19689" y="57150"/>
                </a:lnTo>
                <a:lnTo>
                  <a:pt x="20502" y="57150"/>
                </a:lnTo>
                <a:lnTo>
                  <a:pt x="19409" y="58419"/>
                </a:lnTo>
                <a:close/>
              </a:path>
              <a:path w="445134" h="152400">
                <a:moveTo>
                  <a:pt x="427892" y="62230"/>
                </a:moveTo>
                <a:lnTo>
                  <a:pt x="426025" y="58419"/>
                </a:lnTo>
                <a:lnTo>
                  <a:pt x="440673" y="58419"/>
                </a:lnTo>
                <a:lnTo>
                  <a:pt x="441722" y="60960"/>
                </a:lnTo>
                <a:lnTo>
                  <a:pt x="427613" y="60960"/>
                </a:lnTo>
                <a:lnTo>
                  <a:pt x="427892" y="62230"/>
                </a:lnTo>
                <a:close/>
              </a:path>
              <a:path w="445134" h="152400">
                <a:moveTo>
                  <a:pt x="430254" y="66039"/>
                </a:moveTo>
                <a:lnTo>
                  <a:pt x="428934" y="63500"/>
                </a:lnTo>
                <a:lnTo>
                  <a:pt x="429213" y="63500"/>
                </a:lnTo>
                <a:lnTo>
                  <a:pt x="427613" y="60960"/>
                </a:lnTo>
                <a:lnTo>
                  <a:pt x="441722" y="60960"/>
                </a:lnTo>
                <a:lnTo>
                  <a:pt x="442980" y="63500"/>
                </a:lnTo>
                <a:lnTo>
                  <a:pt x="443289" y="64769"/>
                </a:lnTo>
                <a:lnTo>
                  <a:pt x="430013" y="64769"/>
                </a:lnTo>
                <a:lnTo>
                  <a:pt x="430254" y="66039"/>
                </a:lnTo>
                <a:close/>
              </a:path>
              <a:path w="445134" h="152400">
                <a:moveTo>
                  <a:pt x="15129" y="64769"/>
                </a:moveTo>
                <a:lnTo>
                  <a:pt x="15383" y="63500"/>
                </a:lnTo>
                <a:lnTo>
                  <a:pt x="15853" y="63500"/>
                </a:lnTo>
                <a:lnTo>
                  <a:pt x="15129" y="64769"/>
                </a:lnTo>
                <a:close/>
              </a:path>
              <a:path w="445134" h="152400">
                <a:moveTo>
                  <a:pt x="431042" y="68580"/>
                </a:moveTo>
                <a:lnTo>
                  <a:pt x="430013" y="64769"/>
                </a:lnTo>
                <a:lnTo>
                  <a:pt x="443289" y="64769"/>
                </a:lnTo>
                <a:lnTo>
                  <a:pt x="443907" y="67310"/>
                </a:lnTo>
                <a:lnTo>
                  <a:pt x="430839" y="67310"/>
                </a:lnTo>
                <a:lnTo>
                  <a:pt x="431042" y="68580"/>
                </a:lnTo>
                <a:close/>
              </a:path>
              <a:path w="445134" h="152400">
                <a:moveTo>
                  <a:pt x="13478" y="68580"/>
                </a:moveTo>
                <a:lnTo>
                  <a:pt x="13656" y="67310"/>
                </a:lnTo>
                <a:lnTo>
                  <a:pt x="13948" y="67310"/>
                </a:lnTo>
                <a:lnTo>
                  <a:pt x="13478" y="68580"/>
                </a:lnTo>
                <a:close/>
              </a:path>
              <a:path w="445134" h="152400">
                <a:moveTo>
                  <a:pt x="431893" y="72389"/>
                </a:moveTo>
                <a:lnTo>
                  <a:pt x="431435" y="69850"/>
                </a:lnTo>
                <a:lnTo>
                  <a:pt x="431588" y="69850"/>
                </a:lnTo>
                <a:lnTo>
                  <a:pt x="430839" y="67310"/>
                </a:lnTo>
                <a:lnTo>
                  <a:pt x="443907" y="67310"/>
                </a:lnTo>
                <a:lnTo>
                  <a:pt x="444466" y="69850"/>
                </a:lnTo>
                <a:lnTo>
                  <a:pt x="444529" y="71119"/>
                </a:lnTo>
                <a:lnTo>
                  <a:pt x="431816" y="71119"/>
                </a:lnTo>
                <a:lnTo>
                  <a:pt x="431893" y="72389"/>
                </a:lnTo>
                <a:close/>
              </a:path>
              <a:path w="445134" h="152400">
                <a:moveTo>
                  <a:pt x="12716" y="72389"/>
                </a:moveTo>
                <a:lnTo>
                  <a:pt x="12780" y="71119"/>
                </a:lnTo>
                <a:lnTo>
                  <a:pt x="12920" y="71119"/>
                </a:lnTo>
                <a:lnTo>
                  <a:pt x="12716" y="72389"/>
                </a:lnTo>
                <a:close/>
              </a:path>
              <a:path w="445134" h="152400">
                <a:moveTo>
                  <a:pt x="443953" y="80010"/>
                </a:moveTo>
                <a:lnTo>
                  <a:pt x="430991" y="80010"/>
                </a:lnTo>
                <a:lnTo>
                  <a:pt x="431829" y="76200"/>
                </a:lnTo>
                <a:lnTo>
                  <a:pt x="431918" y="74930"/>
                </a:lnTo>
                <a:lnTo>
                  <a:pt x="431893" y="72389"/>
                </a:lnTo>
                <a:lnTo>
                  <a:pt x="431816" y="71119"/>
                </a:lnTo>
                <a:lnTo>
                  <a:pt x="444529" y="71119"/>
                </a:lnTo>
                <a:lnTo>
                  <a:pt x="444593" y="72389"/>
                </a:lnTo>
                <a:lnTo>
                  <a:pt x="444567" y="76200"/>
                </a:lnTo>
                <a:lnTo>
                  <a:pt x="444288" y="78739"/>
                </a:lnTo>
                <a:lnTo>
                  <a:pt x="443953" y="80010"/>
                </a:lnTo>
                <a:close/>
              </a:path>
              <a:path w="445134" h="152400">
                <a:moveTo>
                  <a:pt x="13809" y="80010"/>
                </a:moveTo>
                <a:lnTo>
                  <a:pt x="13605" y="80010"/>
                </a:lnTo>
                <a:lnTo>
                  <a:pt x="13351" y="78739"/>
                </a:lnTo>
                <a:lnTo>
                  <a:pt x="13809" y="80010"/>
                </a:lnTo>
                <a:close/>
              </a:path>
              <a:path w="445134" h="152400">
                <a:moveTo>
                  <a:pt x="443285" y="82550"/>
                </a:moveTo>
                <a:lnTo>
                  <a:pt x="429886" y="82550"/>
                </a:lnTo>
                <a:lnTo>
                  <a:pt x="431258" y="78739"/>
                </a:lnTo>
                <a:lnTo>
                  <a:pt x="430991" y="80010"/>
                </a:lnTo>
                <a:lnTo>
                  <a:pt x="443953" y="80010"/>
                </a:lnTo>
                <a:lnTo>
                  <a:pt x="443285" y="82550"/>
                </a:lnTo>
                <a:close/>
              </a:path>
              <a:path w="445134" h="152400">
                <a:moveTo>
                  <a:pt x="15024" y="82550"/>
                </a:moveTo>
                <a:lnTo>
                  <a:pt x="14723" y="82550"/>
                </a:lnTo>
                <a:lnTo>
                  <a:pt x="14393" y="81280"/>
                </a:lnTo>
                <a:lnTo>
                  <a:pt x="15024" y="82550"/>
                </a:lnTo>
                <a:close/>
              </a:path>
              <a:path w="445134" h="152400">
                <a:moveTo>
                  <a:pt x="439335" y="91439"/>
                </a:moveTo>
                <a:lnTo>
                  <a:pt x="423752" y="91439"/>
                </a:lnTo>
                <a:lnTo>
                  <a:pt x="426673" y="87630"/>
                </a:lnTo>
                <a:lnTo>
                  <a:pt x="426279" y="87630"/>
                </a:lnTo>
                <a:lnTo>
                  <a:pt x="428692" y="85089"/>
                </a:lnTo>
                <a:lnTo>
                  <a:pt x="428311" y="85089"/>
                </a:lnTo>
                <a:lnTo>
                  <a:pt x="430216" y="81280"/>
                </a:lnTo>
                <a:lnTo>
                  <a:pt x="429886" y="82550"/>
                </a:lnTo>
                <a:lnTo>
                  <a:pt x="443285" y="82550"/>
                </a:lnTo>
                <a:lnTo>
                  <a:pt x="441608" y="87630"/>
                </a:lnTo>
                <a:lnTo>
                  <a:pt x="439335" y="91439"/>
                </a:lnTo>
                <a:close/>
              </a:path>
              <a:path w="445134" h="152400">
                <a:moveTo>
                  <a:pt x="21606" y="91439"/>
                </a:moveTo>
                <a:lnTo>
                  <a:pt x="20844" y="91439"/>
                </a:lnTo>
                <a:lnTo>
                  <a:pt x="20476" y="90169"/>
                </a:lnTo>
                <a:lnTo>
                  <a:pt x="21606" y="91439"/>
                </a:lnTo>
                <a:close/>
              </a:path>
              <a:path w="445134" h="152400">
                <a:moveTo>
                  <a:pt x="431994" y="100330"/>
                </a:moveTo>
                <a:lnTo>
                  <a:pt x="413236" y="100330"/>
                </a:lnTo>
                <a:lnTo>
                  <a:pt x="417554" y="96519"/>
                </a:lnTo>
                <a:lnTo>
                  <a:pt x="417224" y="96519"/>
                </a:lnTo>
                <a:lnTo>
                  <a:pt x="421098" y="93980"/>
                </a:lnTo>
                <a:lnTo>
                  <a:pt x="420742" y="93980"/>
                </a:lnTo>
                <a:lnTo>
                  <a:pt x="424133" y="90169"/>
                </a:lnTo>
                <a:lnTo>
                  <a:pt x="423752" y="91439"/>
                </a:lnTo>
                <a:lnTo>
                  <a:pt x="439335" y="91439"/>
                </a:lnTo>
                <a:lnTo>
                  <a:pt x="436541" y="95250"/>
                </a:lnTo>
                <a:lnTo>
                  <a:pt x="433252" y="99060"/>
                </a:lnTo>
                <a:lnTo>
                  <a:pt x="431994" y="100330"/>
                </a:lnTo>
                <a:close/>
              </a:path>
              <a:path w="445134" h="152400">
                <a:moveTo>
                  <a:pt x="32655" y="100330"/>
                </a:moveTo>
                <a:lnTo>
                  <a:pt x="31373" y="100330"/>
                </a:lnTo>
                <a:lnTo>
                  <a:pt x="31068" y="99060"/>
                </a:lnTo>
                <a:lnTo>
                  <a:pt x="32655" y="100330"/>
                </a:lnTo>
                <a:close/>
              </a:path>
              <a:path w="445134" h="152400">
                <a:moveTo>
                  <a:pt x="413736" y="114300"/>
                </a:moveTo>
                <a:lnTo>
                  <a:pt x="386503" y="114300"/>
                </a:lnTo>
                <a:lnTo>
                  <a:pt x="392916" y="110489"/>
                </a:lnTo>
                <a:lnTo>
                  <a:pt x="392700" y="110489"/>
                </a:lnTo>
                <a:lnTo>
                  <a:pt x="398720" y="107950"/>
                </a:lnTo>
                <a:lnTo>
                  <a:pt x="398479" y="107950"/>
                </a:lnTo>
                <a:lnTo>
                  <a:pt x="404105" y="105410"/>
                </a:lnTo>
                <a:lnTo>
                  <a:pt x="403851" y="105410"/>
                </a:lnTo>
                <a:lnTo>
                  <a:pt x="409045" y="102869"/>
                </a:lnTo>
                <a:lnTo>
                  <a:pt x="408766" y="102869"/>
                </a:lnTo>
                <a:lnTo>
                  <a:pt x="413541" y="99060"/>
                </a:lnTo>
                <a:lnTo>
                  <a:pt x="413236" y="100330"/>
                </a:lnTo>
                <a:lnTo>
                  <a:pt x="431994" y="100330"/>
                </a:lnTo>
                <a:lnTo>
                  <a:pt x="429480" y="102869"/>
                </a:lnTo>
                <a:lnTo>
                  <a:pt x="425263" y="106680"/>
                </a:lnTo>
                <a:lnTo>
                  <a:pt x="420628" y="110489"/>
                </a:lnTo>
                <a:lnTo>
                  <a:pt x="415560" y="113030"/>
                </a:lnTo>
                <a:lnTo>
                  <a:pt x="413736" y="114300"/>
                </a:lnTo>
                <a:close/>
              </a:path>
              <a:path w="445134" h="152400">
                <a:moveTo>
                  <a:pt x="60168" y="114300"/>
                </a:moveTo>
                <a:lnTo>
                  <a:pt x="58106" y="114300"/>
                </a:lnTo>
                <a:lnTo>
                  <a:pt x="57903" y="113030"/>
                </a:lnTo>
                <a:lnTo>
                  <a:pt x="60168" y="114300"/>
                </a:lnTo>
                <a:close/>
              </a:path>
              <a:path w="445134" h="152400">
                <a:moveTo>
                  <a:pt x="410087" y="116839"/>
                </a:moveTo>
                <a:lnTo>
                  <a:pt x="379912" y="116839"/>
                </a:lnTo>
                <a:lnTo>
                  <a:pt x="386693" y="113030"/>
                </a:lnTo>
                <a:lnTo>
                  <a:pt x="386503" y="114300"/>
                </a:lnTo>
                <a:lnTo>
                  <a:pt x="413736" y="114300"/>
                </a:lnTo>
                <a:lnTo>
                  <a:pt x="410087" y="116839"/>
                </a:lnTo>
                <a:close/>
              </a:path>
              <a:path w="445134" h="152400">
                <a:moveTo>
                  <a:pt x="68088" y="116839"/>
                </a:moveTo>
                <a:lnTo>
                  <a:pt x="64698" y="116839"/>
                </a:lnTo>
                <a:lnTo>
                  <a:pt x="64507" y="115569"/>
                </a:lnTo>
                <a:lnTo>
                  <a:pt x="68088" y="116839"/>
                </a:lnTo>
                <a:close/>
              </a:path>
              <a:path w="445134" h="152400">
                <a:moveTo>
                  <a:pt x="344466" y="139700"/>
                </a:moveTo>
                <a:lnTo>
                  <a:pt x="233252" y="139700"/>
                </a:lnTo>
                <a:lnTo>
                  <a:pt x="244225" y="138430"/>
                </a:lnTo>
                <a:lnTo>
                  <a:pt x="265345" y="138430"/>
                </a:lnTo>
                <a:lnTo>
                  <a:pt x="275797" y="137160"/>
                </a:lnTo>
                <a:lnTo>
                  <a:pt x="285932" y="135889"/>
                </a:lnTo>
                <a:lnTo>
                  <a:pt x="295863" y="134619"/>
                </a:lnTo>
                <a:lnTo>
                  <a:pt x="305553" y="133350"/>
                </a:lnTo>
                <a:lnTo>
                  <a:pt x="315002" y="132080"/>
                </a:lnTo>
                <a:lnTo>
                  <a:pt x="324197" y="130810"/>
                </a:lnTo>
                <a:lnTo>
                  <a:pt x="333112" y="129539"/>
                </a:lnTo>
                <a:lnTo>
                  <a:pt x="341748" y="127000"/>
                </a:lnTo>
                <a:lnTo>
                  <a:pt x="341608" y="127000"/>
                </a:lnTo>
                <a:lnTo>
                  <a:pt x="350079" y="125730"/>
                </a:lnTo>
                <a:lnTo>
                  <a:pt x="349927" y="125730"/>
                </a:lnTo>
                <a:lnTo>
                  <a:pt x="358093" y="123189"/>
                </a:lnTo>
                <a:lnTo>
                  <a:pt x="357941" y="123189"/>
                </a:lnTo>
                <a:lnTo>
                  <a:pt x="365776" y="120650"/>
                </a:lnTo>
                <a:lnTo>
                  <a:pt x="365611" y="120650"/>
                </a:lnTo>
                <a:lnTo>
                  <a:pt x="373117" y="118110"/>
                </a:lnTo>
                <a:lnTo>
                  <a:pt x="372939" y="118110"/>
                </a:lnTo>
                <a:lnTo>
                  <a:pt x="380089" y="115569"/>
                </a:lnTo>
                <a:lnTo>
                  <a:pt x="379912" y="116839"/>
                </a:lnTo>
                <a:lnTo>
                  <a:pt x="410087" y="116839"/>
                </a:lnTo>
                <a:lnTo>
                  <a:pt x="404232" y="119380"/>
                </a:lnTo>
                <a:lnTo>
                  <a:pt x="361382" y="135889"/>
                </a:lnTo>
                <a:lnTo>
                  <a:pt x="353076" y="137160"/>
                </a:lnTo>
                <a:lnTo>
                  <a:pt x="344466" y="139700"/>
                </a:lnTo>
                <a:close/>
              </a:path>
              <a:path w="445134" h="152400">
                <a:moveTo>
                  <a:pt x="233531" y="152400"/>
                </a:moveTo>
                <a:lnTo>
                  <a:pt x="211078" y="152400"/>
                </a:lnTo>
                <a:lnTo>
                  <a:pt x="200003" y="151130"/>
                </a:lnTo>
                <a:lnTo>
                  <a:pt x="244606" y="151130"/>
                </a:lnTo>
                <a:lnTo>
                  <a:pt x="233531" y="1524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2490812" y="908266"/>
            <a:ext cx="5240655" cy="1006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2CB1AE"/>
                </a:solidFill>
                <a:latin typeface="微软雅黑"/>
                <a:cs typeface="微软雅黑"/>
              </a:rPr>
              <a:t>（二）万有引力与重</a:t>
            </a:r>
            <a:r>
              <a:rPr dirty="0" sz="2800" spc="-5" b="1">
                <a:solidFill>
                  <a:srgbClr val="2CB1AE"/>
                </a:solidFill>
                <a:latin typeface="微软雅黑"/>
                <a:cs typeface="微软雅黑"/>
              </a:rPr>
              <a:t>力</a:t>
            </a:r>
            <a:endParaRPr sz="2800">
              <a:latin typeface="微软雅黑"/>
              <a:cs typeface="微软雅黑"/>
            </a:endParaRPr>
          </a:p>
          <a:p>
            <a:pPr algn="r" marR="5080">
              <a:lnSpc>
                <a:spcPct val="100000"/>
              </a:lnSpc>
              <a:spcBef>
                <a:spcPts val="1964"/>
              </a:spcBef>
            </a:pPr>
            <a:r>
              <a:rPr dirty="0" sz="2000" b="1" i="1">
                <a:solidFill>
                  <a:srgbClr val="5B9BD4"/>
                </a:solidFill>
                <a:latin typeface="Times New Roman"/>
                <a:cs typeface="Times New Roman"/>
              </a:rPr>
              <a:t>ω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613345" y="2588729"/>
            <a:ext cx="731520" cy="560070"/>
          </a:xfrm>
          <a:custGeom>
            <a:avLst/>
            <a:gdLst/>
            <a:ahLst/>
            <a:cxnLst/>
            <a:rect l="l" t="t" r="r" b="b"/>
            <a:pathLst>
              <a:path w="731520" h="560069">
                <a:moveTo>
                  <a:pt x="163426" y="459992"/>
                </a:moveTo>
                <a:lnTo>
                  <a:pt x="140446" y="429605"/>
                </a:lnTo>
                <a:lnTo>
                  <a:pt x="708507" y="0"/>
                </a:lnTo>
                <a:lnTo>
                  <a:pt x="731481" y="30391"/>
                </a:lnTo>
                <a:lnTo>
                  <a:pt x="163426" y="459992"/>
                </a:lnTo>
                <a:close/>
              </a:path>
              <a:path w="731520" h="560069">
                <a:moveTo>
                  <a:pt x="0" y="559701"/>
                </a:moveTo>
                <a:lnTo>
                  <a:pt x="117462" y="399211"/>
                </a:lnTo>
                <a:lnTo>
                  <a:pt x="140446" y="429605"/>
                </a:lnTo>
                <a:lnTo>
                  <a:pt x="102463" y="458330"/>
                </a:lnTo>
                <a:lnTo>
                  <a:pt x="125437" y="488721"/>
                </a:lnTo>
                <a:lnTo>
                  <a:pt x="185152" y="488721"/>
                </a:lnTo>
                <a:lnTo>
                  <a:pt x="186410" y="490385"/>
                </a:lnTo>
                <a:lnTo>
                  <a:pt x="0" y="559701"/>
                </a:lnTo>
                <a:close/>
              </a:path>
              <a:path w="731520" h="560069">
                <a:moveTo>
                  <a:pt x="125437" y="488721"/>
                </a:moveTo>
                <a:lnTo>
                  <a:pt x="102463" y="458330"/>
                </a:lnTo>
                <a:lnTo>
                  <a:pt x="140446" y="429605"/>
                </a:lnTo>
                <a:lnTo>
                  <a:pt x="163426" y="459992"/>
                </a:lnTo>
                <a:lnTo>
                  <a:pt x="125437" y="488721"/>
                </a:lnTo>
                <a:close/>
              </a:path>
              <a:path w="731520" h="560069">
                <a:moveTo>
                  <a:pt x="185152" y="488721"/>
                </a:moveTo>
                <a:lnTo>
                  <a:pt x="125437" y="488721"/>
                </a:lnTo>
                <a:lnTo>
                  <a:pt x="163426" y="459992"/>
                </a:lnTo>
                <a:lnTo>
                  <a:pt x="185152" y="4887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973339" y="2546070"/>
            <a:ext cx="356235" cy="114300"/>
          </a:xfrm>
          <a:custGeom>
            <a:avLst/>
            <a:gdLst/>
            <a:ahLst/>
            <a:cxnLst/>
            <a:rect l="l" t="t" r="r" b="b"/>
            <a:pathLst>
              <a:path w="356234" h="114300">
                <a:moveTo>
                  <a:pt x="114300" y="114300"/>
                </a:moveTo>
                <a:lnTo>
                  <a:pt x="0" y="57150"/>
                </a:lnTo>
                <a:lnTo>
                  <a:pt x="114300" y="0"/>
                </a:lnTo>
                <a:lnTo>
                  <a:pt x="114300" y="38100"/>
                </a:lnTo>
                <a:lnTo>
                  <a:pt x="85725" y="38100"/>
                </a:lnTo>
                <a:lnTo>
                  <a:pt x="85725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356234" h="114300">
                <a:moveTo>
                  <a:pt x="114300" y="76200"/>
                </a:moveTo>
                <a:lnTo>
                  <a:pt x="85725" y="76200"/>
                </a:lnTo>
                <a:lnTo>
                  <a:pt x="85725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356234" h="114300">
                <a:moveTo>
                  <a:pt x="355688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355688" y="38100"/>
                </a:lnTo>
                <a:lnTo>
                  <a:pt x="355688" y="762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7258939" y="2843352"/>
            <a:ext cx="7759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62635" algn="l"/>
              </a:tabLst>
            </a:pPr>
            <a:r>
              <a:rPr dirty="0" baseline="11111" sz="3000" spc="-7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1300" spc="110" b="1">
                <a:solidFill>
                  <a:srgbClr val="FF0000"/>
                </a:solidFill>
                <a:latin typeface="华文楷体"/>
                <a:cs typeface="华文楷体"/>
              </a:rPr>
              <a:t>引</a:t>
            </a:r>
            <a:r>
              <a:rPr dirty="0" u="heavy" sz="1300" spc="-5" b="1">
                <a:solidFill>
                  <a:srgbClr val="FF0000"/>
                </a:solidFill>
                <a:uFill>
                  <a:solidFill>
                    <a:srgbClr val="17161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b="1">
                <a:solidFill>
                  <a:srgbClr val="FF0000"/>
                </a:solidFill>
                <a:uFill>
                  <a:solidFill>
                    <a:srgbClr val="171616"/>
                  </a:solidFill>
                </a:uFill>
                <a:latin typeface="Times New Roman"/>
                <a:cs typeface="Times New Roman"/>
              </a:rPr>
              <a:t>	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718691" y="2194356"/>
            <a:ext cx="3594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FF00FF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15" b="1">
                <a:solidFill>
                  <a:srgbClr val="FF00FF"/>
                </a:solidFill>
                <a:latin typeface="华文楷体"/>
                <a:cs typeface="华文楷体"/>
              </a:rPr>
              <a:t>向</a:t>
            </a:r>
            <a:endParaRPr baseline="-17094" sz="1950">
              <a:latin typeface="华文楷体"/>
              <a:cs typeface="华文楷体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127238" y="2850667"/>
            <a:ext cx="3505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00AF50"/>
                </a:solidFill>
                <a:latin typeface="Times New Roman"/>
                <a:cs typeface="Times New Roman"/>
              </a:rPr>
              <a:t>m</a:t>
            </a:r>
            <a:r>
              <a:rPr dirty="0" sz="2000" b="1" i="1">
                <a:solidFill>
                  <a:srgbClr val="00AF50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619720" y="2596756"/>
            <a:ext cx="361950" cy="548640"/>
          </a:xfrm>
          <a:custGeom>
            <a:avLst/>
            <a:gdLst/>
            <a:ahLst/>
            <a:cxnLst/>
            <a:rect l="l" t="t" r="r" b="b"/>
            <a:pathLst>
              <a:path w="361950" h="548639">
                <a:moveTo>
                  <a:pt x="16027" y="548043"/>
                </a:moveTo>
                <a:lnTo>
                  <a:pt x="0" y="537743"/>
                </a:lnTo>
                <a:lnTo>
                  <a:pt x="30899" y="489673"/>
                </a:lnTo>
                <a:lnTo>
                  <a:pt x="46926" y="499973"/>
                </a:lnTo>
                <a:lnTo>
                  <a:pt x="16027" y="548043"/>
                </a:lnTo>
                <a:close/>
              </a:path>
              <a:path w="361950" h="548639">
                <a:moveTo>
                  <a:pt x="57226" y="483946"/>
                </a:moveTo>
                <a:lnTo>
                  <a:pt x="41198" y="473646"/>
                </a:lnTo>
                <a:lnTo>
                  <a:pt x="72097" y="425564"/>
                </a:lnTo>
                <a:lnTo>
                  <a:pt x="88125" y="435863"/>
                </a:lnTo>
                <a:lnTo>
                  <a:pt x="57226" y="483946"/>
                </a:lnTo>
                <a:close/>
              </a:path>
              <a:path w="361950" h="548639">
                <a:moveTo>
                  <a:pt x="98425" y="419836"/>
                </a:moveTo>
                <a:lnTo>
                  <a:pt x="82397" y="409536"/>
                </a:lnTo>
                <a:lnTo>
                  <a:pt x="113296" y="361467"/>
                </a:lnTo>
                <a:lnTo>
                  <a:pt x="129324" y="371767"/>
                </a:lnTo>
                <a:lnTo>
                  <a:pt x="98425" y="419836"/>
                </a:lnTo>
                <a:close/>
              </a:path>
              <a:path w="361950" h="548639">
                <a:moveTo>
                  <a:pt x="139623" y="355739"/>
                </a:moveTo>
                <a:lnTo>
                  <a:pt x="123596" y="345440"/>
                </a:lnTo>
                <a:lnTo>
                  <a:pt x="154495" y="297357"/>
                </a:lnTo>
                <a:lnTo>
                  <a:pt x="170522" y="307657"/>
                </a:lnTo>
                <a:lnTo>
                  <a:pt x="139623" y="355739"/>
                </a:lnTo>
                <a:close/>
              </a:path>
              <a:path w="361950" h="548639">
                <a:moveTo>
                  <a:pt x="180822" y="291630"/>
                </a:moveTo>
                <a:lnTo>
                  <a:pt x="164795" y="281330"/>
                </a:lnTo>
                <a:lnTo>
                  <a:pt x="195694" y="233260"/>
                </a:lnTo>
                <a:lnTo>
                  <a:pt x="211721" y="243560"/>
                </a:lnTo>
                <a:lnTo>
                  <a:pt x="180822" y="291630"/>
                </a:lnTo>
                <a:close/>
              </a:path>
              <a:path w="361950" h="548639">
                <a:moveTo>
                  <a:pt x="222021" y="227533"/>
                </a:moveTo>
                <a:lnTo>
                  <a:pt x="205994" y="217233"/>
                </a:lnTo>
                <a:lnTo>
                  <a:pt x="236893" y="169151"/>
                </a:lnTo>
                <a:lnTo>
                  <a:pt x="252920" y="179450"/>
                </a:lnTo>
                <a:lnTo>
                  <a:pt x="222021" y="227533"/>
                </a:lnTo>
                <a:close/>
              </a:path>
              <a:path w="361950" h="548639">
                <a:moveTo>
                  <a:pt x="263220" y="163423"/>
                </a:moveTo>
                <a:lnTo>
                  <a:pt x="247192" y="153123"/>
                </a:lnTo>
                <a:lnTo>
                  <a:pt x="278091" y="105054"/>
                </a:lnTo>
                <a:lnTo>
                  <a:pt x="294119" y="115354"/>
                </a:lnTo>
                <a:lnTo>
                  <a:pt x="263220" y="163423"/>
                </a:lnTo>
                <a:close/>
              </a:path>
              <a:path w="361950" h="548639">
                <a:moveTo>
                  <a:pt x="304419" y="99326"/>
                </a:moveTo>
                <a:lnTo>
                  <a:pt x="288391" y="89027"/>
                </a:lnTo>
                <a:lnTo>
                  <a:pt x="319290" y="40944"/>
                </a:lnTo>
                <a:lnTo>
                  <a:pt x="335318" y="51244"/>
                </a:lnTo>
                <a:lnTo>
                  <a:pt x="304419" y="99326"/>
                </a:lnTo>
                <a:close/>
              </a:path>
              <a:path w="361950" h="548639">
                <a:moveTo>
                  <a:pt x="345617" y="35229"/>
                </a:moveTo>
                <a:lnTo>
                  <a:pt x="329590" y="24930"/>
                </a:lnTo>
                <a:lnTo>
                  <a:pt x="345605" y="0"/>
                </a:lnTo>
                <a:lnTo>
                  <a:pt x="361632" y="10299"/>
                </a:lnTo>
                <a:lnTo>
                  <a:pt x="345617" y="35229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985176" y="2596286"/>
            <a:ext cx="361950" cy="548640"/>
          </a:xfrm>
          <a:custGeom>
            <a:avLst/>
            <a:gdLst/>
            <a:ahLst/>
            <a:cxnLst/>
            <a:rect l="l" t="t" r="r" b="b"/>
            <a:pathLst>
              <a:path w="361950" h="548639">
                <a:moveTo>
                  <a:pt x="119019" y="398096"/>
                </a:moveTo>
                <a:lnTo>
                  <a:pt x="86965" y="377494"/>
                </a:lnTo>
                <a:lnTo>
                  <a:pt x="329577" y="0"/>
                </a:lnTo>
                <a:lnTo>
                  <a:pt x="361632" y="20599"/>
                </a:lnTo>
                <a:lnTo>
                  <a:pt x="119019" y="398096"/>
                </a:lnTo>
                <a:close/>
              </a:path>
              <a:path w="361950" h="548639">
                <a:moveTo>
                  <a:pt x="0" y="548055"/>
                </a:moveTo>
                <a:lnTo>
                  <a:pt x="54914" y="356895"/>
                </a:lnTo>
                <a:lnTo>
                  <a:pt x="86965" y="377494"/>
                </a:lnTo>
                <a:lnTo>
                  <a:pt x="61213" y="417563"/>
                </a:lnTo>
                <a:lnTo>
                  <a:pt x="93268" y="438162"/>
                </a:lnTo>
                <a:lnTo>
                  <a:pt x="128330" y="438162"/>
                </a:lnTo>
                <a:lnTo>
                  <a:pt x="0" y="548055"/>
                </a:lnTo>
                <a:close/>
              </a:path>
              <a:path w="361950" h="548639">
                <a:moveTo>
                  <a:pt x="93268" y="438162"/>
                </a:moveTo>
                <a:lnTo>
                  <a:pt x="61213" y="417563"/>
                </a:lnTo>
                <a:lnTo>
                  <a:pt x="86965" y="377494"/>
                </a:lnTo>
                <a:lnTo>
                  <a:pt x="119019" y="398096"/>
                </a:lnTo>
                <a:lnTo>
                  <a:pt x="93268" y="438162"/>
                </a:lnTo>
                <a:close/>
              </a:path>
              <a:path w="361950" h="548639">
                <a:moveTo>
                  <a:pt x="128330" y="438162"/>
                </a:moveTo>
                <a:lnTo>
                  <a:pt x="93268" y="438162"/>
                </a:lnTo>
                <a:lnTo>
                  <a:pt x="119019" y="398096"/>
                </a:lnTo>
                <a:lnTo>
                  <a:pt x="151066" y="418693"/>
                </a:lnTo>
                <a:lnTo>
                  <a:pt x="128330" y="438162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8717102" y="1886953"/>
            <a:ext cx="2095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8320671" y="2061895"/>
            <a:ext cx="361950" cy="548640"/>
          </a:xfrm>
          <a:custGeom>
            <a:avLst/>
            <a:gdLst/>
            <a:ahLst/>
            <a:cxnLst/>
            <a:rect l="l" t="t" r="r" b="b"/>
            <a:pathLst>
              <a:path w="361950" h="548639">
                <a:moveTo>
                  <a:pt x="242613" y="149959"/>
                </a:moveTo>
                <a:lnTo>
                  <a:pt x="210565" y="129362"/>
                </a:lnTo>
                <a:lnTo>
                  <a:pt x="361632" y="0"/>
                </a:lnTo>
                <a:lnTo>
                  <a:pt x="330063" y="109893"/>
                </a:lnTo>
                <a:lnTo>
                  <a:pt x="268363" y="109893"/>
                </a:lnTo>
                <a:lnTo>
                  <a:pt x="242613" y="149959"/>
                </a:lnTo>
                <a:close/>
              </a:path>
              <a:path w="361950" h="548639">
                <a:moveTo>
                  <a:pt x="274666" y="170560"/>
                </a:moveTo>
                <a:lnTo>
                  <a:pt x="242613" y="149959"/>
                </a:lnTo>
                <a:lnTo>
                  <a:pt x="268363" y="109893"/>
                </a:lnTo>
                <a:lnTo>
                  <a:pt x="300418" y="130492"/>
                </a:lnTo>
                <a:lnTo>
                  <a:pt x="274666" y="170560"/>
                </a:lnTo>
                <a:close/>
              </a:path>
              <a:path w="361950" h="548639">
                <a:moveTo>
                  <a:pt x="306717" y="191160"/>
                </a:moveTo>
                <a:lnTo>
                  <a:pt x="274666" y="170560"/>
                </a:lnTo>
                <a:lnTo>
                  <a:pt x="300418" y="130492"/>
                </a:lnTo>
                <a:lnTo>
                  <a:pt x="268363" y="109893"/>
                </a:lnTo>
                <a:lnTo>
                  <a:pt x="330063" y="109893"/>
                </a:lnTo>
                <a:lnTo>
                  <a:pt x="306717" y="191160"/>
                </a:lnTo>
                <a:close/>
              </a:path>
              <a:path w="361950" h="548639">
                <a:moveTo>
                  <a:pt x="32054" y="548055"/>
                </a:moveTo>
                <a:lnTo>
                  <a:pt x="0" y="527456"/>
                </a:lnTo>
                <a:lnTo>
                  <a:pt x="242613" y="149959"/>
                </a:lnTo>
                <a:lnTo>
                  <a:pt x="274666" y="170560"/>
                </a:lnTo>
                <a:lnTo>
                  <a:pt x="32054" y="5480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288430" y="2559545"/>
            <a:ext cx="84689" cy="84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510997" y="1870100"/>
            <a:ext cx="5422265" cy="2838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物体静置于水平地面，</a:t>
            </a:r>
            <a:r>
              <a:rPr dirty="0" sz="2200" b="1">
                <a:latin typeface="华文楷体"/>
                <a:cs typeface="华文楷体"/>
              </a:rPr>
              <a:t>受引力</a:t>
            </a:r>
            <a:r>
              <a:rPr dirty="0" sz="2200" spc="-5" b="1" i="1">
                <a:latin typeface="Times New Roman"/>
                <a:cs typeface="Times New Roman"/>
              </a:rPr>
              <a:t>F</a:t>
            </a:r>
            <a:r>
              <a:rPr dirty="0" baseline="-17857" sz="2100" spc="44" b="1">
                <a:latin typeface="华文楷体"/>
                <a:cs typeface="华文楷体"/>
              </a:rPr>
              <a:t>引</a:t>
            </a:r>
            <a:r>
              <a:rPr dirty="0" sz="2200" b="1">
                <a:latin typeface="华文楷体"/>
                <a:cs typeface="华文楷体"/>
              </a:rPr>
              <a:t>、支持</a:t>
            </a:r>
            <a:r>
              <a:rPr dirty="0" sz="2200" spc="-10" b="1">
                <a:latin typeface="华文楷体"/>
                <a:cs typeface="华文楷体"/>
              </a:rPr>
              <a:t>力</a:t>
            </a:r>
            <a:endParaRPr sz="2200">
              <a:latin typeface="华文楷体"/>
              <a:cs typeface="华文楷体"/>
            </a:endParaRPr>
          </a:p>
          <a:p>
            <a:pPr marL="370205" marR="5080" indent="-357505">
              <a:lnSpc>
                <a:spcPct val="125000"/>
              </a:lnSpc>
              <a:spcBef>
                <a:spcPts val="1075"/>
              </a:spcBef>
            </a:pPr>
            <a:r>
              <a:rPr dirty="0" baseline="25252" sz="3300" spc="-2220" b="1" i="1">
                <a:latin typeface="Times New Roman"/>
                <a:cs typeface="Times New Roman"/>
              </a:rPr>
              <a:t>N</a:t>
            </a:r>
            <a:r>
              <a:rPr dirty="0" sz="2200" spc="-275">
                <a:latin typeface="Wingdings"/>
                <a:cs typeface="Wingdings"/>
              </a:rPr>
              <a:t></a:t>
            </a:r>
            <a:r>
              <a:rPr dirty="0" baseline="25252" sz="3300" spc="-1470" b="1">
                <a:latin typeface="华文楷体"/>
                <a:cs typeface="华文楷体"/>
              </a:rPr>
              <a:t>。</a:t>
            </a:r>
            <a:r>
              <a:rPr dirty="0" sz="2200" b="1">
                <a:latin typeface="华文楷体"/>
                <a:cs typeface="华文楷体"/>
              </a:rPr>
              <a:t>如果不计地球自转，支持力与引力平衡</a:t>
            </a:r>
            <a:r>
              <a:rPr dirty="0" sz="2200" spc="-5" b="1">
                <a:latin typeface="华文楷体"/>
                <a:cs typeface="华文楷体"/>
              </a:rPr>
              <a:t>， </a:t>
            </a:r>
            <a:r>
              <a:rPr dirty="0" sz="2200" b="1">
                <a:latin typeface="华文楷体"/>
                <a:cs typeface="华文楷体"/>
              </a:rPr>
              <a:t>此时引力就是重力</a:t>
            </a:r>
            <a:r>
              <a:rPr dirty="0" sz="2200" spc="-10" b="1">
                <a:latin typeface="华文楷体"/>
                <a:cs typeface="华文楷体"/>
              </a:rPr>
              <a:t>。</a:t>
            </a:r>
            <a:endParaRPr sz="2200">
              <a:latin typeface="华文楷体"/>
              <a:cs typeface="华文楷体"/>
            </a:endParaRPr>
          </a:p>
          <a:p>
            <a:pPr algn="just" marL="370205" marR="269240" indent="-342900">
              <a:lnSpc>
                <a:spcPct val="125699"/>
              </a:lnSpc>
              <a:spcBef>
                <a:spcPts val="1640"/>
              </a:spcBef>
              <a:buFont typeface="Wingdings"/>
              <a:buChar char=""/>
              <a:tabLst>
                <a:tab pos="370205" algn="l"/>
              </a:tabLst>
            </a:pPr>
            <a:r>
              <a:rPr dirty="0" sz="2200" spc="5" b="1">
                <a:latin typeface="华文楷体"/>
                <a:cs typeface="华文楷体"/>
              </a:rPr>
              <a:t>如果考虑地球自</a:t>
            </a:r>
            <a:r>
              <a:rPr dirty="0" sz="2200" spc="10" b="1">
                <a:latin typeface="华文楷体"/>
                <a:cs typeface="华文楷体"/>
              </a:rPr>
              <a:t>转，引力的一个分力</a:t>
            </a:r>
            <a:r>
              <a:rPr dirty="0" sz="2200" spc="-5" b="1">
                <a:latin typeface="华文楷体"/>
                <a:cs typeface="华文楷体"/>
              </a:rPr>
              <a:t>用 </a:t>
            </a:r>
            <a:r>
              <a:rPr dirty="0" sz="2200" spc="100" b="1">
                <a:latin typeface="华文楷体"/>
                <a:cs typeface="华文楷体"/>
              </a:rPr>
              <a:t>来提供向心力</a:t>
            </a:r>
            <a:r>
              <a:rPr dirty="0" sz="2200" spc="95" b="1" i="1">
                <a:latin typeface="Times New Roman"/>
                <a:cs typeface="Times New Roman"/>
              </a:rPr>
              <a:t>F</a:t>
            </a:r>
            <a:r>
              <a:rPr dirty="0" baseline="-17857" sz="2100" spc="195" b="1">
                <a:latin typeface="华文楷体"/>
                <a:cs typeface="华文楷体"/>
              </a:rPr>
              <a:t>向</a:t>
            </a:r>
            <a:r>
              <a:rPr dirty="0" sz="2200" spc="100" b="1">
                <a:latin typeface="华文楷体"/>
                <a:cs typeface="华文楷体"/>
              </a:rPr>
              <a:t>，</a:t>
            </a:r>
            <a:r>
              <a:rPr dirty="0" sz="2200" spc="105" b="1">
                <a:latin typeface="华文楷体"/>
                <a:cs typeface="华文楷体"/>
              </a:rPr>
              <a:t>此时另一个分力</a:t>
            </a:r>
            <a:r>
              <a:rPr dirty="0" sz="2200" spc="-5" b="1">
                <a:latin typeface="华文楷体"/>
                <a:cs typeface="华文楷体"/>
              </a:rPr>
              <a:t>与 </a:t>
            </a:r>
            <a:r>
              <a:rPr dirty="0" sz="2200" b="1">
                <a:latin typeface="华文楷体"/>
                <a:cs typeface="华文楷体"/>
              </a:rPr>
              <a:t>支持力平衡，这个分力是重力</a:t>
            </a:r>
            <a:r>
              <a:rPr dirty="0" sz="2200" spc="-5" b="1" i="1">
                <a:latin typeface="Times New Roman"/>
                <a:cs typeface="Times New Roman"/>
              </a:rPr>
              <a:t>mg</a:t>
            </a:r>
            <a:r>
              <a:rPr dirty="0" sz="2200" spc="-10" b="1">
                <a:latin typeface="华文楷体"/>
                <a:cs typeface="华文楷体"/>
              </a:rPr>
              <a:t>。</a:t>
            </a:r>
            <a:endParaRPr sz="22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2025-04-18T08:50:54Z</dcterms:created>
  <dcterms:modified xsi:type="dcterms:W3CDTF">2025-04-18T08:50:54Z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2025-04-18T00:00:00Z</vt:filetime>
  </property>
</Properties>
</file>