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195" y="1493342"/>
            <a:ext cx="8971609" cy="173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8772" y="1238453"/>
            <a:ext cx="8874455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2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0.jpg"/><Relationship Id="rId6" Type="http://schemas.openxmlformats.org/officeDocument/2006/relationships/image" Target="../media/image2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3" Type="http://schemas.openxmlformats.org/officeDocument/2006/relationships/image" Target="../media/image26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Relationship Id="rId3" Type="http://schemas.openxmlformats.org/officeDocument/2006/relationships/image" Target="../media/image34.jpg"/><Relationship Id="rId4" Type="http://schemas.openxmlformats.org/officeDocument/2006/relationships/image" Target="../media/image35.jpg"/><Relationship Id="rId5" Type="http://schemas.openxmlformats.org/officeDocument/2006/relationships/image" Target="../media/image36.jpg"/><Relationship Id="rId6" Type="http://schemas.openxmlformats.org/officeDocument/2006/relationships/image" Target="../media/image37.jpg"/><Relationship Id="rId7" Type="http://schemas.openxmlformats.org/officeDocument/2006/relationships/image" Target="../media/image38.jpg"/><Relationship Id="rId8" Type="http://schemas.openxmlformats.org/officeDocument/2006/relationships/image" Target="../media/image39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06182" y="1747456"/>
            <a:ext cx="977900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557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匀变速直线运动的位移与时间的关系</a:t>
            </a:r>
            <a:endParaRPr sz="4800">
              <a:latin typeface="微软雅黑"/>
              <a:cs typeface="微软雅黑"/>
            </a:endParaRPr>
          </a:p>
          <a:p>
            <a:pPr algn="ctr">
              <a:lnSpc>
                <a:spcPts val="3650"/>
              </a:lnSpc>
            </a:pP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44423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3770629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主讲人：张立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燕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校：北京市第十三中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772" y="1238453"/>
            <a:ext cx="8839200" cy="1597025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ct val="89500"/>
              </a:lnSpc>
              <a:spcBef>
                <a:spcPts val="445"/>
              </a:spcBef>
            </a:pPr>
            <a:r>
              <a:rPr dirty="0"/>
              <a:t>（</a:t>
            </a:r>
            <a:r>
              <a:rPr dirty="0">
                <a:latin typeface="Times New Roman"/>
                <a:cs typeface="Times New Roman"/>
              </a:rPr>
              <a:t>2</a:t>
            </a:r>
            <a:r>
              <a:rPr dirty="0"/>
              <a:t>）飞机在航母上降落时，需用阻拦索使飞机迅速停</a:t>
            </a:r>
            <a:r>
              <a:rPr dirty="0" spc="-10"/>
              <a:t>下 </a:t>
            </a:r>
            <a:r>
              <a:rPr dirty="0"/>
              <a:t>来。若某次飞机着舰时的速度为</a:t>
            </a:r>
            <a:r>
              <a:rPr dirty="0" spc="-5">
                <a:latin typeface="Times New Roman"/>
                <a:cs typeface="Times New Roman"/>
              </a:rPr>
              <a:t>80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m/s</a:t>
            </a:r>
            <a:r>
              <a:rPr dirty="0" spc="-5"/>
              <a:t>，</a:t>
            </a:r>
            <a:r>
              <a:rPr dirty="0"/>
              <a:t>飞机钩住阻拦</a:t>
            </a:r>
            <a:r>
              <a:rPr dirty="0" spc="-10"/>
              <a:t>索 </a:t>
            </a:r>
            <a:r>
              <a:rPr dirty="0"/>
              <a:t>后经过</a:t>
            </a:r>
            <a:r>
              <a:rPr dirty="0" spc="-5">
                <a:latin typeface="Times New Roman"/>
                <a:cs typeface="Times New Roman"/>
              </a:rPr>
              <a:t>2.5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s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/>
              <a:t>停下来。将这段运动视为匀减速直线运动</a:t>
            </a:r>
            <a:r>
              <a:rPr dirty="0" spc="-10"/>
              <a:t>，  </a:t>
            </a:r>
            <a:r>
              <a:rPr dirty="0"/>
              <a:t>此过程中飞机加速度的大小及滑行的距离各是多少</a:t>
            </a:r>
            <a:r>
              <a:rPr dirty="0" spc="-10"/>
              <a:t>？</a:t>
            </a:r>
          </a:p>
        </p:txBody>
      </p:sp>
      <p:sp>
        <p:nvSpPr>
          <p:cNvPr id="3" name="object 3"/>
          <p:cNvSpPr/>
          <p:nvPr/>
        </p:nvSpPr>
        <p:spPr>
          <a:xfrm>
            <a:off x="3176066" y="4669218"/>
            <a:ext cx="4034154" cy="0"/>
          </a:xfrm>
          <a:custGeom>
            <a:avLst/>
            <a:gdLst/>
            <a:ahLst/>
            <a:cxnLst/>
            <a:rect l="l" t="t" r="r" b="b"/>
            <a:pathLst>
              <a:path w="4034154" h="0">
                <a:moveTo>
                  <a:pt x="0" y="0"/>
                </a:moveTo>
                <a:lnTo>
                  <a:pt x="4034116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76066" y="4507852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01217" y="4512335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53702" y="4875453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4157" y="4708449"/>
            <a:ext cx="1382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 </a:t>
            </a:r>
            <a:r>
              <a:rPr dirty="0" sz="2400" b="1">
                <a:latin typeface="Times New Roman"/>
                <a:cs typeface="Times New Roman"/>
              </a:rPr>
              <a:t>= 80</a:t>
            </a:r>
            <a:r>
              <a:rPr dirty="0" sz="2400" spc="9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92678" y="4173588"/>
            <a:ext cx="3982085" cy="127000"/>
          </a:xfrm>
          <a:custGeom>
            <a:avLst/>
            <a:gdLst/>
            <a:ahLst/>
            <a:cxnLst/>
            <a:rect l="l" t="t" r="r" b="b"/>
            <a:pathLst>
              <a:path w="3982084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982084" h="127000">
                <a:moveTo>
                  <a:pt x="3905846" y="127000"/>
                </a:moveTo>
                <a:lnTo>
                  <a:pt x="3943946" y="63500"/>
                </a:lnTo>
                <a:lnTo>
                  <a:pt x="3905846" y="0"/>
                </a:lnTo>
                <a:lnTo>
                  <a:pt x="3970616" y="53975"/>
                </a:lnTo>
                <a:lnTo>
                  <a:pt x="3953471" y="53975"/>
                </a:lnTo>
                <a:lnTo>
                  <a:pt x="3953471" y="73025"/>
                </a:lnTo>
                <a:lnTo>
                  <a:pt x="3970616" y="73025"/>
                </a:lnTo>
                <a:lnTo>
                  <a:pt x="3905846" y="127000"/>
                </a:lnTo>
                <a:close/>
              </a:path>
              <a:path w="3982084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982084" h="127000">
                <a:moveTo>
                  <a:pt x="3938231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938231" y="53975"/>
                </a:lnTo>
                <a:lnTo>
                  <a:pt x="3943946" y="63500"/>
                </a:lnTo>
                <a:lnTo>
                  <a:pt x="3938231" y="73025"/>
                </a:lnTo>
                <a:close/>
              </a:path>
              <a:path w="3982084" h="127000">
                <a:moveTo>
                  <a:pt x="3970616" y="73025"/>
                </a:moveTo>
                <a:lnTo>
                  <a:pt x="3953471" y="73025"/>
                </a:lnTo>
                <a:lnTo>
                  <a:pt x="3953471" y="53975"/>
                </a:lnTo>
                <a:lnTo>
                  <a:pt x="3970616" y="53975"/>
                </a:lnTo>
                <a:lnTo>
                  <a:pt x="3982046" y="63500"/>
                </a:lnTo>
                <a:lnTo>
                  <a:pt x="3970616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85862" y="4134167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176066" y="4111739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36591" y="4014215"/>
            <a:ext cx="1106805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66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=2.5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14816" y="4744211"/>
            <a:ext cx="850392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27839" y="3555644"/>
            <a:ext cx="1226258" cy="12014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415932" y="3664648"/>
            <a:ext cx="5835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=?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5" b="1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=?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5771" y="4696129"/>
            <a:ext cx="521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76003" y="4629238"/>
            <a:ext cx="4465955" cy="85725"/>
          </a:xfrm>
          <a:custGeom>
            <a:avLst/>
            <a:gdLst/>
            <a:ahLst/>
            <a:cxnLst/>
            <a:rect l="l" t="t" r="r" b="b"/>
            <a:pathLst>
              <a:path w="4465955" h="85725">
                <a:moveTo>
                  <a:pt x="4379616" y="28571"/>
                </a:moveTo>
                <a:lnTo>
                  <a:pt x="4379506" y="0"/>
                </a:lnTo>
                <a:lnTo>
                  <a:pt x="4437048" y="28486"/>
                </a:lnTo>
                <a:lnTo>
                  <a:pt x="4401045" y="28486"/>
                </a:lnTo>
                <a:lnTo>
                  <a:pt x="4379616" y="28571"/>
                </a:lnTo>
                <a:close/>
              </a:path>
              <a:path w="4465955" h="85725">
                <a:moveTo>
                  <a:pt x="4379726" y="57146"/>
                </a:moveTo>
                <a:lnTo>
                  <a:pt x="4379616" y="28571"/>
                </a:lnTo>
                <a:lnTo>
                  <a:pt x="4401045" y="28486"/>
                </a:lnTo>
                <a:lnTo>
                  <a:pt x="4401159" y="57061"/>
                </a:lnTo>
                <a:lnTo>
                  <a:pt x="4379726" y="57146"/>
                </a:lnTo>
                <a:close/>
              </a:path>
              <a:path w="4465955" h="85725">
                <a:moveTo>
                  <a:pt x="4379836" y="85725"/>
                </a:moveTo>
                <a:lnTo>
                  <a:pt x="4379726" y="57146"/>
                </a:lnTo>
                <a:lnTo>
                  <a:pt x="4401159" y="57061"/>
                </a:lnTo>
                <a:lnTo>
                  <a:pt x="4401045" y="28486"/>
                </a:lnTo>
                <a:lnTo>
                  <a:pt x="4437048" y="28486"/>
                </a:lnTo>
                <a:lnTo>
                  <a:pt x="4465396" y="42519"/>
                </a:lnTo>
                <a:lnTo>
                  <a:pt x="4379836" y="85725"/>
                </a:lnTo>
                <a:close/>
              </a:path>
              <a:path w="4465955" h="85725">
                <a:moveTo>
                  <a:pt x="114" y="74574"/>
                </a:moveTo>
                <a:lnTo>
                  <a:pt x="0" y="45999"/>
                </a:lnTo>
                <a:lnTo>
                  <a:pt x="4379616" y="28571"/>
                </a:lnTo>
                <a:lnTo>
                  <a:pt x="4379726" y="57146"/>
                </a:lnTo>
                <a:lnTo>
                  <a:pt x="114" y="745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733995" y="448631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94187" y="1865579"/>
            <a:ext cx="4034154" cy="0"/>
          </a:xfrm>
          <a:custGeom>
            <a:avLst/>
            <a:gdLst/>
            <a:ahLst/>
            <a:cxnLst/>
            <a:rect l="l" t="t" r="r" b="b"/>
            <a:pathLst>
              <a:path w="4034154" h="0">
                <a:moveTo>
                  <a:pt x="0" y="0"/>
                </a:moveTo>
                <a:lnTo>
                  <a:pt x="4034116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4187" y="1704213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19338" y="1708696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02278" y="1904796"/>
            <a:ext cx="1382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 80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10799" y="1369936"/>
            <a:ext cx="3982085" cy="127000"/>
          </a:xfrm>
          <a:custGeom>
            <a:avLst/>
            <a:gdLst/>
            <a:ahLst/>
            <a:cxnLst/>
            <a:rect l="l" t="t" r="r" b="b"/>
            <a:pathLst>
              <a:path w="3982084" h="127000">
                <a:moveTo>
                  <a:pt x="76200" y="126999"/>
                </a:moveTo>
                <a:lnTo>
                  <a:pt x="0" y="63499"/>
                </a:lnTo>
                <a:lnTo>
                  <a:pt x="76200" y="0"/>
                </a:lnTo>
                <a:lnTo>
                  <a:pt x="43814" y="53974"/>
                </a:lnTo>
                <a:lnTo>
                  <a:pt x="28575" y="53974"/>
                </a:lnTo>
                <a:lnTo>
                  <a:pt x="28575" y="73024"/>
                </a:lnTo>
                <a:lnTo>
                  <a:pt x="43814" y="73024"/>
                </a:lnTo>
                <a:lnTo>
                  <a:pt x="76200" y="126999"/>
                </a:lnTo>
                <a:close/>
              </a:path>
              <a:path w="3982084" h="127000">
                <a:moveTo>
                  <a:pt x="3905846" y="126999"/>
                </a:moveTo>
                <a:lnTo>
                  <a:pt x="3943946" y="63499"/>
                </a:lnTo>
                <a:lnTo>
                  <a:pt x="3905846" y="0"/>
                </a:lnTo>
                <a:lnTo>
                  <a:pt x="3970616" y="53974"/>
                </a:lnTo>
                <a:lnTo>
                  <a:pt x="3953471" y="53974"/>
                </a:lnTo>
                <a:lnTo>
                  <a:pt x="3953471" y="73024"/>
                </a:lnTo>
                <a:lnTo>
                  <a:pt x="3970616" y="73024"/>
                </a:lnTo>
                <a:lnTo>
                  <a:pt x="3905846" y="126999"/>
                </a:lnTo>
                <a:close/>
              </a:path>
              <a:path w="3982084" h="127000">
                <a:moveTo>
                  <a:pt x="43814" y="73024"/>
                </a:moveTo>
                <a:lnTo>
                  <a:pt x="28575" y="73024"/>
                </a:lnTo>
                <a:lnTo>
                  <a:pt x="28575" y="53974"/>
                </a:lnTo>
                <a:lnTo>
                  <a:pt x="43814" y="53974"/>
                </a:lnTo>
                <a:lnTo>
                  <a:pt x="38100" y="63499"/>
                </a:lnTo>
                <a:lnTo>
                  <a:pt x="43814" y="73024"/>
                </a:lnTo>
                <a:close/>
              </a:path>
              <a:path w="3982084" h="127000">
                <a:moveTo>
                  <a:pt x="3938231" y="73024"/>
                </a:moveTo>
                <a:lnTo>
                  <a:pt x="43814" y="73024"/>
                </a:lnTo>
                <a:lnTo>
                  <a:pt x="38100" y="63499"/>
                </a:lnTo>
                <a:lnTo>
                  <a:pt x="43814" y="53974"/>
                </a:lnTo>
                <a:lnTo>
                  <a:pt x="3938231" y="53974"/>
                </a:lnTo>
                <a:lnTo>
                  <a:pt x="3943946" y="63499"/>
                </a:lnTo>
                <a:lnTo>
                  <a:pt x="3938231" y="73024"/>
                </a:lnTo>
                <a:close/>
              </a:path>
              <a:path w="3982084" h="127000">
                <a:moveTo>
                  <a:pt x="3970616" y="73024"/>
                </a:moveTo>
                <a:lnTo>
                  <a:pt x="3953471" y="73024"/>
                </a:lnTo>
                <a:lnTo>
                  <a:pt x="3953471" y="53974"/>
                </a:lnTo>
                <a:lnTo>
                  <a:pt x="3970616" y="53974"/>
                </a:lnTo>
                <a:lnTo>
                  <a:pt x="3982046" y="63499"/>
                </a:lnTo>
                <a:lnTo>
                  <a:pt x="3970616" y="730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003984" y="1330515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94187" y="1308087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554979" y="1210055"/>
            <a:ext cx="1155700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73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=2.5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1712" y="1617217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3893" y="1877072"/>
            <a:ext cx="521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04036" y="3878236"/>
            <a:ext cx="1761489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6390" algn="l"/>
                <a:tab pos="1060450" algn="l"/>
              </a:tabLst>
            </a:pP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10">
                <a:latin typeface="Symbol"/>
                <a:cs typeface="Symbol"/>
              </a:rPr>
              <a:t></a:t>
            </a:r>
            <a:r>
              <a:rPr dirty="0" sz="2550" spc="-320">
                <a:latin typeface="Times New Roman"/>
                <a:cs typeface="Times New Roman"/>
              </a:rPr>
              <a:t> </a:t>
            </a:r>
            <a:r>
              <a:rPr dirty="0" sz="2550" spc="155">
                <a:latin typeface="Times New Roman"/>
                <a:cs typeface="Times New Roman"/>
              </a:rPr>
              <a:t>32	</a:t>
            </a:r>
            <a:r>
              <a:rPr dirty="0" sz="2550" spc="15">
                <a:latin typeface="Times New Roman"/>
                <a:cs typeface="Times New Roman"/>
              </a:rPr>
              <a:t>m</a:t>
            </a:r>
            <a:r>
              <a:rPr dirty="0" sz="2550" spc="-260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/s</a:t>
            </a:r>
            <a:r>
              <a:rPr dirty="0" sz="2550" spc="-315">
                <a:latin typeface="Times New Roman"/>
                <a:cs typeface="Times New Roman"/>
              </a:rPr>
              <a:t> </a:t>
            </a:r>
            <a:r>
              <a:rPr dirty="0" baseline="44061" sz="2175" spc="22">
                <a:latin typeface="Times New Roman"/>
                <a:cs typeface="Times New Roman"/>
              </a:rPr>
              <a:t>2</a:t>
            </a:r>
            <a:endParaRPr baseline="44061" sz="21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62603" y="4164507"/>
            <a:ext cx="970915" cy="0"/>
          </a:xfrm>
          <a:custGeom>
            <a:avLst/>
            <a:gdLst/>
            <a:ahLst/>
            <a:cxnLst/>
            <a:rect l="l" t="t" r="r" b="b"/>
            <a:pathLst>
              <a:path w="970914" h="0">
                <a:moveTo>
                  <a:pt x="0" y="0"/>
                </a:moveTo>
                <a:lnTo>
                  <a:pt x="970673" y="0"/>
                </a:lnTo>
              </a:path>
            </a:pathLst>
          </a:custGeom>
          <a:ln w="179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77980" y="4153509"/>
            <a:ext cx="1555750" cy="0"/>
          </a:xfrm>
          <a:custGeom>
            <a:avLst/>
            <a:gdLst/>
            <a:ahLst/>
            <a:cxnLst/>
            <a:rect l="l" t="t" r="r" b="b"/>
            <a:pathLst>
              <a:path w="1555750" h="0">
                <a:moveTo>
                  <a:pt x="0" y="0"/>
                </a:moveTo>
                <a:lnTo>
                  <a:pt x="1555610" y="0"/>
                </a:lnTo>
              </a:path>
            </a:pathLst>
          </a:custGeom>
          <a:ln w="179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28581" y="3629822"/>
            <a:ext cx="3669665" cy="9467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13690" algn="l"/>
                <a:tab pos="664845" algn="l"/>
                <a:tab pos="1829435" algn="l"/>
                <a:tab pos="2167890" algn="l"/>
              </a:tabLst>
            </a:pPr>
            <a:r>
              <a:rPr dirty="0" baseline="-36666" sz="3750" spc="52" i="1">
                <a:latin typeface="Times New Roman"/>
                <a:cs typeface="Times New Roman"/>
              </a:rPr>
              <a:t>a	</a:t>
            </a:r>
            <a:r>
              <a:rPr dirty="0" baseline="-36666" sz="3750" spc="60">
                <a:latin typeface="Symbol"/>
                <a:cs typeface="Symbol"/>
              </a:rPr>
              <a:t></a:t>
            </a:r>
            <a:r>
              <a:rPr dirty="0" baseline="-36666" sz="3750" spc="60">
                <a:latin typeface="Times New Roman"/>
                <a:cs typeface="Times New Roman"/>
              </a:rPr>
              <a:t>	</a:t>
            </a:r>
            <a:r>
              <a:rPr dirty="0" sz="2500" spc="35" i="1">
                <a:latin typeface="Book Antiqua"/>
                <a:cs typeface="Book Antiqua"/>
              </a:rPr>
              <a:t>v </a:t>
            </a:r>
            <a:r>
              <a:rPr dirty="0" sz="2500" spc="40">
                <a:latin typeface="Symbol"/>
                <a:cs typeface="Symbol"/>
              </a:rPr>
              <a:t></a:t>
            </a:r>
            <a:r>
              <a:rPr dirty="0" sz="2500" spc="459">
                <a:latin typeface="Times New Roman"/>
                <a:cs typeface="Times New Roman"/>
              </a:rPr>
              <a:t> </a:t>
            </a:r>
            <a:r>
              <a:rPr dirty="0" sz="2500" spc="35" i="1">
                <a:latin typeface="Book Antiqua"/>
                <a:cs typeface="Book Antiqua"/>
              </a:rPr>
              <a:t>v</a:t>
            </a:r>
            <a:r>
              <a:rPr dirty="0" sz="2500" spc="-335" i="1">
                <a:latin typeface="Book Antiqua"/>
                <a:cs typeface="Book Antiqua"/>
              </a:rPr>
              <a:t> </a:t>
            </a:r>
            <a:r>
              <a:rPr dirty="0" baseline="-24904" sz="2175" spc="22">
                <a:latin typeface="Times New Roman"/>
                <a:cs typeface="Times New Roman"/>
              </a:rPr>
              <a:t>0	</a:t>
            </a:r>
            <a:r>
              <a:rPr dirty="0" baseline="-34444" sz="3750" spc="60">
                <a:latin typeface="Symbol"/>
                <a:cs typeface="Symbol"/>
              </a:rPr>
              <a:t></a:t>
            </a:r>
            <a:r>
              <a:rPr dirty="0" baseline="-34444" sz="3750" spc="60">
                <a:latin typeface="Times New Roman"/>
                <a:cs typeface="Times New Roman"/>
              </a:rPr>
              <a:t>	</a:t>
            </a:r>
            <a:r>
              <a:rPr dirty="0" baseline="1111" sz="3750" spc="52">
                <a:latin typeface="Times New Roman"/>
                <a:cs typeface="Times New Roman"/>
              </a:rPr>
              <a:t>0 </a:t>
            </a:r>
            <a:r>
              <a:rPr dirty="0" baseline="1111" sz="3750" spc="60">
                <a:latin typeface="Symbol"/>
                <a:cs typeface="Symbol"/>
              </a:rPr>
              <a:t></a:t>
            </a:r>
            <a:r>
              <a:rPr dirty="0" baseline="1111" sz="3750" spc="60">
                <a:latin typeface="Times New Roman"/>
                <a:cs typeface="Times New Roman"/>
              </a:rPr>
              <a:t> </a:t>
            </a:r>
            <a:r>
              <a:rPr dirty="0" baseline="1111" sz="3750" spc="270">
                <a:latin typeface="Times New Roman"/>
                <a:cs typeface="Times New Roman"/>
              </a:rPr>
              <a:t>80</a:t>
            </a:r>
            <a:r>
              <a:rPr dirty="0" baseline="1111" sz="3750" spc="-690">
                <a:latin typeface="Times New Roman"/>
                <a:cs typeface="Times New Roman"/>
              </a:rPr>
              <a:t> </a:t>
            </a:r>
            <a:r>
              <a:rPr dirty="0" baseline="1111" sz="3750" spc="82">
                <a:latin typeface="Times New Roman"/>
                <a:cs typeface="Times New Roman"/>
              </a:rPr>
              <a:t>m </a:t>
            </a:r>
            <a:r>
              <a:rPr dirty="0" baseline="1111" sz="3750" spc="157">
                <a:latin typeface="Times New Roman"/>
                <a:cs typeface="Times New Roman"/>
              </a:rPr>
              <a:t>/s</a:t>
            </a:r>
            <a:endParaRPr baseline="1111" sz="3750">
              <a:latin typeface="Times New Roman"/>
              <a:cs typeface="Times New Roman"/>
            </a:endParaRPr>
          </a:p>
          <a:p>
            <a:pPr marL="1050290">
              <a:lnSpc>
                <a:spcPct val="100000"/>
              </a:lnSpc>
              <a:spcBef>
                <a:spcPts val="625"/>
              </a:spcBef>
              <a:tabLst>
                <a:tab pos="2606675" algn="l"/>
              </a:tabLst>
            </a:pPr>
            <a:r>
              <a:rPr dirty="0" sz="2500" spc="20" i="1">
                <a:latin typeface="Times New Roman"/>
                <a:cs typeface="Times New Roman"/>
              </a:rPr>
              <a:t>t	</a:t>
            </a:r>
            <a:r>
              <a:rPr dirty="0" baseline="2222" sz="3750" spc="52">
                <a:latin typeface="Times New Roman"/>
                <a:cs typeface="Times New Roman"/>
              </a:rPr>
              <a:t>2</a:t>
            </a:r>
            <a:r>
              <a:rPr dirty="0" baseline="2222" sz="3750" spc="-517">
                <a:latin typeface="Times New Roman"/>
                <a:cs typeface="Times New Roman"/>
              </a:rPr>
              <a:t> </a:t>
            </a:r>
            <a:r>
              <a:rPr dirty="0" baseline="2222" sz="3750" spc="209">
                <a:latin typeface="Times New Roman"/>
                <a:cs typeface="Times New Roman"/>
              </a:rPr>
              <a:t>.5s</a:t>
            </a:r>
            <a:endParaRPr baseline="2222" sz="3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7319" y="4944338"/>
            <a:ext cx="6583680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加速度大小为</a:t>
            </a:r>
            <a:r>
              <a:rPr dirty="0" sz="2800" spc="-5">
                <a:latin typeface="Times New Roman"/>
                <a:cs typeface="Times New Roman"/>
              </a:rPr>
              <a:t>32 </a:t>
            </a:r>
            <a:r>
              <a:rPr dirty="0" sz="280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r>
              <a:rPr dirty="0" sz="2800">
                <a:latin typeface="Times New Roman"/>
                <a:cs typeface="Times New Roman"/>
              </a:rPr>
              <a:t>,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华文楷体"/>
                <a:cs typeface="华文楷体"/>
              </a:rPr>
              <a:t>加速度为负值表示方向与</a:t>
            </a:r>
            <a:r>
              <a:rPr dirty="0" sz="2800" spc="-5" i="1">
                <a:latin typeface="Times New Roman"/>
                <a:cs typeface="Times New Roman"/>
              </a:rPr>
              <a:t>x</a:t>
            </a:r>
            <a:r>
              <a:rPr dirty="0" sz="2800">
                <a:latin typeface="华文楷体"/>
                <a:cs typeface="华文楷体"/>
              </a:rPr>
              <a:t>轴正方向相反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010799" y="1815236"/>
            <a:ext cx="4448810" cy="85725"/>
          </a:xfrm>
          <a:custGeom>
            <a:avLst/>
            <a:gdLst/>
            <a:ahLst/>
            <a:cxnLst/>
            <a:rect l="l" t="t" r="r" b="b"/>
            <a:pathLst>
              <a:path w="4448809" h="85725">
                <a:moveTo>
                  <a:pt x="4362996" y="85724"/>
                </a:moveTo>
                <a:lnTo>
                  <a:pt x="4362996" y="0"/>
                </a:lnTo>
                <a:lnTo>
                  <a:pt x="4420146" y="28574"/>
                </a:lnTo>
                <a:lnTo>
                  <a:pt x="4384421" y="28574"/>
                </a:lnTo>
                <a:lnTo>
                  <a:pt x="4384421" y="57149"/>
                </a:lnTo>
                <a:lnTo>
                  <a:pt x="4420146" y="57149"/>
                </a:lnTo>
                <a:lnTo>
                  <a:pt x="4362996" y="85724"/>
                </a:lnTo>
                <a:close/>
              </a:path>
              <a:path w="4448809" h="85725">
                <a:moveTo>
                  <a:pt x="4362996" y="57149"/>
                </a:moveTo>
                <a:lnTo>
                  <a:pt x="0" y="57149"/>
                </a:lnTo>
                <a:lnTo>
                  <a:pt x="0" y="28574"/>
                </a:lnTo>
                <a:lnTo>
                  <a:pt x="4362996" y="28574"/>
                </a:lnTo>
                <a:lnTo>
                  <a:pt x="4362996" y="57149"/>
                </a:lnTo>
                <a:close/>
              </a:path>
              <a:path w="4448809" h="85725">
                <a:moveTo>
                  <a:pt x="4420146" y="57149"/>
                </a:moveTo>
                <a:lnTo>
                  <a:pt x="4384421" y="57149"/>
                </a:lnTo>
                <a:lnTo>
                  <a:pt x="4384421" y="28574"/>
                </a:lnTo>
                <a:lnTo>
                  <a:pt x="4420146" y="28574"/>
                </a:lnTo>
                <a:lnTo>
                  <a:pt x="4448721" y="42862"/>
                </a:lnTo>
                <a:lnTo>
                  <a:pt x="4420146" y="571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572436" y="162774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987700" y="2395829"/>
            <a:ext cx="74923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解：沿飞机滑行方向建立一维坐标</a:t>
            </a:r>
            <a:r>
              <a:rPr dirty="0" sz="2800" spc="-5"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华文楷体"/>
                <a:cs typeface="华文楷体"/>
              </a:rPr>
              <a:t>根据匀变速直线运动的速度与时间的关系式，</a:t>
            </a:r>
            <a:r>
              <a:rPr dirty="0" sz="2800" spc="-5">
                <a:latin typeface="华文楷体"/>
                <a:cs typeface="华文楷体"/>
              </a:rPr>
              <a:t>有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3047" y="1845195"/>
            <a:ext cx="2061845" cy="4178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13690" algn="l"/>
                <a:tab pos="627380" algn="l"/>
                <a:tab pos="1361440" algn="l"/>
              </a:tabLst>
            </a:pPr>
            <a:r>
              <a:rPr dirty="0" sz="2550" spc="10" i="1">
                <a:latin typeface="Times New Roman"/>
                <a:cs typeface="Times New Roman"/>
              </a:rPr>
              <a:t>a	</a:t>
            </a:r>
            <a:r>
              <a:rPr dirty="0" sz="2550" spc="10">
                <a:latin typeface="Symbol"/>
                <a:cs typeface="Symbol"/>
              </a:rPr>
              <a:t></a:t>
            </a:r>
            <a:r>
              <a:rPr dirty="0" sz="2550" spc="10">
                <a:latin typeface="Times New Roman"/>
                <a:cs typeface="Times New Roman"/>
              </a:rPr>
              <a:t>	</a:t>
            </a:r>
            <a:r>
              <a:rPr dirty="0" sz="2550" spc="10">
                <a:latin typeface="Symbol"/>
                <a:cs typeface="Symbol"/>
              </a:rPr>
              <a:t></a:t>
            </a:r>
            <a:r>
              <a:rPr dirty="0" sz="2550" spc="-325">
                <a:latin typeface="Times New Roman"/>
                <a:cs typeface="Times New Roman"/>
              </a:rPr>
              <a:t> </a:t>
            </a:r>
            <a:r>
              <a:rPr dirty="0" sz="2550" spc="155">
                <a:latin typeface="Times New Roman"/>
                <a:cs typeface="Times New Roman"/>
              </a:rPr>
              <a:t>32	</a:t>
            </a:r>
            <a:r>
              <a:rPr dirty="0" sz="2550" spc="15">
                <a:latin typeface="Times New Roman"/>
                <a:cs typeface="Times New Roman"/>
              </a:rPr>
              <a:t>m</a:t>
            </a:r>
            <a:r>
              <a:rPr dirty="0" sz="2550" spc="-265">
                <a:latin typeface="Times New Roman"/>
                <a:cs typeface="Times New Roman"/>
              </a:rPr>
              <a:t> </a:t>
            </a:r>
            <a:r>
              <a:rPr dirty="0" sz="2550" spc="90">
                <a:latin typeface="Times New Roman"/>
                <a:cs typeface="Times New Roman"/>
              </a:rPr>
              <a:t>/s</a:t>
            </a:r>
            <a:r>
              <a:rPr dirty="0" sz="2550" spc="-320">
                <a:latin typeface="Times New Roman"/>
                <a:cs typeface="Times New Roman"/>
              </a:rPr>
              <a:t> </a:t>
            </a:r>
            <a:r>
              <a:rPr dirty="0" baseline="44061" sz="2175" spc="22">
                <a:latin typeface="Times New Roman"/>
                <a:cs typeface="Times New Roman"/>
              </a:rPr>
              <a:t>2</a:t>
            </a:r>
            <a:endParaRPr baseline="44061" sz="217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9343" y="3463544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12" y="0"/>
                </a:lnTo>
              </a:path>
            </a:pathLst>
          </a:custGeom>
          <a:ln w="17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115013" y="3175889"/>
            <a:ext cx="1289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5018" y="3425697"/>
            <a:ext cx="1289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8779" y="3460775"/>
            <a:ext cx="20383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2111" y="3184245"/>
            <a:ext cx="18357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45590" algn="l"/>
              </a:tabLst>
            </a:pPr>
            <a:r>
              <a:rPr dirty="0" sz="2800" i="1">
                <a:latin typeface="Times New Roman"/>
                <a:cs typeface="Times New Roman"/>
              </a:rPr>
              <a:t>x</a:t>
            </a:r>
            <a:r>
              <a:rPr dirty="0" sz="2800" spc="-30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i="1">
                <a:latin typeface="Book Antiqua"/>
                <a:cs typeface="Book Antiqua"/>
              </a:rPr>
              <a:t>v</a:t>
            </a:r>
            <a:r>
              <a:rPr dirty="0" sz="2800" spc="180" i="1">
                <a:latin typeface="Book Antiqua"/>
                <a:cs typeface="Book Antiqua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t</a:t>
            </a:r>
            <a:r>
              <a:rPr dirty="0" sz="2800" spc="-90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i="1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55905" y="4132478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75" y="0"/>
                </a:lnTo>
              </a:path>
            </a:pathLst>
          </a:custGeom>
          <a:ln w="17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059817" y="3557719"/>
            <a:ext cx="209550" cy="10248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75"/>
              </a:spcBef>
            </a:pP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6649" y="3853192"/>
            <a:ext cx="312674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80">
                <a:latin typeface="Symbol"/>
                <a:cs typeface="Symbol"/>
              </a:rPr>
              <a:t></a:t>
            </a:r>
            <a:r>
              <a:rPr dirty="0" sz="2800" spc="80">
                <a:latin typeface="Times New Roman"/>
                <a:cs typeface="Times New Roman"/>
              </a:rPr>
              <a:t>(</a:t>
            </a:r>
            <a:r>
              <a:rPr dirty="0" sz="2800" spc="80">
                <a:latin typeface="Symbol"/>
                <a:cs typeface="Symbol"/>
              </a:rPr>
              <a:t></a:t>
            </a:r>
            <a:r>
              <a:rPr dirty="0" sz="2800" spc="80">
                <a:latin typeface="Times New Roman"/>
                <a:cs typeface="Times New Roman"/>
              </a:rPr>
              <a:t>32 </a:t>
            </a:r>
            <a:r>
              <a:rPr dirty="0" sz="2800" spc="-15">
                <a:latin typeface="Times New Roman"/>
                <a:cs typeface="Times New Roman"/>
              </a:rPr>
              <a:t>m/s</a:t>
            </a:r>
            <a:r>
              <a:rPr dirty="0" baseline="43402" sz="2400" spc="-22">
                <a:latin typeface="Times New Roman"/>
                <a:cs typeface="Times New Roman"/>
              </a:rPr>
              <a:t>2 </a:t>
            </a:r>
            <a:r>
              <a:rPr dirty="0" sz="2800">
                <a:latin typeface="Times New Roman"/>
                <a:cs typeface="Times New Roman"/>
              </a:rPr>
              <a:t>) </a:t>
            </a:r>
            <a:r>
              <a:rPr dirty="0" sz="2800" spc="80">
                <a:latin typeface="Symbol"/>
                <a:cs typeface="Symbol"/>
              </a:rPr>
              <a:t></a:t>
            </a:r>
            <a:r>
              <a:rPr dirty="0" sz="2800" spc="80">
                <a:latin typeface="Times New Roman"/>
                <a:cs typeface="Times New Roman"/>
              </a:rPr>
              <a:t>(2.5</a:t>
            </a:r>
            <a:r>
              <a:rPr dirty="0" sz="2800" spc="-38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s)</a:t>
            </a:r>
            <a:r>
              <a:rPr dirty="0" baseline="43402" sz="2400" spc="-7">
                <a:latin typeface="Times New Roman"/>
                <a:cs typeface="Times New Roman"/>
              </a:rPr>
              <a:t>2</a:t>
            </a:r>
            <a:endParaRPr baseline="43402"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5336" y="3853192"/>
            <a:ext cx="2473960" cy="115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 spc="-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80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 spc="70">
                <a:latin typeface="Times New Roman"/>
                <a:cs typeface="Times New Roman"/>
              </a:rPr>
              <a:t>m/s</a:t>
            </a:r>
            <a:r>
              <a:rPr dirty="0" sz="2800" spc="70">
                <a:latin typeface="Symbol"/>
                <a:cs typeface="Symbol"/>
              </a:rPr>
              <a:t></a:t>
            </a:r>
            <a:r>
              <a:rPr dirty="0" sz="2800" spc="-3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2.5</a:t>
            </a:r>
            <a:r>
              <a:rPr dirty="0" sz="2800" spc="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</a:t>
            </a:r>
            <a:r>
              <a:rPr dirty="0" sz="2800" spc="-215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endParaRPr sz="28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100</a:t>
            </a:r>
            <a:r>
              <a:rPr dirty="0" sz="2800" spc="-2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14266" y="1583182"/>
            <a:ext cx="4034154" cy="0"/>
          </a:xfrm>
          <a:custGeom>
            <a:avLst/>
            <a:gdLst/>
            <a:ahLst/>
            <a:cxnLst/>
            <a:rect l="l" t="t" r="r" b="b"/>
            <a:pathLst>
              <a:path w="4034154" h="0">
                <a:moveTo>
                  <a:pt x="0" y="0"/>
                </a:moveTo>
                <a:lnTo>
                  <a:pt x="4034116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4266" y="1421815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339416" y="142629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30877" y="1087551"/>
            <a:ext cx="3982085" cy="127000"/>
          </a:xfrm>
          <a:custGeom>
            <a:avLst/>
            <a:gdLst/>
            <a:ahLst/>
            <a:cxnLst/>
            <a:rect l="l" t="t" r="r" b="b"/>
            <a:pathLst>
              <a:path w="3982084" h="127000">
                <a:moveTo>
                  <a:pt x="76200" y="126999"/>
                </a:moveTo>
                <a:lnTo>
                  <a:pt x="0" y="63499"/>
                </a:lnTo>
                <a:lnTo>
                  <a:pt x="76200" y="0"/>
                </a:lnTo>
                <a:lnTo>
                  <a:pt x="43814" y="53974"/>
                </a:lnTo>
                <a:lnTo>
                  <a:pt x="28575" y="53974"/>
                </a:lnTo>
                <a:lnTo>
                  <a:pt x="28575" y="73024"/>
                </a:lnTo>
                <a:lnTo>
                  <a:pt x="43814" y="73024"/>
                </a:lnTo>
                <a:lnTo>
                  <a:pt x="76200" y="126999"/>
                </a:lnTo>
                <a:close/>
              </a:path>
              <a:path w="3982084" h="127000">
                <a:moveTo>
                  <a:pt x="3905846" y="126999"/>
                </a:moveTo>
                <a:lnTo>
                  <a:pt x="3943946" y="63499"/>
                </a:lnTo>
                <a:lnTo>
                  <a:pt x="3905846" y="0"/>
                </a:lnTo>
                <a:lnTo>
                  <a:pt x="3970616" y="53974"/>
                </a:lnTo>
                <a:lnTo>
                  <a:pt x="3953471" y="53974"/>
                </a:lnTo>
                <a:lnTo>
                  <a:pt x="3953471" y="73024"/>
                </a:lnTo>
                <a:lnTo>
                  <a:pt x="3970616" y="73024"/>
                </a:lnTo>
                <a:lnTo>
                  <a:pt x="3905846" y="126999"/>
                </a:lnTo>
                <a:close/>
              </a:path>
              <a:path w="3982084" h="127000">
                <a:moveTo>
                  <a:pt x="43814" y="73024"/>
                </a:moveTo>
                <a:lnTo>
                  <a:pt x="28575" y="73024"/>
                </a:lnTo>
                <a:lnTo>
                  <a:pt x="28575" y="53974"/>
                </a:lnTo>
                <a:lnTo>
                  <a:pt x="43814" y="53974"/>
                </a:lnTo>
                <a:lnTo>
                  <a:pt x="38100" y="63499"/>
                </a:lnTo>
                <a:lnTo>
                  <a:pt x="43814" y="73024"/>
                </a:lnTo>
                <a:close/>
              </a:path>
              <a:path w="3982084" h="127000">
                <a:moveTo>
                  <a:pt x="3938231" y="73024"/>
                </a:moveTo>
                <a:lnTo>
                  <a:pt x="43814" y="73024"/>
                </a:lnTo>
                <a:lnTo>
                  <a:pt x="38100" y="63499"/>
                </a:lnTo>
                <a:lnTo>
                  <a:pt x="43814" y="53974"/>
                </a:lnTo>
                <a:lnTo>
                  <a:pt x="3938231" y="53974"/>
                </a:lnTo>
                <a:lnTo>
                  <a:pt x="3943946" y="63499"/>
                </a:lnTo>
                <a:lnTo>
                  <a:pt x="3938231" y="73024"/>
                </a:lnTo>
                <a:close/>
              </a:path>
              <a:path w="3982084" h="127000">
                <a:moveTo>
                  <a:pt x="3970616" y="73024"/>
                </a:moveTo>
                <a:lnTo>
                  <a:pt x="3953471" y="73024"/>
                </a:lnTo>
                <a:lnTo>
                  <a:pt x="3953471" y="53974"/>
                </a:lnTo>
                <a:lnTo>
                  <a:pt x="3970616" y="53974"/>
                </a:lnTo>
                <a:lnTo>
                  <a:pt x="3982046" y="63499"/>
                </a:lnTo>
                <a:lnTo>
                  <a:pt x="3970616" y="730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24062" y="1048130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14266" y="1025702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75020" y="928116"/>
            <a:ext cx="1065530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73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=2.5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22356" y="1334833"/>
            <a:ext cx="1382395" cy="67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69">
              <a:lnSpc>
                <a:spcPts val="257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70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 80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53971" y="1594688"/>
            <a:ext cx="521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sz="2400" b="1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14266" y="1543558"/>
            <a:ext cx="4358640" cy="85725"/>
          </a:xfrm>
          <a:custGeom>
            <a:avLst/>
            <a:gdLst/>
            <a:ahLst/>
            <a:cxnLst/>
            <a:rect l="l" t="t" r="r" b="b"/>
            <a:pathLst>
              <a:path w="4358640" h="85725">
                <a:moveTo>
                  <a:pt x="4272724" y="85724"/>
                </a:moveTo>
                <a:lnTo>
                  <a:pt x="4272724" y="0"/>
                </a:lnTo>
                <a:lnTo>
                  <a:pt x="4329874" y="28574"/>
                </a:lnTo>
                <a:lnTo>
                  <a:pt x="4294149" y="28574"/>
                </a:lnTo>
                <a:lnTo>
                  <a:pt x="4294149" y="57149"/>
                </a:lnTo>
                <a:lnTo>
                  <a:pt x="4329874" y="57149"/>
                </a:lnTo>
                <a:lnTo>
                  <a:pt x="4272724" y="85724"/>
                </a:lnTo>
                <a:close/>
              </a:path>
              <a:path w="4358640" h="85725">
                <a:moveTo>
                  <a:pt x="4272724" y="57149"/>
                </a:moveTo>
                <a:lnTo>
                  <a:pt x="0" y="57149"/>
                </a:lnTo>
                <a:lnTo>
                  <a:pt x="0" y="28574"/>
                </a:lnTo>
                <a:lnTo>
                  <a:pt x="4272724" y="28574"/>
                </a:lnTo>
                <a:lnTo>
                  <a:pt x="4272724" y="57149"/>
                </a:lnTo>
                <a:close/>
              </a:path>
              <a:path w="4358640" h="85725">
                <a:moveTo>
                  <a:pt x="4329874" y="57149"/>
                </a:moveTo>
                <a:lnTo>
                  <a:pt x="4294149" y="57149"/>
                </a:lnTo>
                <a:lnTo>
                  <a:pt x="4294149" y="28574"/>
                </a:lnTo>
                <a:lnTo>
                  <a:pt x="4329874" y="28574"/>
                </a:lnTo>
                <a:lnTo>
                  <a:pt x="4358449" y="42862"/>
                </a:lnTo>
                <a:lnTo>
                  <a:pt x="4329874" y="571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888031" y="139773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866034" y="2522931"/>
            <a:ext cx="7492365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根据匀变速直线运动的位移与时间的关系式，</a:t>
            </a:r>
            <a:r>
              <a:rPr dirty="0" sz="2800" spc="-5">
                <a:latin typeface="华文楷体"/>
                <a:cs typeface="华文楷体"/>
              </a:rPr>
              <a:t>有</a:t>
            </a:r>
            <a:endParaRPr sz="2800">
              <a:latin typeface="华文楷体"/>
              <a:cs typeface="华文楷体"/>
            </a:endParaRPr>
          </a:p>
          <a:p>
            <a:pPr marL="169989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60928" y="5300916"/>
            <a:ext cx="52451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着舰过程中，滑行距离</a:t>
            </a:r>
            <a:r>
              <a:rPr dirty="0" sz="2800" spc="-5">
                <a:latin typeface="华文楷体"/>
                <a:cs typeface="华文楷体"/>
              </a:rPr>
              <a:t>为</a:t>
            </a:r>
            <a:r>
              <a:rPr dirty="0" sz="2800" spc="-40">
                <a:latin typeface="华文楷体"/>
                <a:cs typeface="华文楷体"/>
              </a:rPr>
              <a:t> </a:t>
            </a:r>
            <a:r>
              <a:rPr dirty="0" sz="2800" spc="-5">
                <a:latin typeface="华文楷体"/>
                <a:cs typeface="华文楷体"/>
              </a:rPr>
              <a:t>100</a:t>
            </a:r>
            <a:r>
              <a:rPr dirty="0" sz="2800" spc="-40">
                <a:latin typeface="华文楷体"/>
                <a:cs typeface="华文楷体"/>
              </a:rPr>
              <a:t> </a:t>
            </a:r>
            <a:r>
              <a:rPr dirty="0" sz="2800">
                <a:latin typeface="华文楷体"/>
                <a:cs typeface="华文楷体"/>
              </a:rPr>
              <a:t>m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14502" y="3533876"/>
            <a:ext cx="15259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07340" algn="l"/>
                <a:tab pos="627380" algn="l"/>
              </a:tabLst>
            </a:pPr>
            <a:r>
              <a:rPr dirty="0" sz="2500" spc="35" i="1">
                <a:latin typeface="Book Antiqua"/>
                <a:cs typeface="Book Antiqua"/>
              </a:rPr>
              <a:t>v	</a:t>
            </a:r>
            <a:r>
              <a:rPr dirty="0" sz="2500" spc="40">
                <a:latin typeface="Symbol"/>
                <a:cs typeface="Symbol"/>
              </a:rPr>
              <a:t></a:t>
            </a:r>
            <a:r>
              <a:rPr dirty="0" sz="2500" spc="40">
                <a:latin typeface="Times New Roman"/>
                <a:cs typeface="Times New Roman"/>
              </a:rPr>
              <a:t>	</a:t>
            </a:r>
            <a:r>
              <a:rPr dirty="0" sz="2500" spc="35" i="1">
                <a:latin typeface="Book Antiqua"/>
                <a:cs typeface="Book Antiqua"/>
              </a:rPr>
              <a:t>v</a:t>
            </a:r>
            <a:r>
              <a:rPr dirty="0" sz="2500" spc="-355" i="1">
                <a:latin typeface="Book Antiqua"/>
                <a:cs typeface="Book Antiqua"/>
              </a:rPr>
              <a:t> </a:t>
            </a:r>
            <a:r>
              <a:rPr dirty="0" baseline="-24904" sz="2175" spc="22">
                <a:latin typeface="Times New Roman"/>
                <a:cs typeface="Times New Roman"/>
              </a:rPr>
              <a:t>0</a:t>
            </a:r>
            <a:r>
              <a:rPr dirty="0" baseline="-24904" sz="2175" spc="247">
                <a:latin typeface="Times New Roman"/>
                <a:cs typeface="Times New Roman"/>
              </a:rPr>
              <a:t> </a:t>
            </a:r>
            <a:r>
              <a:rPr dirty="0" sz="2500" spc="40">
                <a:latin typeface="Times New Roman"/>
                <a:cs typeface="Times New Roman"/>
              </a:rPr>
              <a:t>+</a:t>
            </a:r>
            <a:r>
              <a:rPr dirty="0" sz="2500" spc="-320">
                <a:latin typeface="Times New Roman"/>
                <a:cs typeface="Times New Roman"/>
              </a:rPr>
              <a:t> </a:t>
            </a:r>
            <a:r>
              <a:rPr dirty="0" sz="2500" spc="170" i="1">
                <a:latin typeface="Times New Roman"/>
                <a:cs typeface="Times New Roman"/>
              </a:rPr>
              <a:t>at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284908" y="5066906"/>
            <a:ext cx="210820" cy="0"/>
          </a:xfrm>
          <a:custGeom>
            <a:avLst/>
            <a:gdLst/>
            <a:ahLst/>
            <a:cxnLst/>
            <a:rect l="l" t="t" r="r" b="b"/>
            <a:pathLst>
              <a:path w="210820" h="0">
                <a:moveTo>
                  <a:pt x="0" y="0"/>
                </a:moveTo>
                <a:lnTo>
                  <a:pt x="210324" y="0"/>
                </a:lnTo>
              </a:path>
            </a:pathLst>
          </a:custGeom>
          <a:ln w="175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50591" y="4779251"/>
            <a:ext cx="1289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20583" y="5029060"/>
            <a:ext cx="128905" cy="2724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1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88820" y="4492160"/>
            <a:ext cx="209550" cy="102489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latin typeface="Times New Roman"/>
                <a:cs typeface="Times New Roman"/>
              </a:rPr>
              <a:t>1</a:t>
            </a:r>
            <a:endParaRPr sz="28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75"/>
              </a:spcBef>
            </a:pPr>
            <a:r>
              <a:rPr dirty="0" sz="2800">
                <a:latin typeface="Times New Roman"/>
                <a:cs typeface="Times New Roman"/>
              </a:rPr>
              <a:t>2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51100" y="4787607"/>
            <a:ext cx="30289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at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7677" y="4787607"/>
            <a:ext cx="121348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i="1">
                <a:latin typeface="Times New Roman"/>
                <a:cs typeface="Times New Roman"/>
              </a:rPr>
              <a:t>x </a:t>
            </a:r>
            <a:r>
              <a:rPr dirty="0" sz="2800">
                <a:latin typeface="Symbol"/>
                <a:cs typeface="Symbol"/>
              </a:rPr>
              <a:t>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i="1">
                <a:latin typeface="Book Antiqua"/>
                <a:cs typeface="Book Antiqua"/>
              </a:rPr>
              <a:t>v </a:t>
            </a:r>
            <a:r>
              <a:rPr dirty="0" sz="2800" i="1">
                <a:latin typeface="Times New Roman"/>
                <a:cs typeface="Times New Roman"/>
              </a:rPr>
              <a:t>t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>
                <a:latin typeface="Symbol"/>
                <a:cs typeface="Symbol"/>
              </a:rPr>
              <a:t>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8273" y="2134514"/>
            <a:ext cx="4034154" cy="0"/>
          </a:xfrm>
          <a:custGeom>
            <a:avLst/>
            <a:gdLst/>
            <a:ahLst/>
            <a:cxnLst/>
            <a:rect l="l" t="t" r="r" b="b"/>
            <a:pathLst>
              <a:path w="4034154" h="0">
                <a:moveTo>
                  <a:pt x="0" y="0"/>
                </a:moveTo>
                <a:lnTo>
                  <a:pt x="4034116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478273" y="197314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503424" y="1977631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13389" y="2169807"/>
            <a:ext cx="294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spc="7" b="1">
                <a:latin typeface="Times New Roman"/>
                <a:cs typeface="Times New Roman"/>
              </a:rPr>
              <a:t>0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4885" y="1638871"/>
            <a:ext cx="3982085" cy="127000"/>
          </a:xfrm>
          <a:custGeom>
            <a:avLst/>
            <a:gdLst/>
            <a:ahLst/>
            <a:cxnLst/>
            <a:rect l="l" t="t" r="r" b="b"/>
            <a:pathLst>
              <a:path w="3982084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982084" h="127000">
                <a:moveTo>
                  <a:pt x="3905859" y="127000"/>
                </a:moveTo>
                <a:lnTo>
                  <a:pt x="3943959" y="63500"/>
                </a:lnTo>
                <a:lnTo>
                  <a:pt x="3905859" y="0"/>
                </a:lnTo>
                <a:lnTo>
                  <a:pt x="3970629" y="53975"/>
                </a:lnTo>
                <a:lnTo>
                  <a:pt x="3953484" y="53975"/>
                </a:lnTo>
                <a:lnTo>
                  <a:pt x="3953484" y="73025"/>
                </a:lnTo>
                <a:lnTo>
                  <a:pt x="3970629" y="73025"/>
                </a:lnTo>
                <a:lnTo>
                  <a:pt x="3905859" y="127000"/>
                </a:lnTo>
                <a:close/>
              </a:path>
              <a:path w="3982084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982084" h="127000">
                <a:moveTo>
                  <a:pt x="3938244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938244" y="53975"/>
                </a:lnTo>
                <a:lnTo>
                  <a:pt x="3943959" y="63500"/>
                </a:lnTo>
                <a:lnTo>
                  <a:pt x="3938244" y="73025"/>
                </a:lnTo>
                <a:close/>
              </a:path>
              <a:path w="3982084" h="127000">
                <a:moveTo>
                  <a:pt x="3970629" y="73025"/>
                </a:moveTo>
                <a:lnTo>
                  <a:pt x="3953484" y="73025"/>
                </a:lnTo>
                <a:lnTo>
                  <a:pt x="3953484" y="53975"/>
                </a:lnTo>
                <a:lnTo>
                  <a:pt x="3970629" y="53975"/>
                </a:lnTo>
                <a:lnTo>
                  <a:pt x="3982059" y="63500"/>
                </a:lnTo>
                <a:lnTo>
                  <a:pt x="3970629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488070" y="1599450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78273" y="1577035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26123" y="1502663"/>
            <a:ext cx="431800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66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dirty="0" sz="2400" b="1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5798" y="1886153"/>
            <a:ext cx="2457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96693" y="2161933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8261" y="2093696"/>
            <a:ext cx="4124960" cy="85725"/>
          </a:xfrm>
          <a:custGeom>
            <a:avLst/>
            <a:gdLst/>
            <a:ahLst/>
            <a:cxnLst/>
            <a:rect l="l" t="t" r="r" b="b"/>
            <a:pathLst>
              <a:path w="4124959" h="85725">
                <a:moveTo>
                  <a:pt x="4096063" y="57175"/>
                </a:moveTo>
                <a:lnTo>
                  <a:pt x="4060266" y="57175"/>
                </a:lnTo>
                <a:lnTo>
                  <a:pt x="4060291" y="28600"/>
                </a:lnTo>
                <a:lnTo>
                  <a:pt x="4038862" y="28575"/>
                </a:lnTo>
                <a:lnTo>
                  <a:pt x="4038892" y="0"/>
                </a:lnTo>
                <a:lnTo>
                  <a:pt x="4124566" y="42964"/>
                </a:lnTo>
                <a:lnTo>
                  <a:pt x="4096063" y="57175"/>
                </a:lnTo>
                <a:close/>
              </a:path>
              <a:path w="4124959" h="85725">
                <a:moveTo>
                  <a:pt x="4038832" y="57150"/>
                </a:moveTo>
                <a:lnTo>
                  <a:pt x="0" y="52501"/>
                </a:lnTo>
                <a:lnTo>
                  <a:pt x="38" y="23926"/>
                </a:lnTo>
                <a:lnTo>
                  <a:pt x="4038862" y="28575"/>
                </a:lnTo>
                <a:lnTo>
                  <a:pt x="4038832" y="57150"/>
                </a:lnTo>
                <a:close/>
              </a:path>
              <a:path w="4124959" h="85725">
                <a:moveTo>
                  <a:pt x="4060266" y="57175"/>
                </a:moveTo>
                <a:lnTo>
                  <a:pt x="4038832" y="57150"/>
                </a:lnTo>
                <a:lnTo>
                  <a:pt x="4038862" y="28575"/>
                </a:lnTo>
                <a:lnTo>
                  <a:pt x="4060291" y="28600"/>
                </a:lnTo>
                <a:lnTo>
                  <a:pt x="4060266" y="57175"/>
                </a:lnTo>
                <a:close/>
              </a:path>
              <a:path w="4124959" h="85725">
                <a:moveTo>
                  <a:pt x="4038803" y="85725"/>
                </a:moveTo>
                <a:lnTo>
                  <a:pt x="4038832" y="57150"/>
                </a:lnTo>
                <a:lnTo>
                  <a:pt x="4096063" y="57175"/>
                </a:lnTo>
                <a:lnTo>
                  <a:pt x="4038803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11362" y="193945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45976" y="2411920"/>
            <a:ext cx="2159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匀变速直线运动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11688" y="3533685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速度与时间的关系式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1688" y="4818151"/>
            <a:ext cx="2768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位移与时间的关系式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18737" y="3499637"/>
            <a:ext cx="775119" cy="17746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832080" y="3490734"/>
            <a:ext cx="1221522" cy="178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408060" y="3490734"/>
            <a:ext cx="296722" cy="4902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942662" y="3522573"/>
            <a:ext cx="627380" cy="490220"/>
          </a:xfrm>
          <a:custGeom>
            <a:avLst/>
            <a:gdLst/>
            <a:ahLst/>
            <a:cxnLst/>
            <a:rect l="l" t="t" r="r" b="b"/>
            <a:pathLst>
              <a:path w="627379" h="490220">
                <a:moveTo>
                  <a:pt x="549884" y="488950"/>
                </a:moveTo>
                <a:lnTo>
                  <a:pt x="77279" y="488950"/>
                </a:lnTo>
                <a:lnTo>
                  <a:pt x="68364" y="486410"/>
                </a:lnTo>
                <a:lnTo>
                  <a:pt x="55638" y="482600"/>
                </a:lnTo>
                <a:lnTo>
                  <a:pt x="51600" y="480060"/>
                </a:lnTo>
                <a:lnTo>
                  <a:pt x="47663" y="478789"/>
                </a:lnTo>
                <a:lnTo>
                  <a:pt x="26644" y="462279"/>
                </a:lnTo>
                <a:lnTo>
                  <a:pt x="23621" y="459739"/>
                </a:lnTo>
                <a:lnTo>
                  <a:pt x="20764" y="455929"/>
                </a:lnTo>
                <a:lnTo>
                  <a:pt x="18059" y="453389"/>
                </a:lnTo>
                <a:lnTo>
                  <a:pt x="15519" y="449579"/>
                </a:lnTo>
                <a:lnTo>
                  <a:pt x="5460" y="429260"/>
                </a:lnTo>
                <a:lnTo>
                  <a:pt x="4025" y="425450"/>
                </a:lnTo>
                <a:lnTo>
                  <a:pt x="2793" y="421639"/>
                </a:lnTo>
                <a:lnTo>
                  <a:pt x="1777" y="416560"/>
                </a:lnTo>
                <a:lnTo>
                  <a:pt x="977" y="412750"/>
                </a:lnTo>
                <a:lnTo>
                  <a:pt x="393" y="407670"/>
                </a:lnTo>
                <a:lnTo>
                  <a:pt x="126" y="403860"/>
                </a:lnTo>
                <a:lnTo>
                  <a:pt x="0" y="87629"/>
                </a:lnTo>
                <a:lnTo>
                  <a:pt x="126" y="85089"/>
                </a:lnTo>
                <a:lnTo>
                  <a:pt x="393" y="81279"/>
                </a:lnTo>
                <a:lnTo>
                  <a:pt x="977" y="76200"/>
                </a:lnTo>
                <a:lnTo>
                  <a:pt x="1777" y="72389"/>
                </a:lnTo>
                <a:lnTo>
                  <a:pt x="2793" y="67310"/>
                </a:lnTo>
                <a:lnTo>
                  <a:pt x="4025" y="63500"/>
                </a:lnTo>
                <a:lnTo>
                  <a:pt x="5460" y="59689"/>
                </a:lnTo>
                <a:lnTo>
                  <a:pt x="7099" y="54610"/>
                </a:lnTo>
                <a:lnTo>
                  <a:pt x="20764" y="33020"/>
                </a:lnTo>
                <a:lnTo>
                  <a:pt x="23621" y="29210"/>
                </a:lnTo>
                <a:lnTo>
                  <a:pt x="26644" y="26670"/>
                </a:lnTo>
                <a:lnTo>
                  <a:pt x="29806" y="22860"/>
                </a:lnTo>
                <a:lnTo>
                  <a:pt x="33121" y="20320"/>
                </a:lnTo>
                <a:lnTo>
                  <a:pt x="51600" y="8889"/>
                </a:lnTo>
                <a:lnTo>
                  <a:pt x="55638" y="6350"/>
                </a:lnTo>
                <a:lnTo>
                  <a:pt x="68364" y="2539"/>
                </a:lnTo>
                <a:lnTo>
                  <a:pt x="77279" y="0"/>
                </a:lnTo>
                <a:lnTo>
                  <a:pt x="549884" y="0"/>
                </a:lnTo>
                <a:lnTo>
                  <a:pt x="558799" y="2539"/>
                </a:lnTo>
                <a:lnTo>
                  <a:pt x="571525" y="6350"/>
                </a:lnTo>
                <a:lnTo>
                  <a:pt x="575563" y="8889"/>
                </a:lnTo>
                <a:lnTo>
                  <a:pt x="579500" y="10160"/>
                </a:lnTo>
                <a:lnTo>
                  <a:pt x="600519" y="26670"/>
                </a:lnTo>
                <a:lnTo>
                  <a:pt x="602030" y="27939"/>
                </a:lnTo>
                <a:lnTo>
                  <a:pt x="85089" y="27939"/>
                </a:lnTo>
                <a:lnTo>
                  <a:pt x="81241" y="29210"/>
                </a:lnTo>
                <a:lnTo>
                  <a:pt x="75831" y="29210"/>
                </a:lnTo>
                <a:lnTo>
                  <a:pt x="72186" y="30479"/>
                </a:lnTo>
                <a:lnTo>
                  <a:pt x="72859" y="30479"/>
                </a:lnTo>
                <a:lnTo>
                  <a:pt x="69278" y="31750"/>
                </a:lnTo>
                <a:lnTo>
                  <a:pt x="69938" y="31750"/>
                </a:lnTo>
                <a:lnTo>
                  <a:pt x="66446" y="33020"/>
                </a:lnTo>
                <a:lnTo>
                  <a:pt x="67094" y="33020"/>
                </a:lnTo>
                <a:lnTo>
                  <a:pt x="63690" y="34289"/>
                </a:lnTo>
                <a:lnTo>
                  <a:pt x="64312" y="34289"/>
                </a:lnTo>
                <a:lnTo>
                  <a:pt x="60998" y="35560"/>
                </a:lnTo>
                <a:lnTo>
                  <a:pt x="61607" y="35560"/>
                </a:lnTo>
                <a:lnTo>
                  <a:pt x="58381" y="36829"/>
                </a:lnTo>
                <a:lnTo>
                  <a:pt x="58966" y="36829"/>
                </a:lnTo>
                <a:lnTo>
                  <a:pt x="57410" y="38100"/>
                </a:lnTo>
                <a:lnTo>
                  <a:pt x="56413" y="38100"/>
                </a:lnTo>
                <a:lnTo>
                  <a:pt x="53403" y="40639"/>
                </a:lnTo>
                <a:lnTo>
                  <a:pt x="53949" y="40639"/>
                </a:lnTo>
                <a:lnTo>
                  <a:pt x="51041" y="41910"/>
                </a:lnTo>
                <a:lnTo>
                  <a:pt x="51574" y="41910"/>
                </a:lnTo>
                <a:lnTo>
                  <a:pt x="48780" y="44450"/>
                </a:lnTo>
                <a:lnTo>
                  <a:pt x="49288" y="44450"/>
                </a:lnTo>
                <a:lnTo>
                  <a:pt x="47948" y="45720"/>
                </a:lnTo>
                <a:lnTo>
                  <a:pt x="47091" y="45720"/>
                </a:lnTo>
                <a:lnTo>
                  <a:pt x="44538" y="48260"/>
                </a:lnTo>
                <a:lnTo>
                  <a:pt x="45008" y="48260"/>
                </a:lnTo>
                <a:lnTo>
                  <a:pt x="42583" y="50800"/>
                </a:lnTo>
                <a:lnTo>
                  <a:pt x="43014" y="50800"/>
                </a:lnTo>
                <a:lnTo>
                  <a:pt x="40728" y="53339"/>
                </a:lnTo>
                <a:lnTo>
                  <a:pt x="41147" y="53339"/>
                </a:lnTo>
                <a:lnTo>
                  <a:pt x="39001" y="55879"/>
                </a:lnTo>
                <a:lnTo>
                  <a:pt x="39382" y="55879"/>
                </a:lnTo>
                <a:lnTo>
                  <a:pt x="37376" y="58420"/>
                </a:lnTo>
                <a:lnTo>
                  <a:pt x="37744" y="58420"/>
                </a:lnTo>
                <a:lnTo>
                  <a:pt x="35890" y="60960"/>
                </a:lnTo>
                <a:lnTo>
                  <a:pt x="36220" y="60960"/>
                </a:lnTo>
                <a:lnTo>
                  <a:pt x="34518" y="63500"/>
                </a:lnTo>
                <a:lnTo>
                  <a:pt x="34823" y="63500"/>
                </a:lnTo>
                <a:lnTo>
                  <a:pt x="33273" y="66039"/>
                </a:lnTo>
                <a:lnTo>
                  <a:pt x="33553" y="66039"/>
                </a:lnTo>
                <a:lnTo>
                  <a:pt x="32630" y="68579"/>
                </a:lnTo>
                <a:lnTo>
                  <a:pt x="32423" y="68579"/>
                </a:lnTo>
                <a:lnTo>
                  <a:pt x="31610" y="71120"/>
                </a:lnTo>
                <a:lnTo>
                  <a:pt x="31419" y="71120"/>
                </a:lnTo>
                <a:lnTo>
                  <a:pt x="30378" y="74929"/>
                </a:lnTo>
                <a:lnTo>
                  <a:pt x="30556" y="74929"/>
                </a:lnTo>
                <a:lnTo>
                  <a:pt x="29988" y="77470"/>
                </a:lnTo>
                <a:lnTo>
                  <a:pt x="29844" y="77470"/>
                </a:lnTo>
                <a:lnTo>
                  <a:pt x="29171" y="81279"/>
                </a:lnTo>
                <a:lnTo>
                  <a:pt x="28951" y="83820"/>
                </a:lnTo>
                <a:lnTo>
                  <a:pt x="28659" y="86360"/>
                </a:lnTo>
                <a:lnTo>
                  <a:pt x="28498" y="90170"/>
                </a:lnTo>
                <a:lnTo>
                  <a:pt x="28524" y="398779"/>
                </a:lnTo>
                <a:lnTo>
                  <a:pt x="28562" y="401320"/>
                </a:lnTo>
                <a:lnTo>
                  <a:pt x="28854" y="405129"/>
                </a:lnTo>
                <a:lnTo>
                  <a:pt x="29273" y="407670"/>
                </a:lnTo>
                <a:lnTo>
                  <a:pt x="29844" y="411479"/>
                </a:lnTo>
                <a:lnTo>
                  <a:pt x="29988" y="411479"/>
                </a:lnTo>
                <a:lnTo>
                  <a:pt x="30556" y="414020"/>
                </a:lnTo>
                <a:lnTo>
                  <a:pt x="30378" y="414020"/>
                </a:lnTo>
                <a:lnTo>
                  <a:pt x="31419" y="417829"/>
                </a:lnTo>
                <a:lnTo>
                  <a:pt x="31610" y="417829"/>
                </a:lnTo>
                <a:lnTo>
                  <a:pt x="32423" y="420370"/>
                </a:lnTo>
                <a:lnTo>
                  <a:pt x="32630" y="420370"/>
                </a:lnTo>
                <a:lnTo>
                  <a:pt x="33553" y="422910"/>
                </a:lnTo>
                <a:lnTo>
                  <a:pt x="33273" y="422910"/>
                </a:lnTo>
                <a:lnTo>
                  <a:pt x="34823" y="425450"/>
                </a:lnTo>
                <a:lnTo>
                  <a:pt x="34518" y="425450"/>
                </a:lnTo>
                <a:lnTo>
                  <a:pt x="36220" y="427989"/>
                </a:lnTo>
                <a:lnTo>
                  <a:pt x="35890" y="427989"/>
                </a:lnTo>
                <a:lnTo>
                  <a:pt x="37744" y="430529"/>
                </a:lnTo>
                <a:lnTo>
                  <a:pt x="37376" y="430529"/>
                </a:lnTo>
                <a:lnTo>
                  <a:pt x="39382" y="433070"/>
                </a:lnTo>
                <a:lnTo>
                  <a:pt x="39001" y="433070"/>
                </a:lnTo>
                <a:lnTo>
                  <a:pt x="41147" y="435610"/>
                </a:lnTo>
                <a:lnTo>
                  <a:pt x="40728" y="435610"/>
                </a:lnTo>
                <a:lnTo>
                  <a:pt x="43014" y="438150"/>
                </a:lnTo>
                <a:lnTo>
                  <a:pt x="42583" y="438150"/>
                </a:lnTo>
                <a:lnTo>
                  <a:pt x="45008" y="440689"/>
                </a:lnTo>
                <a:lnTo>
                  <a:pt x="44538" y="440689"/>
                </a:lnTo>
                <a:lnTo>
                  <a:pt x="47091" y="443229"/>
                </a:lnTo>
                <a:lnTo>
                  <a:pt x="47948" y="443229"/>
                </a:lnTo>
                <a:lnTo>
                  <a:pt x="49288" y="444500"/>
                </a:lnTo>
                <a:lnTo>
                  <a:pt x="48780" y="444500"/>
                </a:lnTo>
                <a:lnTo>
                  <a:pt x="51574" y="447039"/>
                </a:lnTo>
                <a:lnTo>
                  <a:pt x="51041" y="447039"/>
                </a:lnTo>
                <a:lnTo>
                  <a:pt x="53949" y="448310"/>
                </a:lnTo>
                <a:lnTo>
                  <a:pt x="53403" y="448310"/>
                </a:lnTo>
                <a:lnTo>
                  <a:pt x="56413" y="450850"/>
                </a:lnTo>
                <a:lnTo>
                  <a:pt x="57410" y="450850"/>
                </a:lnTo>
                <a:lnTo>
                  <a:pt x="58966" y="452120"/>
                </a:lnTo>
                <a:lnTo>
                  <a:pt x="58381" y="452120"/>
                </a:lnTo>
                <a:lnTo>
                  <a:pt x="61607" y="453389"/>
                </a:lnTo>
                <a:lnTo>
                  <a:pt x="60998" y="453389"/>
                </a:lnTo>
                <a:lnTo>
                  <a:pt x="64312" y="454660"/>
                </a:lnTo>
                <a:lnTo>
                  <a:pt x="63690" y="454660"/>
                </a:lnTo>
                <a:lnTo>
                  <a:pt x="67094" y="455929"/>
                </a:lnTo>
                <a:lnTo>
                  <a:pt x="66446" y="455929"/>
                </a:lnTo>
                <a:lnTo>
                  <a:pt x="69938" y="457200"/>
                </a:lnTo>
                <a:lnTo>
                  <a:pt x="69278" y="457200"/>
                </a:lnTo>
                <a:lnTo>
                  <a:pt x="72859" y="458470"/>
                </a:lnTo>
                <a:lnTo>
                  <a:pt x="72186" y="458470"/>
                </a:lnTo>
                <a:lnTo>
                  <a:pt x="75831" y="459739"/>
                </a:lnTo>
                <a:lnTo>
                  <a:pt x="81241" y="459739"/>
                </a:lnTo>
                <a:lnTo>
                  <a:pt x="85089" y="461010"/>
                </a:lnTo>
                <a:lnTo>
                  <a:pt x="602030" y="461010"/>
                </a:lnTo>
                <a:lnTo>
                  <a:pt x="600519" y="462279"/>
                </a:lnTo>
                <a:lnTo>
                  <a:pt x="597357" y="466089"/>
                </a:lnTo>
                <a:lnTo>
                  <a:pt x="575563" y="480060"/>
                </a:lnTo>
                <a:lnTo>
                  <a:pt x="571525" y="482600"/>
                </a:lnTo>
                <a:lnTo>
                  <a:pt x="558799" y="486410"/>
                </a:lnTo>
                <a:lnTo>
                  <a:pt x="549884" y="488950"/>
                </a:lnTo>
                <a:close/>
              </a:path>
              <a:path w="627379" h="490220">
                <a:moveTo>
                  <a:pt x="571322" y="39370"/>
                </a:moveTo>
                <a:lnTo>
                  <a:pt x="568197" y="36829"/>
                </a:lnTo>
                <a:lnTo>
                  <a:pt x="568782" y="36829"/>
                </a:lnTo>
                <a:lnTo>
                  <a:pt x="565569" y="35560"/>
                </a:lnTo>
                <a:lnTo>
                  <a:pt x="566165" y="35560"/>
                </a:lnTo>
                <a:lnTo>
                  <a:pt x="562851" y="34289"/>
                </a:lnTo>
                <a:lnTo>
                  <a:pt x="563486" y="34289"/>
                </a:lnTo>
                <a:lnTo>
                  <a:pt x="560069" y="33020"/>
                </a:lnTo>
                <a:lnTo>
                  <a:pt x="560717" y="33020"/>
                </a:lnTo>
                <a:lnTo>
                  <a:pt x="557225" y="31750"/>
                </a:lnTo>
                <a:lnTo>
                  <a:pt x="557885" y="31750"/>
                </a:lnTo>
                <a:lnTo>
                  <a:pt x="554304" y="30479"/>
                </a:lnTo>
                <a:lnTo>
                  <a:pt x="554989" y="30479"/>
                </a:lnTo>
                <a:lnTo>
                  <a:pt x="551332" y="29210"/>
                </a:lnTo>
                <a:lnTo>
                  <a:pt x="545922" y="29210"/>
                </a:lnTo>
                <a:lnTo>
                  <a:pt x="542074" y="27939"/>
                </a:lnTo>
                <a:lnTo>
                  <a:pt x="602030" y="27939"/>
                </a:lnTo>
                <a:lnTo>
                  <a:pt x="603542" y="29210"/>
                </a:lnTo>
                <a:lnTo>
                  <a:pt x="606399" y="33020"/>
                </a:lnTo>
                <a:lnTo>
                  <a:pt x="609117" y="35560"/>
                </a:lnTo>
                <a:lnTo>
                  <a:pt x="610810" y="38100"/>
                </a:lnTo>
                <a:lnTo>
                  <a:pt x="570750" y="38100"/>
                </a:lnTo>
                <a:lnTo>
                  <a:pt x="571322" y="39370"/>
                </a:lnTo>
                <a:close/>
              </a:path>
              <a:path w="627379" h="490220">
                <a:moveTo>
                  <a:pt x="75145" y="30479"/>
                </a:moveTo>
                <a:lnTo>
                  <a:pt x="75831" y="29210"/>
                </a:lnTo>
                <a:lnTo>
                  <a:pt x="78866" y="29210"/>
                </a:lnTo>
                <a:lnTo>
                  <a:pt x="75145" y="30479"/>
                </a:lnTo>
                <a:close/>
              </a:path>
              <a:path w="627379" h="490220">
                <a:moveTo>
                  <a:pt x="552030" y="30479"/>
                </a:moveTo>
                <a:lnTo>
                  <a:pt x="548297" y="29210"/>
                </a:lnTo>
                <a:lnTo>
                  <a:pt x="551332" y="29210"/>
                </a:lnTo>
                <a:lnTo>
                  <a:pt x="552030" y="30479"/>
                </a:lnTo>
                <a:close/>
              </a:path>
              <a:path w="627379" h="490220">
                <a:moveTo>
                  <a:pt x="55854" y="39370"/>
                </a:moveTo>
                <a:lnTo>
                  <a:pt x="56413" y="38100"/>
                </a:lnTo>
                <a:lnTo>
                  <a:pt x="57410" y="38100"/>
                </a:lnTo>
                <a:lnTo>
                  <a:pt x="55854" y="39370"/>
                </a:lnTo>
                <a:close/>
              </a:path>
              <a:path w="627379" h="490220">
                <a:moveTo>
                  <a:pt x="580555" y="46989"/>
                </a:moveTo>
                <a:lnTo>
                  <a:pt x="577888" y="44450"/>
                </a:lnTo>
                <a:lnTo>
                  <a:pt x="578396" y="44450"/>
                </a:lnTo>
                <a:lnTo>
                  <a:pt x="575602" y="41910"/>
                </a:lnTo>
                <a:lnTo>
                  <a:pt x="576122" y="41910"/>
                </a:lnTo>
                <a:lnTo>
                  <a:pt x="573214" y="40639"/>
                </a:lnTo>
                <a:lnTo>
                  <a:pt x="573760" y="40639"/>
                </a:lnTo>
                <a:lnTo>
                  <a:pt x="570750" y="38100"/>
                </a:lnTo>
                <a:lnTo>
                  <a:pt x="610810" y="38100"/>
                </a:lnTo>
                <a:lnTo>
                  <a:pt x="611657" y="39370"/>
                </a:lnTo>
                <a:lnTo>
                  <a:pt x="614032" y="43179"/>
                </a:lnTo>
                <a:lnTo>
                  <a:pt x="615497" y="45720"/>
                </a:lnTo>
                <a:lnTo>
                  <a:pt x="580072" y="45720"/>
                </a:lnTo>
                <a:lnTo>
                  <a:pt x="580555" y="46989"/>
                </a:lnTo>
                <a:close/>
              </a:path>
              <a:path w="627379" h="490220">
                <a:moveTo>
                  <a:pt x="46608" y="46989"/>
                </a:moveTo>
                <a:lnTo>
                  <a:pt x="47091" y="45720"/>
                </a:lnTo>
                <a:lnTo>
                  <a:pt x="47948" y="45720"/>
                </a:lnTo>
                <a:lnTo>
                  <a:pt x="46608" y="46989"/>
                </a:lnTo>
                <a:close/>
              </a:path>
              <a:path w="627379" h="490220">
                <a:moveTo>
                  <a:pt x="594994" y="69850"/>
                </a:moveTo>
                <a:lnTo>
                  <a:pt x="593610" y="66039"/>
                </a:lnTo>
                <a:lnTo>
                  <a:pt x="593890" y="66039"/>
                </a:lnTo>
                <a:lnTo>
                  <a:pt x="592353" y="63500"/>
                </a:lnTo>
                <a:lnTo>
                  <a:pt x="592645" y="63500"/>
                </a:lnTo>
                <a:lnTo>
                  <a:pt x="590943" y="60960"/>
                </a:lnTo>
                <a:lnTo>
                  <a:pt x="591286" y="60960"/>
                </a:lnTo>
                <a:lnTo>
                  <a:pt x="589432" y="58420"/>
                </a:lnTo>
                <a:lnTo>
                  <a:pt x="589787" y="58420"/>
                </a:lnTo>
                <a:lnTo>
                  <a:pt x="587781" y="55879"/>
                </a:lnTo>
                <a:lnTo>
                  <a:pt x="588175" y="55879"/>
                </a:lnTo>
                <a:lnTo>
                  <a:pt x="586028" y="53339"/>
                </a:lnTo>
                <a:lnTo>
                  <a:pt x="586435" y="53339"/>
                </a:lnTo>
                <a:lnTo>
                  <a:pt x="584149" y="50800"/>
                </a:lnTo>
                <a:lnTo>
                  <a:pt x="584580" y="50800"/>
                </a:lnTo>
                <a:lnTo>
                  <a:pt x="582167" y="48260"/>
                </a:lnTo>
                <a:lnTo>
                  <a:pt x="582625" y="48260"/>
                </a:lnTo>
                <a:lnTo>
                  <a:pt x="580072" y="45720"/>
                </a:lnTo>
                <a:lnTo>
                  <a:pt x="615497" y="45720"/>
                </a:lnTo>
                <a:lnTo>
                  <a:pt x="616229" y="46989"/>
                </a:lnTo>
                <a:lnTo>
                  <a:pt x="618235" y="50800"/>
                </a:lnTo>
                <a:lnTo>
                  <a:pt x="620064" y="54610"/>
                </a:lnTo>
                <a:lnTo>
                  <a:pt x="621703" y="59689"/>
                </a:lnTo>
                <a:lnTo>
                  <a:pt x="623138" y="63500"/>
                </a:lnTo>
                <a:lnTo>
                  <a:pt x="624370" y="67310"/>
                </a:lnTo>
                <a:lnTo>
                  <a:pt x="624627" y="68579"/>
                </a:lnTo>
                <a:lnTo>
                  <a:pt x="594753" y="68579"/>
                </a:lnTo>
                <a:lnTo>
                  <a:pt x="594994" y="69850"/>
                </a:lnTo>
                <a:close/>
              </a:path>
              <a:path w="627379" h="490220">
                <a:moveTo>
                  <a:pt x="32169" y="69850"/>
                </a:moveTo>
                <a:lnTo>
                  <a:pt x="32423" y="68579"/>
                </a:lnTo>
                <a:lnTo>
                  <a:pt x="32630" y="68579"/>
                </a:lnTo>
                <a:lnTo>
                  <a:pt x="32169" y="69850"/>
                </a:lnTo>
                <a:close/>
              </a:path>
              <a:path w="627379" h="490220">
                <a:moveTo>
                  <a:pt x="595960" y="72389"/>
                </a:moveTo>
                <a:lnTo>
                  <a:pt x="594753" y="68579"/>
                </a:lnTo>
                <a:lnTo>
                  <a:pt x="624627" y="68579"/>
                </a:lnTo>
                <a:lnTo>
                  <a:pt x="625141" y="71120"/>
                </a:lnTo>
                <a:lnTo>
                  <a:pt x="595744" y="71120"/>
                </a:lnTo>
                <a:lnTo>
                  <a:pt x="595960" y="72389"/>
                </a:lnTo>
                <a:close/>
              </a:path>
              <a:path w="627379" h="490220">
                <a:moveTo>
                  <a:pt x="31203" y="72389"/>
                </a:moveTo>
                <a:lnTo>
                  <a:pt x="31419" y="71120"/>
                </a:lnTo>
                <a:lnTo>
                  <a:pt x="31610" y="71120"/>
                </a:lnTo>
                <a:lnTo>
                  <a:pt x="31203" y="72389"/>
                </a:lnTo>
                <a:close/>
              </a:path>
              <a:path w="627379" h="490220">
                <a:moveTo>
                  <a:pt x="597471" y="78739"/>
                </a:moveTo>
                <a:lnTo>
                  <a:pt x="596607" y="74929"/>
                </a:lnTo>
                <a:lnTo>
                  <a:pt x="596785" y="74929"/>
                </a:lnTo>
                <a:lnTo>
                  <a:pt x="595744" y="71120"/>
                </a:lnTo>
                <a:lnTo>
                  <a:pt x="625141" y="71120"/>
                </a:lnTo>
                <a:lnTo>
                  <a:pt x="626198" y="76200"/>
                </a:lnTo>
                <a:lnTo>
                  <a:pt x="626341" y="77470"/>
                </a:lnTo>
                <a:lnTo>
                  <a:pt x="597319" y="77470"/>
                </a:lnTo>
                <a:lnTo>
                  <a:pt x="597471" y="78739"/>
                </a:lnTo>
                <a:close/>
              </a:path>
              <a:path w="627379" h="490220">
                <a:moveTo>
                  <a:pt x="29705" y="78739"/>
                </a:moveTo>
                <a:lnTo>
                  <a:pt x="29844" y="77470"/>
                </a:lnTo>
                <a:lnTo>
                  <a:pt x="29988" y="77470"/>
                </a:lnTo>
                <a:lnTo>
                  <a:pt x="29705" y="78739"/>
                </a:lnTo>
                <a:close/>
              </a:path>
              <a:path w="627379" h="490220">
                <a:moveTo>
                  <a:pt x="627164" y="87629"/>
                </a:moveTo>
                <a:lnTo>
                  <a:pt x="598601" y="87629"/>
                </a:lnTo>
                <a:lnTo>
                  <a:pt x="598576" y="86360"/>
                </a:lnTo>
                <a:lnTo>
                  <a:pt x="598309" y="83820"/>
                </a:lnTo>
                <a:lnTo>
                  <a:pt x="597890" y="81279"/>
                </a:lnTo>
                <a:lnTo>
                  <a:pt x="597319" y="77470"/>
                </a:lnTo>
                <a:lnTo>
                  <a:pt x="626341" y="77470"/>
                </a:lnTo>
                <a:lnTo>
                  <a:pt x="626770" y="81279"/>
                </a:lnTo>
                <a:lnTo>
                  <a:pt x="627037" y="85089"/>
                </a:lnTo>
                <a:lnTo>
                  <a:pt x="627164" y="87629"/>
                </a:lnTo>
                <a:close/>
              </a:path>
              <a:path w="627379" h="490220">
                <a:moveTo>
                  <a:pt x="28790" y="85089"/>
                </a:moveTo>
                <a:lnTo>
                  <a:pt x="28854" y="83820"/>
                </a:lnTo>
                <a:lnTo>
                  <a:pt x="28790" y="85089"/>
                </a:lnTo>
                <a:close/>
              </a:path>
              <a:path w="627379" h="490220">
                <a:moveTo>
                  <a:pt x="598385" y="85089"/>
                </a:moveTo>
                <a:lnTo>
                  <a:pt x="598220" y="83820"/>
                </a:lnTo>
                <a:lnTo>
                  <a:pt x="598385" y="85089"/>
                </a:lnTo>
                <a:close/>
              </a:path>
              <a:path w="627379" h="490220">
                <a:moveTo>
                  <a:pt x="28579" y="87405"/>
                </a:moveTo>
                <a:lnTo>
                  <a:pt x="28600" y="86360"/>
                </a:lnTo>
                <a:lnTo>
                  <a:pt x="28579" y="87405"/>
                </a:lnTo>
                <a:close/>
              </a:path>
              <a:path w="627379" h="490220">
                <a:moveTo>
                  <a:pt x="598597" y="87576"/>
                </a:moveTo>
                <a:lnTo>
                  <a:pt x="598504" y="86360"/>
                </a:lnTo>
                <a:lnTo>
                  <a:pt x="598597" y="87576"/>
                </a:lnTo>
                <a:close/>
              </a:path>
              <a:path w="627379" h="490220">
                <a:moveTo>
                  <a:pt x="28574" y="87629"/>
                </a:moveTo>
                <a:lnTo>
                  <a:pt x="28579" y="87405"/>
                </a:lnTo>
                <a:lnTo>
                  <a:pt x="28574" y="87629"/>
                </a:lnTo>
                <a:close/>
              </a:path>
              <a:path w="627379" h="490220">
                <a:moveTo>
                  <a:pt x="627240" y="398779"/>
                </a:moveTo>
                <a:lnTo>
                  <a:pt x="598665" y="398779"/>
                </a:lnTo>
                <a:lnTo>
                  <a:pt x="598665" y="90170"/>
                </a:lnTo>
                <a:lnTo>
                  <a:pt x="598597" y="87576"/>
                </a:lnTo>
                <a:lnTo>
                  <a:pt x="627164" y="87629"/>
                </a:lnTo>
                <a:lnTo>
                  <a:pt x="627240" y="398779"/>
                </a:lnTo>
                <a:close/>
              </a:path>
              <a:path w="627379" h="490220">
                <a:moveTo>
                  <a:pt x="28498" y="91439"/>
                </a:moveTo>
                <a:lnTo>
                  <a:pt x="28498" y="90170"/>
                </a:lnTo>
                <a:lnTo>
                  <a:pt x="28498" y="91439"/>
                </a:lnTo>
                <a:close/>
              </a:path>
              <a:path w="627379" h="490220">
                <a:moveTo>
                  <a:pt x="598665" y="91439"/>
                </a:moveTo>
                <a:lnTo>
                  <a:pt x="598643" y="90170"/>
                </a:lnTo>
                <a:lnTo>
                  <a:pt x="598665" y="91439"/>
                </a:lnTo>
                <a:close/>
              </a:path>
              <a:path w="627379" h="490220">
                <a:moveTo>
                  <a:pt x="28524" y="398779"/>
                </a:moveTo>
                <a:lnTo>
                  <a:pt x="28498" y="397510"/>
                </a:lnTo>
                <a:lnTo>
                  <a:pt x="28524" y="398779"/>
                </a:lnTo>
                <a:close/>
              </a:path>
              <a:path w="627379" h="490220">
                <a:moveTo>
                  <a:pt x="627125" y="402589"/>
                </a:moveTo>
                <a:lnTo>
                  <a:pt x="598576" y="402589"/>
                </a:lnTo>
                <a:lnTo>
                  <a:pt x="598665" y="397510"/>
                </a:lnTo>
                <a:lnTo>
                  <a:pt x="598665" y="398779"/>
                </a:lnTo>
                <a:lnTo>
                  <a:pt x="627240" y="398779"/>
                </a:lnTo>
                <a:lnTo>
                  <a:pt x="627125" y="402589"/>
                </a:lnTo>
                <a:close/>
              </a:path>
              <a:path w="627379" h="490220">
                <a:moveTo>
                  <a:pt x="598597" y="401373"/>
                </a:moveTo>
                <a:close/>
              </a:path>
              <a:path w="627379" h="490220">
                <a:moveTo>
                  <a:pt x="626948" y="405129"/>
                </a:moveTo>
                <a:lnTo>
                  <a:pt x="598309" y="405129"/>
                </a:lnTo>
                <a:lnTo>
                  <a:pt x="598597" y="401373"/>
                </a:lnTo>
                <a:lnTo>
                  <a:pt x="598576" y="402589"/>
                </a:lnTo>
                <a:lnTo>
                  <a:pt x="627125" y="402589"/>
                </a:lnTo>
                <a:lnTo>
                  <a:pt x="626948" y="405129"/>
                </a:lnTo>
                <a:close/>
              </a:path>
              <a:path w="627379" h="490220">
                <a:moveTo>
                  <a:pt x="28659" y="402589"/>
                </a:moveTo>
                <a:lnTo>
                  <a:pt x="28579" y="401544"/>
                </a:lnTo>
                <a:lnTo>
                  <a:pt x="28659" y="402589"/>
                </a:lnTo>
                <a:close/>
              </a:path>
              <a:path w="627379" h="490220">
                <a:moveTo>
                  <a:pt x="28951" y="405129"/>
                </a:moveTo>
                <a:lnTo>
                  <a:pt x="28790" y="403860"/>
                </a:lnTo>
                <a:lnTo>
                  <a:pt x="28951" y="405129"/>
                </a:lnTo>
                <a:close/>
              </a:path>
              <a:path w="627379" h="490220">
                <a:moveTo>
                  <a:pt x="626341" y="411479"/>
                </a:moveTo>
                <a:lnTo>
                  <a:pt x="597319" y="411479"/>
                </a:lnTo>
                <a:lnTo>
                  <a:pt x="598004" y="407670"/>
                </a:lnTo>
                <a:lnTo>
                  <a:pt x="598385" y="403860"/>
                </a:lnTo>
                <a:lnTo>
                  <a:pt x="598309" y="405129"/>
                </a:lnTo>
                <a:lnTo>
                  <a:pt x="626948" y="405129"/>
                </a:lnTo>
                <a:lnTo>
                  <a:pt x="626770" y="407670"/>
                </a:lnTo>
                <a:lnTo>
                  <a:pt x="626341" y="411479"/>
                </a:lnTo>
                <a:close/>
              </a:path>
              <a:path w="627379" h="490220">
                <a:moveTo>
                  <a:pt x="29988" y="411479"/>
                </a:moveTo>
                <a:lnTo>
                  <a:pt x="29844" y="411479"/>
                </a:lnTo>
                <a:lnTo>
                  <a:pt x="29705" y="410210"/>
                </a:lnTo>
                <a:lnTo>
                  <a:pt x="29988" y="411479"/>
                </a:lnTo>
                <a:close/>
              </a:path>
              <a:path w="627379" h="490220">
                <a:moveTo>
                  <a:pt x="625141" y="417829"/>
                </a:moveTo>
                <a:lnTo>
                  <a:pt x="595744" y="417829"/>
                </a:lnTo>
                <a:lnTo>
                  <a:pt x="596785" y="414020"/>
                </a:lnTo>
                <a:lnTo>
                  <a:pt x="596607" y="414020"/>
                </a:lnTo>
                <a:lnTo>
                  <a:pt x="597471" y="410210"/>
                </a:lnTo>
                <a:lnTo>
                  <a:pt x="597319" y="411479"/>
                </a:lnTo>
                <a:lnTo>
                  <a:pt x="626341" y="411479"/>
                </a:lnTo>
                <a:lnTo>
                  <a:pt x="626198" y="412750"/>
                </a:lnTo>
                <a:lnTo>
                  <a:pt x="625141" y="417829"/>
                </a:lnTo>
                <a:close/>
              </a:path>
              <a:path w="627379" h="490220">
                <a:moveTo>
                  <a:pt x="31610" y="417829"/>
                </a:moveTo>
                <a:lnTo>
                  <a:pt x="31419" y="417829"/>
                </a:lnTo>
                <a:lnTo>
                  <a:pt x="31203" y="416560"/>
                </a:lnTo>
                <a:lnTo>
                  <a:pt x="31610" y="417829"/>
                </a:lnTo>
                <a:close/>
              </a:path>
              <a:path w="627379" h="490220">
                <a:moveTo>
                  <a:pt x="624627" y="420370"/>
                </a:moveTo>
                <a:lnTo>
                  <a:pt x="594753" y="420370"/>
                </a:lnTo>
                <a:lnTo>
                  <a:pt x="595960" y="416560"/>
                </a:lnTo>
                <a:lnTo>
                  <a:pt x="595744" y="417829"/>
                </a:lnTo>
                <a:lnTo>
                  <a:pt x="625141" y="417829"/>
                </a:lnTo>
                <a:lnTo>
                  <a:pt x="624627" y="420370"/>
                </a:lnTo>
                <a:close/>
              </a:path>
              <a:path w="627379" h="490220">
                <a:moveTo>
                  <a:pt x="32630" y="420370"/>
                </a:moveTo>
                <a:lnTo>
                  <a:pt x="32423" y="420370"/>
                </a:lnTo>
                <a:lnTo>
                  <a:pt x="32169" y="419100"/>
                </a:lnTo>
                <a:lnTo>
                  <a:pt x="32630" y="420370"/>
                </a:lnTo>
                <a:close/>
              </a:path>
              <a:path w="627379" h="490220">
                <a:moveTo>
                  <a:pt x="615497" y="443229"/>
                </a:moveTo>
                <a:lnTo>
                  <a:pt x="580072" y="443229"/>
                </a:lnTo>
                <a:lnTo>
                  <a:pt x="582625" y="440689"/>
                </a:lnTo>
                <a:lnTo>
                  <a:pt x="582167" y="440689"/>
                </a:lnTo>
                <a:lnTo>
                  <a:pt x="584580" y="438150"/>
                </a:lnTo>
                <a:lnTo>
                  <a:pt x="584149" y="438150"/>
                </a:lnTo>
                <a:lnTo>
                  <a:pt x="586435" y="435610"/>
                </a:lnTo>
                <a:lnTo>
                  <a:pt x="586028" y="435610"/>
                </a:lnTo>
                <a:lnTo>
                  <a:pt x="588175" y="433070"/>
                </a:lnTo>
                <a:lnTo>
                  <a:pt x="587781" y="433070"/>
                </a:lnTo>
                <a:lnTo>
                  <a:pt x="589787" y="430529"/>
                </a:lnTo>
                <a:lnTo>
                  <a:pt x="589432" y="430529"/>
                </a:lnTo>
                <a:lnTo>
                  <a:pt x="591286" y="427989"/>
                </a:lnTo>
                <a:lnTo>
                  <a:pt x="590943" y="427989"/>
                </a:lnTo>
                <a:lnTo>
                  <a:pt x="592645" y="425450"/>
                </a:lnTo>
                <a:lnTo>
                  <a:pt x="592353" y="425450"/>
                </a:lnTo>
                <a:lnTo>
                  <a:pt x="593890" y="422910"/>
                </a:lnTo>
                <a:lnTo>
                  <a:pt x="593610" y="422910"/>
                </a:lnTo>
                <a:lnTo>
                  <a:pt x="594994" y="419100"/>
                </a:lnTo>
                <a:lnTo>
                  <a:pt x="594753" y="420370"/>
                </a:lnTo>
                <a:lnTo>
                  <a:pt x="624627" y="420370"/>
                </a:lnTo>
                <a:lnTo>
                  <a:pt x="624370" y="421639"/>
                </a:lnTo>
                <a:lnTo>
                  <a:pt x="623138" y="425450"/>
                </a:lnTo>
                <a:lnTo>
                  <a:pt x="621703" y="429260"/>
                </a:lnTo>
                <a:lnTo>
                  <a:pt x="620064" y="434339"/>
                </a:lnTo>
                <a:lnTo>
                  <a:pt x="618235" y="438150"/>
                </a:lnTo>
                <a:lnTo>
                  <a:pt x="616229" y="441960"/>
                </a:lnTo>
                <a:lnTo>
                  <a:pt x="615497" y="443229"/>
                </a:lnTo>
                <a:close/>
              </a:path>
              <a:path w="627379" h="490220">
                <a:moveTo>
                  <a:pt x="47948" y="443229"/>
                </a:moveTo>
                <a:lnTo>
                  <a:pt x="47091" y="443229"/>
                </a:lnTo>
                <a:lnTo>
                  <a:pt x="46608" y="441960"/>
                </a:lnTo>
                <a:lnTo>
                  <a:pt x="47948" y="443229"/>
                </a:lnTo>
                <a:close/>
              </a:path>
              <a:path w="627379" h="490220">
                <a:moveTo>
                  <a:pt x="610810" y="450850"/>
                </a:moveTo>
                <a:lnTo>
                  <a:pt x="570750" y="450850"/>
                </a:lnTo>
                <a:lnTo>
                  <a:pt x="573760" y="448310"/>
                </a:lnTo>
                <a:lnTo>
                  <a:pt x="573214" y="448310"/>
                </a:lnTo>
                <a:lnTo>
                  <a:pt x="576122" y="447039"/>
                </a:lnTo>
                <a:lnTo>
                  <a:pt x="575602" y="447039"/>
                </a:lnTo>
                <a:lnTo>
                  <a:pt x="578396" y="444500"/>
                </a:lnTo>
                <a:lnTo>
                  <a:pt x="577888" y="444500"/>
                </a:lnTo>
                <a:lnTo>
                  <a:pt x="580555" y="441960"/>
                </a:lnTo>
                <a:lnTo>
                  <a:pt x="580072" y="443229"/>
                </a:lnTo>
                <a:lnTo>
                  <a:pt x="615497" y="443229"/>
                </a:lnTo>
                <a:lnTo>
                  <a:pt x="614032" y="445770"/>
                </a:lnTo>
                <a:lnTo>
                  <a:pt x="611657" y="449579"/>
                </a:lnTo>
                <a:lnTo>
                  <a:pt x="610810" y="450850"/>
                </a:lnTo>
                <a:close/>
              </a:path>
              <a:path w="627379" h="490220">
                <a:moveTo>
                  <a:pt x="57410" y="450850"/>
                </a:moveTo>
                <a:lnTo>
                  <a:pt x="56413" y="450850"/>
                </a:lnTo>
                <a:lnTo>
                  <a:pt x="55854" y="449579"/>
                </a:lnTo>
                <a:lnTo>
                  <a:pt x="57410" y="450850"/>
                </a:lnTo>
                <a:close/>
              </a:path>
              <a:path w="627379" h="490220">
                <a:moveTo>
                  <a:pt x="602030" y="461010"/>
                </a:moveTo>
                <a:lnTo>
                  <a:pt x="542074" y="461010"/>
                </a:lnTo>
                <a:lnTo>
                  <a:pt x="545922" y="459739"/>
                </a:lnTo>
                <a:lnTo>
                  <a:pt x="551332" y="459739"/>
                </a:lnTo>
                <a:lnTo>
                  <a:pt x="554989" y="458470"/>
                </a:lnTo>
                <a:lnTo>
                  <a:pt x="554304" y="458470"/>
                </a:lnTo>
                <a:lnTo>
                  <a:pt x="557885" y="457200"/>
                </a:lnTo>
                <a:lnTo>
                  <a:pt x="557225" y="457200"/>
                </a:lnTo>
                <a:lnTo>
                  <a:pt x="560717" y="455929"/>
                </a:lnTo>
                <a:lnTo>
                  <a:pt x="560069" y="455929"/>
                </a:lnTo>
                <a:lnTo>
                  <a:pt x="563486" y="454660"/>
                </a:lnTo>
                <a:lnTo>
                  <a:pt x="562851" y="454660"/>
                </a:lnTo>
                <a:lnTo>
                  <a:pt x="566165" y="453389"/>
                </a:lnTo>
                <a:lnTo>
                  <a:pt x="565569" y="453389"/>
                </a:lnTo>
                <a:lnTo>
                  <a:pt x="568782" y="452120"/>
                </a:lnTo>
                <a:lnTo>
                  <a:pt x="568197" y="452120"/>
                </a:lnTo>
                <a:lnTo>
                  <a:pt x="571322" y="449579"/>
                </a:lnTo>
                <a:lnTo>
                  <a:pt x="570750" y="450850"/>
                </a:lnTo>
                <a:lnTo>
                  <a:pt x="610810" y="450850"/>
                </a:lnTo>
                <a:lnTo>
                  <a:pt x="609117" y="453389"/>
                </a:lnTo>
                <a:lnTo>
                  <a:pt x="606399" y="455929"/>
                </a:lnTo>
                <a:lnTo>
                  <a:pt x="603542" y="459739"/>
                </a:lnTo>
                <a:lnTo>
                  <a:pt x="602030" y="461010"/>
                </a:lnTo>
                <a:close/>
              </a:path>
              <a:path w="627379" h="490220">
                <a:moveTo>
                  <a:pt x="78866" y="459739"/>
                </a:moveTo>
                <a:lnTo>
                  <a:pt x="75831" y="459739"/>
                </a:lnTo>
                <a:lnTo>
                  <a:pt x="75145" y="458470"/>
                </a:lnTo>
                <a:lnTo>
                  <a:pt x="78866" y="459739"/>
                </a:lnTo>
                <a:close/>
              </a:path>
              <a:path w="627379" h="490220">
                <a:moveTo>
                  <a:pt x="551332" y="459739"/>
                </a:moveTo>
                <a:lnTo>
                  <a:pt x="548297" y="459739"/>
                </a:lnTo>
                <a:lnTo>
                  <a:pt x="552030" y="458470"/>
                </a:lnTo>
                <a:lnTo>
                  <a:pt x="551332" y="459739"/>
                </a:lnTo>
                <a:close/>
              </a:path>
              <a:path w="627379" h="490220">
                <a:moveTo>
                  <a:pt x="536193" y="490220"/>
                </a:moveTo>
                <a:lnTo>
                  <a:pt x="90982" y="490220"/>
                </a:lnTo>
                <a:lnTo>
                  <a:pt x="86474" y="488950"/>
                </a:lnTo>
                <a:lnTo>
                  <a:pt x="540689" y="488950"/>
                </a:lnTo>
                <a:lnTo>
                  <a:pt x="536193" y="49022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824448" y="4804816"/>
            <a:ext cx="296718" cy="490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17780" y="4784102"/>
            <a:ext cx="296718" cy="4902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42814" y="4779886"/>
            <a:ext cx="627380" cy="490220"/>
          </a:xfrm>
          <a:custGeom>
            <a:avLst/>
            <a:gdLst/>
            <a:ahLst/>
            <a:cxnLst/>
            <a:rect l="l" t="t" r="r" b="b"/>
            <a:pathLst>
              <a:path w="627379" h="490220">
                <a:moveTo>
                  <a:pt x="549884" y="488950"/>
                </a:moveTo>
                <a:lnTo>
                  <a:pt x="77292" y="488950"/>
                </a:lnTo>
                <a:lnTo>
                  <a:pt x="64033" y="485139"/>
                </a:lnTo>
                <a:lnTo>
                  <a:pt x="55651" y="482600"/>
                </a:lnTo>
                <a:lnTo>
                  <a:pt x="51600" y="480060"/>
                </a:lnTo>
                <a:lnTo>
                  <a:pt x="47663" y="478789"/>
                </a:lnTo>
                <a:lnTo>
                  <a:pt x="26644" y="462279"/>
                </a:lnTo>
                <a:lnTo>
                  <a:pt x="23634" y="459739"/>
                </a:lnTo>
                <a:lnTo>
                  <a:pt x="20764" y="455929"/>
                </a:lnTo>
                <a:lnTo>
                  <a:pt x="18059" y="453389"/>
                </a:lnTo>
                <a:lnTo>
                  <a:pt x="15519" y="449579"/>
                </a:lnTo>
                <a:lnTo>
                  <a:pt x="5460" y="429260"/>
                </a:lnTo>
                <a:lnTo>
                  <a:pt x="4025" y="425450"/>
                </a:lnTo>
                <a:lnTo>
                  <a:pt x="2793" y="421639"/>
                </a:lnTo>
                <a:lnTo>
                  <a:pt x="1777" y="416560"/>
                </a:lnTo>
                <a:lnTo>
                  <a:pt x="977" y="412750"/>
                </a:lnTo>
                <a:lnTo>
                  <a:pt x="393" y="407670"/>
                </a:lnTo>
                <a:lnTo>
                  <a:pt x="126" y="403860"/>
                </a:lnTo>
                <a:lnTo>
                  <a:pt x="0" y="87629"/>
                </a:lnTo>
                <a:lnTo>
                  <a:pt x="126" y="85089"/>
                </a:lnTo>
                <a:lnTo>
                  <a:pt x="393" y="81279"/>
                </a:lnTo>
                <a:lnTo>
                  <a:pt x="977" y="76200"/>
                </a:lnTo>
                <a:lnTo>
                  <a:pt x="1777" y="72389"/>
                </a:lnTo>
                <a:lnTo>
                  <a:pt x="2793" y="67310"/>
                </a:lnTo>
                <a:lnTo>
                  <a:pt x="4025" y="63500"/>
                </a:lnTo>
                <a:lnTo>
                  <a:pt x="5460" y="59689"/>
                </a:lnTo>
                <a:lnTo>
                  <a:pt x="7099" y="54610"/>
                </a:lnTo>
                <a:lnTo>
                  <a:pt x="20764" y="33020"/>
                </a:lnTo>
                <a:lnTo>
                  <a:pt x="23634" y="29210"/>
                </a:lnTo>
                <a:lnTo>
                  <a:pt x="26644" y="26670"/>
                </a:lnTo>
                <a:lnTo>
                  <a:pt x="29819" y="22860"/>
                </a:lnTo>
                <a:lnTo>
                  <a:pt x="33121" y="20320"/>
                </a:lnTo>
                <a:lnTo>
                  <a:pt x="51600" y="8889"/>
                </a:lnTo>
                <a:lnTo>
                  <a:pt x="55651" y="6350"/>
                </a:lnTo>
                <a:lnTo>
                  <a:pt x="64033" y="3810"/>
                </a:lnTo>
                <a:lnTo>
                  <a:pt x="77292" y="0"/>
                </a:lnTo>
                <a:lnTo>
                  <a:pt x="549884" y="0"/>
                </a:lnTo>
                <a:lnTo>
                  <a:pt x="558799" y="2539"/>
                </a:lnTo>
                <a:lnTo>
                  <a:pt x="567385" y="5079"/>
                </a:lnTo>
                <a:lnTo>
                  <a:pt x="571525" y="6350"/>
                </a:lnTo>
                <a:lnTo>
                  <a:pt x="575576" y="8889"/>
                </a:lnTo>
                <a:lnTo>
                  <a:pt x="579513" y="10160"/>
                </a:lnTo>
                <a:lnTo>
                  <a:pt x="600519" y="26670"/>
                </a:lnTo>
                <a:lnTo>
                  <a:pt x="602030" y="27939"/>
                </a:lnTo>
                <a:lnTo>
                  <a:pt x="85102" y="27939"/>
                </a:lnTo>
                <a:lnTo>
                  <a:pt x="81241" y="29210"/>
                </a:lnTo>
                <a:lnTo>
                  <a:pt x="75831" y="29210"/>
                </a:lnTo>
                <a:lnTo>
                  <a:pt x="72186" y="30479"/>
                </a:lnTo>
                <a:lnTo>
                  <a:pt x="72859" y="30479"/>
                </a:lnTo>
                <a:lnTo>
                  <a:pt x="69291" y="31750"/>
                </a:lnTo>
                <a:lnTo>
                  <a:pt x="69951" y="31750"/>
                </a:lnTo>
                <a:lnTo>
                  <a:pt x="66459" y="33020"/>
                </a:lnTo>
                <a:lnTo>
                  <a:pt x="67094" y="33020"/>
                </a:lnTo>
                <a:lnTo>
                  <a:pt x="63690" y="34289"/>
                </a:lnTo>
                <a:lnTo>
                  <a:pt x="64312" y="34289"/>
                </a:lnTo>
                <a:lnTo>
                  <a:pt x="60998" y="35560"/>
                </a:lnTo>
                <a:lnTo>
                  <a:pt x="61607" y="35560"/>
                </a:lnTo>
                <a:lnTo>
                  <a:pt x="58381" y="36829"/>
                </a:lnTo>
                <a:lnTo>
                  <a:pt x="58978" y="36829"/>
                </a:lnTo>
                <a:lnTo>
                  <a:pt x="57416" y="38100"/>
                </a:lnTo>
                <a:lnTo>
                  <a:pt x="56426" y="38100"/>
                </a:lnTo>
                <a:lnTo>
                  <a:pt x="53403" y="40639"/>
                </a:lnTo>
                <a:lnTo>
                  <a:pt x="53949" y="40639"/>
                </a:lnTo>
                <a:lnTo>
                  <a:pt x="51041" y="41910"/>
                </a:lnTo>
                <a:lnTo>
                  <a:pt x="51574" y="41910"/>
                </a:lnTo>
                <a:lnTo>
                  <a:pt x="48780" y="44450"/>
                </a:lnTo>
                <a:lnTo>
                  <a:pt x="49288" y="44450"/>
                </a:lnTo>
                <a:lnTo>
                  <a:pt x="47948" y="45720"/>
                </a:lnTo>
                <a:lnTo>
                  <a:pt x="47091" y="45720"/>
                </a:lnTo>
                <a:lnTo>
                  <a:pt x="44551" y="48260"/>
                </a:lnTo>
                <a:lnTo>
                  <a:pt x="45008" y="48260"/>
                </a:lnTo>
                <a:lnTo>
                  <a:pt x="42583" y="50800"/>
                </a:lnTo>
                <a:lnTo>
                  <a:pt x="43027" y="50800"/>
                </a:lnTo>
                <a:lnTo>
                  <a:pt x="40741" y="53339"/>
                </a:lnTo>
                <a:lnTo>
                  <a:pt x="41147" y="53339"/>
                </a:lnTo>
                <a:lnTo>
                  <a:pt x="39001" y="55879"/>
                </a:lnTo>
                <a:lnTo>
                  <a:pt x="39382" y="55879"/>
                </a:lnTo>
                <a:lnTo>
                  <a:pt x="37388" y="58420"/>
                </a:lnTo>
                <a:lnTo>
                  <a:pt x="37744" y="58420"/>
                </a:lnTo>
                <a:lnTo>
                  <a:pt x="35890" y="60960"/>
                </a:lnTo>
                <a:lnTo>
                  <a:pt x="36220" y="60960"/>
                </a:lnTo>
                <a:lnTo>
                  <a:pt x="34518" y="63500"/>
                </a:lnTo>
                <a:lnTo>
                  <a:pt x="34823" y="63500"/>
                </a:lnTo>
                <a:lnTo>
                  <a:pt x="33286" y="66039"/>
                </a:lnTo>
                <a:lnTo>
                  <a:pt x="33553" y="66039"/>
                </a:lnTo>
                <a:lnTo>
                  <a:pt x="32638" y="68579"/>
                </a:lnTo>
                <a:lnTo>
                  <a:pt x="32423" y="68579"/>
                </a:lnTo>
                <a:lnTo>
                  <a:pt x="31618" y="71120"/>
                </a:lnTo>
                <a:lnTo>
                  <a:pt x="31419" y="71120"/>
                </a:lnTo>
                <a:lnTo>
                  <a:pt x="30378" y="74929"/>
                </a:lnTo>
                <a:lnTo>
                  <a:pt x="30556" y="74929"/>
                </a:lnTo>
                <a:lnTo>
                  <a:pt x="29988" y="77470"/>
                </a:lnTo>
                <a:lnTo>
                  <a:pt x="29844" y="77470"/>
                </a:lnTo>
                <a:lnTo>
                  <a:pt x="29171" y="81279"/>
                </a:lnTo>
                <a:lnTo>
                  <a:pt x="28951" y="83820"/>
                </a:lnTo>
                <a:lnTo>
                  <a:pt x="28663" y="86360"/>
                </a:lnTo>
                <a:lnTo>
                  <a:pt x="28498" y="90170"/>
                </a:lnTo>
                <a:lnTo>
                  <a:pt x="28524" y="398779"/>
                </a:lnTo>
                <a:lnTo>
                  <a:pt x="28562" y="401320"/>
                </a:lnTo>
                <a:lnTo>
                  <a:pt x="28867" y="405129"/>
                </a:lnTo>
                <a:lnTo>
                  <a:pt x="29273" y="407670"/>
                </a:lnTo>
                <a:lnTo>
                  <a:pt x="29844" y="411479"/>
                </a:lnTo>
                <a:lnTo>
                  <a:pt x="29988" y="411479"/>
                </a:lnTo>
                <a:lnTo>
                  <a:pt x="30556" y="414020"/>
                </a:lnTo>
                <a:lnTo>
                  <a:pt x="30378" y="414020"/>
                </a:lnTo>
                <a:lnTo>
                  <a:pt x="31419" y="417829"/>
                </a:lnTo>
                <a:lnTo>
                  <a:pt x="31618" y="417829"/>
                </a:lnTo>
                <a:lnTo>
                  <a:pt x="32423" y="420370"/>
                </a:lnTo>
                <a:lnTo>
                  <a:pt x="32638" y="420370"/>
                </a:lnTo>
                <a:lnTo>
                  <a:pt x="33553" y="422910"/>
                </a:lnTo>
                <a:lnTo>
                  <a:pt x="33286" y="422910"/>
                </a:lnTo>
                <a:lnTo>
                  <a:pt x="34823" y="425450"/>
                </a:lnTo>
                <a:lnTo>
                  <a:pt x="34518" y="425450"/>
                </a:lnTo>
                <a:lnTo>
                  <a:pt x="36220" y="427989"/>
                </a:lnTo>
                <a:lnTo>
                  <a:pt x="35890" y="427989"/>
                </a:lnTo>
                <a:lnTo>
                  <a:pt x="37744" y="430529"/>
                </a:lnTo>
                <a:lnTo>
                  <a:pt x="37388" y="430529"/>
                </a:lnTo>
                <a:lnTo>
                  <a:pt x="39382" y="433070"/>
                </a:lnTo>
                <a:lnTo>
                  <a:pt x="39001" y="433070"/>
                </a:lnTo>
                <a:lnTo>
                  <a:pt x="41147" y="435610"/>
                </a:lnTo>
                <a:lnTo>
                  <a:pt x="40741" y="435610"/>
                </a:lnTo>
                <a:lnTo>
                  <a:pt x="43027" y="438150"/>
                </a:lnTo>
                <a:lnTo>
                  <a:pt x="42583" y="438150"/>
                </a:lnTo>
                <a:lnTo>
                  <a:pt x="45008" y="440689"/>
                </a:lnTo>
                <a:lnTo>
                  <a:pt x="44551" y="440689"/>
                </a:lnTo>
                <a:lnTo>
                  <a:pt x="47091" y="443229"/>
                </a:lnTo>
                <a:lnTo>
                  <a:pt x="47948" y="443229"/>
                </a:lnTo>
                <a:lnTo>
                  <a:pt x="49288" y="444500"/>
                </a:lnTo>
                <a:lnTo>
                  <a:pt x="48780" y="444500"/>
                </a:lnTo>
                <a:lnTo>
                  <a:pt x="51574" y="447039"/>
                </a:lnTo>
                <a:lnTo>
                  <a:pt x="51041" y="447039"/>
                </a:lnTo>
                <a:lnTo>
                  <a:pt x="53949" y="448310"/>
                </a:lnTo>
                <a:lnTo>
                  <a:pt x="53403" y="448310"/>
                </a:lnTo>
                <a:lnTo>
                  <a:pt x="56426" y="450850"/>
                </a:lnTo>
                <a:lnTo>
                  <a:pt x="57416" y="450850"/>
                </a:lnTo>
                <a:lnTo>
                  <a:pt x="58978" y="452120"/>
                </a:lnTo>
                <a:lnTo>
                  <a:pt x="58381" y="452120"/>
                </a:lnTo>
                <a:lnTo>
                  <a:pt x="61607" y="453389"/>
                </a:lnTo>
                <a:lnTo>
                  <a:pt x="60998" y="453389"/>
                </a:lnTo>
                <a:lnTo>
                  <a:pt x="64312" y="454660"/>
                </a:lnTo>
                <a:lnTo>
                  <a:pt x="63690" y="454660"/>
                </a:lnTo>
                <a:lnTo>
                  <a:pt x="67094" y="455929"/>
                </a:lnTo>
                <a:lnTo>
                  <a:pt x="66459" y="455929"/>
                </a:lnTo>
                <a:lnTo>
                  <a:pt x="69951" y="457200"/>
                </a:lnTo>
                <a:lnTo>
                  <a:pt x="69291" y="457200"/>
                </a:lnTo>
                <a:lnTo>
                  <a:pt x="72859" y="458470"/>
                </a:lnTo>
                <a:lnTo>
                  <a:pt x="72186" y="458470"/>
                </a:lnTo>
                <a:lnTo>
                  <a:pt x="75831" y="459739"/>
                </a:lnTo>
                <a:lnTo>
                  <a:pt x="81241" y="459739"/>
                </a:lnTo>
                <a:lnTo>
                  <a:pt x="85102" y="461010"/>
                </a:lnTo>
                <a:lnTo>
                  <a:pt x="602030" y="461010"/>
                </a:lnTo>
                <a:lnTo>
                  <a:pt x="600519" y="462279"/>
                </a:lnTo>
                <a:lnTo>
                  <a:pt x="597357" y="466089"/>
                </a:lnTo>
                <a:lnTo>
                  <a:pt x="575576" y="480060"/>
                </a:lnTo>
                <a:lnTo>
                  <a:pt x="571525" y="482600"/>
                </a:lnTo>
                <a:lnTo>
                  <a:pt x="567385" y="483870"/>
                </a:lnTo>
                <a:lnTo>
                  <a:pt x="558799" y="486410"/>
                </a:lnTo>
                <a:lnTo>
                  <a:pt x="549884" y="488950"/>
                </a:lnTo>
                <a:close/>
              </a:path>
              <a:path w="627379" h="490220">
                <a:moveTo>
                  <a:pt x="571322" y="39370"/>
                </a:moveTo>
                <a:lnTo>
                  <a:pt x="568197" y="36829"/>
                </a:lnTo>
                <a:lnTo>
                  <a:pt x="568782" y="36829"/>
                </a:lnTo>
                <a:lnTo>
                  <a:pt x="565569" y="35560"/>
                </a:lnTo>
                <a:lnTo>
                  <a:pt x="566178" y="35560"/>
                </a:lnTo>
                <a:lnTo>
                  <a:pt x="562851" y="34289"/>
                </a:lnTo>
                <a:lnTo>
                  <a:pt x="563486" y="34289"/>
                </a:lnTo>
                <a:lnTo>
                  <a:pt x="560069" y="33020"/>
                </a:lnTo>
                <a:lnTo>
                  <a:pt x="560717" y="33020"/>
                </a:lnTo>
                <a:lnTo>
                  <a:pt x="557225" y="31750"/>
                </a:lnTo>
                <a:lnTo>
                  <a:pt x="557885" y="31750"/>
                </a:lnTo>
                <a:lnTo>
                  <a:pt x="554316" y="30479"/>
                </a:lnTo>
                <a:lnTo>
                  <a:pt x="554989" y="30479"/>
                </a:lnTo>
                <a:lnTo>
                  <a:pt x="551332" y="29210"/>
                </a:lnTo>
                <a:lnTo>
                  <a:pt x="545922" y="29210"/>
                </a:lnTo>
                <a:lnTo>
                  <a:pt x="542074" y="27939"/>
                </a:lnTo>
                <a:lnTo>
                  <a:pt x="602030" y="27939"/>
                </a:lnTo>
                <a:lnTo>
                  <a:pt x="603542" y="29210"/>
                </a:lnTo>
                <a:lnTo>
                  <a:pt x="606412" y="33020"/>
                </a:lnTo>
                <a:lnTo>
                  <a:pt x="609117" y="35560"/>
                </a:lnTo>
                <a:lnTo>
                  <a:pt x="610810" y="38100"/>
                </a:lnTo>
                <a:lnTo>
                  <a:pt x="570750" y="38100"/>
                </a:lnTo>
                <a:lnTo>
                  <a:pt x="571322" y="39370"/>
                </a:lnTo>
                <a:close/>
              </a:path>
              <a:path w="627379" h="490220">
                <a:moveTo>
                  <a:pt x="75145" y="30479"/>
                </a:moveTo>
                <a:lnTo>
                  <a:pt x="75831" y="29210"/>
                </a:lnTo>
                <a:lnTo>
                  <a:pt x="78866" y="29210"/>
                </a:lnTo>
                <a:lnTo>
                  <a:pt x="75145" y="30479"/>
                </a:lnTo>
                <a:close/>
              </a:path>
              <a:path w="627379" h="490220">
                <a:moveTo>
                  <a:pt x="552030" y="30479"/>
                </a:moveTo>
                <a:lnTo>
                  <a:pt x="548309" y="29210"/>
                </a:lnTo>
                <a:lnTo>
                  <a:pt x="551332" y="29210"/>
                </a:lnTo>
                <a:lnTo>
                  <a:pt x="552030" y="30479"/>
                </a:lnTo>
                <a:close/>
              </a:path>
              <a:path w="627379" h="490220">
                <a:moveTo>
                  <a:pt x="55854" y="39370"/>
                </a:moveTo>
                <a:lnTo>
                  <a:pt x="56426" y="38100"/>
                </a:lnTo>
                <a:lnTo>
                  <a:pt x="57416" y="38100"/>
                </a:lnTo>
                <a:lnTo>
                  <a:pt x="55854" y="39370"/>
                </a:lnTo>
                <a:close/>
              </a:path>
              <a:path w="627379" h="490220">
                <a:moveTo>
                  <a:pt x="580555" y="46989"/>
                </a:moveTo>
                <a:lnTo>
                  <a:pt x="577888" y="44450"/>
                </a:lnTo>
                <a:lnTo>
                  <a:pt x="578396" y="44450"/>
                </a:lnTo>
                <a:lnTo>
                  <a:pt x="575602" y="41910"/>
                </a:lnTo>
                <a:lnTo>
                  <a:pt x="576122" y="41910"/>
                </a:lnTo>
                <a:lnTo>
                  <a:pt x="573214" y="40639"/>
                </a:lnTo>
                <a:lnTo>
                  <a:pt x="573773" y="40639"/>
                </a:lnTo>
                <a:lnTo>
                  <a:pt x="570750" y="38100"/>
                </a:lnTo>
                <a:lnTo>
                  <a:pt x="610810" y="38100"/>
                </a:lnTo>
                <a:lnTo>
                  <a:pt x="611657" y="39370"/>
                </a:lnTo>
                <a:lnTo>
                  <a:pt x="614032" y="43179"/>
                </a:lnTo>
                <a:lnTo>
                  <a:pt x="615497" y="45720"/>
                </a:lnTo>
                <a:lnTo>
                  <a:pt x="580072" y="45720"/>
                </a:lnTo>
                <a:lnTo>
                  <a:pt x="580555" y="46989"/>
                </a:lnTo>
                <a:close/>
              </a:path>
              <a:path w="627379" h="490220">
                <a:moveTo>
                  <a:pt x="46608" y="46989"/>
                </a:moveTo>
                <a:lnTo>
                  <a:pt x="47091" y="45720"/>
                </a:lnTo>
                <a:lnTo>
                  <a:pt x="47948" y="45720"/>
                </a:lnTo>
                <a:lnTo>
                  <a:pt x="46608" y="46989"/>
                </a:lnTo>
                <a:close/>
              </a:path>
              <a:path w="627379" h="490220">
                <a:moveTo>
                  <a:pt x="594994" y="69850"/>
                </a:moveTo>
                <a:lnTo>
                  <a:pt x="593623" y="66039"/>
                </a:lnTo>
                <a:lnTo>
                  <a:pt x="593890" y="66039"/>
                </a:lnTo>
                <a:lnTo>
                  <a:pt x="592353" y="63500"/>
                </a:lnTo>
                <a:lnTo>
                  <a:pt x="592658" y="63500"/>
                </a:lnTo>
                <a:lnTo>
                  <a:pt x="590956" y="60960"/>
                </a:lnTo>
                <a:lnTo>
                  <a:pt x="591286" y="60960"/>
                </a:lnTo>
                <a:lnTo>
                  <a:pt x="589432" y="58420"/>
                </a:lnTo>
                <a:lnTo>
                  <a:pt x="589787" y="58420"/>
                </a:lnTo>
                <a:lnTo>
                  <a:pt x="587781" y="55879"/>
                </a:lnTo>
                <a:lnTo>
                  <a:pt x="588175" y="55879"/>
                </a:lnTo>
                <a:lnTo>
                  <a:pt x="586028" y="53339"/>
                </a:lnTo>
                <a:lnTo>
                  <a:pt x="586435" y="53339"/>
                </a:lnTo>
                <a:lnTo>
                  <a:pt x="584149" y="50800"/>
                </a:lnTo>
                <a:lnTo>
                  <a:pt x="584580" y="50800"/>
                </a:lnTo>
                <a:lnTo>
                  <a:pt x="582167" y="48260"/>
                </a:lnTo>
                <a:lnTo>
                  <a:pt x="582625" y="48260"/>
                </a:lnTo>
                <a:lnTo>
                  <a:pt x="580072" y="45720"/>
                </a:lnTo>
                <a:lnTo>
                  <a:pt x="615497" y="45720"/>
                </a:lnTo>
                <a:lnTo>
                  <a:pt x="616229" y="46989"/>
                </a:lnTo>
                <a:lnTo>
                  <a:pt x="618248" y="50800"/>
                </a:lnTo>
                <a:lnTo>
                  <a:pt x="620077" y="54610"/>
                </a:lnTo>
                <a:lnTo>
                  <a:pt x="621703" y="59689"/>
                </a:lnTo>
                <a:lnTo>
                  <a:pt x="623138" y="63500"/>
                </a:lnTo>
                <a:lnTo>
                  <a:pt x="624370" y="67310"/>
                </a:lnTo>
                <a:lnTo>
                  <a:pt x="624627" y="68579"/>
                </a:lnTo>
                <a:lnTo>
                  <a:pt x="594753" y="68579"/>
                </a:lnTo>
                <a:lnTo>
                  <a:pt x="594994" y="69850"/>
                </a:lnTo>
                <a:close/>
              </a:path>
              <a:path w="627379" h="490220">
                <a:moveTo>
                  <a:pt x="32181" y="69850"/>
                </a:moveTo>
                <a:lnTo>
                  <a:pt x="32423" y="68579"/>
                </a:lnTo>
                <a:lnTo>
                  <a:pt x="32638" y="68579"/>
                </a:lnTo>
                <a:lnTo>
                  <a:pt x="32181" y="69850"/>
                </a:lnTo>
                <a:close/>
              </a:path>
              <a:path w="627379" h="490220">
                <a:moveTo>
                  <a:pt x="595960" y="72389"/>
                </a:moveTo>
                <a:lnTo>
                  <a:pt x="594753" y="68579"/>
                </a:lnTo>
                <a:lnTo>
                  <a:pt x="624627" y="68579"/>
                </a:lnTo>
                <a:lnTo>
                  <a:pt x="625141" y="71120"/>
                </a:lnTo>
                <a:lnTo>
                  <a:pt x="595756" y="71120"/>
                </a:lnTo>
                <a:lnTo>
                  <a:pt x="595960" y="72389"/>
                </a:lnTo>
                <a:close/>
              </a:path>
              <a:path w="627379" h="490220">
                <a:moveTo>
                  <a:pt x="31216" y="72389"/>
                </a:moveTo>
                <a:lnTo>
                  <a:pt x="31419" y="71120"/>
                </a:lnTo>
                <a:lnTo>
                  <a:pt x="31618" y="71120"/>
                </a:lnTo>
                <a:lnTo>
                  <a:pt x="31216" y="72389"/>
                </a:lnTo>
                <a:close/>
              </a:path>
              <a:path w="627379" h="490220">
                <a:moveTo>
                  <a:pt x="597471" y="78739"/>
                </a:moveTo>
                <a:lnTo>
                  <a:pt x="596607" y="74929"/>
                </a:lnTo>
                <a:lnTo>
                  <a:pt x="596785" y="74929"/>
                </a:lnTo>
                <a:lnTo>
                  <a:pt x="595756" y="71120"/>
                </a:lnTo>
                <a:lnTo>
                  <a:pt x="625141" y="71120"/>
                </a:lnTo>
                <a:lnTo>
                  <a:pt x="626198" y="76200"/>
                </a:lnTo>
                <a:lnTo>
                  <a:pt x="626344" y="77470"/>
                </a:lnTo>
                <a:lnTo>
                  <a:pt x="597331" y="77470"/>
                </a:lnTo>
                <a:lnTo>
                  <a:pt x="597471" y="78739"/>
                </a:lnTo>
                <a:close/>
              </a:path>
              <a:path w="627379" h="490220">
                <a:moveTo>
                  <a:pt x="29705" y="78739"/>
                </a:moveTo>
                <a:lnTo>
                  <a:pt x="29844" y="77470"/>
                </a:lnTo>
                <a:lnTo>
                  <a:pt x="29988" y="77470"/>
                </a:lnTo>
                <a:lnTo>
                  <a:pt x="29705" y="78739"/>
                </a:lnTo>
                <a:close/>
              </a:path>
              <a:path w="627379" h="490220">
                <a:moveTo>
                  <a:pt x="627164" y="87629"/>
                </a:moveTo>
                <a:lnTo>
                  <a:pt x="598614" y="87629"/>
                </a:lnTo>
                <a:lnTo>
                  <a:pt x="598576" y="86360"/>
                </a:lnTo>
                <a:lnTo>
                  <a:pt x="598309" y="83820"/>
                </a:lnTo>
                <a:lnTo>
                  <a:pt x="597890" y="81279"/>
                </a:lnTo>
                <a:lnTo>
                  <a:pt x="597331" y="77470"/>
                </a:lnTo>
                <a:lnTo>
                  <a:pt x="626344" y="77470"/>
                </a:lnTo>
                <a:lnTo>
                  <a:pt x="626783" y="81279"/>
                </a:lnTo>
                <a:lnTo>
                  <a:pt x="627040" y="85089"/>
                </a:lnTo>
                <a:lnTo>
                  <a:pt x="627164" y="87629"/>
                </a:lnTo>
                <a:close/>
              </a:path>
              <a:path w="627379" h="490220">
                <a:moveTo>
                  <a:pt x="28790" y="85089"/>
                </a:moveTo>
                <a:lnTo>
                  <a:pt x="28867" y="83820"/>
                </a:lnTo>
                <a:lnTo>
                  <a:pt x="28790" y="85089"/>
                </a:lnTo>
                <a:close/>
              </a:path>
              <a:path w="627379" h="490220">
                <a:moveTo>
                  <a:pt x="598385" y="85089"/>
                </a:moveTo>
                <a:lnTo>
                  <a:pt x="598220" y="83820"/>
                </a:lnTo>
                <a:lnTo>
                  <a:pt x="598385" y="85089"/>
                </a:lnTo>
                <a:close/>
              </a:path>
              <a:path w="627379" h="490220">
                <a:moveTo>
                  <a:pt x="28579" y="87418"/>
                </a:moveTo>
                <a:lnTo>
                  <a:pt x="28600" y="86360"/>
                </a:lnTo>
                <a:lnTo>
                  <a:pt x="28579" y="87418"/>
                </a:lnTo>
                <a:close/>
              </a:path>
              <a:path w="627379" h="490220">
                <a:moveTo>
                  <a:pt x="598597" y="87418"/>
                </a:moveTo>
                <a:lnTo>
                  <a:pt x="598512" y="86360"/>
                </a:lnTo>
                <a:lnTo>
                  <a:pt x="598597" y="87418"/>
                </a:lnTo>
                <a:close/>
              </a:path>
              <a:path w="627379" h="490220">
                <a:moveTo>
                  <a:pt x="28574" y="87629"/>
                </a:moveTo>
                <a:lnTo>
                  <a:pt x="28579" y="87418"/>
                </a:lnTo>
                <a:lnTo>
                  <a:pt x="28574" y="87629"/>
                </a:lnTo>
                <a:close/>
              </a:path>
              <a:path w="627379" h="490220">
                <a:moveTo>
                  <a:pt x="627240" y="91439"/>
                </a:moveTo>
                <a:lnTo>
                  <a:pt x="598677" y="91439"/>
                </a:lnTo>
                <a:lnTo>
                  <a:pt x="598597" y="87418"/>
                </a:lnTo>
                <a:lnTo>
                  <a:pt x="598614" y="87629"/>
                </a:lnTo>
                <a:lnTo>
                  <a:pt x="627164" y="87629"/>
                </a:lnTo>
                <a:lnTo>
                  <a:pt x="627240" y="91439"/>
                </a:lnTo>
                <a:close/>
              </a:path>
              <a:path w="627379" h="490220">
                <a:moveTo>
                  <a:pt x="28498" y="91439"/>
                </a:moveTo>
                <a:lnTo>
                  <a:pt x="28498" y="90170"/>
                </a:lnTo>
                <a:lnTo>
                  <a:pt x="28498" y="91439"/>
                </a:lnTo>
                <a:close/>
              </a:path>
              <a:path w="627379" h="490220">
                <a:moveTo>
                  <a:pt x="598665" y="90804"/>
                </a:moveTo>
                <a:lnTo>
                  <a:pt x="598652" y="90170"/>
                </a:lnTo>
                <a:lnTo>
                  <a:pt x="598665" y="90804"/>
                </a:lnTo>
                <a:close/>
              </a:path>
              <a:path w="627379" h="490220">
                <a:moveTo>
                  <a:pt x="627240" y="398779"/>
                </a:moveTo>
                <a:lnTo>
                  <a:pt x="598665" y="398779"/>
                </a:lnTo>
                <a:lnTo>
                  <a:pt x="598677" y="397510"/>
                </a:lnTo>
                <a:lnTo>
                  <a:pt x="598665" y="90804"/>
                </a:lnTo>
                <a:lnTo>
                  <a:pt x="598677" y="91439"/>
                </a:lnTo>
                <a:lnTo>
                  <a:pt x="627240" y="91439"/>
                </a:lnTo>
                <a:lnTo>
                  <a:pt x="627240" y="398779"/>
                </a:lnTo>
                <a:close/>
              </a:path>
              <a:path w="627379" h="490220">
                <a:moveTo>
                  <a:pt x="28524" y="398779"/>
                </a:moveTo>
                <a:lnTo>
                  <a:pt x="28498" y="397510"/>
                </a:lnTo>
                <a:lnTo>
                  <a:pt x="28524" y="398779"/>
                </a:lnTo>
                <a:close/>
              </a:path>
              <a:path w="627379" h="490220">
                <a:moveTo>
                  <a:pt x="598665" y="398145"/>
                </a:moveTo>
                <a:lnTo>
                  <a:pt x="598665" y="397510"/>
                </a:lnTo>
                <a:lnTo>
                  <a:pt x="598665" y="398145"/>
                </a:lnTo>
                <a:close/>
              </a:path>
              <a:path w="627379" h="490220">
                <a:moveTo>
                  <a:pt x="627125" y="402589"/>
                </a:moveTo>
                <a:lnTo>
                  <a:pt x="598576" y="402589"/>
                </a:lnTo>
                <a:lnTo>
                  <a:pt x="598665" y="398145"/>
                </a:lnTo>
                <a:lnTo>
                  <a:pt x="598665" y="398779"/>
                </a:lnTo>
                <a:lnTo>
                  <a:pt x="627240" y="398779"/>
                </a:lnTo>
                <a:lnTo>
                  <a:pt x="627125" y="402589"/>
                </a:lnTo>
                <a:close/>
              </a:path>
              <a:path w="627379" h="490220">
                <a:moveTo>
                  <a:pt x="598597" y="401531"/>
                </a:moveTo>
                <a:lnTo>
                  <a:pt x="598601" y="401320"/>
                </a:lnTo>
                <a:lnTo>
                  <a:pt x="598597" y="401531"/>
                </a:lnTo>
                <a:close/>
              </a:path>
              <a:path w="627379" h="490220">
                <a:moveTo>
                  <a:pt x="28663" y="402589"/>
                </a:moveTo>
                <a:lnTo>
                  <a:pt x="28579" y="401531"/>
                </a:lnTo>
                <a:lnTo>
                  <a:pt x="28663" y="402589"/>
                </a:lnTo>
                <a:close/>
              </a:path>
              <a:path w="627379" h="490220">
                <a:moveTo>
                  <a:pt x="626954" y="405129"/>
                </a:moveTo>
                <a:lnTo>
                  <a:pt x="598309" y="405129"/>
                </a:lnTo>
                <a:lnTo>
                  <a:pt x="598597" y="401531"/>
                </a:lnTo>
                <a:lnTo>
                  <a:pt x="598576" y="402589"/>
                </a:lnTo>
                <a:lnTo>
                  <a:pt x="627125" y="402589"/>
                </a:lnTo>
                <a:lnTo>
                  <a:pt x="626954" y="405129"/>
                </a:lnTo>
                <a:close/>
              </a:path>
              <a:path w="627379" h="490220">
                <a:moveTo>
                  <a:pt x="28951" y="405129"/>
                </a:moveTo>
                <a:lnTo>
                  <a:pt x="28790" y="403860"/>
                </a:lnTo>
                <a:lnTo>
                  <a:pt x="28951" y="405129"/>
                </a:lnTo>
                <a:close/>
              </a:path>
              <a:path w="627379" h="490220">
                <a:moveTo>
                  <a:pt x="626344" y="411479"/>
                </a:moveTo>
                <a:lnTo>
                  <a:pt x="597331" y="411479"/>
                </a:lnTo>
                <a:lnTo>
                  <a:pt x="598004" y="407670"/>
                </a:lnTo>
                <a:lnTo>
                  <a:pt x="598385" y="403860"/>
                </a:lnTo>
                <a:lnTo>
                  <a:pt x="598309" y="405129"/>
                </a:lnTo>
                <a:lnTo>
                  <a:pt x="626954" y="405129"/>
                </a:lnTo>
                <a:lnTo>
                  <a:pt x="626783" y="407670"/>
                </a:lnTo>
                <a:lnTo>
                  <a:pt x="626344" y="411479"/>
                </a:lnTo>
                <a:close/>
              </a:path>
              <a:path w="627379" h="490220">
                <a:moveTo>
                  <a:pt x="29988" y="411479"/>
                </a:moveTo>
                <a:lnTo>
                  <a:pt x="29844" y="411479"/>
                </a:lnTo>
                <a:lnTo>
                  <a:pt x="29705" y="410210"/>
                </a:lnTo>
                <a:lnTo>
                  <a:pt x="29988" y="411479"/>
                </a:lnTo>
                <a:close/>
              </a:path>
              <a:path w="627379" h="490220">
                <a:moveTo>
                  <a:pt x="625141" y="417829"/>
                </a:moveTo>
                <a:lnTo>
                  <a:pt x="595756" y="417829"/>
                </a:lnTo>
                <a:lnTo>
                  <a:pt x="596785" y="414020"/>
                </a:lnTo>
                <a:lnTo>
                  <a:pt x="596607" y="414020"/>
                </a:lnTo>
                <a:lnTo>
                  <a:pt x="597471" y="410210"/>
                </a:lnTo>
                <a:lnTo>
                  <a:pt x="597331" y="411479"/>
                </a:lnTo>
                <a:lnTo>
                  <a:pt x="626344" y="411479"/>
                </a:lnTo>
                <a:lnTo>
                  <a:pt x="626198" y="412750"/>
                </a:lnTo>
                <a:lnTo>
                  <a:pt x="625141" y="417829"/>
                </a:lnTo>
                <a:close/>
              </a:path>
              <a:path w="627379" h="490220">
                <a:moveTo>
                  <a:pt x="31618" y="417829"/>
                </a:moveTo>
                <a:lnTo>
                  <a:pt x="31419" y="417829"/>
                </a:lnTo>
                <a:lnTo>
                  <a:pt x="31216" y="416560"/>
                </a:lnTo>
                <a:lnTo>
                  <a:pt x="31618" y="417829"/>
                </a:lnTo>
                <a:close/>
              </a:path>
              <a:path w="627379" h="490220">
                <a:moveTo>
                  <a:pt x="624627" y="420370"/>
                </a:moveTo>
                <a:lnTo>
                  <a:pt x="594753" y="420370"/>
                </a:lnTo>
                <a:lnTo>
                  <a:pt x="595960" y="416560"/>
                </a:lnTo>
                <a:lnTo>
                  <a:pt x="595756" y="417829"/>
                </a:lnTo>
                <a:lnTo>
                  <a:pt x="625141" y="417829"/>
                </a:lnTo>
                <a:lnTo>
                  <a:pt x="624627" y="420370"/>
                </a:lnTo>
                <a:close/>
              </a:path>
              <a:path w="627379" h="490220">
                <a:moveTo>
                  <a:pt x="32638" y="420370"/>
                </a:moveTo>
                <a:lnTo>
                  <a:pt x="32423" y="420370"/>
                </a:lnTo>
                <a:lnTo>
                  <a:pt x="32181" y="419100"/>
                </a:lnTo>
                <a:lnTo>
                  <a:pt x="32638" y="420370"/>
                </a:lnTo>
                <a:close/>
              </a:path>
              <a:path w="627379" h="490220">
                <a:moveTo>
                  <a:pt x="615497" y="443229"/>
                </a:moveTo>
                <a:lnTo>
                  <a:pt x="580072" y="443229"/>
                </a:lnTo>
                <a:lnTo>
                  <a:pt x="582625" y="440689"/>
                </a:lnTo>
                <a:lnTo>
                  <a:pt x="582167" y="440689"/>
                </a:lnTo>
                <a:lnTo>
                  <a:pt x="584580" y="438150"/>
                </a:lnTo>
                <a:lnTo>
                  <a:pt x="584149" y="438150"/>
                </a:lnTo>
                <a:lnTo>
                  <a:pt x="586435" y="435610"/>
                </a:lnTo>
                <a:lnTo>
                  <a:pt x="586028" y="435610"/>
                </a:lnTo>
                <a:lnTo>
                  <a:pt x="588175" y="433070"/>
                </a:lnTo>
                <a:lnTo>
                  <a:pt x="587781" y="433070"/>
                </a:lnTo>
                <a:lnTo>
                  <a:pt x="589787" y="430529"/>
                </a:lnTo>
                <a:lnTo>
                  <a:pt x="589432" y="430529"/>
                </a:lnTo>
                <a:lnTo>
                  <a:pt x="591286" y="427989"/>
                </a:lnTo>
                <a:lnTo>
                  <a:pt x="590956" y="427989"/>
                </a:lnTo>
                <a:lnTo>
                  <a:pt x="592658" y="425450"/>
                </a:lnTo>
                <a:lnTo>
                  <a:pt x="592353" y="425450"/>
                </a:lnTo>
                <a:lnTo>
                  <a:pt x="593890" y="422910"/>
                </a:lnTo>
                <a:lnTo>
                  <a:pt x="593623" y="422910"/>
                </a:lnTo>
                <a:lnTo>
                  <a:pt x="594994" y="419100"/>
                </a:lnTo>
                <a:lnTo>
                  <a:pt x="594753" y="420370"/>
                </a:lnTo>
                <a:lnTo>
                  <a:pt x="624627" y="420370"/>
                </a:lnTo>
                <a:lnTo>
                  <a:pt x="624370" y="421639"/>
                </a:lnTo>
                <a:lnTo>
                  <a:pt x="623138" y="425450"/>
                </a:lnTo>
                <a:lnTo>
                  <a:pt x="621703" y="429260"/>
                </a:lnTo>
                <a:lnTo>
                  <a:pt x="620077" y="434339"/>
                </a:lnTo>
                <a:lnTo>
                  <a:pt x="618248" y="438150"/>
                </a:lnTo>
                <a:lnTo>
                  <a:pt x="616229" y="441960"/>
                </a:lnTo>
                <a:lnTo>
                  <a:pt x="615497" y="443229"/>
                </a:lnTo>
                <a:close/>
              </a:path>
              <a:path w="627379" h="490220">
                <a:moveTo>
                  <a:pt x="47948" y="443229"/>
                </a:moveTo>
                <a:lnTo>
                  <a:pt x="47091" y="443229"/>
                </a:lnTo>
                <a:lnTo>
                  <a:pt x="46608" y="441960"/>
                </a:lnTo>
                <a:lnTo>
                  <a:pt x="47948" y="443229"/>
                </a:lnTo>
                <a:close/>
              </a:path>
              <a:path w="627379" h="490220">
                <a:moveTo>
                  <a:pt x="610810" y="450850"/>
                </a:moveTo>
                <a:lnTo>
                  <a:pt x="570750" y="450850"/>
                </a:lnTo>
                <a:lnTo>
                  <a:pt x="573773" y="448310"/>
                </a:lnTo>
                <a:lnTo>
                  <a:pt x="573214" y="448310"/>
                </a:lnTo>
                <a:lnTo>
                  <a:pt x="576122" y="447039"/>
                </a:lnTo>
                <a:lnTo>
                  <a:pt x="575602" y="447039"/>
                </a:lnTo>
                <a:lnTo>
                  <a:pt x="578396" y="444500"/>
                </a:lnTo>
                <a:lnTo>
                  <a:pt x="577888" y="444500"/>
                </a:lnTo>
                <a:lnTo>
                  <a:pt x="580555" y="441960"/>
                </a:lnTo>
                <a:lnTo>
                  <a:pt x="580072" y="443229"/>
                </a:lnTo>
                <a:lnTo>
                  <a:pt x="615497" y="443229"/>
                </a:lnTo>
                <a:lnTo>
                  <a:pt x="614032" y="445770"/>
                </a:lnTo>
                <a:lnTo>
                  <a:pt x="611657" y="449579"/>
                </a:lnTo>
                <a:lnTo>
                  <a:pt x="610810" y="450850"/>
                </a:lnTo>
                <a:close/>
              </a:path>
              <a:path w="627379" h="490220">
                <a:moveTo>
                  <a:pt x="57416" y="450850"/>
                </a:moveTo>
                <a:lnTo>
                  <a:pt x="56426" y="450850"/>
                </a:lnTo>
                <a:lnTo>
                  <a:pt x="55854" y="449579"/>
                </a:lnTo>
                <a:lnTo>
                  <a:pt x="57416" y="450850"/>
                </a:lnTo>
                <a:close/>
              </a:path>
              <a:path w="627379" h="490220">
                <a:moveTo>
                  <a:pt x="602030" y="461010"/>
                </a:moveTo>
                <a:lnTo>
                  <a:pt x="542074" y="461010"/>
                </a:lnTo>
                <a:lnTo>
                  <a:pt x="545922" y="459739"/>
                </a:lnTo>
                <a:lnTo>
                  <a:pt x="551332" y="459739"/>
                </a:lnTo>
                <a:lnTo>
                  <a:pt x="554989" y="458470"/>
                </a:lnTo>
                <a:lnTo>
                  <a:pt x="554316" y="458470"/>
                </a:lnTo>
                <a:lnTo>
                  <a:pt x="557885" y="457200"/>
                </a:lnTo>
                <a:lnTo>
                  <a:pt x="557225" y="457200"/>
                </a:lnTo>
                <a:lnTo>
                  <a:pt x="560717" y="455929"/>
                </a:lnTo>
                <a:lnTo>
                  <a:pt x="560069" y="455929"/>
                </a:lnTo>
                <a:lnTo>
                  <a:pt x="563486" y="454660"/>
                </a:lnTo>
                <a:lnTo>
                  <a:pt x="562851" y="454660"/>
                </a:lnTo>
                <a:lnTo>
                  <a:pt x="566178" y="453389"/>
                </a:lnTo>
                <a:lnTo>
                  <a:pt x="565569" y="453389"/>
                </a:lnTo>
                <a:lnTo>
                  <a:pt x="568782" y="452120"/>
                </a:lnTo>
                <a:lnTo>
                  <a:pt x="568197" y="452120"/>
                </a:lnTo>
                <a:lnTo>
                  <a:pt x="571322" y="449579"/>
                </a:lnTo>
                <a:lnTo>
                  <a:pt x="570750" y="450850"/>
                </a:lnTo>
                <a:lnTo>
                  <a:pt x="610810" y="450850"/>
                </a:lnTo>
                <a:lnTo>
                  <a:pt x="609117" y="453389"/>
                </a:lnTo>
                <a:lnTo>
                  <a:pt x="606412" y="455929"/>
                </a:lnTo>
                <a:lnTo>
                  <a:pt x="603542" y="459739"/>
                </a:lnTo>
                <a:lnTo>
                  <a:pt x="602030" y="461010"/>
                </a:lnTo>
                <a:close/>
              </a:path>
              <a:path w="627379" h="490220">
                <a:moveTo>
                  <a:pt x="78866" y="459739"/>
                </a:moveTo>
                <a:lnTo>
                  <a:pt x="75831" y="459739"/>
                </a:lnTo>
                <a:lnTo>
                  <a:pt x="75145" y="458470"/>
                </a:lnTo>
                <a:lnTo>
                  <a:pt x="78866" y="459739"/>
                </a:lnTo>
                <a:close/>
              </a:path>
              <a:path w="627379" h="490220">
                <a:moveTo>
                  <a:pt x="551332" y="459739"/>
                </a:moveTo>
                <a:lnTo>
                  <a:pt x="548309" y="459739"/>
                </a:lnTo>
                <a:lnTo>
                  <a:pt x="552030" y="458470"/>
                </a:lnTo>
                <a:lnTo>
                  <a:pt x="551332" y="459739"/>
                </a:lnTo>
                <a:close/>
              </a:path>
              <a:path w="627379" h="490220">
                <a:moveTo>
                  <a:pt x="536193" y="490220"/>
                </a:moveTo>
                <a:lnTo>
                  <a:pt x="90982" y="490220"/>
                </a:lnTo>
                <a:lnTo>
                  <a:pt x="86486" y="488950"/>
                </a:lnTo>
                <a:lnTo>
                  <a:pt x="540689" y="488950"/>
                </a:lnTo>
                <a:lnTo>
                  <a:pt x="536193" y="49022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6646" y="3159556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368" y="0"/>
                </a:lnTo>
              </a:path>
            </a:pathLst>
          </a:custGeom>
          <a:ln w="1926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147141" y="3119793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72209" y="2609875"/>
            <a:ext cx="22097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8305" y="3158744"/>
            <a:ext cx="22097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4365" y="2854947"/>
            <a:ext cx="47434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3050" spc="254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42857" sz="2625" spc="15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42857" sz="262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3499" y="2854947"/>
            <a:ext cx="479933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82975" algn="l"/>
              </a:tabLst>
            </a:pPr>
            <a:r>
              <a:rPr dirty="0" sz="3050" spc="15">
                <a:solidFill>
                  <a:srgbClr val="FF0000"/>
                </a:solidFill>
                <a:latin typeface="微软雅黑"/>
                <a:cs typeface="微软雅黑"/>
              </a:rPr>
              <a:t>位移和时间的关</a:t>
            </a:r>
            <a:r>
              <a:rPr dirty="0" sz="3050" spc="20">
                <a:solidFill>
                  <a:srgbClr val="FF0000"/>
                </a:solidFill>
                <a:latin typeface="微软雅黑"/>
                <a:cs typeface="微软雅黑"/>
              </a:rPr>
              <a:t>系	</a:t>
            </a:r>
            <a:r>
              <a:rPr dirty="0" sz="3050" spc="5" i="1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dirty="0" sz="3050" spc="1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305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50" spc="10" i="1">
                <a:solidFill>
                  <a:srgbClr val="FF0000"/>
                </a:solidFill>
                <a:latin typeface="Book Antiqua"/>
                <a:cs typeface="Book Antiqua"/>
              </a:rPr>
              <a:t>v </a:t>
            </a:r>
            <a:r>
              <a:rPr dirty="0" sz="3050" spc="5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3050" spc="-4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050" spc="1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531" y="2452369"/>
            <a:ext cx="14414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884068" y="1561452"/>
            <a:ext cx="3462654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225" b="0">
                <a:solidFill>
                  <a:srgbClr val="FF0000"/>
                </a:solidFill>
                <a:latin typeface="微软雅黑"/>
                <a:cs typeface="微软雅黑"/>
              </a:rPr>
              <a:t>根据匀变速直线运</a:t>
            </a:r>
            <a:r>
              <a:rPr dirty="0" sz="3200" spc="25" b="0">
                <a:solidFill>
                  <a:srgbClr val="FF0000"/>
                </a:solidFill>
                <a:latin typeface="微软雅黑"/>
                <a:cs typeface="微软雅黑"/>
              </a:rPr>
              <a:t>动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72244" y="2174227"/>
            <a:ext cx="514604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551680" algn="l"/>
              </a:tabLst>
            </a:pPr>
            <a:r>
              <a:rPr dirty="0" sz="3200" spc="-225">
                <a:solidFill>
                  <a:srgbClr val="FF0000"/>
                </a:solidFill>
                <a:latin typeface="微软雅黑"/>
                <a:cs typeface="微软雅黑"/>
              </a:rPr>
              <a:t>速度和时间的关</a:t>
            </a:r>
            <a:r>
              <a:rPr dirty="0" sz="3200" spc="-505">
                <a:solidFill>
                  <a:srgbClr val="FF0000"/>
                </a:solidFill>
                <a:latin typeface="微软雅黑"/>
                <a:cs typeface="微软雅黑"/>
              </a:rPr>
              <a:t>系         </a:t>
            </a:r>
            <a:r>
              <a:rPr dirty="0" sz="3200" spc="-455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dirty="0" sz="3200" spc="1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sz="3200" spc="-225" i="1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dirty="0" sz="3200" spc="10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3200" spc="-1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10" i="1">
                <a:solidFill>
                  <a:srgbClr val="FF0000"/>
                </a:solidFill>
                <a:latin typeface="Book Antiqua"/>
                <a:cs typeface="Book Antiqua"/>
              </a:rPr>
              <a:t>v	</a:t>
            </a:r>
            <a:r>
              <a:rPr dirty="0" sz="3200" spc="10">
                <a:solidFill>
                  <a:srgbClr val="FF0000"/>
                </a:solidFill>
                <a:latin typeface="Symbol"/>
                <a:cs typeface="Symbol"/>
              </a:rPr>
              <a:t></a:t>
            </a:r>
            <a:r>
              <a:rPr dirty="0" sz="3200" spc="-459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5" i="1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144889" y="2523832"/>
            <a:ext cx="935990" cy="0"/>
          </a:xfrm>
          <a:custGeom>
            <a:avLst/>
            <a:gdLst/>
            <a:ahLst/>
            <a:cxnLst/>
            <a:rect l="l" t="t" r="r" b="b"/>
            <a:pathLst>
              <a:path w="935990" h="0">
                <a:moveTo>
                  <a:pt x="0" y="0"/>
                </a:moveTo>
                <a:lnTo>
                  <a:pt x="935405" y="0"/>
                </a:lnTo>
              </a:path>
            </a:pathLst>
          </a:custGeom>
          <a:ln w="196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503117" y="2527198"/>
            <a:ext cx="22796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150" spc="15" i="1">
                <a:latin typeface="Times New Roman"/>
                <a:cs typeface="Times New Roman"/>
              </a:rPr>
              <a:t>a</a:t>
            </a:r>
            <a:endParaRPr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6015" y="1948408"/>
            <a:ext cx="1437005" cy="5111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6155" sz="4725" spc="15" i="1">
                <a:latin typeface="Times New Roman"/>
                <a:cs typeface="Times New Roman"/>
              </a:rPr>
              <a:t>t </a:t>
            </a:r>
            <a:r>
              <a:rPr dirty="0" baseline="-36155" sz="4725" spc="30">
                <a:latin typeface="Symbol"/>
                <a:cs typeface="Symbol"/>
              </a:rPr>
              <a:t></a:t>
            </a:r>
            <a:r>
              <a:rPr dirty="0" baseline="-36155" sz="4725" spc="30">
                <a:latin typeface="Times New Roman"/>
                <a:cs typeface="Times New Roman"/>
              </a:rPr>
              <a:t> </a:t>
            </a:r>
            <a:r>
              <a:rPr dirty="0" sz="3150" spc="15" i="1">
                <a:latin typeface="Book Antiqua"/>
                <a:cs typeface="Book Antiqua"/>
              </a:rPr>
              <a:t>v </a:t>
            </a:r>
            <a:r>
              <a:rPr dirty="0" sz="3150" spc="20">
                <a:latin typeface="Symbol"/>
                <a:cs typeface="Symbol"/>
              </a:rPr>
              <a:t></a:t>
            </a:r>
            <a:r>
              <a:rPr dirty="0" sz="3150" spc="-600">
                <a:latin typeface="Times New Roman"/>
                <a:cs typeface="Times New Roman"/>
              </a:rPr>
              <a:t> </a:t>
            </a:r>
            <a:r>
              <a:rPr dirty="0" sz="3150" spc="-30" i="1">
                <a:latin typeface="Book Antiqua"/>
                <a:cs typeface="Book Antiqua"/>
              </a:rPr>
              <a:t>v</a:t>
            </a:r>
            <a:r>
              <a:rPr dirty="0" baseline="-25525" sz="2775" spc="-44">
                <a:latin typeface="Times New Roman"/>
                <a:cs typeface="Times New Roman"/>
              </a:rPr>
              <a:t>0</a:t>
            </a:r>
            <a:endParaRPr baseline="-25525" sz="277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34799" y="4128020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385" y="0"/>
                </a:lnTo>
              </a:path>
            </a:pathLst>
          </a:custGeom>
          <a:ln w="1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878338" y="4090314"/>
            <a:ext cx="131445" cy="279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91063" y="3527374"/>
            <a:ext cx="722630" cy="106426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u="heavy" sz="2850" spc="15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 </a:t>
            </a:r>
            <a:r>
              <a:rPr dirty="0" u="heavy" sz="2850" spc="1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heavy" sz="2850" spc="-50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50" spc="15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endParaRPr sz="2850">
              <a:latin typeface="Book Antiqua"/>
              <a:cs typeface="Book Antiqua"/>
            </a:endParaRPr>
          </a:p>
          <a:p>
            <a:pPr marL="334645">
              <a:lnSpc>
                <a:spcPct val="100000"/>
              </a:lnSpc>
              <a:spcBef>
                <a:spcPts val="670"/>
              </a:spcBef>
            </a:pPr>
            <a:r>
              <a:rPr dirty="0" sz="2850" spc="15" i="1"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89004" y="3841839"/>
            <a:ext cx="2584450" cy="74993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2835"/>
              </a:lnSpc>
              <a:spcBef>
                <a:spcPts val="130"/>
              </a:spcBef>
              <a:tabLst>
                <a:tab pos="1969770" algn="l"/>
                <a:tab pos="2153285" algn="l"/>
              </a:tabLst>
            </a:pPr>
            <a:r>
              <a:rPr dirty="0" baseline="37037" sz="2475" spc="7">
                <a:latin typeface="Times New Roman"/>
                <a:cs typeface="Times New Roman"/>
              </a:rPr>
              <a:t>0 </a:t>
            </a:r>
            <a:r>
              <a:rPr dirty="0" sz="2850" spc="10">
                <a:latin typeface="Times New Roman"/>
                <a:cs typeface="Times New Roman"/>
              </a:rPr>
              <a:t>) </a:t>
            </a:r>
            <a:r>
              <a:rPr dirty="0" sz="2850" spc="15">
                <a:latin typeface="Symbol"/>
                <a:cs typeface="Symbol"/>
              </a:rPr>
              <a:t></a:t>
            </a:r>
            <a:r>
              <a:rPr dirty="0" sz="2850" spc="15">
                <a:latin typeface="Times New Roman"/>
                <a:cs typeface="Times New Roman"/>
              </a:rPr>
              <a:t> </a:t>
            </a:r>
            <a:r>
              <a:rPr dirty="0" baseline="35087" sz="4275" spc="22">
                <a:latin typeface="Times New Roman"/>
                <a:cs typeface="Times New Roman"/>
              </a:rPr>
              <a:t>1 </a:t>
            </a:r>
            <a:r>
              <a:rPr dirty="0" sz="2850" spc="15" i="1">
                <a:latin typeface="Times New Roman"/>
                <a:cs typeface="Times New Roman"/>
              </a:rPr>
              <a:t>a</a:t>
            </a:r>
            <a:r>
              <a:rPr dirty="0" sz="2850" spc="-560" i="1">
                <a:latin typeface="Times New Roman"/>
                <a:cs typeface="Times New Roman"/>
              </a:rPr>
              <a:t> </a:t>
            </a:r>
            <a:r>
              <a:rPr dirty="0" sz="2850" spc="-844">
                <a:latin typeface="Symbol"/>
                <a:cs typeface="Symbol"/>
              </a:rPr>
              <a:t></a:t>
            </a:r>
            <a:r>
              <a:rPr dirty="0" sz="2850" spc="-395">
                <a:latin typeface="Times New Roman"/>
                <a:cs typeface="Times New Roman"/>
              </a:rPr>
              <a:t> </a:t>
            </a:r>
            <a:r>
              <a:rPr dirty="0" sz="2850" spc="145">
                <a:latin typeface="Times New Roman"/>
                <a:cs typeface="Times New Roman"/>
              </a:rPr>
              <a:t>(</a:t>
            </a:r>
            <a:r>
              <a:rPr dirty="0" u="heavy" baseline="21442" sz="4275" spc="21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baseline="36062" sz="4275" spc="-1492" i="1">
                <a:latin typeface="Book Antiqua"/>
                <a:cs typeface="Book Antiqua"/>
              </a:rPr>
              <a:t>v</a:t>
            </a:r>
            <a:r>
              <a:rPr dirty="0" baseline="36062" sz="4275" spc="-1492">
                <a:latin typeface="Symbol"/>
                <a:cs typeface="Symbol"/>
              </a:rPr>
              <a:t></a:t>
            </a:r>
            <a:r>
              <a:rPr dirty="0" baseline="36062" sz="4275" spc="-1492" i="1">
                <a:latin typeface="Book Antiqua"/>
                <a:cs typeface="Book Antiqua"/>
              </a:rPr>
              <a:t>v		</a:t>
            </a:r>
            <a:r>
              <a:rPr dirty="0" u="heavy" baseline="37037" sz="2475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baseline="37037" sz="2475" spc="150">
                <a:latin typeface="Times New Roman"/>
                <a:cs typeface="Times New Roman"/>
              </a:rPr>
              <a:t> </a:t>
            </a:r>
            <a:r>
              <a:rPr dirty="0" sz="2850" spc="65">
                <a:latin typeface="Times New Roman"/>
                <a:cs typeface="Times New Roman"/>
              </a:rPr>
              <a:t>)</a:t>
            </a:r>
            <a:r>
              <a:rPr dirty="0" baseline="43771" sz="2475" spc="97">
                <a:latin typeface="Times New Roman"/>
                <a:cs typeface="Times New Roman"/>
              </a:rPr>
              <a:t>2</a:t>
            </a:r>
            <a:endParaRPr baseline="43771" sz="2475">
              <a:latin typeface="Times New Roman"/>
              <a:cs typeface="Times New Roman"/>
            </a:endParaRPr>
          </a:p>
          <a:p>
            <a:pPr marL="668655">
              <a:lnSpc>
                <a:spcPts val="2835"/>
              </a:lnSpc>
              <a:tabLst>
                <a:tab pos="1778000" algn="l"/>
              </a:tabLst>
            </a:pPr>
            <a:r>
              <a:rPr dirty="0" sz="2850" spc="15">
                <a:latin typeface="Times New Roman"/>
                <a:cs typeface="Times New Roman"/>
              </a:rPr>
              <a:t>2	</a:t>
            </a:r>
            <a:r>
              <a:rPr dirty="0" sz="2850" spc="15" i="1"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51797" y="3841839"/>
            <a:ext cx="102108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85825" algn="l"/>
              </a:tabLst>
            </a:pPr>
            <a:r>
              <a:rPr dirty="0" sz="2850" spc="10" i="1">
                <a:latin typeface="Times New Roman"/>
                <a:cs typeface="Times New Roman"/>
              </a:rPr>
              <a:t>x</a:t>
            </a:r>
            <a:r>
              <a:rPr dirty="0" sz="2850" spc="-10" i="1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>
                <a:latin typeface="Times New Roman"/>
                <a:cs typeface="Times New Roman"/>
              </a:rPr>
              <a:t> </a:t>
            </a:r>
            <a:r>
              <a:rPr dirty="0" sz="2850" spc="15" i="1">
                <a:latin typeface="Book Antiqua"/>
                <a:cs typeface="Book Antiqua"/>
              </a:rPr>
              <a:t>v</a:t>
            </a:r>
            <a:r>
              <a:rPr dirty="0" sz="2850" i="1">
                <a:latin typeface="Book Antiqua"/>
                <a:cs typeface="Book Antiqua"/>
              </a:rPr>
              <a:t>	</a:t>
            </a:r>
            <a:r>
              <a:rPr dirty="0" sz="2850" spc="10">
                <a:latin typeface="Times New Roman"/>
                <a:cs typeface="Times New Roman"/>
              </a:rPr>
              <a:t>(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15109" y="4095889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4" h="0">
                <a:moveTo>
                  <a:pt x="0" y="0"/>
                </a:moveTo>
                <a:lnTo>
                  <a:pt x="1054379" y="0"/>
                </a:lnTo>
              </a:path>
            </a:pathLst>
          </a:custGeom>
          <a:ln w="1809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797950" y="3566363"/>
            <a:ext cx="131445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84234" y="3824160"/>
            <a:ext cx="131445" cy="2794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43696" y="4095089"/>
            <a:ext cx="39751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60">
                <a:latin typeface="Times New Roman"/>
                <a:cs typeface="Times New Roman"/>
              </a:rPr>
              <a:t>2</a:t>
            </a:r>
            <a:r>
              <a:rPr dirty="0" sz="2850" spc="15" i="1"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10691" y="3412058"/>
            <a:ext cx="6489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61403" sz="4275" spc="22">
                <a:latin typeface="Symbol"/>
                <a:cs typeface="Symbol"/>
              </a:rPr>
              <a:t></a:t>
            </a:r>
            <a:r>
              <a:rPr dirty="0" baseline="-61403" sz="4275" spc="202">
                <a:latin typeface="Times New Roman"/>
                <a:cs typeface="Times New Roman"/>
              </a:rPr>
              <a:t> </a:t>
            </a:r>
            <a:r>
              <a:rPr dirty="0" baseline="-25341" sz="4275" spc="97" i="1">
                <a:latin typeface="Book Antiqua"/>
                <a:cs typeface="Book Antiqua"/>
              </a:rPr>
              <a:t>v</a:t>
            </a:r>
            <a:r>
              <a:rPr dirty="0" sz="1650" spc="6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32355" y="3575685"/>
            <a:ext cx="476884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0670" indent="-267970">
              <a:lnSpc>
                <a:spcPct val="100000"/>
              </a:lnSpc>
              <a:spcBef>
                <a:spcPts val="130"/>
              </a:spcBef>
              <a:buFont typeface="Symbol"/>
              <a:buChar char=""/>
              <a:tabLst>
                <a:tab pos="281305" algn="l"/>
              </a:tabLst>
            </a:pPr>
            <a:r>
              <a:rPr dirty="0" sz="2850" spc="15" i="1">
                <a:latin typeface="Book Antiqua"/>
                <a:cs typeface="Book Antiqua"/>
              </a:rPr>
              <a:t>v</a:t>
            </a:r>
            <a:endParaRPr sz="285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60976" y="4806696"/>
            <a:ext cx="2176780" cy="615950"/>
          </a:xfrm>
          <a:custGeom>
            <a:avLst/>
            <a:gdLst/>
            <a:ahLst/>
            <a:cxnLst/>
            <a:rect l="l" t="t" r="r" b="b"/>
            <a:pathLst>
              <a:path w="2176779" h="615950">
                <a:moveTo>
                  <a:pt x="0" y="0"/>
                </a:moveTo>
                <a:lnTo>
                  <a:pt x="2176272" y="0"/>
                </a:lnTo>
                <a:lnTo>
                  <a:pt x="2176272" y="615696"/>
                </a:lnTo>
                <a:lnTo>
                  <a:pt x="0" y="615696"/>
                </a:lnTo>
                <a:lnTo>
                  <a:pt x="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36121" y="4816792"/>
            <a:ext cx="1257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750369" y="4816792"/>
            <a:ext cx="1257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34430" y="5091341"/>
            <a:ext cx="1257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26012" y="4826457"/>
            <a:ext cx="205168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426720" algn="l"/>
                <a:tab pos="1165860" algn="l"/>
              </a:tabLst>
            </a:pP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</a:t>
            </a:r>
            <a:r>
              <a:rPr dirty="0" sz="3050" spc="-190">
                <a:latin typeface="Times New Roman"/>
                <a:cs typeface="Times New Roman"/>
              </a:rPr>
              <a:t> </a:t>
            </a: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45">
                <a:latin typeface="Times New Roman"/>
                <a:cs typeface="Times New Roman"/>
              </a:rPr>
              <a:t> </a:t>
            </a:r>
            <a:r>
              <a:rPr dirty="0" sz="3050" spc="25">
                <a:latin typeface="Times New Roman"/>
                <a:cs typeface="Times New Roman"/>
              </a:rPr>
              <a:t>2</a:t>
            </a:r>
            <a:r>
              <a:rPr dirty="0" sz="3050" spc="25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84692" y="349092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 h="0">
                <a:moveTo>
                  <a:pt x="0" y="0"/>
                </a:moveTo>
                <a:lnTo>
                  <a:pt x="231368" y="0"/>
                </a:lnTo>
              </a:path>
            </a:pathLst>
          </a:custGeom>
          <a:ln w="1927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908236" y="3176625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65186" y="3451402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0267" y="2859659"/>
            <a:ext cx="226695" cy="1124585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dirty="0" sz="3050" spc="1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670"/>
              </a:spcBef>
            </a:pPr>
            <a:r>
              <a:rPr dirty="0" sz="3050" spc="10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2424" y="3186429"/>
            <a:ext cx="32893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5" i="1">
                <a:latin typeface="Times New Roman"/>
                <a:cs typeface="Times New Roman"/>
              </a:rPr>
              <a:t>at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1557" y="3186429"/>
            <a:ext cx="479933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5">
                <a:latin typeface="微软雅黑"/>
                <a:cs typeface="微软雅黑"/>
              </a:rPr>
              <a:t>位移和时间的关</a:t>
            </a:r>
            <a:r>
              <a:rPr dirty="0" sz="3050" spc="-275">
                <a:latin typeface="微软雅黑"/>
                <a:cs typeface="微软雅黑"/>
              </a:rPr>
              <a:t>系</a:t>
            </a:r>
            <a:r>
              <a:rPr dirty="0" sz="3050" spc="245">
                <a:latin typeface="微软雅黑"/>
                <a:cs typeface="微软雅黑"/>
              </a:rPr>
              <a:t> </a:t>
            </a:r>
            <a:r>
              <a:rPr dirty="0" sz="3050" spc="5" i="1">
                <a:latin typeface="Times New Roman"/>
                <a:cs typeface="Times New Roman"/>
              </a:rPr>
              <a:t>x</a:t>
            </a:r>
            <a:r>
              <a:rPr dirty="0" sz="3050" spc="-30" i="1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5">
                <a:latin typeface="Times New Roman"/>
                <a:cs typeface="Times New Roman"/>
              </a:rPr>
              <a:t> </a:t>
            </a:r>
            <a:r>
              <a:rPr dirty="0" sz="3050" spc="10" i="1">
                <a:latin typeface="Book Antiqua"/>
                <a:cs typeface="Book Antiqua"/>
              </a:rPr>
              <a:t>v</a:t>
            </a:r>
            <a:r>
              <a:rPr dirty="0" sz="3050" spc="175" i="1">
                <a:latin typeface="Book Antiqua"/>
                <a:cs typeface="Book Antiqua"/>
              </a:rPr>
              <a:t> </a:t>
            </a:r>
            <a:r>
              <a:rPr dirty="0" sz="3050" spc="5" i="1">
                <a:latin typeface="Times New Roman"/>
                <a:cs typeface="Times New Roman"/>
              </a:rPr>
              <a:t>t</a:t>
            </a:r>
            <a:r>
              <a:rPr dirty="0" sz="3050" spc="-90" i="1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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05949" y="2157323"/>
            <a:ext cx="5027930" cy="5175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-180" b="0">
                <a:latin typeface="微软雅黑"/>
                <a:cs typeface="微软雅黑"/>
              </a:rPr>
              <a:t>速度和时间的关</a:t>
            </a:r>
            <a:r>
              <a:rPr dirty="0" sz="3200" spc="-465" b="0">
                <a:latin typeface="微软雅黑"/>
                <a:cs typeface="微软雅黑"/>
              </a:rPr>
              <a:t>系</a:t>
            </a:r>
            <a:r>
              <a:rPr dirty="0" sz="3200" spc="-375" b="0">
                <a:latin typeface="微软雅黑"/>
                <a:cs typeface="微软雅黑"/>
              </a:rPr>
              <a:t> </a:t>
            </a:r>
            <a:r>
              <a:rPr dirty="0" sz="3200" spc="-10" b="0" i="1">
                <a:latin typeface="Book Antiqua"/>
                <a:cs typeface="Book Antiqua"/>
              </a:rPr>
              <a:t>v</a:t>
            </a:r>
            <a:r>
              <a:rPr dirty="0" sz="3200" spc="-180" b="0" i="1">
                <a:latin typeface="Book Antiqua"/>
                <a:cs typeface="Book Antiqua"/>
              </a:rPr>
              <a:t> </a:t>
            </a:r>
            <a:r>
              <a:rPr dirty="0" sz="3200" spc="-10" b="0">
                <a:latin typeface="Symbol"/>
                <a:cs typeface="Symbol"/>
              </a:rPr>
              <a:t></a:t>
            </a:r>
            <a:r>
              <a:rPr dirty="0" sz="3200" spc="-150" b="0">
                <a:latin typeface="Times New Roman"/>
                <a:cs typeface="Times New Roman"/>
              </a:rPr>
              <a:t> </a:t>
            </a:r>
            <a:r>
              <a:rPr dirty="0" sz="3200" spc="-50" b="0" i="1">
                <a:latin typeface="Book Antiqua"/>
                <a:cs typeface="Book Antiqua"/>
              </a:rPr>
              <a:t>v</a:t>
            </a:r>
            <a:r>
              <a:rPr dirty="0" baseline="-25525" sz="2775" spc="-75" b="0">
                <a:latin typeface="Times New Roman"/>
                <a:cs typeface="Times New Roman"/>
              </a:rPr>
              <a:t>0</a:t>
            </a:r>
            <a:r>
              <a:rPr dirty="0" baseline="-25525" sz="2775" spc="434" b="0">
                <a:latin typeface="Times New Roman"/>
                <a:cs typeface="Times New Roman"/>
              </a:rPr>
              <a:t> </a:t>
            </a:r>
            <a:r>
              <a:rPr dirty="0" sz="3200" spc="-10" b="0">
                <a:latin typeface="Symbol"/>
                <a:cs typeface="Symbol"/>
              </a:rPr>
              <a:t></a:t>
            </a:r>
            <a:r>
              <a:rPr dirty="0" sz="3200" spc="-335" b="0">
                <a:latin typeface="Times New Roman"/>
                <a:cs typeface="Times New Roman"/>
              </a:rPr>
              <a:t> </a:t>
            </a:r>
            <a:r>
              <a:rPr dirty="0" sz="3200" spc="-50" b="0" i="1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4718" y="4193311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8411" y="4467859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1103" y="4202976"/>
            <a:ext cx="553339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647565" algn="l"/>
              </a:tabLst>
            </a:pPr>
            <a:r>
              <a:rPr dirty="0" sz="3050" spc="15">
                <a:latin typeface="微软雅黑"/>
                <a:cs typeface="微软雅黑"/>
              </a:rPr>
              <a:t>速度和位移的关</a:t>
            </a:r>
            <a:r>
              <a:rPr dirty="0" sz="3050" spc="-275">
                <a:latin typeface="微软雅黑"/>
                <a:cs typeface="微软雅黑"/>
              </a:rPr>
              <a:t>系   </a:t>
            </a:r>
            <a:r>
              <a:rPr dirty="0" sz="3050" spc="295">
                <a:latin typeface="微软雅黑"/>
                <a:cs typeface="微软雅黑"/>
              </a:rPr>
              <a:t> </a:t>
            </a:r>
            <a:r>
              <a:rPr dirty="0" sz="3050" spc="65" i="1">
                <a:latin typeface="Book Antiqua"/>
                <a:cs typeface="Book Antiqua"/>
              </a:rPr>
              <a:t>v</a:t>
            </a:r>
            <a:r>
              <a:rPr dirty="0" baseline="42857" sz="2625" spc="97">
                <a:latin typeface="Times New Roman"/>
                <a:cs typeface="Times New Roman"/>
              </a:rPr>
              <a:t>2</a:t>
            </a:r>
            <a:r>
              <a:rPr dirty="0" baseline="42857" sz="2625" spc="577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</a:t>
            </a:r>
            <a:r>
              <a:rPr dirty="0" sz="3050" spc="-190">
                <a:latin typeface="Times New Roman"/>
                <a:cs typeface="Times New Roman"/>
              </a:rPr>
              <a:t> </a:t>
            </a: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45">
                <a:latin typeface="Times New Roman"/>
                <a:cs typeface="Times New Roman"/>
              </a:rPr>
              <a:t> </a:t>
            </a:r>
            <a:r>
              <a:rPr dirty="0" sz="3050" spc="25">
                <a:latin typeface="Times New Roman"/>
                <a:cs typeface="Times New Roman"/>
              </a:rPr>
              <a:t>2</a:t>
            </a:r>
            <a:r>
              <a:rPr dirty="0" sz="3050" spc="25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3063" y="1271016"/>
            <a:ext cx="5882640" cy="38237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894832" y="1248155"/>
            <a:ext cx="5239512" cy="3845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55292" y="897636"/>
            <a:ext cx="8682228" cy="55336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2469" y="1154798"/>
            <a:ext cx="10354945" cy="449580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3074670">
              <a:lnSpc>
                <a:spcPct val="149600"/>
              </a:lnSpc>
              <a:spcBef>
                <a:spcPts val="75"/>
              </a:spcBef>
            </a:pPr>
            <a:r>
              <a:rPr dirty="0" sz="2800" b="1">
                <a:latin typeface="华文楷体"/>
                <a:cs typeface="华文楷体"/>
              </a:rPr>
              <a:t>动车铁轨旁两相邻里程碑之间的距离</a:t>
            </a:r>
            <a:r>
              <a:rPr dirty="0" sz="2800" spc="-10" b="1">
                <a:latin typeface="华文楷体"/>
                <a:cs typeface="华文楷体"/>
              </a:rPr>
              <a:t>是</a:t>
            </a:r>
            <a:r>
              <a:rPr dirty="0" sz="2800" spc="-20" b="1">
                <a:latin typeface="华文楷体"/>
                <a:cs typeface="华文楷体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km</a:t>
            </a:r>
            <a:r>
              <a:rPr dirty="0" sz="2800" spc="-10" b="1">
                <a:latin typeface="华文楷体"/>
                <a:cs typeface="华文楷体"/>
              </a:rPr>
              <a:t>。 </a:t>
            </a:r>
            <a:r>
              <a:rPr dirty="0" sz="2800" b="1">
                <a:latin typeface="华文楷体"/>
                <a:cs typeface="华文楷体"/>
              </a:rPr>
              <a:t>某同学乘坐动车时，通过观察里程</a:t>
            </a:r>
            <a:r>
              <a:rPr dirty="0" sz="2800" spc="-10" b="1">
                <a:latin typeface="华文楷体"/>
                <a:cs typeface="华文楷体"/>
              </a:rPr>
              <a:t>碑</a:t>
            </a:r>
            <a:r>
              <a:rPr dirty="0" sz="2800" spc="-3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和车厢</a:t>
            </a:r>
            <a:r>
              <a:rPr dirty="0" sz="2800" spc="-10" b="1">
                <a:latin typeface="华文楷体"/>
                <a:cs typeface="华文楷体"/>
              </a:rPr>
              <a:t>内 </a:t>
            </a:r>
            <a:r>
              <a:rPr dirty="0" sz="2800" b="1">
                <a:latin typeface="华文楷体"/>
                <a:cs typeface="华文楷体"/>
              </a:rPr>
              <a:t>电子屏上显示的动车速度来估算动</a:t>
            </a:r>
            <a:r>
              <a:rPr dirty="0" sz="2800" spc="-10" b="1">
                <a:latin typeface="华文楷体"/>
                <a:cs typeface="华文楷体"/>
              </a:rPr>
              <a:t>车</a:t>
            </a:r>
            <a:r>
              <a:rPr dirty="0" sz="2800" spc="-3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减速进</a:t>
            </a:r>
            <a:r>
              <a:rPr dirty="0" sz="2800" spc="-10" b="1">
                <a:latin typeface="华文楷体"/>
                <a:cs typeface="华文楷体"/>
              </a:rPr>
              <a:t>站 </a:t>
            </a:r>
            <a:r>
              <a:rPr dirty="0" sz="2800" b="1">
                <a:latin typeface="华文楷体"/>
                <a:cs typeface="华文楷体"/>
              </a:rPr>
              <a:t>时的加速度大小。当他身边的窗</a:t>
            </a:r>
            <a:r>
              <a:rPr dirty="0" sz="2800" spc="-10" b="1">
                <a:latin typeface="华文楷体"/>
                <a:cs typeface="华文楷体"/>
              </a:rPr>
              <a:t>户</a:t>
            </a:r>
            <a:r>
              <a:rPr dirty="0" sz="2800" spc="-30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经过某一</a:t>
            </a:r>
            <a:r>
              <a:rPr dirty="0" sz="2800" spc="-10" b="1">
                <a:latin typeface="华文楷体"/>
                <a:cs typeface="华文楷体"/>
              </a:rPr>
              <a:t>里</a:t>
            </a:r>
            <a:endParaRPr sz="2800">
              <a:latin typeface="华文楷体"/>
              <a:cs typeface="华文楷体"/>
            </a:endParaRPr>
          </a:p>
          <a:p>
            <a:pPr marL="12700" marR="462915">
              <a:lnSpc>
                <a:spcPct val="150000"/>
              </a:lnSpc>
              <a:spcBef>
                <a:spcPts val="40"/>
              </a:spcBef>
            </a:pPr>
            <a:r>
              <a:rPr dirty="0" sz="2800" b="1">
                <a:latin typeface="华文楷体"/>
                <a:cs typeface="华文楷体"/>
              </a:rPr>
              <a:t>程碑时，屏幕显示的动车速度</a:t>
            </a:r>
            <a:r>
              <a:rPr dirty="0" sz="2800" spc="-10" b="1">
                <a:latin typeface="华文楷体"/>
                <a:cs typeface="华文楷体"/>
              </a:rPr>
              <a:t>是 </a:t>
            </a:r>
            <a:r>
              <a:rPr dirty="0" sz="2800" spc="-5" b="1">
                <a:latin typeface="Times New Roman"/>
                <a:cs typeface="Times New Roman"/>
              </a:rPr>
              <a:t>126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km/h</a:t>
            </a:r>
            <a:r>
              <a:rPr dirty="0" sz="2800" b="1">
                <a:latin typeface="华文楷体"/>
                <a:cs typeface="华文楷体"/>
              </a:rPr>
              <a:t>。动车又前进了</a:t>
            </a:r>
            <a:r>
              <a:rPr dirty="0" sz="2800" spc="-5" b="1">
                <a:latin typeface="Times New Roman"/>
                <a:cs typeface="Times New Roman"/>
              </a:rPr>
              <a:t>3</a:t>
            </a:r>
            <a:r>
              <a:rPr dirty="0" sz="2800" b="1">
                <a:latin typeface="华文楷体"/>
                <a:cs typeface="华文楷体"/>
              </a:rPr>
              <a:t>个</a:t>
            </a:r>
            <a:r>
              <a:rPr dirty="0" sz="2800" spc="-10" b="1">
                <a:latin typeface="华文楷体"/>
                <a:cs typeface="华文楷体"/>
              </a:rPr>
              <a:t>里 </a:t>
            </a:r>
            <a:r>
              <a:rPr dirty="0" sz="2800" b="1">
                <a:latin typeface="华文楷体"/>
                <a:cs typeface="华文楷体"/>
              </a:rPr>
              <a:t>程碑时，速度变为</a:t>
            </a:r>
            <a:r>
              <a:rPr dirty="0" sz="2800" spc="-5" b="1">
                <a:latin typeface="Times New Roman"/>
                <a:cs typeface="Times New Roman"/>
              </a:rPr>
              <a:t>54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km/h</a:t>
            </a:r>
            <a:r>
              <a:rPr dirty="0" sz="2800" b="1">
                <a:latin typeface="华文楷体"/>
                <a:cs typeface="华文楷体"/>
              </a:rPr>
              <a:t>。把动车进站过程</a:t>
            </a:r>
            <a:r>
              <a:rPr dirty="0" sz="2800" spc="-10" b="1">
                <a:latin typeface="华文楷体"/>
                <a:cs typeface="华文楷体"/>
              </a:rPr>
              <a:t>视</a:t>
            </a:r>
            <a:r>
              <a:rPr dirty="0" sz="2800" spc="-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为匀减速直线</a:t>
            </a:r>
            <a:r>
              <a:rPr dirty="0" sz="2800" spc="-10" b="1">
                <a:latin typeface="华文楷体"/>
                <a:cs typeface="华文楷体"/>
              </a:rPr>
              <a:t>运</a:t>
            </a:r>
            <a:endParaRPr sz="2800">
              <a:latin typeface="华文楷体"/>
              <a:cs typeface="华文楷体"/>
            </a:endParaRPr>
          </a:p>
          <a:p>
            <a:pPr algn="just" marL="12700">
              <a:lnSpc>
                <a:spcPct val="100000"/>
              </a:lnSpc>
              <a:spcBef>
                <a:spcPts val="1640"/>
              </a:spcBef>
            </a:pPr>
            <a:r>
              <a:rPr dirty="0" sz="2800" b="1">
                <a:latin typeface="华文楷体"/>
                <a:cs typeface="华文楷体"/>
              </a:rPr>
              <a:t>动，那么动车进站的加速度是多少？它还要行驶多远才能停下来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52104" y="1470660"/>
            <a:ext cx="2634996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9125" y="2062124"/>
            <a:ext cx="95872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445353" y="2074735"/>
            <a:ext cx="95872" cy="1577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55320" y="2063940"/>
            <a:ext cx="95884" cy="1577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68716" y="2061629"/>
            <a:ext cx="95872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408426" y="2227669"/>
            <a:ext cx="1678939" cy="1050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2875">
              <a:lnSpc>
                <a:spcPts val="2595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=126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=35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37047" y="2285238"/>
            <a:ext cx="2588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6025" algn="l"/>
                <a:tab pos="2091689" algn="l"/>
                <a:tab pos="2422525" algn="l"/>
              </a:tabLst>
            </a:pPr>
            <a:r>
              <a:rPr dirty="0" baseline="2314" sz="3600" b="1">
                <a:latin typeface="Times New Roman"/>
                <a:cs typeface="Times New Roman"/>
              </a:rPr>
              <a:t>1	</a:t>
            </a:r>
            <a:r>
              <a:rPr dirty="0" sz="2400" b="1">
                <a:latin typeface="Times New Roman"/>
                <a:cs typeface="Times New Roman"/>
              </a:rPr>
              <a:t>2	</a:t>
            </a:r>
            <a:r>
              <a:rPr dirty="0" baseline="-34722" sz="3600" b="1" i="1">
                <a:latin typeface="Book Antiqua"/>
                <a:cs typeface="Book Antiqua"/>
              </a:rPr>
              <a:t>v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6217" y="2477465"/>
            <a:ext cx="151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7921" sz="2325" spc="7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=54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16685" y="2843225"/>
            <a:ext cx="1459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=15</a:t>
            </a:r>
            <a:r>
              <a:rPr dirty="0" sz="2400" spc="-25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72279" y="1728330"/>
            <a:ext cx="3667125" cy="127000"/>
          </a:xfrm>
          <a:custGeom>
            <a:avLst/>
            <a:gdLst/>
            <a:ahLst/>
            <a:cxnLst/>
            <a:rect l="l" t="t" r="r" b="b"/>
            <a:pathLst>
              <a:path w="3667125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667125" h="127000">
                <a:moveTo>
                  <a:pt x="3590429" y="127000"/>
                </a:moveTo>
                <a:lnTo>
                  <a:pt x="3628529" y="63500"/>
                </a:lnTo>
                <a:lnTo>
                  <a:pt x="3590429" y="0"/>
                </a:lnTo>
                <a:lnTo>
                  <a:pt x="3655199" y="53975"/>
                </a:lnTo>
                <a:lnTo>
                  <a:pt x="3638054" y="53975"/>
                </a:lnTo>
                <a:lnTo>
                  <a:pt x="3638054" y="73025"/>
                </a:lnTo>
                <a:lnTo>
                  <a:pt x="3655199" y="73025"/>
                </a:lnTo>
                <a:lnTo>
                  <a:pt x="3590429" y="127000"/>
                </a:lnTo>
                <a:close/>
              </a:path>
              <a:path w="3667125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667125" h="127000">
                <a:moveTo>
                  <a:pt x="3622814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622814" y="53975"/>
                </a:lnTo>
                <a:lnTo>
                  <a:pt x="3628529" y="63500"/>
                </a:lnTo>
                <a:lnTo>
                  <a:pt x="3622814" y="73025"/>
                </a:lnTo>
                <a:close/>
              </a:path>
              <a:path w="3667125" h="127000">
                <a:moveTo>
                  <a:pt x="3655199" y="73025"/>
                </a:moveTo>
                <a:lnTo>
                  <a:pt x="3638054" y="73025"/>
                </a:lnTo>
                <a:lnTo>
                  <a:pt x="3638054" y="53975"/>
                </a:lnTo>
                <a:lnTo>
                  <a:pt x="3655199" y="53975"/>
                </a:lnTo>
                <a:lnTo>
                  <a:pt x="3666629" y="63500"/>
                </a:lnTo>
                <a:lnTo>
                  <a:pt x="3655199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42815" y="2212384"/>
            <a:ext cx="3681729" cy="0"/>
          </a:xfrm>
          <a:custGeom>
            <a:avLst/>
            <a:gdLst/>
            <a:ahLst/>
            <a:cxnLst/>
            <a:rect l="l" t="t" r="r" b="b"/>
            <a:pathLst>
              <a:path w="3681729" h="0">
                <a:moveTo>
                  <a:pt x="0" y="0"/>
                </a:moveTo>
                <a:lnTo>
                  <a:pt x="3681234" y="0"/>
                </a:lnTo>
              </a:path>
            </a:pathLst>
          </a:custGeom>
          <a:ln w="3115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49158" y="1688909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56976" y="1666494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837176" y="1487424"/>
            <a:ext cx="2707005" cy="462280"/>
          </a:xfrm>
          <a:prstGeom prst="rect"/>
          <a:solidFill>
            <a:srgbClr val="F1F1F1"/>
          </a:solidFill>
        </p:spPr>
        <p:txBody>
          <a:bodyPr wrap="square" lIns="0" tIns="2730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5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sz="2400">
                <a:latin typeface="Times New Roman"/>
                <a:cs typeface="Times New Roman"/>
              </a:rPr>
              <a:t>=3 km=3 000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46910" y="1993087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88991" y="4456176"/>
            <a:ext cx="993648" cy="1188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99837" y="3817353"/>
            <a:ext cx="1477250" cy="6464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00305" y="3877462"/>
            <a:ext cx="583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FF00"/>
                </a:solidFill>
                <a:latin typeface="Times New Roman"/>
                <a:cs typeface="Times New Roman"/>
              </a:rPr>
              <a:t>a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=?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27125" rIns="0" bIns="0" rtlCol="0" vert="horz">
            <a:spAutoFit/>
          </a:bodyPr>
          <a:lstStyle/>
          <a:p>
            <a:pPr algn="ctr" marL="506095">
              <a:lnSpc>
                <a:spcPts val="3535"/>
              </a:lnSpc>
              <a:spcBef>
                <a:spcPts val="95"/>
              </a:spcBef>
            </a:pPr>
            <a:r>
              <a:rPr dirty="0" sz="3100">
                <a:solidFill>
                  <a:srgbClr val="014E6A"/>
                </a:solidFill>
                <a:latin typeface="微软雅黑"/>
                <a:cs typeface="微软雅黑"/>
              </a:rPr>
              <a:t>匀变速直线运动的位移与时间的关</a:t>
            </a:r>
            <a:r>
              <a:rPr dirty="0" sz="3100" spc="-5">
                <a:solidFill>
                  <a:srgbClr val="014E6A"/>
                </a:solidFill>
                <a:latin typeface="微软雅黑"/>
                <a:cs typeface="微软雅黑"/>
              </a:rPr>
              <a:t>系</a:t>
            </a:r>
            <a:endParaRPr sz="3100">
              <a:latin typeface="微软雅黑"/>
              <a:cs typeface="微软雅黑"/>
            </a:endParaRPr>
          </a:p>
          <a:p>
            <a:pPr algn="ctr" marL="506095">
              <a:lnSpc>
                <a:spcPts val="3535"/>
              </a:lnSpc>
            </a:pPr>
            <a:r>
              <a:rPr dirty="0">
                <a:solidFill>
                  <a:srgbClr val="014E6A"/>
                </a:solidFill>
                <a:latin typeface="微软雅黑"/>
                <a:cs typeface="微软雅黑"/>
              </a:rPr>
              <a:t>（第二课时</a:t>
            </a:r>
            <a:r>
              <a:rPr dirty="0" sz="3100" spc="-5">
                <a:solidFill>
                  <a:srgbClr val="014E6A"/>
                </a:solidFill>
                <a:latin typeface="微软雅黑"/>
                <a:cs typeface="微软雅黑"/>
              </a:rPr>
              <a:t>）</a:t>
            </a:r>
            <a:endParaRPr sz="31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5767" y="3168345"/>
            <a:ext cx="251777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年	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级：高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一 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主讲人：张立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燕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7552" y="3168345"/>
            <a:ext cx="3942715" cy="104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810">
              <a:lnSpc>
                <a:spcPct val="119600"/>
              </a:lnSpc>
              <a:spcBef>
                <a:spcPts val="100"/>
              </a:spcBef>
            </a:pP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学科：物理（人教版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）  </a:t>
            </a:r>
            <a:r>
              <a:rPr dirty="0" sz="2800" b="1">
                <a:solidFill>
                  <a:srgbClr val="014E6A"/>
                </a:solidFill>
                <a:latin typeface="华文楷体"/>
                <a:cs typeface="华文楷体"/>
              </a:rPr>
              <a:t>学校：北京市第十三中</a:t>
            </a:r>
            <a:r>
              <a:rPr dirty="0" sz="2800" spc="-10" b="1">
                <a:solidFill>
                  <a:srgbClr val="014E6A"/>
                </a:solidFill>
                <a:latin typeface="华文楷体"/>
                <a:cs typeface="华文楷体"/>
              </a:rPr>
              <a:t>学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0500" y="2163102"/>
            <a:ext cx="95872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51897" y="2328633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66728" y="2175713"/>
            <a:ext cx="95885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276708" y="2164918"/>
            <a:ext cx="95872" cy="15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058435" y="2383904"/>
            <a:ext cx="1381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5390" algn="l"/>
              </a:tabLst>
            </a:pPr>
            <a:r>
              <a:rPr dirty="0" baseline="2314" sz="3600" b="1">
                <a:latin typeface="Times New Roman"/>
                <a:cs typeface="Times New Roman"/>
              </a:rPr>
              <a:t>1	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90091" y="2162606"/>
            <a:ext cx="95885" cy="15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64699" y="2607525"/>
            <a:ext cx="167893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=126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=35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38060" y="2386215"/>
            <a:ext cx="5086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dirty="0" baseline="-34722" sz="3600" b="1" i="1">
                <a:latin typeface="Book Antiqua"/>
                <a:cs typeface="Book Antiqua"/>
              </a:rPr>
              <a:t>v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7605" y="2578430"/>
            <a:ext cx="151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7921" sz="2325" spc="7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=54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8060" y="2944190"/>
            <a:ext cx="1459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=15</a:t>
            </a:r>
            <a:r>
              <a:rPr dirty="0" sz="2400" spc="-25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94518" y="1804860"/>
            <a:ext cx="3667125" cy="127000"/>
          </a:xfrm>
          <a:custGeom>
            <a:avLst/>
            <a:gdLst/>
            <a:ahLst/>
            <a:cxnLst/>
            <a:rect l="l" t="t" r="r" b="b"/>
            <a:pathLst>
              <a:path w="3667125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667125" h="127000">
                <a:moveTo>
                  <a:pt x="3590429" y="127000"/>
                </a:moveTo>
                <a:lnTo>
                  <a:pt x="3628529" y="63500"/>
                </a:lnTo>
                <a:lnTo>
                  <a:pt x="3590429" y="0"/>
                </a:lnTo>
                <a:lnTo>
                  <a:pt x="3655199" y="53975"/>
                </a:lnTo>
                <a:lnTo>
                  <a:pt x="3638054" y="53975"/>
                </a:lnTo>
                <a:lnTo>
                  <a:pt x="3638054" y="73025"/>
                </a:lnTo>
                <a:lnTo>
                  <a:pt x="3655199" y="73025"/>
                </a:lnTo>
                <a:lnTo>
                  <a:pt x="3590429" y="127000"/>
                </a:lnTo>
                <a:close/>
              </a:path>
              <a:path w="3667125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667125" h="127000">
                <a:moveTo>
                  <a:pt x="3622814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622814" y="53975"/>
                </a:lnTo>
                <a:lnTo>
                  <a:pt x="3628529" y="63500"/>
                </a:lnTo>
                <a:lnTo>
                  <a:pt x="3622814" y="73025"/>
                </a:lnTo>
                <a:close/>
              </a:path>
              <a:path w="3667125" h="127000">
                <a:moveTo>
                  <a:pt x="3655199" y="73025"/>
                </a:moveTo>
                <a:lnTo>
                  <a:pt x="3638054" y="73025"/>
                </a:lnTo>
                <a:lnTo>
                  <a:pt x="3638054" y="53975"/>
                </a:lnTo>
                <a:lnTo>
                  <a:pt x="3655199" y="53975"/>
                </a:lnTo>
                <a:lnTo>
                  <a:pt x="3666629" y="63500"/>
                </a:lnTo>
                <a:lnTo>
                  <a:pt x="3655199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65054" y="2288914"/>
            <a:ext cx="3681729" cy="0"/>
          </a:xfrm>
          <a:custGeom>
            <a:avLst/>
            <a:gdLst/>
            <a:ahLst/>
            <a:cxnLst/>
            <a:rect l="l" t="t" r="r" b="b"/>
            <a:pathLst>
              <a:path w="3681729" h="0">
                <a:moveTo>
                  <a:pt x="0" y="0"/>
                </a:moveTo>
                <a:lnTo>
                  <a:pt x="3681234" y="0"/>
                </a:lnTo>
              </a:path>
            </a:pathLst>
          </a:custGeom>
          <a:ln w="3115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571396" y="1765439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879227" y="1743024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10684" y="1645920"/>
            <a:ext cx="2722245" cy="462280"/>
          </a:xfrm>
          <a:custGeom>
            <a:avLst/>
            <a:gdLst/>
            <a:ahLst/>
            <a:cxnLst/>
            <a:rect l="l" t="t" r="r" b="b"/>
            <a:pathLst>
              <a:path w="2722245" h="462280">
                <a:moveTo>
                  <a:pt x="0" y="0"/>
                </a:moveTo>
                <a:lnTo>
                  <a:pt x="2721864" y="0"/>
                </a:lnTo>
                <a:lnTo>
                  <a:pt x="2721864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710684" y="1661020"/>
            <a:ext cx="2722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=3 km=3 000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68285" y="2094052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49275" y="2708186"/>
            <a:ext cx="517525" cy="661670"/>
          </a:xfrm>
          <a:custGeom>
            <a:avLst/>
            <a:gdLst/>
            <a:ahLst/>
            <a:cxnLst/>
            <a:rect l="l" t="t" r="r" b="b"/>
            <a:pathLst>
              <a:path w="517525" h="661670">
                <a:moveTo>
                  <a:pt x="436098" y="661670"/>
                </a:moveTo>
                <a:lnTo>
                  <a:pt x="81095" y="661670"/>
                </a:lnTo>
                <a:lnTo>
                  <a:pt x="71748" y="659129"/>
                </a:lnTo>
                <a:lnTo>
                  <a:pt x="62744" y="656589"/>
                </a:lnTo>
                <a:lnTo>
                  <a:pt x="58388" y="654050"/>
                </a:lnTo>
                <a:lnTo>
                  <a:pt x="54146" y="652779"/>
                </a:lnTo>
                <a:lnTo>
                  <a:pt x="50006" y="650239"/>
                </a:lnTo>
                <a:lnTo>
                  <a:pt x="45993" y="647700"/>
                </a:lnTo>
                <a:lnTo>
                  <a:pt x="42119" y="646429"/>
                </a:lnTo>
                <a:lnTo>
                  <a:pt x="38360" y="642620"/>
                </a:lnTo>
                <a:lnTo>
                  <a:pt x="34740" y="640079"/>
                </a:lnTo>
                <a:lnTo>
                  <a:pt x="31273" y="637539"/>
                </a:lnTo>
                <a:lnTo>
                  <a:pt x="27946" y="633729"/>
                </a:lnTo>
                <a:lnTo>
                  <a:pt x="24784" y="631189"/>
                </a:lnTo>
                <a:lnTo>
                  <a:pt x="21774" y="627379"/>
                </a:lnTo>
                <a:lnTo>
                  <a:pt x="7435" y="603250"/>
                </a:lnTo>
                <a:lnTo>
                  <a:pt x="5721" y="599439"/>
                </a:lnTo>
                <a:lnTo>
                  <a:pt x="4210" y="594360"/>
                </a:lnTo>
                <a:lnTo>
                  <a:pt x="2914" y="590550"/>
                </a:lnTo>
                <a:lnTo>
                  <a:pt x="1847" y="585470"/>
                </a:lnTo>
                <a:lnTo>
                  <a:pt x="400" y="576579"/>
                </a:lnTo>
                <a:lnTo>
                  <a:pt x="123" y="572770"/>
                </a:lnTo>
                <a:lnTo>
                  <a:pt x="0" y="91439"/>
                </a:lnTo>
                <a:lnTo>
                  <a:pt x="123" y="88900"/>
                </a:lnTo>
                <a:lnTo>
                  <a:pt x="400" y="85089"/>
                </a:lnTo>
                <a:lnTo>
                  <a:pt x="1009" y="80010"/>
                </a:lnTo>
                <a:lnTo>
                  <a:pt x="1847" y="76200"/>
                </a:lnTo>
                <a:lnTo>
                  <a:pt x="2914" y="71119"/>
                </a:lnTo>
                <a:lnTo>
                  <a:pt x="4210" y="66039"/>
                </a:lnTo>
                <a:lnTo>
                  <a:pt x="5721" y="62230"/>
                </a:lnTo>
                <a:lnTo>
                  <a:pt x="7435" y="58419"/>
                </a:lnTo>
                <a:lnTo>
                  <a:pt x="9353" y="53339"/>
                </a:lnTo>
                <a:lnTo>
                  <a:pt x="27946" y="27939"/>
                </a:lnTo>
                <a:lnTo>
                  <a:pt x="31273" y="24130"/>
                </a:lnTo>
                <a:lnTo>
                  <a:pt x="34740" y="21589"/>
                </a:lnTo>
                <a:lnTo>
                  <a:pt x="38360" y="17780"/>
                </a:lnTo>
                <a:lnTo>
                  <a:pt x="42119" y="15239"/>
                </a:lnTo>
                <a:lnTo>
                  <a:pt x="45993" y="12700"/>
                </a:lnTo>
                <a:lnTo>
                  <a:pt x="50006" y="11430"/>
                </a:lnTo>
                <a:lnTo>
                  <a:pt x="54146" y="8889"/>
                </a:lnTo>
                <a:lnTo>
                  <a:pt x="58388" y="6350"/>
                </a:lnTo>
                <a:lnTo>
                  <a:pt x="67189" y="3810"/>
                </a:lnTo>
                <a:lnTo>
                  <a:pt x="81095" y="0"/>
                </a:lnTo>
                <a:lnTo>
                  <a:pt x="436098" y="0"/>
                </a:lnTo>
                <a:lnTo>
                  <a:pt x="467188" y="11430"/>
                </a:lnTo>
                <a:lnTo>
                  <a:pt x="471201" y="12700"/>
                </a:lnTo>
                <a:lnTo>
                  <a:pt x="475087" y="15239"/>
                </a:lnTo>
                <a:lnTo>
                  <a:pt x="478834" y="17780"/>
                </a:lnTo>
                <a:lnTo>
                  <a:pt x="482453" y="21589"/>
                </a:lnTo>
                <a:lnTo>
                  <a:pt x="485921" y="24130"/>
                </a:lnTo>
                <a:lnTo>
                  <a:pt x="489248" y="27939"/>
                </a:lnTo>
                <a:lnTo>
                  <a:pt x="89134" y="27939"/>
                </a:lnTo>
                <a:lnTo>
                  <a:pt x="85058" y="29210"/>
                </a:lnTo>
                <a:lnTo>
                  <a:pt x="82454" y="29210"/>
                </a:lnTo>
                <a:lnTo>
                  <a:pt x="78517" y="30480"/>
                </a:lnTo>
                <a:lnTo>
                  <a:pt x="76015" y="30480"/>
                </a:lnTo>
                <a:lnTo>
                  <a:pt x="72231" y="31750"/>
                </a:lnTo>
                <a:lnTo>
                  <a:pt x="72891" y="31750"/>
                </a:lnTo>
                <a:lnTo>
                  <a:pt x="69195" y="33019"/>
                </a:lnTo>
                <a:lnTo>
                  <a:pt x="69843" y="33019"/>
                </a:lnTo>
                <a:lnTo>
                  <a:pt x="66224" y="34289"/>
                </a:lnTo>
                <a:lnTo>
                  <a:pt x="66859" y="34289"/>
                </a:lnTo>
                <a:lnTo>
                  <a:pt x="65100" y="35560"/>
                </a:lnTo>
                <a:lnTo>
                  <a:pt x="63950" y="35560"/>
                </a:lnTo>
                <a:lnTo>
                  <a:pt x="60547" y="38100"/>
                </a:lnTo>
                <a:lnTo>
                  <a:pt x="61131" y="38100"/>
                </a:lnTo>
                <a:lnTo>
                  <a:pt x="57829" y="39369"/>
                </a:lnTo>
                <a:lnTo>
                  <a:pt x="58388" y="39369"/>
                </a:lnTo>
                <a:lnTo>
                  <a:pt x="56794" y="40639"/>
                </a:lnTo>
                <a:lnTo>
                  <a:pt x="55746" y="40639"/>
                </a:lnTo>
                <a:lnTo>
                  <a:pt x="52673" y="43180"/>
                </a:lnTo>
                <a:lnTo>
                  <a:pt x="53193" y="43180"/>
                </a:lnTo>
                <a:lnTo>
                  <a:pt x="50234" y="45719"/>
                </a:lnTo>
                <a:lnTo>
                  <a:pt x="50742" y="45719"/>
                </a:lnTo>
                <a:lnTo>
                  <a:pt x="49326" y="46989"/>
                </a:lnTo>
                <a:lnTo>
                  <a:pt x="48393" y="46989"/>
                </a:lnTo>
                <a:lnTo>
                  <a:pt x="46598" y="49530"/>
                </a:lnTo>
                <a:lnTo>
                  <a:pt x="46158" y="49530"/>
                </a:lnTo>
                <a:lnTo>
                  <a:pt x="43592" y="52069"/>
                </a:lnTo>
                <a:lnTo>
                  <a:pt x="44037" y="52069"/>
                </a:lnTo>
                <a:lnTo>
                  <a:pt x="41611" y="54610"/>
                </a:lnTo>
                <a:lnTo>
                  <a:pt x="42017" y="54610"/>
                </a:lnTo>
                <a:lnTo>
                  <a:pt x="40510" y="57150"/>
                </a:lnTo>
                <a:lnTo>
                  <a:pt x="40138" y="57150"/>
                </a:lnTo>
                <a:lnTo>
                  <a:pt x="38724" y="59689"/>
                </a:lnTo>
                <a:lnTo>
                  <a:pt x="38373" y="59689"/>
                </a:lnTo>
                <a:lnTo>
                  <a:pt x="37069" y="62230"/>
                </a:lnTo>
                <a:lnTo>
                  <a:pt x="36747" y="62230"/>
                </a:lnTo>
                <a:lnTo>
                  <a:pt x="34944" y="66039"/>
                </a:lnTo>
                <a:lnTo>
                  <a:pt x="35248" y="66039"/>
                </a:lnTo>
                <a:lnTo>
                  <a:pt x="34156" y="68580"/>
                </a:lnTo>
                <a:lnTo>
                  <a:pt x="33889" y="68580"/>
                </a:lnTo>
                <a:lnTo>
                  <a:pt x="32916" y="71119"/>
                </a:lnTo>
                <a:lnTo>
                  <a:pt x="32670" y="71119"/>
                </a:lnTo>
                <a:lnTo>
                  <a:pt x="31388" y="74930"/>
                </a:lnTo>
                <a:lnTo>
                  <a:pt x="31603" y="74930"/>
                </a:lnTo>
                <a:lnTo>
                  <a:pt x="30867" y="77469"/>
                </a:lnTo>
                <a:lnTo>
                  <a:pt x="30676" y="77469"/>
                </a:lnTo>
                <a:lnTo>
                  <a:pt x="30000" y="81280"/>
                </a:lnTo>
                <a:lnTo>
                  <a:pt x="29203" y="85089"/>
                </a:lnTo>
                <a:lnTo>
                  <a:pt x="28958" y="87630"/>
                </a:lnTo>
                <a:lnTo>
                  <a:pt x="28649" y="90169"/>
                </a:lnTo>
                <a:lnTo>
                  <a:pt x="28581" y="91439"/>
                </a:lnTo>
                <a:lnTo>
                  <a:pt x="28543" y="568960"/>
                </a:lnTo>
                <a:lnTo>
                  <a:pt x="28860" y="574039"/>
                </a:lnTo>
                <a:lnTo>
                  <a:pt x="29305" y="576579"/>
                </a:lnTo>
                <a:lnTo>
                  <a:pt x="29914" y="580389"/>
                </a:lnTo>
                <a:lnTo>
                  <a:pt x="30676" y="584200"/>
                </a:lnTo>
                <a:lnTo>
                  <a:pt x="30867" y="584200"/>
                </a:lnTo>
                <a:lnTo>
                  <a:pt x="31603" y="586739"/>
                </a:lnTo>
                <a:lnTo>
                  <a:pt x="31815" y="586739"/>
                </a:lnTo>
                <a:lnTo>
                  <a:pt x="32670" y="589279"/>
                </a:lnTo>
                <a:lnTo>
                  <a:pt x="32429" y="589279"/>
                </a:lnTo>
                <a:lnTo>
                  <a:pt x="33889" y="593089"/>
                </a:lnTo>
                <a:lnTo>
                  <a:pt x="34156" y="593089"/>
                </a:lnTo>
                <a:lnTo>
                  <a:pt x="35248" y="595629"/>
                </a:lnTo>
                <a:lnTo>
                  <a:pt x="34944" y="595629"/>
                </a:lnTo>
                <a:lnTo>
                  <a:pt x="36747" y="598170"/>
                </a:lnTo>
                <a:lnTo>
                  <a:pt x="36417" y="598170"/>
                </a:lnTo>
                <a:lnTo>
                  <a:pt x="38373" y="601979"/>
                </a:lnTo>
                <a:lnTo>
                  <a:pt x="38724" y="601979"/>
                </a:lnTo>
                <a:lnTo>
                  <a:pt x="40138" y="604520"/>
                </a:lnTo>
                <a:lnTo>
                  <a:pt x="40510" y="604520"/>
                </a:lnTo>
                <a:lnTo>
                  <a:pt x="42017" y="607060"/>
                </a:lnTo>
                <a:lnTo>
                  <a:pt x="42420" y="607060"/>
                </a:lnTo>
                <a:lnTo>
                  <a:pt x="44037" y="609600"/>
                </a:lnTo>
                <a:lnTo>
                  <a:pt x="44447" y="609600"/>
                </a:lnTo>
                <a:lnTo>
                  <a:pt x="46158" y="612139"/>
                </a:lnTo>
                <a:lnTo>
                  <a:pt x="46598" y="612139"/>
                </a:lnTo>
                <a:lnTo>
                  <a:pt x="48393" y="614679"/>
                </a:lnTo>
                <a:lnTo>
                  <a:pt x="49326" y="614679"/>
                </a:lnTo>
                <a:lnTo>
                  <a:pt x="50742" y="615950"/>
                </a:lnTo>
                <a:lnTo>
                  <a:pt x="50234" y="615950"/>
                </a:lnTo>
                <a:lnTo>
                  <a:pt x="53193" y="618489"/>
                </a:lnTo>
                <a:lnTo>
                  <a:pt x="52673" y="618489"/>
                </a:lnTo>
                <a:lnTo>
                  <a:pt x="55746" y="621029"/>
                </a:lnTo>
                <a:lnTo>
                  <a:pt x="56794" y="621029"/>
                </a:lnTo>
                <a:lnTo>
                  <a:pt x="58388" y="622300"/>
                </a:lnTo>
                <a:lnTo>
                  <a:pt x="57829" y="622300"/>
                </a:lnTo>
                <a:lnTo>
                  <a:pt x="61131" y="623570"/>
                </a:lnTo>
                <a:lnTo>
                  <a:pt x="60547" y="623570"/>
                </a:lnTo>
                <a:lnTo>
                  <a:pt x="63950" y="626110"/>
                </a:lnTo>
                <a:lnTo>
                  <a:pt x="65100" y="626110"/>
                </a:lnTo>
                <a:lnTo>
                  <a:pt x="66859" y="627379"/>
                </a:lnTo>
                <a:lnTo>
                  <a:pt x="66224" y="627379"/>
                </a:lnTo>
                <a:lnTo>
                  <a:pt x="69843" y="628650"/>
                </a:lnTo>
                <a:lnTo>
                  <a:pt x="69195" y="628650"/>
                </a:lnTo>
                <a:lnTo>
                  <a:pt x="72891" y="629920"/>
                </a:lnTo>
                <a:lnTo>
                  <a:pt x="72231" y="629920"/>
                </a:lnTo>
                <a:lnTo>
                  <a:pt x="76015" y="631189"/>
                </a:lnTo>
                <a:lnTo>
                  <a:pt x="78517" y="631189"/>
                </a:lnTo>
                <a:lnTo>
                  <a:pt x="82454" y="632460"/>
                </a:lnTo>
                <a:lnTo>
                  <a:pt x="85058" y="632460"/>
                </a:lnTo>
                <a:lnTo>
                  <a:pt x="89134" y="633729"/>
                </a:lnTo>
                <a:lnTo>
                  <a:pt x="489248" y="633729"/>
                </a:lnTo>
                <a:lnTo>
                  <a:pt x="485921" y="637539"/>
                </a:lnTo>
                <a:lnTo>
                  <a:pt x="482453" y="640079"/>
                </a:lnTo>
                <a:lnTo>
                  <a:pt x="478834" y="642620"/>
                </a:lnTo>
                <a:lnTo>
                  <a:pt x="475087" y="646429"/>
                </a:lnTo>
                <a:lnTo>
                  <a:pt x="471201" y="647700"/>
                </a:lnTo>
                <a:lnTo>
                  <a:pt x="467188" y="650239"/>
                </a:lnTo>
                <a:lnTo>
                  <a:pt x="463061" y="652779"/>
                </a:lnTo>
                <a:lnTo>
                  <a:pt x="458806" y="654050"/>
                </a:lnTo>
                <a:lnTo>
                  <a:pt x="454463" y="656589"/>
                </a:lnTo>
                <a:lnTo>
                  <a:pt x="445458" y="659129"/>
                </a:lnTo>
                <a:lnTo>
                  <a:pt x="436098" y="661670"/>
                </a:lnTo>
                <a:close/>
              </a:path>
              <a:path w="517525" h="661670">
                <a:moveTo>
                  <a:pt x="453853" y="36830"/>
                </a:moveTo>
                <a:lnTo>
                  <a:pt x="450335" y="34289"/>
                </a:lnTo>
                <a:lnTo>
                  <a:pt x="450970" y="34289"/>
                </a:lnTo>
                <a:lnTo>
                  <a:pt x="447363" y="33019"/>
                </a:lnTo>
                <a:lnTo>
                  <a:pt x="448011" y="33019"/>
                </a:lnTo>
                <a:lnTo>
                  <a:pt x="444303" y="31750"/>
                </a:lnTo>
                <a:lnTo>
                  <a:pt x="444963" y="31750"/>
                </a:lnTo>
                <a:lnTo>
                  <a:pt x="441178" y="30480"/>
                </a:lnTo>
                <a:lnTo>
                  <a:pt x="438677" y="30480"/>
                </a:lnTo>
                <a:lnTo>
                  <a:pt x="434740" y="29210"/>
                </a:lnTo>
                <a:lnTo>
                  <a:pt x="432136" y="29210"/>
                </a:lnTo>
                <a:lnTo>
                  <a:pt x="428059" y="27939"/>
                </a:lnTo>
                <a:lnTo>
                  <a:pt x="489248" y="27939"/>
                </a:lnTo>
                <a:lnTo>
                  <a:pt x="492410" y="30480"/>
                </a:lnTo>
                <a:lnTo>
                  <a:pt x="495420" y="34289"/>
                </a:lnTo>
                <a:lnTo>
                  <a:pt x="496368" y="35560"/>
                </a:lnTo>
                <a:lnTo>
                  <a:pt x="453243" y="35560"/>
                </a:lnTo>
                <a:lnTo>
                  <a:pt x="453853" y="36830"/>
                </a:lnTo>
                <a:close/>
              </a:path>
              <a:path w="517525" h="661670">
                <a:moveTo>
                  <a:pt x="63341" y="36830"/>
                </a:moveTo>
                <a:lnTo>
                  <a:pt x="63950" y="35560"/>
                </a:lnTo>
                <a:lnTo>
                  <a:pt x="65100" y="35560"/>
                </a:lnTo>
                <a:lnTo>
                  <a:pt x="63341" y="36830"/>
                </a:lnTo>
                <a:close/>
              </a:path>
              <a:path w="517525" h="661670">
                <a:moveTo>
                  <a:pt x="461994" y="41910"/>
                </a:moveTo>
                <a:lnTo>
                  <a:pt x="458806" y="39369"/>
                </a:lnTo>
                <a:lnTo>
                  <a:pt x="459378" y="39369"/>
                </a:lnTo>
                <a:lnTo>
                  <a:pt x="456063" y="38100"/>
                </a:lnTo>
                <a:lnTo>
                  <a:pt x="456660" y="38100"/>
                </a:lnTo>
                <a:lnTo>
                  <a:pt x="453243" y="35560"/>
                </a:lnTo>
                <a:lnTo>
                  <a:pt x="496368" y="35560"/>
                </a:lnTo>
                <a:lnTo>
                  <a:pt x="498265" y="38100"/>
                </a:lnTo>
                <a:lnTo>
                  <a:pt x="500043" y="40639"/>
                </a:lnTo>
                <a:lnTo>
                  <a:pt x="461448" y="40639"/>
                </a:lnTo>
                <a:lnTo>
                  <a:pt x="461994" y="41910"/>
                </a:lnTo>
                <a:close/>
              </a:path>
              <a:path w="517525" h="661670">
                <a:moveTo>
                  <a:pt x="55200" y="41910"/>
                </a:moveTo>
                <a:lnTo>
                  <a:pt x="55746" y="40639"/>
                </a:lnTo>
                <a:lnTo>
                  <a:pt x="56794" y="40639"/>
                </a:lnTo>
                <a:lnTo>
                  <a:pt x="55200" y="41910"/>
                </a:lnTo>
                <a:close/>
              </a:path>
              <a:path w="517525" h="661670">
                <a:moveTo>
                  <a:pt x="469284" y="48260"/>
                </a:moveTo>
                <a:lnTo>
                  <a:pt x="466451" y="45719"/>
                </a:lnTo>
                <a:lnTo>
                  <a:pt x="466959" y="45719"/>
                </a:lnTo>
                <a:lnTo>
                  <a:pt x="464000" y="43180"/>
                </a:lnTo>
                <a:lnTo>
                  <a:pt x="464534" y="43180"/>
                </a:lnTo>
                <a:lnTo>
                  <a:pt x="461448" y="40639"/>
                </a:lnTo>
                <a:lnTo>
                  <a:pt x="500043" y="40639"/>
                </a:lnTo>
                <a:lnTo>
                  <a:pt x="500932" y="41910"/>
                </a:lnTo>
                <a:lnTo>
                  <a:pt x="503421" y="45719"/>
                </a:lnTo>
                <a:lnTo>
                  <a:pt x="504192" y="46989"/>
                </a:lnTo>
                <a:lnTo>
                  <a:pt x="468801" y="46989"/>
                </a:lnTo>
                <a:lnTo>
                  <a:pt x="469284" y="48260"/>
                </a:lnTo>
                <a:close/>
              </a:path>
              <a:path w="517525" h="661670">
                <a:moveTo>
                  <a:pt x="47910" y="48260"/>
                </a:moveTo>
                <a:lnTo>
                  <a:pt x="48393" y="46989"/>
                </a:lnTo>
                <a:lnTo>
                  <a:pt x="49326" y="46989"/>
                </a:lnTo>
                <a:lnTo>
                  <a:pt x="47910" y="48260"/>
                </a:lnTo>
                <a:close/>
              </a:path>
              <a:path w="517525" h="661670">
                <a:moveTo>
                  <a:pt x="471493" y="50800"/>
                </a:moveTo>
                <a:lnTo>
                  <a:pt x="468801" y="46989"/>
                </a:lnTo>
                <a:lnTo>
                  <a:pt x="504192" y="46989"/>
                </a:lnTo>
                <a:lnTo>
                  <a:pt x="505733" y="49530"/>
                </a:lnTo>
                <a:lnTo>
                  <a:pt x="471036" y="49530"/>
                </a:lnTo>
                <a:lnTo>
                  <a:pt x="471493" y="50800"/>
                </a:lnTo>
                <a:close/>
              </a:path>
              <a:path w="517525" h="661670">
                <a:moveTo>
                  <a:pt x="45700" y="50800"/>
                </a:moveTo>
                <a:lnTo>
                  <a:pt x="46158" y="49530"/>
                </a:lnTo>
                <a:lnTo>
                  <a:pt x="46598" y="49530"/>
                </a:lnTo>
                <a:lnTo>
                  <a:pt x="45700" y="50800"/>
                </a:lnTo>
                <a:close/>
              </a:path>
              <a:path w="517525" h="661670">
                <a:moveTo>
                  <a:pt x="477450" y="58419"/>
                </a:moveTo>
                <a:lnTo>
                  <a:pt x="475176" y="54610"/>
                </a:lnTo>
                <a:lnTo>
                  <a:pt x="475583" y="54610"/>
                </a:lnTo>
                <a:lnTo>
                  <a:pt x="473170" y="52069"/>
                </a:lnTo>
                <a:lnTo>
                  <a:pt x="473602" y="52069"/>
                </a:lnTo>
                <a:lnTo>
                  <a:pt x="471036" y="49530"/>
                </a:lnTo>
                <a:lnTo>
                  <a:pt x="505733" y="49530"/>
                </a:lnTo>
                <a:lnTo>
                  <a:pt x="507841" y="53339"/>
                </a:lnTo>
                <a:lnTo>
                  <a:pt x="509279" y="57150"/>
                </a:lnTo>
                <a:lnTo>
                  <a:pt x="477056" y="57150"/>
                </a:lnTo>
                <a:lnTo>
                  <a:pt x="477450" y="58419"/>
                </a:lnTo>
                <a:close/>
              </a:path>
              <a:path w="517525" h="661670">
                <a:moveTo>
                  <a:pt x="39757" y="58419"/>
                </a:moveTo>
                <a:lnTo>
                  <a:pt x="40138" y="57150"/>
                </a:lnTo>
                <a:lnTo>
                  <a:pt x="40510" y="57150"/>
                </a:lnTo>
                <a:lnTo>
                  <a:pt x="39757" y="58419"/>
                </a:lnTo>
                <a:close/>
              </a:path>
              <a:path w="517525" h="661670">
                <a:moveTo>
                  <a:pt x="479177" y="60960"/>
                </a:moveTo>
                <a:lnTo>
                  <a:pt x="477056" y="57150"/>
                </a:lnTo>
                <a:lnTo>
                  <a:pt x="509279" y="57150"/>
                </a:lnTo>
                <a:lnTo>
                  <a:pt x="509758" y="58419"/>
                </a:lnTo>
                <a:lnTo>
                  <a:pt x="510334" y="59689"/>
                </a:lnTo>
                <a:lnTo>
                  <a:pt x="478821" y="59689"/>
                </a:lnTo>
                <a:lnTo>
                  <a:pt x="479177" y="60960"/>
                </a:lnTo>
                <a:close/>
              </a:path>
              <a:path w="517525" h="661670">
                <a:moveTo>
                  <a:pt x="38017" y="60960"/>
                </a:moveTo>
                <a:lnTo>
                  <a:pt x="38373" y="59689"/>
                </a:lnTo>
                <a:lnTo>
                  <a:pt x="38724" y="59689"/>
                </a:lnTo>
                <a:lnTo>
                  <a:pt x="38017" y="60960"/>
                </a:lnTo>
                <a:close/>
              </a:path>
              <a:path w="517525" h="661670">
                <a:moveTo>
                  <a:pt x="480790" y="63500"/>
                </a:moveTo>
                <a:lnTo>
                  <a:pt x="478821" y="59689"/>
                </a:lnTo>
                <a:lnTo>
                  <a:pt x="510334" y="59689"/>
                </a:lnTo>
                <a:lnTo>
                  <a:pt x="511486" y="62230"/>
                </a:lnTo>
                <a:lnTo>
                  <a:pt x="480460" y="62230"/>
                </a:lnTo>
                <a:lnTo>
                  <a:pt x="480790" y="63500"/>
                </a:lnTo>
                <a:close/>
              </a:path>
              <a:path w="517525" h="661670">
                <a:moveTo>
                  <a:pt x="36417" y="63500"/>
                </a:moveTo>
                <a:lnTo>
                  <a:pt x="36747" y="62230"/>
                </a:lnTo>
                <a:lnTo>
                  <a:pt x="37069" y="62230"/>
                </a:lnTo>
                <a:lnTo>
                  <a:pt x="36417" y="63500"/>
                </a:lnTo>
                <a:close/>
              </a:path>
              <a:path w="517525" h="661670">
                <a:moveTo>
                  <a:pt x="483584" y="69850"/>
                </a:moveTo>
                <a:lnTo>
                  <a:pt x="481945" y="66039"/>
                </a:lnTo>
                <a:lnTo>
                  <a:pt x="482250" y="66039"/>
                </a:lnTo>
                <a:lnTo>
                  <a:pt x="480460" y="62230"/>
                </a:lnTo>
                <a:lnTo>
                  <a:pt x="511486" y="62230"/>
                </a:lnTo>
                <a:lnTo>
                  <a:pt x="512984" y="66039"/>
                </a:lnTo>
                <a:lnTo>
                  <a:pt x="513632" y="68580"/>
                </a:lnTo>
                <a:lnTo>
                  <a:pt x="483304" y="68580"/>
                </a:lnTo>
                <a:lnTo>
                  <a:pt x="483584" y="69850"/>
                </a:lnTo>
                <a:close/>
              </a:path>
              <a:path w="517525" h="661670">
                <a:moveTo>
                  <a:pt x="33610" y="69850"/>
                </a:moveTo>
                <a:lnTo>
                  <a:pt x="33889" y="68580"/>
                </a:lnTo>
                <a:lnTo>
                  <a:pt x="34156" y="68580"/>
                </a:lnTo>
                <a:lnTo>
                  <a:pt x="33610" y="69850"/>
                </a:lnTo>
                <a:close/>
              </a:path>
              <a:path w="517525" h="661670">
                <a:moveTo>
                  <a:pt x="484765" y="72389"/>
                </a:moveTo>
                <a:lnTo>
                  <a:pt x="483304" y="68580"/>
                </a:lnTo>
                <a:lnTo>
                  <a:pt x="513632" y="68580"/>
                </a:lnTo>
                <a:lnTo>
                  <a:pt x="514280" y="71119"/>
                </a:lnTo>
                <a:lnTo>
                  <a:pt x="484524" y="71119"/>
                </a:lnTo>
                <a:lnTo>
                  <a:pt x="484765" y="72389"/>
                </a:lnTo>
                <a:close/>
              </a:path>
              <a:path w="517525" h="661670">
                <a:moveTo>
                  <a:pt x="32429" y="72389"/>
                </a:moveTo>
                <a:lnTo>
                  <a:pt x="32670" y="71119"/>
                </a:lnTo>
                <a:lnTo>
                  <a:pt x="32916" y="71119"/>
                </a:lnTo>
                <a:lnTo>
                  <a:pt x="32429" y="72389"/>
                </a:lnTo>
                <a:close/>
              </a:path>
              <a:path w="517525" h="661670">
                <a:moveTo>
                  <a:pt x="486695" y="78739"/>
                </a:moveTo>
                <a:lnTo>
                  <a:pt x="485603" y="74930"/>
                </a:lnTo>
                <a:lnTo>
                  <a:pt x="485806" y="74930"/>
                </a:lnTo>
                <a:lnTo>
                  <a:pt x="484524" y="71119"/>
                </a:lnTo>
                <a:lnTo>
                  <a:pt x="514280" y="71119"/>
                </a:lnTo>
                <a:lnTo>
                  <a:pt x="515346" y="76200"/>
                </a:lnTo>
                <a:lnTo>
                  <a:pt x="515630" y="77469"/>
                </a:lnTo>
                <a:lnTo>
                  <a:pt x="486517" y="77469"/>
                </a:lnTo>
                <a:lnTo>
                  <a:pt x="486695" y="78739"/>
                </a:lnTo>
                <a:close/>
              </a:path>
              <a:path w="517525" h="661670">
                <a:moveTo>
                  <a:pt x="30499" y="78739"/>
                </a:moveTo>
                <a:lnTo>
                  <a:pt x="30676" y="77469"/>
                </a:lnTo>
                <a:lnTo>
                  <a:pt x="30867" y="77469"/>
                </a:lnTo>
                <a:lnTo>
                  <a:pt x="30499" y="78739"/>
                </a:lnTo>
                <a:close/>
              </a:path>
              <a:path w="517525" h="661670">
                <a:moveTo>
                  <a:pt x="517204" y="570229"/>
                </a:moveTo>
                <a:lnTo>
                  <a:pt x="488613" y="570229"/>
                </a:lnTo>
                <a:lnTo>
                  <a:pt x="488651" y="568960"/>
                </a:lnTo>
                <a:lnTo>
                  <a:pt x="488613" y="91439"/>
                </a:lnTo>
                <a:lnTo>
                  <a:pt x="488545" y="90169"/>
                </a:lnTo>
                <a:lnTo>
                  <a:pt x="488334" y="87630"/>
                </a:lnTo>
                <a:lnTo>
                  <a:pt x="487889" y="85089"/>
                </a:lnTo>
                <a:lnTo>
                  <a:pt x="487279" y="81280"/>
                </a:lnTo>
                <a:lnTo>
                  <a:pt x="486517" y="77469"/>
                </a:lnTo>
                <a:lnTo>
                  <a:pt x="515630" y="77469"/>
                </a:lnTo>
                <a:lnTo>
                  <a:pt x="516197" y="80010"/>
                </a:lnTo>
                <a:lnTo>
                  <a:pt x="516807" y="85089"/>
                </a:lnTo>
                <a:lnTo>
                  <a:pt x="517083" y="88900"/>
                </a:lnTo>
                <a:lnTo>
                  <a:pt x="517204" y="91439"/>
                </a:lnTo>
                <a:lnTo>
                  <a:pt x="517204" y="570229"/>
                </a:lnTo>
                <a:close/>
              </a:path>
              <a:path w="517525" h="661670">
                <a:moveTo>
                  <a:pt x="29775" y="82550"/>
                </a:moveTo>
                <a:lnTo>
                  <a:pt x="29914" y="81280"/>
                </a:lnTo>
                <a:lnTo>
                  <a:pt x="29775" y="82550"/>
                </a:lnTo>
                <a:close/>
              </a:path>
              <a:path w="517525" h="661670">
                <a:moveTo>
                  <a:pt x="487432" y="82550"/>
                </a:moveTo>
                <a:lnTo>
                  <a:pt x="487203" y="81280"/>
                </a:lnTo>
                <a:lnTo>
                  <a:pt x="487432" y="82550"/>
                </a:lnTo>
                <a:close/>
              </a:path>
              <a:path w="517525" h="661670">
                <a:moveTo>
                  <a:pt x="28784" y="88900"/>
                </a:moveTo>
                <a:lnTo>
                  <a:pt x="28860" y="87630"/>
                </a:lnTo>
                <a:lnTo>
                  <a:pt x="28784" y="88900"/>
                </a:lnTo>
                <a:close/>
              </a:path>
              <a:path w="517525" h="661670">
                <a:moveTo>
                  <a:pt x="488410" y="88900"/>
                </a:moveTo>
                <a:lnTo>
                  <a:pt x="488236" y="87630"/>
                </a:lnTo>
                <a:lnTo>
                  <a:pt x="488410" y="88900"/>
                </a:lnTo>
                <a:close/>
              </a:path>
              <a:path w="517525" h="661670">
                <a:moveTo>
                  <a:pt x="488644" y="569078"/>
                </a:moveTo>
                <a:close/>
              </a:path>
              <a:path w="517525" h="661670">
                <a:moveTo>
                  <a:pt x="28622" y="570229"/>
                </a:moveTo>
                <a:lnTo>
                  <a:pt x="28550" y="569078"/>
                </a:lnTo>
                <a:lnTo>
                  <a:pt x="28622" y="570229"/>
                </a:lnTo>
                <a:close/>
              </a:path>
              <a:path w="517525" h="661670">
                <a:moveTo>
                  <a:pt x="516991" y="574039"/>
                </a:moveTo>
                <a:lnTo>
                  <a:pt x="488334" y="574039"/>
                </a:lnTo>
                <a:lnTo>
                  <a:pt x="488644" y="569078"/>
                </a:lnTo>
                <a:lnTo>
                  <a:pt x="488613" y="570229"/>
                </a:lnTo>
                <a:lnTo>
                  <a:pt x="517204" y="570229"/>
                </a:lnTo>
                <a:lnTo>
                  <a:pt x="517083" y="572770"/>
                </a:lnTo>
                <a:lnTo>
                  <a:pt x="516991" y="574039"/>
                </a:lnTo>
                <a:close/>
              </a:path>
              <a:path w="517525" h="661670">
                <a:moveTo>
                  <a:pt x="28958" y="574039"/>
                </a:moveTo>
                <a:lnTo>
                  <a:pt x="28784" y="572770"/>
                </a:lnTo>
                <a:lnTo>
                  <a:pt x="28958" y="574039"/>
                </a:lnTo>
                <a:close/>
              </a:path>
              <a:path w="517525" h="661670">
                <a:moveTo>
                  <a:pt x="516197" y="580389"/>
                </a:moveTo>
                <a:lnTo>
                  <a:pt x="487279" y="580389"/>
                </a:lnTo>
                <a:lnTo>
                  <a:pt x="488003" y="576579"/>
                </a:lnTo>
                <a:lnTo>
                  <a:pt x="488410" y="572770"/>
                </a:lnTo>
                <a:lnTo>
                  <a:pt x="488334" y="574039"/>
                </a:lnTo>
                <a:lnTo>
                  <a:pt x="516991" y="574039"/>
                </a:lnTo>
                <a:lnTo>
                  <a:pt x="516807" y="576579"/>
                </a:lnTo>
                <a:lnTo>
                  <a:pt x="516197" y="580389"/>
                </a:lnTo>
                <a:close/>
              </a:path>
              <a:path w="517525" h="661670">
                <a:moveTo>
                  <a:pt x="30000" y="580389"/>
                </a:moveTo>
                <a:lnTo>
                  <a:pt x="29775" y="579120"/>
                </a:lnTo>
                <a:lnTo>
                  <a:pt x="30000" y="580389"/>
                </a:lnTo>
                <a:close/>
              </a:path>
              <a:path w="517525" h="661670">
                <a:moveTo>
                  <a:pt x="515559" y="584200"/>
                </a:moveTo>
                <a:lnTo>
                  <a:pt x="486517" y="584200"/>
                </a:lnTo>
                <a:lnTo>
                  <a:pt x="487432" y="579120"/>
                </a:lnTo>
                <a:lnTo>
                  <a:pt x="487279" y="580389"/>
                </a:lnTo>
                <a:lnTo>
                  <a:pt x="516197" y="580389"/>
                </a:lnTo>
                <a:lnTo>
                  <a:pt x="515559" y="584200"/>
                </a:lnTo>
                <a:close/>
              </a:path>
              <a:path w="517525" h="661670">
                <a:moveTo>
                  <a:pt x="30867" y="584200"/>
                </a:moveTo>
                <a:lnTo>
                  <a:pt x="30676" y="584200"/>
                </a:lnTo>
                <a:lnTo>
                  <a:pt x="30499" y="582929"/>
                </a:lnTo>
                <a:lnTo>
                  <a:pt x="30867" y="584200"/>
                </a:lnTo>
                <a:close/>
              </a:path>
              <a:path w="517525" h="661670">
                <a:moveTo>
                  <a:pt x="515080" y="586739"/>
                </a:moveTo>
                <a:lnTo>
                  <a:pt x="485603" y="586739"/>
                </a:lnTo>
                <a:lnTo>
                  <a:pt x="486695" y="582929"/>
                </a:lnTo>
                <a:lnTo>
                  <a:pt x="486517" y="584200"/>
                </a:lnTo>
                <a:lnTo>
                  <a:pt x="515559" y="584200"/>
                </a:lnTo>
                <a:lnTo>
                  <a:pt x="515346" y="585470"/>
                </a:lnTo>
                <a:lnTo>
                  <a:pt x="515080" y="586739"/>
                </a:lnTo>
                <a:close/>
              </a:path>
              <a:path w="517525" h="661670">
                <a:moveTo>
                  <a:pt x="31815" y="586739"/>
                </a:moveTo>
                <a:lnTo>
                  <a:pt x="31603" y="586739"/>
                </a:lnTo>
                <a:lnTo>
                  <a:pt x="31388" y="585470"/>
                </a:lnTo>
                <a:lnTo>
                  <a:pt x="31815" y="586739"/>
                </a:lnTo>
                <a:close/>
              </a:path>
              <a:path w="517525" h="661670">
                <a:moveTo>
                  <a:pt x="513416" y="593089"/>
                </a:moveTo>
                <a:lnTo>
                  <a:pt x="483304" y="593089"/>
                </a:lnTo>
                <a:lnTo>
                  <a:pt x="484765" y="589279"/>
                </a:lnTo>
                <a:lnTo>
                  <a:pt x="484524" y="589279"/>
                </a:lnTo>
                <a:lnTo>
                  <a:pt x="485806" y="585470"/>
                </a:lnTo>
                <a:lnTo>
                  <a:pt x="485603" y="586739"/>
                </a:lnTo>
                <a:lnTo>
                  <a:pt x="515080" y="586739"/>
                </a:lnTo>
                <a:lnTo>
                  <a:pt x="514280" y="590550"/>
                </a:lnTo>
                <a:lnTo>
                  <a:pt x="513416" y="593089"/>
                </a:lnTo>
                <a:close/>
              </a:path>
              <a:path w="517525" h="661670">
                <a:moveTo>
                  <a:pt x="34156" y="593089"/>
                </a:moveTo>
                <a:lnTo>
                  <a:pt x="33889" y="593089"/>
                </a:lnTo>
                <a:lnTo>
                  <a:pt x="33610" y="591820"/>
                </a:lnTo>
                <a:lnTo>
                  <a:pt x="34156" y="593089"/>
                </a:lnTo>
                <a:close/>
              </a:path>
              <a:path w="517525" h="661670">
                <a:moveTo>
                  <a:pt x="510334" y="601979"/>
                </a:moveTo>
                <a:lnTo>
                  <a:pt x="478821" y="601979"/>
                </a:lnTo>
                <a:lnTo>
                  <a:pt x="480790" y="598170"/>
                </a:lnTo>
                <a:lnTo>
                  <a:pt x="480460" y="598170"/>
                </a:lnTo>
                <a:lnTo>
                  <a:pt x="482250" y="595629"/>
                </a:lnTo>
                <a:lnTo>
                  <a:pt x="481945" y="595629"/>
                </a:lnTo>
                <a:lnTo>
                  <a:pt x="483584" y="591820"/>
                </a:lnTo>
                <a:lnTo>
                  <a:pt x="483304" y="593089"/>
                </a:lnTo>
                <a:lnTo>
                  <a:pt x="513416" y="593089"/>
                </a:lnTo>
                <a:lnTo>
                  <a:pt x="512984" y="594360"/>
                </a:lnTo>
                <a:lnTo>
                  <a:pt x="511486" y="599439"/>
                </a:lnTo>
                <a:lnTo>
                  <a:pt x="510334" y="601979"/>
                </a:lnTo>
                <a:close/>
              </a:path>
              <a:path w="517525" h="661670">
                <a:moveTo>
                  <a:pt x="38724" y="601979"/>
                </a:moveTo>
                <a:lnTo>
                  <a:pt x="38373" y="601979"/>
                </a:lnTo>
                <a:lnTo>
                  <a:pt x="38017" y="600710"/>
                </a:lnTo>
                <a:lnTo>
                  <a:pt x="38724" y="601979"/>
                </a:lnTo>
                <a:close/>
              </a:path>
              <a:path w="517525" h="661670">
                <a:moveTo>
                  <a:pt x="509279" y="604520"/>
                </a:moveTo>
                <a:lnTo>
                  <a:pt x="477056" y="604520"/>
                </a:lnTo>
                <a:lnTo>
                  <a:pt x="479177" y="600710"/>
                </a:lnTo>
                <a:lnTo>
                  <a:pt x="478821" y="601979"/>
                </a:lnTo>
                <a:lnTo>
                  <a:pt x="510334" y="601979"/>
                </a:lnTo>
                <a:lnTo>
                  <a:pt x="509758" y="603250"/>
                </a:lnTo>
                <a:lnTo>
                  <a:pt x="509279" y="604520"/>
                </a:lnTo>
                <a:close/>
              </a:path>
              <a:path w="517525" h="661670">
                <a:moveTo>
                  <a:pt x="40510" y="604520"/>
                </a:moveTo>
                <a:lnTo>
                  <a:pt x="40138" y="604520"/>
                </a:lnTo>
                <a:lnTo>
                  <a:pt x="39757" y="603250"/>
                </a:lnTo>
                <a:lnTo>
                  <a:pt x="40510" y="604520"/>
                </a:lnTo>
                <a:close/>
              </a:path>
              <a:path w="517525" h="661670">
                <a:moveTo>
                  <a:pt x="508320" y="607060"/>
                </a:moveTo>
                <a:lnTo>
                  <a:pt x="475176" y="607060"/>
                </a:lnTo>
                <a:lnTo>
                  <a:pt x="477450" y="603250"/>
                </a:lnTo>
                <a:lnTo>
                  <a:pt x="477056" y="604520"/>
                </a:lnTo>
                <a:lnTo>
                  <a:pt x="509279" y="604520"/>
                </a:lnTo>
                <a:lnTo>
                  <a:pt x="508320" y="607060"/>
                </a:lnTo>
                <a:close/>
              </a:path>
              <a:path w="517525" h="661670">
                <a:moveTo>
                  <a:pt x="42420" y="607060"/>
                </a:moveTo>
                <a:lnTo>
                  <a:pt x="42017" y="607060"/>
                </a:lnTo>
                <a:lnTo>
                  <a:pt x="41611" y="605789"/>
                </a:lnTo>
                <a:lnTo>
                  <a:pt x="42420" y="607060"/>
                </a:lnTo>
                <a:close/>
              </a:path>
              <a:path w="517525" h="661670">
                <a:moveTo>
                  <a:pt x="507138" y="609600"/>
                </a:moveTo>
                <a:lnTo>
                  <a:pt x="473170" y="609600"/>
                </a:lnTo>
                <a:lnTo>
                  <a:pt x="475583" y="605789"/>
                </a:lnTo>
                <a:lnTo>
                  <a:pt x="475176" y="607060"/>
                </a:lnTo>
                <a:lnTo>
                  <a:pt x="508320" y="607060"/>
                </a:lnTo>
                <a:lnTo>
                  <a:pt x="507841" y="608329"/>
                </a:lnTo>
                <a:lnTo>
                  <a:pt x="507138" y="609600"/>
                </a:lnTo>
                <a:close/>
              </a:path>
              <a:path w="517525" h="661670">
                <a:moveTo>
                  <a:pt x="44447" y="609600"/>
                </a:moveTo>
                <a:lnTo>
                  <a:pt x="44037" y="609600"/>
                </a:lnTo>
                <a:lnTo>
                  <a:pt x="43592" y="608329"/>
                </a:lnTo>
                <a:lnTo>
                  <a:pt x="44447" y="609600"/>
                </a:lnTo>
                <a:close/>
              </a:path>
              <a:path w="517525" h="661670">
                <a:moveTo>
                  <a:pt x="505733" y="612139"/>
                </a:moveTo>
                <a:lnTo>
                  <a:pt x="471036" y="612139"/>
                </a:lnTo>
                <a:lnTo>
                  <a:pt x="473602" y="608329"/>
                </a:lnTo>
                <a:lnTo>
                  <a:pt x="473170" y="609600"/>
                </a:lnTo>
                <a:lnTo>
                  <a:pt x="507138" y="609600"/>
                </a:lnTo>
                <a:lnTo>
                  <a:pt x="505733" y="612139"/>
                </a:lnTo>
                <a:close/>
              </a:path>
              <a:path w="517525" h="661670">
                <a:moveTo>
                  <a:pt x="46598" y="612139"/>
                </a:moveTo>
                <a:lnTo>
                  <a:pt x="46158" y="612139"/>
                </a:lnTo>
                <a:lnTo>
                  <a:pt x="45700" y="610870"/>
                </a:lnTo>
                <a:lnTo>
                  <a:pt x="46598" y="612139"/>
                </a:lnTo>
                <a:close/>
              </a:path>
              <a:path w="517525" h="661670">
                <a:moveTo>
                  <a:pt x="504192" y="614679"/>
                </a:moveTo>
                <a:lnTo>
                  <a:pt x="468801" y="614679"/>
                </a:lnTo>
                <a:lnTo>
                  <a:pt x="471493" y="610870"/>
                </a:lnTo>
                <a:lnTo>
                  <a:pt x="471036" y="612139"/>
                </a:lnTo>
                <a:lnTo>
                  <a:pt x="505733" y="612139"/>
                </a:lnTo>
                <a:lnTo>
                  <a:pt x="504192" y="614679"/>
                </a:lnTo>
                <a:close/>
              </a:path>
              <a:path w="517525" h="661670">
                <a:moveTo>
                  <a:pt x="49326" y="614679"/>
                </a:moveTo>
                <a:lnTo>
                  <a:pt x="48393" y="614679"/>
                </a:lnTo>
                <a:lnTo>
                  <a:pt x="47910" y="613410"/>
                </a:lnTo>
                <a:lnTo>
                  <a:pt x="49326" y="614679"/>
                </a:lnTo>
                <a:close/>
              </a:path>
              <a:path w="517525" h="661670">
                <a:moveTo>
                  <a:pt x="500043" y="621029"/>
                </a:moveTo>
                <a:lnTo>
                  <a:pt x="461448" y="621029"/>
                </a:lnTo>
                <a:lnTo>
                  <a:pt x="464534" y="618489"/>
                </a:lnTo>
                <a:lnTo>
                  <a:pt x="464000" y="618489"/>
                </a:lnTo>
                <a:lnTo>
                  <a:pt x="466959" y="615950"/>
                </a:lnTo>
                <a:lnTo>
                  <a:pt x="466451" y="615950"/>
                </a:lnTo>
                <a:lnTo>
                  <a:pt x="469284" y="613410"/>
                </a:lnTo>
                <a:lnTo>
                  <a:pt x="468801" y="614679"/>
                </a:lnTo>
                <a:lnTo>
                  <a:pt x="504192" y="614679"/>
                </a:lnTo>
                <a:lnTo>
                  <a:pt x="503421" y="615950"/>
                </a:lnTo>
                <a:lnTo>
                  <a:pt x="500932" y="619760"/>
                </a:lnTo>
                <a:lnTo>
                  <a:pt x="500043" y="621029"/>
                </a:lnTo>
                <a:close/>
              </a:path>
              <a:path w="517525" h="661670">
                <a:moveTo>
                  <a:pt x="56794" y="621029"/>
                </a:moveTo>
                <a:lnTo>
                  <a:pt x="55746" y="621029"/>
                </a:lnTo>
                <a:lnTo>
                  <a:pt x="55200" y="619760"/>
                </a:lnTo>
                <a:lnTo>
                  <a:pt x="56794" y="621029"/>
                </a:lnTo>
                <a:close/>
              </a:path>
              <a:path w="517525" h="661670">
                <a:moveTo>
                  <a:pt x="496368" y="626110"/>
                </a:moveTo>
                <a:lnTo>
                  <a:pt x="453243" y="626110"/>
                </a:lnTo>
                <a:lnTo>
                  <a:pt x="456660" y="623570"/>
                </a:lnTo>
                <a:lnTo>
                  <a:pt x="456063" y="623570"/>
                </a:lnTo>
                <a:lnTo>
                  <a:pt x="459378" y="622300"/>
                </a:lnTo>
                <a:lnTo>
                  <a:pt x="458806" y="622300"/>
                </a:lnTo>
                <a:lnTo>
                  <a:pt x="461994" y="619760"/>
                </a:lnTo>
                <a:lnTo>
                  <a:pt x="461448" y="621029"/>
                </a:lnTo>
                <a:lnTo>
                  <a:pt x="500043" y="621029"/>
                </a:lnTo>
                <a:lnTo>
                  <a:pt x="498265" y="623570"/>
                </a:lnTo>
                <a:lnTo>
                  <a:pt x="496368" y="626110"/>
                </a:lnTo>
                <a:close/>
              </a:path>
              <a:path w="517525" h="661670">
                <a:moveTo>
                  <a:pt x="65100" y="626110"/>
                </a:moveTo>
                <a:lnTo>
                  <a:pt x="63950" y="626110"/>
                </a:lnTo>
                <a:lnTo>
                  <a:pt x="63341" y="624839"/>
                </a:lnTo>
                <a:lnTo>
                  <a:pt x="65100" y="626110"/>
                </a:lnTo>
                <a:close/>
              </a:path>
              <a:path w="517525" h="661670">
                <a:moveTo>
                  <a:pt x="489248" y="633729"/>
                </a:moveTo>
                <a:lnTo>
                  <a:pt x="428059" y="633729"/>
                </a:lnTo>
                <a:lnTo>
                  <a:pt x="432136" y="632460"/>
                </a:lnTo>
                <a:lnTo>
                  <a:pt x="434740" y="632460"/>
                </a:lnTo>
                <a:lnTo>
                  <a:pt x="438677" y="631189"/>
                </a:lnTo>
                <a:lnTo>
                  <a:pt x="441178" y="631189"/>
                </a:lnTo>
                <a:lnTo>
                  <a:pt x="444963" y="629920"/>
                </a:lnTo>
                <a:lnTo>
                  <a:pt x="444303" y="629920"/>
                </a:lnTo>
                <a:lnTo>
                  <a:pt x="448011" y="628650"/>
                </a:lnTo>
                <a:lnTo>
                  <a:pt x="447363" y="628650"/>
                </a:lnTo>
                <a:lnTo>
                  <a:pt x="450970" y="627379"/>
                </a:lnTo>
                <a:lnTo>
                  <a:pt x="450335" y="627379"/>
                </a:lnTo>
                <a:lnTo>
                  <a:pt x="453853" y="624839"/>
                </a:lnTo>
                <a:lnTo>
                  <a:pt x="453243" y="626110"/>
                </a:lnTo>
                <a:lnTo>
                  <a:pt x="496368" y="626110"/>
                </a:lnTo>
                <a:lnTo>
                  <a:pt x="495420" y="627379"/>
                </a:lnTo>
                <a:lnTo>
                  <a:pt x="492410" y="631189"/>
                </a:lnTo>
                <a:lnTo>
                  <a:pt x="489248" y="633729"/>
                </a:lnTo>
                <a:close/>
              </a:path>
              <a:path w="517525" h="661670">
                <a:moveTo>
                  <a:pt x="79203" y="631189"/>
                </a:moveTo>
                <a:lnTo>
                  <a:pt x="76015" y="631189"/>
                </a:lnTo>
                <a:lnTo>
                  <a:pt x="75342" y="629920"/>
                </a:lnTo>
                <a:lnTo>
                  <a:pt x="79203" y="631189"/>
                </a:lnTo>
                <a:close/>
              </a:path>
              <a:path w="517525" h="661670">
                <a:moveTo>
                  <a:pt x="441178" y="631189"/>
                </a:moveTo>
                <a:lnTo>
                  <a:pt x="437991" y="631189"/>
                </a:lnTo>
                <a:lnTo>
                  <a:pt x="441852" y="629920"/>
                </a:lnTo>
                <a:lnTo>
                  <a:pt x="441178" y="6311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97534" y="2685897"/>
            <a:ext cx="552450" cy="661670"/>
          </a:xfrm>
          <a:custGeom>
            <a:avLst/>
            <a:gdLst/>
            <a:ahLst/>
            <a:cxnLst/>
            <a:rect l="l" t="t" r="r" b="b"/>
            <a:pathLst>
              <a:path w="552450" h="661670">
                <a:moveTo>
                  <a:pt x="471144" y="660400"/>
                </a:moveTo>
                <a:lnTo>
                  <a:pt x="81013" y="660400"/>
                </a:lnTo>
                <a:lnTo>
                  <a:pt x="66535" y="656589"/>
                </a:lnTo>
                <a:lnTo>
                  <a:pt x="61925" y="654050"/>
                </a:lnTo>
                <a:lnTo>
                  <a:pt x="57416" y="652779"/>
                </a:lnTo>
                <a:lnTo>
                  <a:pt x="36842" y="638810"/>
                </a:lnTo>
                <a:lnTo>
                  <a:pt x="33159" y="636270"/>
                </a:lnTo>
                <a:lnTo>
                  <a:pt x="9893" y="604520"/>
                </a:lnTo>
                <a:lnTo>
                  <a:pt x="7861" y="600710"/>
                </a:lnTo>
                <a:lnTo>
                  <a:pt x="6045" y="595629"/>
                </a:lnTo>
                <a:lnTo>
                  <a:pt x="4445" y="590550"/>
                </a:lnTo>
                <a:lnTo>
                  <a:pt x="3073" y="585470"/>
                </a:lnTo>
                <a:lnTo>
                  <a:pt x="1930" y="581660"/>
                </a:lnTo>
                <a:lnTo>
                  <a:pt x="1041" y="576579"/>
                </a:lnTo>
                <a:lnTo>
                  <a:pt x="393" y="571500"/>
                </a:lnTo>
                <a:lnTo>
                  <a:pt x="98" y="567689"/>
                </a:lnTo>
                <a:lnTo>
                  <a:pt x="0" y="95250"/>
                </a:lnTo>
                <a:lnTo>
                  <a:pt x="393" y="90169"/>
                </a:lnTo>
                <a:lnTo>
                  <a:pt x="1041" y="85089"/>
                </a:lnTo>
                <a:lnTo>
                  <a:pt x="1930" y="80010"/>
                </a:lnTo>
                <a:lnTo>
                  <a:pt x="3073" y="76200"/>
                </a:lnTo>
                <a:lnTo>
                  <a:pt x="4445" y="71119"/>
                </a:lnTo>
                <a:lnTo>
                  <a:pt x="6045" y="66039"/>
                </a:lnTo>
                <a:lnTo>
                  <a:pt x="7861" y="60960"/>
                </a:lnTo>
                <a:lnTo>
                  <a:pt x="9893" y="57150"/>
                </a:lnTo>
                <a:lnTo>
                  <a:pt x="12141" y="52069"/>
                </a:lnTo>
                <a:lnTo>
                  <a:pt x="36842" y="22860"/>
                </a:lnTo>
                <a:lnTo>
                  <a:pt x="40678" y="19050"/>
                </a:lnTo>
                <a:lnTo>
                  <a:pt x="61925" y="7619"/>
                </a:lnTo>
                <a:lnTo>
                  <a:pt x="66535" y="5080"/>
                </a:lnTo>
                <a:lnTo>
                  <a:pt x="71259" y="3810"/>
                </a:lnTo>
                <a:lnTo>
                  <a:pt x="86017" y="0"/>
                </a:lnTo>
                <a:lnTo>
                  <a:pt x="466140" y="0"/>
                </a:lnTo>
                <a:lnTo>
                  <a:pt x="480898" y="3810"/>
                </a:lnTo>
                <a:lnTo>
                  <a:pt x="485622" y="5080"/>
                </a:lnTo>
                <a:lnTo>
                  <a:pt x="490245" y="7619"/>
                </a:lnTo>
                <a:lnTo>
                  <a:pt x="494741" y="8889"/>
                </a:lnTo>
                <a:lnTo>
                  <a:pt x="515327" y="22860"/>
                </a:lnTo>
                <a:lnTo>
                  <a:pt x="519010" y="25400"/>
                </a:lnTo>
                <a:lnTo>
                  <a:pt x="521356" y="27939"/>
                </a:lnTo>
                <a:lnTo>
                  <a:pt x="94348" y="27939"/>
                </a:lnTo>
                <a:lnTo>
                  <a:pt x="89979" y="29210"/>
                </a:lnTo>
                <a:lnTo>
                  <a:pt x="87083" y="29210"/>
                </a:lnTo>
                <a:lnTo>
                  <a:pt x="82867" y="30480"/>
                </a:lnTo>
                <a:lnTo>
                  <a:pt x="83553" y="30480"/>
                </a:lnTo>
                <a:lnTo>
                  <a:pt x="79413" y="31750"/>
                </a:lnTo>
                <a:lnTo>
                  <a:pt x="76695" y="31750"/>
                </a:lnTo>
                <a:lnTo>
                  <a:pt x="74714" y="33019"/>
                </a:lnTo>
                <a:lnTo>
                  <a:pt x="73367" y="33019"/>
                </a:lnTo>
                <a:lnTo>
                  <a:pt x="69507" y="35560"/>
                </a:lnTo>
                <a:lnTo>
                  <a:pt x="70129" y="35560"/>
                </a:lnTo>
                <a:lnTo>
                  <a:pt x="66370" y="36830"/>
                </a:lnTo>
                <a:lnTo>
                  <a:pt x="66979" y="36830"/>
                </a:lnTo>
                <a:lnTo>
                  <a:pt x="63322" y="38100"/>
                </a:lnTo>
                <a:lnTo>
                  <a:pt x="63906" y="38100"/>
                </a:lnTo>
                <a:lnTo>
                  <a:pt x="60363" y="40639"/>
                </a:lnTo>
                <a:lnTo>
                  <a:pt x="60934" y="40639"/>
                </a:lnTo>
                <a:lnTo>
                  <a:pt x="59226" y="41910"/>
                </a:lnTo>
                <a:lnTo>
                  <a:pt x="58064" y="41910"/>
                </a:lnTo>
                <a:lnTo>
                  <a:pt x="54762" y="44450"/>
                </a:lnTo>
                <a:lnTo>
                  <a:pt x="55283" y="44450"/>
                </a:lnTo>
                <a:lnTo>
                  <a:pt x="52120" y="46989"/>
                </a:lnTo>
                <a:lnTo>
                  <a:pt x="52628" y="46989"/>
                </a:lnTo>
                <a:lnTo>
                  <a:pt x="49593" y="49530"/>
                </a:lnTo>
                <a:lnTo>
                  <a:pt x="50076" y="49530"/>
                </a:lnTo>
                <a:lnTo>
                  <a:pt x="47180" y="52069"/>
                </a:lnTo>
                <a:lnTo>
                  <a:pt x="47637" y="52069"/>
                </a:lnTo>
                <a:lnTo>
                  <a:pt x="44894" y="54610"/>
                </a:lnTo>
                <a:lnTo>
                  <a:pt x="45339" y="54610"/>
                </a:lnTo>
                <a:lnTo>
                  <a:pt x="42735" y="57150"/>
                </a:lnTo>
                <a:lnTo>
                  <a:pt x="43154" y="57150"/>
                </a:lnTo>
                <a:lnTo>
                  <a:pt x="41528" y="59689"/>
                </a:lnTo>
                <a:lnTo>
                  <a:pt x="41097" y="59689"/>
                </a:lnTo>
                <a:lnTo>
                  <a:pt x="39581" y="62230"/>
                </a:lnTo>
                <a:lnTo>
                  <a:pt x="39192" y="62230"/>
                </a:lnTo>
                <a:lnTo>
                  <a:pt x="37084" y="66039"/>
                </a:lnTo>
                <a:lnTo>
                  <a:pt x="37414" y="66039"/>
                </a:lnTo>
                <a:lnTo>
                  <a:pt x="36127" y="68580"/>
                </a:lnTo>
                <a:lnTo>
                  <a:pt x="35788" y="68580"/>
                </a:lnTo>
                <a:lnTo>
                  <a:pt x="34048" y="72389"/>
                </a:lnTo>
                <a:lnTo>
                  <a:pt x="34315" y="72389"/>
                </a:lnTo>
                <a:lnTo>
                  <a:pt x="33274" y="74930"/>
                </a:lnTo>
                <a:lnTo>
                  <a:pt x="32994" y="74930"/>
                </a:lnTo>
                <a:lnTo>
                  <a:pt x="31965" y="78739"/>
                </a:lnTo>
                <a:lnTo>
                  <a:pt x="31826" y="78739"/>
                </a:lnTo>
                <a:lnTo>
                  <a:pt x="30657" y="82550"/>
                </a:lnTo>
                <a:lnTo>
                  <a:pt x="30835" y="82550"/>
                </a:lnTo>
                <a:lnTo>
                  <a:pt x="29857" y="86360"/>
                </a:lnTo>
                <a:lnTo>
                  <a:pt x="29997" y="86360"/>
                </a:lnTo>
                <a:lnTo>
                  <a:pt x="29489" y="88900"/>
                </a:lnTo>
                <a:lnTo>
                  <a:pt x="29337" y="88900"/>
                </a:lnTo>
                <a:lnTo>
                  <a:pt x="28927" y="92710"/>
                </a:lnTo>
                <a:lnTo>
                  <a:pt x="28689" y="95250"/>
                </a:lnTo>
                <a:lnTo>
                  <a:pt x="28562" y="96519"/>
                </a:lnTo>
                <a:lnTo>
                  <a:pt x="28533" y="97789"/>
                </a:lnTo>
                <a:lnTo>
                  <a:pt x="28524" y="563880"/>
                </a:lnTo>
                <a:lnTo>
                  <a:pt x="28854" y="568960"/>
                </a:lnTo>
                <a:lnTo>
                  <a:pt x="29337" y="571500"/>
                </a:lnTo>
                <a:lnTo>
                  <a:pt x="29997" y="575310"/>
                </a:lnTo>
                <a:lnTo>
                  <a:pt x="29857" y="575310"/>
                </a:lnTo>
                <a:lnTo>
                  <a:pt x="30835" y="579120"/>
                </a:lnTo>
                <a:lnTo>
                  <a:pt x="30657" y="579120"/>
                </a:lnTo>
                <a:lnTo>
                  <a:pt x="31826" y="582929"/>
                </a:lnTo>
                <a:lnTo>
                  <a:pt x="32080" y="582929"/>
                </a:lnTo>
                <a:lnTo>
                  <a:pt x="32994" y="585470"/>
                </a:lnTo>
                <a:lnTo>
                  <a:pt x="32753" y="585470"/>
                </a:lnTo>
                <a:lnTo>
                  <a:pt x="34315" y="589279"/>
                </a:lnTo>
                <a:lnTo>
                  <a:pt x="34048" y="589279"/>
                </a:lnTo>
                <a:lnTo>
                  <a:pt x="35788" y="593089"/>
                </a:lnTo>
                <a:lnTo>
                  <a:pt x="36127" y="593089"/>
                </a:lnTo>
                <a:lnTo>
                  <a:pt x="37414" y="595629"/>
                </a:lnTo>
                <a:lnTo>
                  <a:pt x="37084" y="595629"/>
                </a:lnTo>
                <a:lnTo>
                  <a:pt x="39192" y="598170"/>
                </a:lnTo>
                <a:lnTo>
                  <a:pt x="38823" y="598170"/>
                </a:lnTo>
                <a:lnTo>
                  <a:pt x="41097" y="601979"/>
                </a:lnTo>
                <a:lnTo>
                  <a:pt x="41528" y="601979"/>
                </a:lnTo>
                <a:lnTo>
                  <a:pt x="43154" y="604520"/>
                </a:lnTo>
                <a:lnTo>
                  <a:pt x="42735" y="604520"/>
                </a:lnTo>
                <a:lnTo>
                  <a:pt x="45339" y="607060"/>
                </a:lnTo>
                <a:lnTo>
                  <a:pt x="44894" y="607060"/>
                </a:lnTo>
                <a:lnTo>
                  <a:pt x="47637" y="609600"/>
                </a:lnTo>
                <a:lnTo>
                  <a:pt x="47180" y="609600"/>
                </a:lnTo>
                <a:lnTo>
                  <a:pt x="50076" y="612139"/>
                </a:lnTo>
                <a:lnTo>
                  <a:pt x="49593" y="612139"/>
                </a:lnTo>
                <a:lnTo>
                  <a:pt x="52628" y="614679"/>
                </a:lnTo>
                <a:lnTo>
                  <a:pt x="52120" y="614679"/>
                </a:lnTo>
                <a:lnTo>
                  <a:pt x="55283" y="617220"/>
                </a:lnTo>
                <a:lnTo>
                  <a:pt x="54762" y="617220"/>
                </a:lnTo>
                <a:lnTo>
                  <a:pt x="58064" y="619760"/>
                </a:lnTo>
                <a:lnTo>
                  <a:pt x="59226" y="619760"/>
                </a:lnTo>
                <a:lnTo>
                  <a:pt x="60934" y="621029"/>
                </a:lnTo>
                <a:lnTo>
                  <a:pt x="60363" y="621029"/>
                </a:lnTo>
                <a:lnTo>
                  <a:pt x="63906" y="623570"/>
                </a:lnTo>
                <a:lnTo>
                  <a:pt x="65150" y="623570"/>
                </a:lnTo>
                <a:lnTo>
                  <a:pt x="66979" y="624839"/>
                </a:lnTo>
                <a:lnTo>
                  <a:pt x="66370" y="624839"/>
                </a:lnTo>
                <a:lnTo>
                  <a:pt x="70129" y="626110"/>
                </a:lnTo>
                <a:lnTo>
                  <a:pt x="69507" y="626110"/>
                </a:lnTo>
                <a:lnTo>
                  <a:pt x="73367" y="628650"/>
                </a:lnTo>
                <a:lnTo>
                  <a:pt x="74714" y="628650"/>
                </a:lnTo>
                <a:lnTo>
                  <a:pt x="76695" y="629920"/>
                </a:lnTo>
                <a:lnTo>
                  <a:pt x="79413" y="629920"/>
                </a:lnTo>
                <a:lnTo>
                  <a:pt x="83553" y="631189"/>
                </a:lnTo>
                <a:lnTo>
                  <a:pt x="82867" y="631189"/>
                </a:lnTo>
                <a:lnTo>
                  <a:pt x="87083" y="632460"/>
                </a:lnTo>
                <a:lnTo>
                  <a:pt x="89979" y="632460"/>
                </a:lnTo>
                <a:lnTo>
                  <a:pt x="94348" y="633729"/>
                </a:lnTo>
                <a:lnTo>
                  <a:pt x="521356" y="633729"/>
                </a:lnTo>
                <a:lnTo>
                  <a:pt x="519010" y="636270"/>
                </a:lnTo>
                <a:lnTo>
                  <a:pt x="515327" y="638810"/>
                </a:lnTo>
                <a:lnTo>
                  <a:pt x="511492" y="642620"/>
                </a:lnTo>
                <a:lnTo>
                  <a:pt x="490245" y="654050"/>
                </a:lnTo>
                <a:lnTo>
                  <a:pt x="485622" y="656589"/>
                </a:lnTo>
                <a:lnTo>
                  <a:pt x="471144" y="660400"/>
                </a:lnTo>
                <a:close/>
              </a:path>
              <a:path w="552450" h="661670">
                <a:moveTo>
                  <a:pt x="479437" y="34289"/>
                </a:moveTo>
                <a:lnTo>
                  <a:pt x="475475" y="31750"/>
                </a:lnTo>
                <a:lnTo>
                  <a:pt x="472744" y="31750"/>
                </a:lnTo>
                <a:lnTo>
                  <a:pt x="468604" y="30480"/>
                </a:lnTo>
                <a:lnTo>
                  <a:pt x="469303" y="30480"/>
                </a:lnTo>
                <a:lnTo>
                  <a:pt x="465074" y="29210"/>
                </a:lnTo>
                <a:lnTo>
                  <a:pt x="462191" y="29210"/>
                </a:lnTo>
                <a:lnTo>
                  <a:pt x="457822" y="27939"/>
                </a:lnTo>
                <a:lnTo>
                  <a:pt x="521356" y="27939"/>
                </a:lnTo>
                <a:lnTo>
                  <a:pt x="522528" y="29210"/>
                </a:lnTo>
                <a:lnTo>
                  <a:pt x="525894" y="33019"/>
                </a:lnTo>
                <a:lnTo>
                  <a:pt x="478790" y="33019"/>
                </a:lnTo>
                <a:lnTo>
                  <a:pt x="479437" y="34289"/>
                </a:lnTo>
                <a:close/>
              </a:path>
              <a:path w="552450" h="661670">
                <a:moveTo>
                  <a:pt x="76034" y="33019"/>
                </a:moveTo>
                <a:lnTo>
                  <a:pt x="76695" y="31750"/>
                </a:lnTo>
                <a:lnTo>
                  <a:pt x="80086" y="31750"/>
                </a:lnTo>
                <a:lnTo>
                  <a:pt x="76034" y="33019"/>
                </a:lnTo>
                <a:close/>
              </a:path>
              <a:path w="552450" h="661670">
                <a:moveTo>
                  <a:pt x="476135" y="33019"/>
                </a:moveTo>
                <a:lnTo>
                  <a:pt x="472071" y="31750"/>
                </a:lnTo>
                <a:lnTo>
                  <a:pt x="475475" y="31750"/>
                </a:lnTo>
                <a:lnTo>
                  <a:pt x="476135" y="33019"/>
                </a:lnTo>
                <a:close/>
              </a:path>
              <a:path w="552450" h="661670">
                <a:moveTo>
                  <a:pt x="72732" y="34289"/>
                </a:moveTo>
                <a:lnTo>
                  <a:pt x="73367" y="33019"/>
                </a:lnTo>
                <a:lnTo>
                  <a:pt x="74714" y="33019"/>
                </a:lnTo>
                <a:lnTo>
                  <a:pt x="72732" y="34289"/>
                </a:lnTo>
                <a:close/>
              </a:path>
              <a:path w="552450" h="661670">
                <a:moveTo>
                  <a:pt x="494652" y="43180"/>
                </a:moveTo>
                <a:lnTo>
                  <a:pt x="491223" y="40639"/>
                </a:lnTo>
                <a:lnTo>
                  <a:pt x="491794" y="40639"/>
                </a:lnTo>
                <a:lnTo>
                  <a:pt x="488251" y="38100"/>
                </a:lnTo>
                <a:lnTo>
                  <a:pt x="488835" y="38100"/>
                </a:lnTo>
                <a:lnTo>
                  <a:pt x="485190" y="36830"/>
                </a:lnTo>
                <a:lnTo>
                  <a:pt x="485787" y="36830"/>
                </a:lnTo>
                <a:lnTo>
                  <a:pt x="482028" y="35560"/>
                </a:lnTo>
                <a:lnTo>
                  <a:pt x="482650" y="35560"/>
                </a:lnTo>
                <a:lnTo>
                  <a:pt x="478790" y="33019"/>
                </a:lnTo>
                <a:lnTo>
                  <a:pt x="525894" y="33019"/>
                </a:lnTo>
                <a:lnTo>
                  <a:pt x="529082" y="36830"/>
                </a:lnTo>
                <a:lnTo>
                  <a:pt x="532104" y="40639"/>
                </a:lnTo>
                <a:lnTo>
                  <a:pt x="533048" y="41910"/>
                </a:lnTo>
                <a:lnTo>
                  <a:pt x="494106" y="41910"/>
                </a:lnTo>
                <a:lnTo>
                  <a:pt x="494652" y="43180"/>
                </a:lnTo>
                <a:close/>
              </a:path>
              <a:path w="552450" h="661670">
                <a:moveTo>
                  <a:pt x="57518" y="43180"/>
                </a:moveTo>
                <a:lnTo>
                  <a:pt x="58064" y="41910"/>
                </a:lnTo>
                <a:lnTo>
                  <a:pt x="59226" y="41910"/>
                </a:lnTo>
                <a:lnTo>
                  <a:pt x="57518" y="43180"/>
                </a:lnTo>
                <a:close/>
              </a:path>
              <a:path w="552450" h="661670">
                <a:moveTo>
                  <a:pt x="511441" y="60960"/>
                </a:moveTo>
                <a:lnTo>
                  <a:pt x="509016" y="57150"/>
                </a:lnTo>
                <a:lnTo>
                  <a:pt x="509422" y="57150"/>
                </a:lnTo>
                <a:lnTo>
                  <a:pt x="506831" y="54610"/>
                </a:lnTo>
                <a:lnTo>
                  <a:pt x="507263" y="54610"/>
                </a:lnTo>
                <a:lnTo>
                  <a:pt x="504520" y="52069"/>
                </a:lnTo>
                <a:lnTo>
                  <a:pt x="504977" y="52069"/>
                </a:lnTo>
                <a:lnTo>
                  <a:pt x="502081" y="49530"/>
                </a:lnTo>
                <a:lnTo>
                  <a:pt x="502564" y="49530"/>
                </a:lnTo>
                <a:lnTo>
                  <a:pt x="499529" y="46989"/>
                </a:lnTo>
                <a:lnTo>
                  <a:pt x="500037" y="46989"/>
                </a:lnTo>
                <a:lnTo>
                  <a:pt x="496874" y="44450"/>
                </a:lnTo>
                <a:lnTo>
                  <a:pt x="497395" y="44450"/>
                </a:lnTo>
                <a:lnTo>
                  <a:pt x="494106" y="41910"/>
                </a:lnTo>
                <a:lnTo>
                  <a:pt x="533048" y="41910"/>
                </a:lnTo>
                <a:lnTo>
                  <a:pt x="534936" y="44450"/>
                </a:lnTo>
                <a:lnTo>
                  <a:pt x="537578" y="48260"/>
                </a:lnTo>
                <a:lnTo>
                  <a:pt x="540016" y="52069"/>
                </a:lnTo>
                <a:lnTo>
                  <a:pt x="542264" y="57150"/>
                </a:lnTo>
                <a:lnTo>
                  <a:pt x="543619" y="59689"/>
                </a:lnTo>
                <a:lnTo>
                  <a:pt x="511060" y="59689"/>
                </a:lnTo>
                <a:lnTo>
                  <a:pt x="511441" y="60960"/>
                </a:lnTo>
                <a:close/>
              </a:path>
              <a:path w="552450" h="661670">
                <a:moveTo>
                  <a:pt x="40716" y="60960"/>
                </a:moveTo>
                <a:lnTo>
                  <a:pt x="41097" y="59689"/>
                </a:lnTo>
                <a:lnTo>
                  <a:pt x="41528" y="59689"/>
                </a:lnTo>
                <a:lnTo>
                  <a:pt x="40716" y="60960"/>
                </a:lnTo>
                <a:close/>
              </a:path>
              <a:path w="552450" h="661670">
                <a:moveTo>
                  <a:pt x="513334" y="63500"/>
                </a:moveTo>
                <a:lnTo>
                  <a:pt x="511060" y="59689"/>
                </a:lnTo>
                <a:lnTo>
                  <a:pt x="543619" y="59689"/>
                </a:lnTo>
                <a:lnTo>
                  <a:pt x="544296" y="60960"/>
                </a:lnTo>
                <a:lnTo>
                  <a:pt x="544753" y="62230"/>
                </a:lnTo>
                <a:lnTo>
                  <a:pt x="512978" y="62230"/>
                </a:lnTo>
                <a:lnTo>
                  <a:pt x="513334" y="63500"/>
                </a:lnTo>
                <a:close/>
              </a:path>
              <a:path w="552450" h="661670">
                <a:moveTo>
                  <a:pt x="38823" y="63500"/>
                </a:moveTo>
                <a:lnTo>
                  <a:pt x="39192" y="62230"/>
                </a:lnTo>
                <a:lnTo>
                  <a:pt x="39581" y="62230"/>
                </a:lnTo>
                <a:lnTo>
                  <a:pt x="38823" y="63500"/>
                </a:lnTo>
                <a:close/>
              </a:path>
              <a:path w="552450" h="661670">
                <a:moveTo>
                  <a:pt x="516674" y="69850"/>
                </a:moveTo>
                <a:lnTo>
                  <a:pt x="514743" y="66039"/>
                </a:lnTo>
                <a:lnTo>
                  <a:pt x="515073" y="66039"/>
                </a:lnTo>
                <a:lnTo>
                  <a:pt x="512978" y="62230"/>
                </a:lnTo>
                <a:lnTo>
                  <a:pt x="544753" y="62230"/>
                </a:lnTo>
                <a:lnTo>
                  <a:pt x="546125" y="66039"/>
                </a:lnTo>
                <a:lnTo>
                  <a:pt x="546925" y="68580"/>
                </a:lnTo>
                <a:lnTo>
                  <a:pt x="516369" y="68580"/>
                </a:lnTo>
                <a:lnTo>
                  <a:pt x="516674" y="69850"/>
                </a:lnTo>
                <a:close/>
              </a:path>
              <a:path w="552450" h="661670">
                <a:moveTo>
                  <a:pt x="35483" y="69850"/>
                </a:moveTo>
                <a:lnTo>
                  <a:pt x="35788" y="68580"/>
                </a:lnTo>
                <a:lnTo>
                  <a:pt x="36127" y="68580"/>
                </a:lnTo>
                <a:lnTo>
                  <a:pt x="35483" y="69850"/>
                </a:lnTo>
                <a:close/>
              </a:path>
              <a:path w="552450" h="661670">
                <a:moveTo>
                  <a:pt x="519404" y="76200"/>
                </a:moveTo>
                <a:lnTo>
                  <a:pt x="517842" y="72389"/>
                </a:lnTo>
                <a:lnTo>
                  <a:pt x="518121" y="72389"/>
                </a:lnTo>
                <a:lnTo>
                  <a:pt x="516369" y="68580"/>
                </a:lnTo>
                <a:lnTo>
                  <a:pt x="546925" y="68580"/>
                </a:lnTo>
                <a:lnTo>
                  <a:pt x="547725" y="71119"/>
                </a:lnTo>
                <a:lnTo>
                  <a:pt x="548754" y="74930"/>
                </a:lnTo>
                <a:lnTo>
                  <a:pt x="519163" y="74930"/>
                </a:lnTo>
                <a:lnTo>
                  <a:pt x="519404" y="76200"/>
                </a:lnTo>
                <a:close/>
              </a:path>
              <a:path w="552450" h="661670">
                <a:moveTo>
                  <a:pt x="32753" y="76200"/>
                </a:moveTo>
                <a:lnTo>
                  <a:pt x="32994" y="74930"/>
                </a:lnTo>
                <a:lnTo>
                  <a:pt x="33274" y="74930"/>
                </a:lnTo>
                <a:lnTo>
                  <a:pt x="32753" y="76200"/>
                </a:lnTo>
                <a:close/>
              </a:path>
              <a:path w="552450" h="661670">
                <a:moveTo>
                  <a:pt x="520534" y="80010"/>
                </a:moveTo>
                <a:lnTo>
                  <a:pt x="519163" y="74930"/>
                </a:lnTo>
                <a:lnTo>
                  <a:pt x="548754" y="74930"/>
                </a:lnTo>
                <a:lnTo>
                  <a:pt x="549097" y="76200"/>
                </a:lnTo>
                <a:lnTo>
                  <a:pt x="549850" y="78739"/>
                </a:lnTo>
                <a:lnTo>
                  <a:pt x="520331" y="78739"/>
                </a:lnTo>
                <a:lnTo>
                  <a:pt x="520534" y="80010"/>
                </a:lnTo>
                <a:close/>
              </a:path>
              <a:path w="552450" h="661670">
                <a:moveTo>
                  <a:pt x="31623" y="80010"/>
                </a:moveTo>
                <a:lnTo>
                  <a:pt x="31826" y="78739"/>
                </a:lnTo>
                <a:lnTo>
                  <a:pt x="31965" y="78739"/>
                </a:lnTo>
                <a:lnTo>
                  <a:pt x="31623" y="80010"/>
                </a:lnTo>
                <a:close/>
              </a:path>
              <a:path w="552450" h="661670">
                <a:moveTo>
                  <a:pt x="522922" y="90169"/>
                </a:moveTo>
                <a:lnTo>
                  <a:pt x="522160" y="86360"/>
                </a:lnTo>
                <a:lnTo>
                  <a:pt x="522300" y="86360"/>
                </a:lnTo>
                <a:lnTo>
                  <a:pt x="521322" y="82550"/>
                </a:lnTo>
                <a:lnTo>
                  <a:pt x="521500" y="82550"/>
                </a:lnTo>
                <a:lnTo>
                  <a:pt x="520331" y="78739"/>
                </a:lnTo>
                <a:lnTo>
                  <a:pt x="549850" y="78739"/>
                </a:lnTo>
                <a:lnTo>
                  <a:pt x="550227" y="80010"/>
                </a:lnTo>
                <a:lnTo>
                  <a:pt x="551116" y="85089"/>
                </a:lnTo>
                <a:lnTo>
                  <a:pt x="551602" y="88900"/>
                </a:lnTo>
                <a:lnTo>
                  <a:pt x="522820" y="88900"/>
                </a:lnTo>
                <a:lnTo>
                  <a:pt x="522922" y="90169"/>
                </a:lnTo>
                <a:close/>
              </a:path>
              <a:path w="552450" h="661670">
                <a:moveTo>
                  <a:pt x="29235" y="90169"/>
                </a:moveTo>
                <a:lnTo>
                  <a:pt x="29337" y="88900"/>
                </a:lnTo>
                <a:lnTo>
                  <a:pt x="29489" y="88900"/>
                </a:lnTo>
                <a:lnTo>
                  <a:pt x="29235" y="90169"/>
                </a:lnTo>
                <a:close/>
              </a:path>
              <a:path w="552450" h="661670">
                <a:moveTo>
                  <a:pt x="552189" y="565150"/>
                </a:moveTo>
                <a:lnTo>
                  <a:pt x="523608" y="565150"/>
                </a:lnTo>
                <a:lnTo>
                  <a:pt x="523608" y="96519"/>
                </a:lnTo>
                <a:lnTo>
                  <a:pt x="523303" y="92710"/>
                </a:lnTo>
                <a:lnTo>
                  <a:pt x="522820" y="88900"/>
                </a:lnTo>
                <a:lnTo>
                  <a:pt x="551602" y="88900"/>
                </a:lnTo>
                <a:lnTo>
                  <a:pt x="551764" y="90169"/>
                </a:lnTo>
                <a:lnTo>
                  <a:pt x="552157" y="95250"/>
                </a:lnTo>
                <a:lnTo>
                  <a:pt x="552189" y="565150"/>
                </a:lnTo>
                <a:close/>
              </a:path>
              <a:path w="552450" h="661670">
                <a:moveTo>
                  <a:pt x="28790" y="93980"/>
                </a:moveTo>
                <a:lnTo>
                  <a:pt x="28854" y="92710"/>
                </a:lnTo>
                <a:lnTo>
                  <a:pt x="28790" y="93980"/>
                </a:lnTo>
                <a:close/>
              </a:path>
              <a:path w="552450" h="661670">
                <a:moveTo>
                  <a:pt x="523379" y="93980"/>
                </a:moveTo>
                <a:lnTo>
                  <a:pt x="523240" y="92710"/>
                </a:lnTo>
                <a:lnTo>
                  <a:pt x="523379" y="93980"/>
                </a:lnTo>
                <a:close/>
              </a:path>
              <a:path w="552450" h="661670">
                <a:moveTo>
                  <a:pt x="28538" y="97565"/>
                </a:moveTo>
                <a:lnTo>
                  <a:pt x="28562" y="96519"/>
                </a:lnTo>
                <a:lnTo>
                  <a:pt x="28538" y="97565"/>
                </a:lnTo>
                <a:close/>
              </a:path>
              <a:path w="552450" h="661670">
                <a:moveTo>
                  <a:pt x="523633" y="97789"/>
                </a:moveTo>
                <a:lnTo>
                  <a:pt x="523551" y="96519"/>
                </a:lnTo>
                <a:lnTo>
                  <a:pt x="523633" y="97789"/>
                </a:lnTo>
                <a:close/>
              </a:path>
              <a:path w="552450" h="661670">
                <a:moveTo>
                  <a:pt x="28533" y="97789"/>
                </a:moveTo>
                <a:lnTo>
                  <a:pt x="28538" y="97565"/>
                </a:lnTo>
                <a:lnTo>
                  <a:pt x="28533" y="97789"/>
                </a:lnTo>
                <a:close/>
              </a:path>
              <a:path w="552450" h="661670">
                <a:moveTo>
                  <a:pt x="551961" y="568960"/>
                </a:moveTo>
                <a:lnTo>
                  <a:pt x="523303" y="568960"/>
                </a:lnTo>
                <a:lnTo>
                  <a:pt x="523633" y="563880"/>
                </a:lnTo>
                <a:lnTo>
                  <a:pt x="523608" y="565150"/>
                </a:lnTo>
                <a:lnTo>
                  <a:pt x="552189" y="565150"/>
                </a:lnTo>
                <a:lnTo>
                  <a:pt x="552157" y="566420"/>
                </a:lnTo>
                <a:lnTo>
                  <a:pt x="551961" y="568960"/>
                </a:lnTo>
                <a:close/>
              </a:path>
              <a:path w="552450" h="661670">
                <a:moveTo>
                  <a:pt x="28606" y="565150"/>
                </a:moveTo>
                <a:lnTo>
                  <a:pt x="28538" y="564104"/>
                </a:lnTo>
                <a:lnTo>
                  <a:pt x="28606" y="565150"/>
                </a:lnTo>
                <a:close/>
              </a:path>
              <a:path w="552450" h="661670">
                <a:moveTo>
                  <a:pt x="28972" y="568960"/>
                </a:moveTo>
                <a:lnTo>
                  <a:pt x="28790" y="567689"/>
                </a:lnTo>
                <a:lnTo>
                  <a:pt x="28972" y="568960"/>
                </a:lnTo>
                <a:close/>
              </a:path>
              <a:path w="552450" h="661670">
                <a:moveTo>
                  <a:pt x="549850" y="582929"/>
                </a:moveTo>
                <a:lnTo>
                  <a:pt x="520331" y="582929"/>
                </a:lnTo>
                <a:lnTo>
                  <a:pt x="521500" y="579120"/>
                </a:lnTo>
                <a:lnTo>
                  <a:pt x="521322" y="579120"/>
                </a:lnTo>
                <a:lnTo>
                  <a:pt x="522300" y="575310"/>
                </a:lnTo>
                <a:lnTo>
                  <a:pt x="522160" y="575310"/>
                </a:lnTo>
                <a:lnTo>
                  <a:pt x="522922" y="571500"/>
                </a:lnTo>
                <a:lnTo>
                  <a:pt x="523379" y="567689"/>
                </a:lnTo>
                <a:lnTo>
                  <a:pt x="523303" y="568960"/>
                </a:lnTo>
                <a:lnTo>
                  <a:pt x="551961" y="568960"/>
                </a:lnTo>
                <a:lnTo>
                  <a:pt x="551764" y="571500"/>
                </a:lnTo>
                <a:lnTo>
                  <a:pt x="551116" y="576579"/>
                </a:lnTo>
                <a:lnTo>
                  <a:pt x="550227" y="581660"/>
                </a:lnTo>
                <a:lnTo>
                  <a:pt x="549850" y="582929"/>
                </a:lnTo>
                <a:close/>
              </a:path>
              <a:path w="552450" h="661670">
                <a:moveTo>
                  <a:pt x="32080" y="582929"/>
                </a:moveTo>
                <a:lnTo>
                  <a:pt x="31826" y="582929"/>
                </a:lnTo>
                <a:lnTo>
                  <a:pt x="31623" y="581660"/>
                </a:lnTo>
                <a:lnTo>
                  <a:pt x="32080" y="582929"/>
                </a:lnTo>
                <a:close/>
              </a:path>
              <a:path w="552450" h="661670">
                <a:moveTo>
                  <a:pt x="546925" y="593089"/>
                </a:moveTo>
                <a:lnTo>
                  <a:pt x="516369" y="593089"/>
                </a:lnTo>
                <a:lnTo>
                  <a:pt x="518121" y="589279"/>
                </a:lnTo>
                <a:lnTo>
                  <a:pt x="517842" y="589279"/>
                </a:lnTo>
                <a:lnTo>
                  <a:pt x="519404" y="585470"/>
                </a:lnTo>
                <a:lnTo>
                  <a:pt x="519163" y="585470"/>
                </a:lnTo>
                <a:lnTo>
                  <a:pt x="520534" y="581660"/>
                </a:lnTo>
                <a:lnTo>
                  <a:pt x="520331" y="582929"/>
                </a:lnTo>
                <a:lnTo>
                  <a:pt x="549850" y="582929"/>
                </a:lnTo>
                <a:lnTo>
                  <a:pt x="549097" y="585470"/>
                </a:lnTo>
                <a:lnTo>
                  <a:pt x="547725" y="590550"/>
                </a:lnTo>
                <a:lnTo>
                  <a:pt x="546925" y="593089"/>
                </a:lnTo>
                <a:close/>
              </a:path>
              <a:path w="552450" h="661670">
                <a:moveTo>
                  <a:pt x="36127" y="593089"/>
                </a:moveTo>
                <a:lnTo>
                  <a:pt x="35788" y="593089"/>
                </a:lnTo>
                <a:lnTo>
                  <a:pt x="35483" y="591820"/>
                </a:lnTo>
                <a:lnTo>
                  <a:pt x="36127" y="593089"/>
                </a:lnTo>
                <a:close/>
              </a:path>
              <a:path w="552450" h="661670">
                <a:moveTo>
                  <a:pt x="543619" y="601979"/>
                </a:moveTo>
                <a:lnTo>
                  <a:pt x="511060" y="601979"/>
                </a:lnTo>
                <a:lnTo>
                  <a:pt x="513334" y="598170"/>
                </a:lnTo>
                <a:lnTo>
                  <a:pt x="512978" y="598170"/>
                </a:lnTo>
                <a:lnTo>
                  <a:pt x="515073" y="595629"/>
                </a:lnTo>
                <a:lnTo>
                  <a:pt x="514743" y="595629"/>
                </a:lnTo>
                <a:lnTo>
                  <a:pt x="516674" y="591820"/>
                </a:lnTo>
                <a:lnTo>
                  <a:pt x="516369" y="593089"/>
                </a:lnTo>
                <a:lnTo>
                  <a:pt x="546925" y="593089"/>
                </a:lnTo>
                <a:lnTo>
                  <a:pt x="546125" y="595629"/>
                </a:lnTo>
                <a:lnTo>
                  <a:pt x="544296" y="600710"/>
                </a:lnTo>
                <a:lnTo>
                  <a:pt x="543619" y="601979"/>
                </a:lnTo>
                <a:close/>
              </a:path>
              <a:path w="552450" h="661670">
                <a:moveTo>
                  <a:pt x="41528" y="601979"/>
                </a:moveTo>
                <a:lnTo>
                  <a:pt x="41097" y="601979"/>
                </a:lnTo>
                <a:lnTo>
                  <a:pt x="40716" y="600710"/>
                </a:lnTo>
                <a:lnTo>
                  <a:pt x="41528" y="601979"/>
                </a:lnTo>
                <a:close/>
              </a:path>
              <a:path w="552450" h="661670">
                <a:moveTo>
                  <a:pt x="533048" y="619760"/>
                </a:moveTo>
                <a:lnTo>
                  <a:pt x="494106" y="619760"/>
                </a:lnTo>
                <a:lnTo>
                  <a:pt x="497395" y="617220"/>
                </a:lnTo>
                <a:lnTo>
                  <a:pt x="496874" y="617220"/>
                </a:lnTo>
                <a:lnTo>
                  <a:pt x="500037" y="614679"/>
                </a:lnTo>
                <a:lnTo>
                  <a:pt x="499529" y="614679"/>
                </a:lnTo>
                <a:lnTo>
                  <a:pt x="502564" y="612139"/>
                </a:lnTo>
                <a:lnTo>
                  <a:pt x="502081" y="612139"/>
                </a:lnTo>
                <a:lnTo>
                  <a:pt x="504977" y="609600"/>
                </a:lnTo>
                <a:lnTo>
                  <a:pt x="504520" y="609600"/>
                </a:lnTo>
                <a:lnTo>
                  <a:pt x="507263" y="607060"/>
                </a:lnTo>
                <a:lnTo>
                  <a:pt x="506831" y="607060"/>
                </a:lnTo>
                <a:lnTo>
                  <a:pt x="509422" y="604520"/>
                </a:lnTo>
                <a:lnTo>
                  <a:pt x="509016" y="604520"/>
                </a:lnTo>
                <a:lnTo>
                  <a:pt x="511441" y="600710"/>
                </a:lnTo>
                <a:lnTo>
                  <a:pt x="511060" y="601979"/>
                </a:lnTo>
                <a:lnTo>
                  <a:pt x="543619" y="601979"/>
                </a:lnTo>
                <a:lnTo>
                  <a:pt x="542264" y="604520"/>
                </a:lnTo>
                <a:lnTo>
                  <a:pt x="540016" y="609600"/>
                </a:lnTo>
                <a:lnTo>
                  <a:pt x="537578" y="613410"/>
                </a:lnTo>
                <a:lnTo>
                  <a:pt x="534936" y="617220"/>
                </a:lnTo>
                <a:lnTo>
                  <a:pt x="533048" y="619760"/>
                </a:lnTo>
                <a:close/>
              </a:path>
              <a:path w="552450" h="661670">
                <a:moveTo>
                  <a:pt x="59226" y="619760"/>
                </a:moveTo>
                <a:lnTo>
                  <a:pt x="58064" y="619760"/>
                </a:lnTo>
                <a:lnTo>
                  <a:pt x="57518" y="618489"/>
                </a:lnTo>
                <a:lnTo>
                  <a:pt x="59226" y="619760"/>
                </a:lnTo>
                <a:close/>
              </a:path>
              <a:path w="552450" h="661670">
                <a:moveTo>
                  <a:pt x="530089" y="623570"/>
                </a:moveTo>
                <a:lnTo>
                  <a:pt x="488251" y="623570"/>
                </a:lnTo>
                <a:lnTo>
                  <a:pt x="491794" y="621029"/>
                </a:lnTo>
                <a:lnTo>
                  <a:pt x="491223" y="621029"/>
                </a:lnTo>
                <a:lnTo>
                  <a:pt x="494652" y="618489"/>
                </a:lnTo>
                <a:lnTo>
                  <a:pt x="494106" y="619760"/>
                </a:lnTo>
                <a:lnTo>
                  <a:pt x="533048" y="619760"/>
                </a:lnTo>
                <a:lnTo>
                  <a:pt x="532104" y="621029"/>
                </a:lnTo>
                <a:lnTo>
                  <a:pt x="530089" y="623570"/>
                </a:lnTo>
                <a:close/>
              </a:path>
              <a:path w="552450" h="661670">
                <a:moveTo>
                  <a:pt x="65150" y="623570"/>
                </a:moveTo>
                <a:lnTo>
                  <a:pt x="63906" y="623570"/>
                </a:lnTo>
                <a:lnTo>
                  <a:pt x="63322" y="622300"/>
                </a:lnTo>
                <a:lnTo>
                  <a:pt x="65150" y="623570"/>
                </a:lnTo>
                <a:close/>
              </a:path>
              <a:path w="552450" h="661670">
                <a:moveTo>
                  <a:pt x="525894" y="628650"/>
                </a:moveTo>
                <a:lnTo>
                  <a:pt x="478790" y="628650"/>
                </a:lnTo>
                <a:lnTo>
                  <a:pt x="482650" y="626110"/>
                </a:lnTo>
                <a:lnTo>
                  <a:pt x="482028" y="626110"/>
                </a:lnTo>
                <a:lnTo>
                  <a:pt x="485787" y="624839"/>
                </a:lnTo>
                <a:lnTo>
                  <a:pt x="485190" y="624839"/>
                </a:lnTo>
                <a:lnTo>
                  <a:pt x="488835" y="622300"/>
                </a:lnTo>
                <a:lnTo>
                  <a:pt x="488251" y="623570"/>
                </a:lnTo>
                <a:lnTo>
                  <a:pt x="530089" y="623570"/>
                </a:lnTo>
                <a:lnTo>
                  <a:pt x="529082" y="624839"/>
                </a:lnTo>
                <a:lnTo>
                  <a:pt x="525894" y="628650"/>
                </a:lnTo>
                <a:close/>
              </a:path>
              <a:path w="552450" h="661670">
                <a:moveTo>
                  <a:pt x="74714" y="628650"/>
                </a:moveTo>
                <a:lnTo>
                  <a:pt x="73367" y="628650"/>
                </a:lnTo>
                <a:lnTo>
                  <a:pt x="72732" y="627379"/>
                </a:lnTo>
                <a:lnTo>
                  <a:pt x="74714" y="628650"/>
                </a:lnTo>
                <a:close/>
              </a:path>
              <a:path w="552450" h="661670">
                <a:moveTo>
                  <a:pt x="521356" y="633729"/>
                </a:moveTo>
                <a:lnTo>
                  <a:pt x="457822" y="633729"/>
                </a:lnTo>
                <a:lnTo>
                  <a:pt x="462191" y="632460"/>
                </a:lnTo>
                <a:lnTo>
                  <a:pt x="465074" y="632460"/>
                </a:lnTo>
                <a:lnTo>
                  <a:pt x="469303" y="631189"/>
                </a:lnTo>
                <a:lnTo>
                  <a:pt x="468604" y="631189"/>
                </a:lnTo>
                <a:lnTo>
                  <a:pt x="472744" y="629920"/>
                </a:lnTo>
                <a:lnTo>
                  <a:pt x="475475" y="629920"/>
                </a:lnTo>
                <a:lnTo>
                  <a:pt x="479437" y="627379"/>
                </a:lnTo>
                <a:lnTo>
                  <a:pt x="478790" y="628650"/>
                </a:lnTo>
                <a:lnTo>
                  <a:pt x="525894" y="628650"/>
                </a:lnTo>
                <a:lnTo>
                  <a:pt x="522528" y="632460"/>
                </a:lnTo>
                <a:lnTo>
                  <a:pt x="521356" y="633729"/>
                </a:lnTo>
                <a:close/>
              </a:path>
              <a:path w="552450" h="661670">
                <a:moveTo>
                  <a:pt x="80086" y="629920"/>
                </a:moveTo>
                <a:lnTo>
                  <a:pt x="76695" y="629920"/>
                </a:lnTo>
                <a:lnTo>
                  <a:pt x="76034" y="628650"/>
                </a:lnTo>
                <a:lnTo>
                  <a:pt x="80086" y="629920"/>
                </a:lnTo>
                <a:close/>
              </a:path>
              <a:path w="552450" h="661670">
                <a:moveTo>
                  <a:pt x="475475" y="629920"/>
                </a:moveTo>
                <a:lnTo>
                  <a:pt x="472071" y="629920"/>
                </a:lnTo>
                <a:lnTo>
                  <a:pt x="476135" y="628650"/>
                </a:lnTo>
                <a:lnTo>
                  <a:pt x="475475" y="629920"/>
                </a:lnTo>
                <a:close/>
              </a:path>
              <a:path w="552450" h="661670">
                <a:moveTo>
                  <a:pt x="461060" y="661670"/>
                </a:moveTo>
                <a:lnTo>
                  <a:pt x="91097" y="661670"/>
                </a:lnTo>
                <a:lnTo>
                  <a:pt x="86017" y="660400"/>
                </a:lnTo>
                <a:lnTo>
                  <a:pt x="466140" y="660400"/>
                </a:lnTo>
                <a:lnTo>
                  <a:pt x="461060" y="661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67524" y="1473123"/>
            <a:ext cx="317618" cy="66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978216" y="4944833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74" y="0"/>
                </a:lnTo>
              </a:path>
            </a:pathLst>
          </a:custGeom>
          <a:ln w="1869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563571" y="4630534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395108" y="4905311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88401" y="4944529"/>
            <a:ext cx="22097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6089" y="4640338"/>
            <a:ext cx="515683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852035" algn="l"/>
              </a:tabLst>
            </a:pPr>
            <a:r>
              <a:rPr dirty="0" sz="3050" spc="-170">
                <a:latin typeface="微软雅黑"/>
                <a:cs typeface="微软雅黑"/>
              </a:rPr>
              <a:t>位移和时间的关</a:t>
            </a:r>
            <a:r>
              <a:rPr dirty="0" sz="3050" spc="-440">
                <a:latin typeface="微软雅黑"/>
                <a:cs typeface="微软雅黑"/>
              </a:rPr>
              <a:t>系</a:t>
            </a:r>
            <a:r>
              <a:rPr dirty="0" sz="3050" spc="-85">
                <a:latin typeface="宋体"/>
                <a:cs typeface="宋体"/>
              </a:rPr>
              <a:t>  </a:t>
            </a:r>
            <a:r>
              <a:rPr dirty="0" sz="3050" spc="5" i="1">
                <a:latin typeface="Times New Roman"/>
                <a:cs typeface="Times New Roman"/>
              </a:rPr>
              <a:t>x</a:t>
            </a:r>
            <a:r>
              <a:rPr dirty="0" sz="3050" spc="-145" i="1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55">
                <a:latin typeface="Times New Roman"/>
                <a:cs typeface="Times New Roman"/>
              </a:rPr>
              <a:t> </a:t>
            </a:r>
            <a:r>
              <a:rPr dirty="0" sz="3050" spc="10" i="1">
                <a:latin typeface="Book Antiqua"/>
                <a:cs typeface="Book Antiqua"/>
              </a:rPr>
              <a:t>v</a:t>
            </a:r>
            <a:r>
              <a:rPr dirty="0" sz="3050" spc="25" i="1">
                <a:latin typeface="Book Antiqua"/>
                <a:cs typeface="Book Antiqua"/>
              </a:rPr>
              <a:t> </a:t>
            </a:r>
            <a:r>
              <a:rPr dirty="0" sz="3050" spc="5" i="1">
                <a:latin typeface="Times New Roman"/>
                <a:cs typeface="Times New Roman"/>
              </a:rPr>
              <a:t>t</a:t>
            </a:r>
            <a:r>
              <a:rPr dirty="0" sz="3050" spc="-175" i="1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</a:t>
            </a:r>
            <a:r>
              <a:rPr dirty="0" sz="3050">
                <a:latin typeface="Times New Roman"/>
                <a:cs typeface="Times New Roman"/>
              </a:rPr>
              <a:t>	</a:t>
            </a:r>
            <a:r>
              <a:rPr dirty="0" sz="3050" spc="-85" i="1">
                <a:latin typeface="Times New Roman"/>
                <a:cs typeface="Times New Roman"/>
              </a:rPr>
              <a:t>a</a:t>
            </a:r>
            <a:r>
              <a:rPr dirty="0" sz="3050" spc="5" i="1">
                <a:latin typeface="Times New Roman"/>
                <a:cs typeface="Times New Roman"/>
              </a:rPr>
              <a:t>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53371" y="3735434"/>
            <a:ext cx="4749800" cy="115316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800"/>
              </a:spcBef>
            </a:pPr>
            <a:r>
              <a:rPr dirty="0" sz="3200" spc="-360">
                <a:latin typeface="微软雅黑"/>
                <a:cs typeface="微软雅黑"/>
              </a:rPr>
              <a:t>速度和时间的关</a:t>
            </a:r>
            <a:r>
              <a:rPr dirty="0" sz="3200" spc="-625">
                <a:latin typeface="微软雅黑"/>
                <a:cs typeface="微软雅黑"/>
              </a:rPr>
              <a:t>系</a:t>
            </a:r>
            <a:r>
              <a:rPr dirty="0" sz="3200" spc="-409">
                <a:latin typeface="微软雅黑"/>
                <a:cs typeface="微软雅黑"/>
              </a:rPr>
              <a:t> </a:t>
            </a:r>
            <a:r>
              <a:rPr dirty="0" sz="3200" spc="10" i="1">
                <a:latin typeface="Book Antiqua"/>
                <a:cs typeface="Book Antiqua"/>
              </a:rPr>
              <a:t>v</a:t>
            </a:r>
            <a:r>
              <a:rPr dirty="0" sz="3200" spc="-335" i="1">
                <a:latin typeface="Book Antiqua"/>
                <a:cs typeface="Book Antiqua"/>
              </a:rPr>
              <a:t>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-310">
                <a:latin typeface="Times New Roman"/>
                <a:cs typeface="Times New Roman"/>
              </a:rPr>
              <a:t> </a:t>
            </a:r>
            <a:r>
              <a:rPr dirty="0" sz="3200" spc="-90" i="1">
                <a:latin typeface="Book Antiqua"/>
                <a:cs typeface="Book Antiqua"/>
              </a:rPr>
              <a:t>v</a:t>
            </a:r>
            <a:r>
              <a:rPr dirty="0" baseline="-25525" sz="2775" spc="-135">
                <a:latin typeface="Times New Roman"/>
                <a:cs typeface="Times New Roman"/>
              </a:rPr>
              <a:t>0</a:t>
            </a:r>
            <a:r>
              <a:rPr dirty="0" baseline="-25525" sz="2775" spc="270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Symbol"/>
                <a:cs typeface="Symbol"/>
              </a:rPr>
              <a:t></a:t>
            </a:r>
            <a:r>
              <a:rPr dirty="0" sz="3200" spc="-490">
                <a:latin typeface="Times New Roman"/>
                <a:cs typeface="Times New Roman"/>
              </a:rPr>
              <a:t> </a:t>
            </a:r>
            <a:r>
              <a:rPr dirty="0" sz="3200" spc="-90" i="1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675"/>
              </a:spcBef>
            </a:pPr>
            <a:r>
              <a:rPr dirty="0" sz="3050" spc="1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82701" y="5413857"/>
            <a:ext cx="80899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82625" algn="l"/>
              </a:tabLst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750" spc="1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538973" y="5688406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18961" y="5423509"/>
            <a:ext cx="231838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80415" algn="l"/>
                <a:tab pos="1473835" algn="l"/>
              </a:tabLst>
            </a:pPr>
            <a:r>
              <a:rPr dirty="0" sz="3050" spc="-85">
                <a:latin typeface="宋体"/>
                <a:cs typeface="宋体"/>
              </a:rPr>
              <a:t>  </a:t>
            </a: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</a:t>
            </a:r>
            <a:r>
              <a:rPr dirty="0" sz="3050" spc="-335">
                <a:latin typeface="Times New Roman"/>
                <a:cs typeface="Times New Roman"/>
              </a:rPr>
              <a:t> </a:t>
            </a: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280">
                <a:latin typeface="Times New Roman"/>
                <a:cs typeface="Times New Roman"/>
              </a:rPr>
              <a:t> </a:t>
            </a:r>
            <a:r>
              <a:rPr dirty="0" sz="3050" spc="-40">
                <a:latin typeface="Times New Roman"/>
                <a:cs typeface="Times New Roman"/>
              </a:rPr>
              <a:t>2</a:t>
            </a:r>
            <a:r>
              <a:rPr dirty="0" sz="3050" spc="-40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22993" y="5423509"/>
            <a:ext cx="296735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-170">
                <a:latin typeface="微软雅黑"/>
                <a:cs typeface="微软雅黑"/>
              </a:rPr>
              <a:t>速度和位移的关</a:t>
            </a:r>
            <a:r>
              <a:rPr dirty="0" sz="3050" spc="-440">
                <a:latin typeface="微软雅黑"/>
                <a:cs typeface="微软雅黑"/>
              </a:rPr>
              <a:t>系</a:t>
            </a:r>
            <a:endParaRPr sz="3050">
              <a:latin typeface="微软雅黑"/>
              <a:cs typeface="微软雅黑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522011" y="5394261"/>
            <a:ext cx="2273300" cy="661670"/>
          </a:xfrm>
          <a:custGeom>
            <a:avLst/>
            <a:gdLst/>
            <a:ahLst/>
            <a:cxnLst/>
            <a:rect l="l" t="t" r="r" b="b"/>
            <a:pathLst>
              <a:path w="2273300" h="661670">
                <a:moveTo>
                  <a:pt x="2171341" y="1270"/>
                </a:moveTo>
                <a:lnTo>
                  <a:pt x="101648" y="1270"/>
                </a:lnTo>
                <a:lnTo>
                  <a:pt x="107655" y="0"/>
                </a:lnTo>
                <a:lnTo>
                  <a:pt x="2165334" y="0"/>
                </a:lnTo>
                <a:lnTo>
                  <a:pt x="2171341" y="1270"/>
                </a:lnTo>
                <a:close/>
              </a:path>
              <a:path w="2273300" h="661670">
                <a:moveTo>
                  <a:pt x="2165334" y="661670"/>
                </a:moveTo>
                <a:lnTo>
                  <a:pt x="107655" y="661670"/>
                </a:lnTo>
                <a:lnTo>
                  <a:pt x="78648" y="655320"/>
                </a:lnTo>
                <a:lnTo>
                  <a:pt x="52804" y="641350"/>
                </a:lnTo>
                <a:lnTo>
                  <a:pt x="48105" y="638810"/>
                </a:lnTo>
                <a:lnTo>
                  <a:pt x="43571" y="635000"/>
                </a:lnTo>
                <a:lnTo>
                  <a:pt x="39215" y="631189"/>
                </a:lnTo>
                <a:lnTo>
                  <a:pt x="35049" y="627379"/>
                </a:lnTo>
                <a:lnTo>
                  <a:pt x="31087" y="622300"/>
                </a:lnTo>
                <a:lnTo>
                  <a:pt x="27315" y="618489"/>
                </a:lnTo>
                <a:lnTo>
                  <a:pt x="23759" y="613410"/>
                </a:lnTo>
                <a:lnTo>
                  <a:pt x="20406" y="609600"/>
                </a:lnTo>
                <a:lnTo>
                  <a:pt x="17294" y="604520"/>
                </a:lnTo>
                <a:lnTo>
                  <a:pt x="14399" y="599439"/>
                </a:lnTo>
                <a:lnTo>
                  <a:pt x="11744" y="594360"/>
                </a:lnTo>
                <a:lnTo>
                  <a:pt x="9344" y="589279"/>
                </a:lnTo>
                <a:lnTo>
                  <a:pt x="7198" y="582929"/>
                </a:lnTo>
                <a:lnTo>
                  <a:pt x="5306" y="577850"/>
                </a:lnTo>
                <a:lnTo>
                  <a:pt x="0" y="115570"/>
                </a:lnTo>
                <a:lnTo>
                  <a:pt x="60" y="113029"/>
                </a:lnTo>
                <a:lnTo>
                  <a:pt x="5306" y="83820"/>
                </a:lnTo>
                <a:lnTo>
                  <a:pt x="7198" y="77470"/>
                </a:lnTo>
                <a:lnTo>
                  <a:pt x="27315" y="43179"/>
                </a:lnTo>
                <a:lnTo>
                  <a:pt x="31087" y="38100"/>
                </a:lnTo>
                <a:lnTo>
                  <a:pt x="52804" y="20320"/>
                </a:lnTo>
                <a:lnTo>
                  <a:pt x="57668" y="16510"/>
                </a:lnTo>
                <a:lnTo>
                  <a:pt x="84223" y="5079"/>
                </a:lnTo>
                <a:lnTo>
                  <a:pt x="89926" y="2539"/>
                </a:lnTo>
                <a:lnTo>
                  <a:pt x="95742" y="1270"/>
                </a:lnTo>
                <a:lnTo>
                  <a:pt x="2177247" y="1270"/>
                </a:lnTo>
                <a:lnTo>
                  <a:pt x="2183063" y="2539"/>
                </a:lnTo>
                <a:lnTo>
                  <a:pt x="2188766" y="5079"/>
                </a:lnTo>
                <a:lnTo>
                  <a:pt x="2194341" y="6350"/>
                </a:lnTo>
                <a:lnTo>
                  <a:pt x="2220186" y="20320"/>
                </a:lnTo>
                <a:lnTo>
                  <a:pt x="2224885" y="22860"/>
                </a:lnTo>
                <a:lnTo>
                  <a:pt x="2229418" y="26670"/>
                </a:lnTo>
                <a:lnTo>
                  <a:pt x="2230870" y="27939"/>
                </a:lnTo>
                <a:lnTo>
                  <a:pt x="110906" y="27939"/>
                </a:lnTo>
                <a:lnTo>
                  <a:pt x="105610" y="29210"/>
                </a:lnTo>
                <a:lnTo>
                  <a:pt x="101813" y="29210"/>
                </a:lnTo>
                <a:lnTo>
                  <a:pt x="96707" y="30479"/>
                </a:lnTo>
                <a:lnTo>
                  <a:pt x="97393" y="30479"/>
                </a:lnTo>
                <a:lnTo>
                  <a:pt x="92377" y="31750"/>
                </a:lnTo>
                <a:lnTo>
                  <a:pt x="93050" y="31750"/>
                </a:lnTo>
                <a:lnTo>
                  <a:pt x="88135" y="33020"/>
                </a:lnTo>
                <a:lnTo>
                  <a:pt x="88808" y="33020"/>
                </a:lnTo>
                <a:lnTo>
                  <a:pt x="84007" y="35560"/>
                </a:lnTo>
                <a:lnTo>
                  <a:pt x="84642" y="35560"/>
                </a:lnTo>
                <a:lnTo>
                  <a:pt x="79969" y="36829"/>
                </a:lnTo>
                <a:lnTo>
                  <a:pt x="80591" y="36829"/>
                </a:lnTo>
                <a:lnTo>
                  <a:pt x="76032" y="39370"/>
                </a:lnTo>
                <a:lnTo>
                  <a:pt x="76641" y="39370"/>
                </a:lnTo>
                <a:lnTo>
                  <a:pt x="74432" y="40639"/>
                </a:lnTo>
                <a:lnTo>
                  <a:pt x="72806" y="40639"/>
                </a:lnTo>
                <a:lnTo>
                  <a:pt x="68513" y="43179"/>
                </a:lnTo>
                <a:lnTo>
                  <a:pt x="69085" y="43179"/>
                </a:lnTo>
                <a:lnTo>
                  <a:pt x="64945" y="45720"/>
                </a:lnTo>
                <a:lnTo>
                  <a:pt x="65491" y="45720"/>
                </a:lnTo>
                <a:lnTo>
                  <a:pt x="62824" y="48260"/>
                </a:lnTo>
                <a:lnTo>
                  <a:pt x="62024" y="48260"/>
                </a:lnTo>
                <a:lnTo>
                  <a:pt x="58188" y="52070"/>
                </a:lnTo>
                <a:lnTo>
                  <a:pt x="58696" y="52070"/>
                </a:lnTo>
                <a:lnTo>
                  <a:pt x="55013" y="54610"/>
                </a:lnTo>
                <a:lnTo>
                  <a:pt x="55496" y="54610"/>
                </a:lnTo>
                <a:lnTo>
                  <a:pt x="53168" y="57150"/>
                </a:lnTo>
                <a:lnTo>
                  <a:pt x="52461" y="57150"/>
                </a:lnTo>
                <a:lnTo>
                  <a:pt x="49133" y="60960"/>
                </a:lnTo>
                <a:lnTo>
                  <a:pt x="49578" y="60960"/>
                </a:lnTo>
                <a:lnTo>
                  <a:pt x="46428" y="64770"/>
                </a:lnTo>
                <a:lnTo>
                  <a:pt x="46847" y="64770"/>
                </a:lnTo>
                <a:lnTo>
                  <a:pt x="43901" y="68579"/>
                </a:lnTo>
                <a:lnTo>
                  <a:pt x="44282" y="68579"/>
                </a:lnTo>
                <a:lnTo>
                  <a:pt x="42445" y="71120"/>
                </a:lnTo>
                <a:lnTo>
                  <a:pt x="41894" y="71120"/>
                </a:lnTo>
                <a:lnTo>
                  <a:pt x="39980" y="74929"/>
                </a:lnTo>
                <a:lnTo>
                  <a:pt x="39672" y="74929"/>
                </a:lnTo>
                <a:lnTo>
                  <a:pt x="37335" y="80010"/>
                </a:lnTo>
                <a:lnTo>
                  <a:pt x="37640" y="80010"/>
                </a:lnTo>
                <a:lnTo>
                  <a:pt x="35519" y="83820"/>
                </a:lnTo>
                <a:lnTo>
                  <a:pt x="35798" y="83820"/>
                </a:lnTo>
                <a:lnTo>
                  <a:pt x="34379" y="87629"/>
                </a:lnTo>
                <a:lnTo>
                  <a:pt x="34147" y="87629"/>
                </a:lnTo>
                <a:lnTo>
                  <a:pt x="32899" y="91439"/>
                </a:lnTo>
                <a:lnTo>
                  <a:pt x="32699" y="91439"/>
                </a:lnTo>
                <a:lnTo>
                  <a:pt x="31277" y="96520"/>
                </a:lnTo>
                <a:lnTo>
                  <a:pt x="31455" y="96520"/>
                </a:lnTo>
                <a:lnTo>
                  <a:pt x="30569" y="100329"/>
                </a:lnTo>
                <a:lnTo>
                  <a:pt x="30413" y="100329"/>
                </a:lnTo>
                <a:lnTo>
                  <a:pt x="29486" y="105410"/>
                </a:lnTo>
                <a:lnTo>
                  <a:pt x="29083" y="109220"/>
                </a:lnTo>
                <a:lnTo>
                  <a:pt x="28747" y="113029"/>
                </a:lnTo>
                <a:lnTo>
                  <a:pt x="28623" y="114300"/>
                </a:lnTo>
                <a:lnTo>
                  <a:pt x="28588" y="115570"/>
                </a:lnTo>
                <a:lnTo>
                  <a:pt x="28585" y="546100"/>
                </a:lnTo>
                <a:lnTo>
                  <a:pt x="28991" y="552450"/>
                </a:lnTo>
                <a:lnTo>
                  <a:pt x="29588" y="556260"/>
                </a:lnTo>
                <a:lnTo>
                  <a:pt x="30413" y="561339"/>
                </a:lnTo>
                <a:lnTo>
                  <a:pt x="30569" y="561339"/>
                </a:lnTo>
                <a:lnTo>
                  <a:pt x="31455" y="565150"/>
                </a:lnTo>
                <a:lnTo>
                  <a:pt x="31277" y="565150"/>
                </a:lnTo>
                <a:lnTo>
                  <a:pt x="32699" y="570229"/>
                </a:lnTo>
                <a:lnTo>
                  <a:pt x="32899" y="570229"/>
                </a:lnTo>
                <a:lnTo>
                  <a:pt x="34147" y="574039"/>
                </a:lnTo>
                <a:lnTo>
                  <a:pt x="34379" y="574039"/>
                </a:lnTo>
                <a:lnTo>
                  <a:pt x="35798" y="577850"/>
                </a:lnTo>
                <a:lnTo>
                  <a:pt x="35519" y="577850"/>
                </a:lnTo>
                <a:lnTo>
                  <a:pt x="37640" y="581660"/>
                </a:lnTo>
                <a:lnTo>
                  <a:pt x="37335" y="581660"/>
                </a:lnTo>
                <a:lnTo>
                  <a:pt x="39672" y="585470"/>
                </a:lnTo>
                <a:lnTo>
                  <a:pt x="39342" y="585470"/>
                </a:lnTo>
                <a:lnTo>
                  <a:pt x="41894" y="589279"/>
                </a:lnTo>
                <a:lnTo>
                  <a:pt x="41526" y="589279"/>
                </a:lnTo>
                <a:lnTo>
                  <a:pt x="44282" y="593089"/>
                </a:lnTo>
                <a:lnTo>
                  <a:pt x="43901" y="593089"/>
                </a:lnTo>
                <a:lnTo>
                  <a:pt x="46847" y="596900"/>
                </a:lnTo>
                <a:lnTo>
                  <a:pt x="46428" y="596900"/>
                </a:lnTo>
                <a:lnTo>
                  <a:pt x="49578" y="600710"/>
                </a:lnTo>
                <a:lnTo>
                  <a:pt x="49133" y="600710"/>
                </a:lnTo>
                <a:lnTo>
                  <a:pt x="52461" y="604520"/>
                </a:lnTo>
                <a:lnTo>
                  <a:pt x="53168" y="604520"/>
                </a:lnTo>
                <a:lnTo>
                  <a:pt x="55496" y="607060"/>
                </a:lnTo>
                <a:lnTo>
                  <a:pt x="55013" y="607060"/>
                </a:lnTo>
                <a:lnTo>
                  <a:pt x="58696" y="609600"/>
                </a:lnTo>
                <a:lnTo>
                  <a:pt x="58188" y="609600"/>
                </a:lnTo>
                <a:lnTo>
                  <a:pt x="62024" y="613410"/>
                </a:lnTo>
                <a:lnTo>
                  <a:pt x="62824" y="613410"/>
                </a:lnTo>
                <a:lnTo>
                  <a:pt x="65491" y="615950"/>
                </a:lnTo>
                <a:lnTo>
                  <a:pt x="66325" y="615950"/>
                </a:lnTo>
                <a:lnTo>
                  <a:pt x="69085" y="618489"/>
                </a:lnTo>
                <a:lnTo>
                  <a:pt x="69944" y="618489"/>
                </a:lnTo>
                <a:lnTo>
                  <a:pt x="72806" y="621029"/>
                </a:lnTo>
                <a:lnTo>
                  <a:pt x="74432" y="621029"/>
                </a:lnTo>
                <a:lnTo>
                  <a:pt x="76641" y="622300"/>
                </a:lnTo>
                <a:lnTo>
                  <a:pt x="76032" y="622300"/>
                </a:lnTo>
                <a:lnTo>
                  <a:pt x="80591" y="624839"/>
                </a:lnTo>
                <a:lnTo>
                  <a:pt x="79969" y="624839"/>
                </a:lnTo>
                <a:lnTo>
                  <a:pt x="84642" y="626110"/>
                </a:lnTo>
                <a:lnTo>
                  <a:pt x="84007" y="626110"/>
                </a:lnTo>
                <a:lnTo>
                  <a:pt x="88808" y="628650"/>
                </a:lnTo>
                <a:lnTo>
                  <a:pt x="90592" y="628650"/>
                </a:lnTo>
                <a:lnTo>
                  <a:pt x="93050" y="629920"/>
                </a:lnTo>
                <a:lnTo>
                  <a:pt x="92377" y="629920"/>
                </a:lnTo>
                <a:lnTo>
                  <a:pt x="97393" y="631189"/>
                </a:lnTo>
                <a:lnTo>
                  <a:pt x="96707" y="631189"/>
                </a:lnTo>
                <a:lnTo>
                  <a:pt x="101813" y="632460"/>
                </a:lnTo>
                <a:lnTo>
                  <a:pt x="105610" y="632460"/>
                </a:lnTo>
                <a:lnTo>
                  <a:pt x="110906" y="633729"/>
                </a:lnTo>
                <a:lnTo>
                  <a:pt x="2230870" y="633729"/>
                </a:lnTo>
                <a:lnTo>
                  <a:pt x="2229418" y="635000"/>
                </a:lnTo>
                <a:lnTo>
                  <a:pt x="2224885" y="638810"/>
                </a:lnTo>
                <a:lnTo>
                  <a:pt x="2220186" y="641350"/>
                </a:lnTo>
                <a:lnTo>
                  <a:pt x="2215321" y="645160"/>
                </a:lnTo>
                <a:lnTo>
                  <a:pt x="2210292" y="647700"/>
                </a:lnTo>
                <a:lnTo>
                  <a:pt x="2205111" y="650239"/>
                </a:lnTo>
                <a:lnTo>
                  <a:pt x="2199789" y="652779"/>
                </a:lnTo>
                <a:lnTo>
                  <a:pt x="2194341" y="655320"/>
                </a:lnTo>
                <a:lnTo>
                  <a:pt x="2165334" y="661670"/>
                </a:lnTo>
                <a:close/>
              </a:path>
              <a:path w="2273300" h="661670">
                <a:moveTo>
                  <a:pt x="2200767" y="41910"/>
                </a:moveTo>
                <a:lnTo>
                  <a:pt x="2196348" y="39370"/>
                </a:lnTo>
                <a:lnTo>
                  <a:pt x="2196957" y="39370"/>
                </a:lnTo>
                <a:lnTo>
                  <a:pt x="2192398" y="36829"/>
                </a:lnTo>
                <a:lnTo>
                  <a:pt x="2193020" y="36829"/>
                </a:lnTo>
                <a:lnTo>
                  <a:pt x="2188347" y="35560"/>
                </a:lnTo>
                <a:lnTo>
                  <a:pt x="2188982" y="35560"/>
                </a:lnTo>
                <a:lnTo>
                  <a:pt x="2184181" y="33020"/>
                </a:lnTo>
                <a:lnTo>
                  <a:pt x="2184854" y="33020"/>
                </a:lnTo>
                <a:lnTo>
                  <a:pt x="2179939" y="31750"/>
                </a:lnTo>
                <a:lnTo>
                  <a:pt x="2180612" y="31750"/>
                </a:lnTo>
                <a:lnTo>
                  <a:pt x="2175596" y="30479"/>
                </a:lnTo>
                <a:lnTo>
                  <a:pt x="2176282" y="30479"/>
                </a:lnTo>
                <a:lnTo>
                  <a:pt x="2171176" y="29210"/>
                </a:lnTo>
                <a:lnTo>
                  <a:pt x="2167379" y="29210"/>
                </a:lnTo>
                <a:lnTo>
                  <a:pt x="2162083" y="27939"/>
                </a:lnTo>
                <a:lnTo>
                  <a:pt x="2230870" y="27939"/>
                </a:lnTo>
                <a:lnTo>
                  <a:pt x="2233775" y="30479"/>
                </a:lnTo>
                <a:lnTo>
                  <a:pt x="2237940" y="34289"/>
                </a:lnTo>
                <a:lnTo>
                  <a:pt x="2241903" y="38100"/>
                </a:lnTo>
                <a:lnTo>
                  <a:pt x="2243789" y="40639"/>
                </a:lnTo>
                <a:lnTo>
                  <a:pt x="2200183" y="40639"/>
                </a:lnTo>
                <a:lnTo>
                  <a:pt x="2200767" y="41910"/>
                </a:lnTo>
                <a:close/>
              </a:path>
              <a:path w="2273300" h="661670">
                <a:moveTo>
                  <a:pt x="101114" y="30479"/>
                </a:moveTo>
                <a:lnTo>
                  <a:pt x="101813" y="29210"/>
                </a:lnTo>
                <a:lnTo>
                  <a:pt x="106321" y="29210"/>
                </a:lnTo>
                <a:lnTo>
                  <a:pt x="101114" y="30479"/>
                </a:lnTo>
                <a:close/>
              </a:path>
              <a:path w="2273300" h="661670">
                <a:moveTo>
                  <a:pt x="2171875" y="30479"/>
                </a:moveTo>
                <a:lnTo>
                  <a:pt x="2166668" y="29210"/>
                </a:lnTo>
                <a:lnTo>
                  <a:pt x="2171176" y="29210"/>
                </a:lnTo>
                <a:lnTo>
                  <a:pt x="2171875" y="30479"/>
                </a:lnTo>
                <a:close/>
              </a:path>
              <a:path w="2273300" h="661670">
                <a:moveTo>
                  <a:pt x="72222" y="41910"/>
                </a:moveTo>
                <a:lnTo>
                  <a:pt x="72806" y="40639"/>
                </a:lnTo>
                <a:lnTo>
                  <a:pt x="74432" y="40639"/>
                </a:lnTo>
                <a:lnTo>
                  <a:pt x="72222" y="41910"/>
                </a:lnTo>
                <a:close/>
              </a:path>
              <a:path w="2273300" h="661670">
                <a:moveTo>
                  <a:pt x="2211499" y="49529"/>
                </a:moveTo>
                <a:lnTo>
                  <a:pt x="2207498" y="45720"/>
                </a:lnTo>
                <a:lnTo>
                  <a:pt x="2208044" y="45720"/>
                </a:lnTo>
                <a:lnTo>
                  <a:pt x="2203904" y="43179"/>
                </a:lnTo>
                <a:lnTo>
                  <a:pt x="2204476" y="43179"/>
                </a:lnTo>
                <a:lnTo>
                  <a:pt x="2200183" y="40639"/>
                </a:lnTo>
                <a:lnTo>
                  <a:pt x="2243789" y="40639"/>
                </a:lnTo>
                <a:lnTo>
                  <a:pt x="2245674" y="43179"/>
                </a:lnTo>
                <a:lnTo>
                  <a:pt x="2249230" y="46989"/>
                </a:lnTo>
                <a:lnTo>
                  <a:pt x="2250069" y="48260"/>
                </a:lnTo>
                <a:lnTo>
                  <a:pt x="2210965" y="48260"/>
                </a:lnTo>
                <a:lnTo>
                  <a:pt x="2211499" y="49529"/>
                </a:lnTo>
                <a:close/>
              </a:path>
              <a:path w="2273300" h="661670">
                <a:moveTo>
                  <a:pt x="61490" y="49529"/>
                </a:moveTo>
                <a:lnTo>
                  <a:pt x="62024" y="48260"/>
                </a:lnTo>
                <a:lnTo>
                  <a:pt x="62824" y="48260"/>
                </a:lnTo>
                <a:lnTo>
                  <a:pt x="61490" y="49529"/>
                </a:lnTo>
                <a:close/>
              </a:path>
              <a:path w="2273300" h="661670">
                <a:moveTo>
                  <a:pt x="2220986" y="58420"/>
                </a:moveTo>
                <a:lnTo>
                  <a:pt x="2217493" y="54610"/>
                </a:lnTo>
                <a:lnTo>
                  <a:pt x="2217976" y="54610"/>
                </a:lnTo>
                <a:lnTo>
                  <a:pt x="2214293" y="52070"/>
                </a:lnTo>
                <a:lnTo>
                  <a:pt x="2214801" y="52070"/>
                </a:lnTo>
                <a:lnTo>
                  <a:pt x="2210965" y="48260"/>
                </a:lnTo>
                <a:lnTo>
                  <a:pt x="2250069" y="48260"/>
                </a:lnTo>
                <a:lnTo>
                  <a:pt x="2252583" y="52070"/>
                </a:lnTo>
                <a:lnTo>
                  <a:pt x="2255695" y="57150"/>
                </a:lnTo>
                <a:lnTo>
                  <a:pt x="2220528" y="57150"/>
                </a:lnTo>
                <a:lnTo>
                  <a:pt x="2220986" y="58420"/>
                </a:lnTo>
                <a:close/>
              </a:path>
              <a:path w="2273300" h="661670">
                <a:moveTo>
                  <a:pt x="52003" y="58420"/>
                </a:moveTo>
                <a:lnTo>
                  <a:pt x="52461" y="57150"/>
                </a:lnTo>
                <a:lnTo>
                  <a:pt x="53168" y="57150"/>
                </a:lnTo>
                <a:lnTo>
                  <a:pt x="52003" y="58420"/>
                </a:lnTo>
                <a:close/>
              </a:path>
              <a:path w="2273300" h="661670">
                <a:moveTo>
                  <a:pt x="2231463" y="72389"/>
                </a:moveTo>
                <a:lnTo>
                  <a:pt x="2228707" y="68579"/>
                </a:lnTo>
                <a:lnTo>
                  <a:pt x="2229088" y="68579"/>
                </a:lnTo>
                <a:lnTo>
                  <a:pt x="2226142" y="64770"/>
                </a:lnTo>
                <a:lnTo>
                  <a:pt x="2226561" y="64770"/>
                </a:lnTo>
                <a:lnTo>
                  <a:pt x="2223424" y="60960"/>
                </a:lnTo>
                <a:lnTo>
                  <a:pt x="2223856" y="60960"/>
                </a:lnTo>
                <a:lnTo>
                  <a:pt x="2220528" y="57150"/>
                </a:lnTo>
                <a:lnTo>
                  <a:pt x="2255695" y="57150"/>
                </a:lnTo>
                <a:lnTo>
                  <a:pt x="2258590" y="62229"/>
                </a:lnTo>
                <a:lnTo>
                  <a:pt x="2261245" y="67310"/>
                </a:lnTo>
                <a:lnTo>
                  <a:pt x="2263045" y="71120"/>
                </a:lnTo>
                <a:lnTo>
                  <a:pt x="2231095" y="71120"/>
                </a:lnTo>
                <a:lnTo>
                  <a:pt x="2231463" y="72389"/>
                </a:lnTo>
                <a:close/>
              </a:path>
              <a:path w="2273300" h="661670">
                <a:moveTo>
                  <a:pt x="41526" y="72389"/>
                </a:moveTo>
                <a:lnTo>
                  <a:pt x="41894" y="71120"/>
                </a:lnTo>
                <a:lnTo>
                  <a:pt x="42445" y="71120"/>
                </a:lnTo>
                <a:lnTo>
                  <a:pt x="41526" y="72389"/>
                </a:lnTo>
                <a:close/>
              </a:path>
              <a:path w="2273300" h="661670">
                <a:moveTo>
                  <a:pt x="2233648" y="76200"/>
                </a:moveTo>
                <a:lnTo>
                  <a:pt x="2231095" y="71120"/>
                </a:lnTo>
                <a:lnTo>
                  <a:pt x="2263045" y="71120"/>
                </a:lnTo>
                <a:lnTo>
                  <a:pt x="2263645" y="72389"/>
                </a:lnTo>
                <a:lnTo>
                  <a:pt x="2264718" y="74929"/>
                </a:lnTo>
                <a:lnTo>
                  <a:pt x="2233317" y="74929"/>
                </a:lnTo>
                <a:lnTo>
                  <a:pt x="2233648" y="76200"/>
                </a:lnTo>
                <a:close/>
              </a:path>
              <a:path w="2273300" h="661670">
                <a:moveTo>
                  <a:pt x="39342" y="76200"/>
                </a:moveTo>
                <a:lnTo>
                  <a:pt x="39672" y="74929"/>
                </a:lnTo>
                <a:lnTo>
                  <a:pt x="39980" y="74929"/>
                </a:lnTo>
                <a:lnTo>
                  <a:pt x="39342" y="76200"/>
                </a:lnTo>
                <a:close/>
              </a:path>
              <a:path w="2273300" h="661670">
                <a:moveTo>
                  <a:pt x="2239083" y="88900"/>
                </a:moveTo>
                <a:lnTo>
                  <a:pt x="2237191" y="83820"/>
                </a:lnTo>
                <a:lnTo>
                  <a:pt x="2237470" y="83820"/>
                </a:lnTo>
                <a:lnTo>
                  <a:pt x="2235349" y="80010"/>
                </a:lnTo>
                <a:lnTo>
                  <a:pt x="2235654" y="80010"/>
                </a:lnTo>
                <a:lnTo>
                  <a:pt x="2233317" y="74929"/>
                </a:lnTo>
                <a:lnTo>
                  <a:pt x="2264718" y="74929"/>
                </a:lnTo>
                <a:lnTo>
                  <a:pt x="2265791" y="77470"/>
                </a:lnTo>
                <a:lnTo>
                  <a:pt x="2267684" y="83820"/>
                </a:lnTo>
                <a:lnTo>
                  <a:pt x="2268903" y="87629"/>
                </a:lnTo>
                <a:lnTo>
                  <a:pt x="2238842" y="87629"/>
                </a:lnTo>
                <a:lnTo>
                  <a:pt x="2239083" y="88900"/>
                </a:lnTo>
                <a:close/>
              </a:path>
              <a:path w="2273300" h="661670">
                <a:moveTo>
                  <a:pt x="33906" y="88900"/>
                </a:moveTo>
                <a:lnTo>
                  <a:pt x="34147" y="87629"/>
                </a:lnTo>
                <a:lnTo>
                  <a:pt x="34379" y="87629"/>
                </a:lnTo>
                <a:lnTo>
                  <a:pt x="33906" y="88900"/>
                </a:lnTo>
                <a:close/>
              </a:path>
              <a:path w="2273300" h="661670">
                <a:moveTo>
                  <a:pt x="2240506" y="92710"/>
                </a:moveTo>
                <a:lnTo>
                  <a:pt x="2238842" y="87629"/>
                </a:lnTo>
                <a:lnTo>
                  <a:pt x="2268903" y="87629"/>
                </a:lnTo>
                <a:lnTo>
                  <a:pt x="2269309" y="88900"/>
                </a:lnTo>
                <a:lnTo>
                  <a:pt x="2269843" y="91439"/>
                </a:lnTo>
                <a:lnTo>
                  <a:pt x="2240290" y="91439"/>
                </a:lnTo>
                <a:lnTo>
                  <a:pt x="2240506" y="92710"/>
                </a:lnTo>
                <a:close/>
              </a:path>
              <a:path w="2273300" h="661670">
                <a:moveTo>
                  <a:pt x="32484" y="92710"/>
                </a:moveTo>
                <a:lnTo>
                  <a:pt x="32699" y="91439"/>
                </a:lnTo>
                <a:lnTo>
                  <a:pt x="32899" y="91439"/>
                </a:lnTo>
                <a:lnTo>
                  <a:pt x="32484" y="92710"/>
                </a:lnTo>
                <a:close/>
              </a:path>
              <a:path w="2273300" h="661670">
                <a:moveTo>
                  <a:pt x="2242715" y="101600"/>
                </a:moveTo>
                <a:lnTo>
                  <a:pt x="2241547" y="96520"/>
                </a:lnTo>
                <a:lnTo>
                  <a:pt x="2241712" y="96520"/>
                </a:lnTo>
                <a:lnTo>
                  <a:pt x="2240290" y="91439"/>
                </a:lnTo>
                <a:lnTo>
                  <a:pt x="2269843" y="91439"/>
                </a:lnTo>
                <a:lnTo>
                  <a:pt x="2270643" y="95250"/>
                </a:lnTo>
                <a:lnTo>
                  <a:pt x="2271486" y="100329"/>
                </a:lnTo>
                <a:lnTo>
                  <a:pt x="2242576" y="100329"/>
                </a:lnTo>
                <a:lnTo>
                  <a:pt x="2242715" y="101600"/>
                </a:lnTo>
                <a:close/>
              </a:path>
              <a:path w="2273300" h="661670">
                <a:moveTo>
                  <a:pt x="30274" y="101600"/>
                </a:moveTo>
                <a:lnTo>
                  <a:pt x="30413" y="100329"/>
                </a:lnTo>
                <a:lnTo>
                  <a:pt x="30569" y="100329"/>
                </a:lnTo>
                <a:lnTo>
                  <a:pt x="30274" y="101600"/>
                </a:lnTo>
                <a:close/>
              </a:path>
              <a:path w="2273300" h="661670">
                <a:moveTo>
                  <a:pt x="2272990" y="115570"/>
                </a:moveTo>
                <a:lnTo>
                  <a:pt x="2244404" y="115570"/>
                </a:lnTo>
                <a:lnTo>
                  <a:pt x="2244366" y="114300"/>
                </a:lnTo>
                <a:lnTo>
                  <a:pt x="2244242" y="113029"/>
                </a:lnTo>
                <a:lnTo>
                  <a:pt x="2243998" y="109220"/>
                </a:lnTo>
                <a:lnTo>
                  <a:pt x="2243401" y="105410"/>
                </a:lnTo>
                <a:lnTo>
                  <a:pt x="2242576" y="100329"/>
                </a:lnTo>
                <a:lnTo>
                  <a:pt x="2271486" y="100329"/>
                </a:lnTo>
                <a:lnTo>
                  <a:pt x="2271697" y="101600"/>
                </a:lnTo>
                <a:lnTo>
                  <a:pt x="2272459" y="106679"/>
                </a:lnTo>
                <a:lnTo>
                  <a:pt x="2272929" y="113029"/>
                </a:lnTo>
                <a:lnTo>
                  <a:pt x="2272990" y="115570"/>
                </a:lnTo>
                <a:close/>
              </a:path>
              <a:path w="2273300" h="661670">
                <a:moveTo>
                  <a:pt x="28915" y="110489"/>
                </a:moveTo>
                <a:lnTo>
                  <a:pt x="28991" y="109220"/>
                </a:lnTo>
                <a:lnTo>
                  <a:pt x="28915" y="110489"/>
                </a:lnTo>
                <a:close/>
              </a:path>
              <a:path w="2273300" h="661670">
                <a:moveTo>
                  <a:pt x="2244074" y="110489"/>
                </a:moveTo>
                <a:lnTo>
                  <a:pt x="2243906" y="109220"/>
                </a:lnTo>
                <a:lnTo>
                  <a:pt x="2244074" y="110489"/>
                </a:lnTo>
                <a:close/>
              </a:path>
              <a:path w="2273300" h="661670">
                <a:moveTo>
                  <a:pt x="28590" y="115483"/>
                </a:moveTo>
                <a:lnTo>
                  <a:pt x="28623" y="114300"/>
                </a:lnTo>
                <a:lnTo>
                  <a:pt x="28590" y="115483"/>
                </a:lnTo>
                <a:close/>
              </a:path>
              <a:path w="2273300" h="661670">
                <a:moveTo>
                  <a:pt x="2244399" y="115483"/>
                </a:moveTo>
                <a:lnTo>
                  <a:pt x="2244323" y="114300"/>
                </a:lnTo>
                <a:lnTo>
                  <a:pt x="2244399" y="115483"/>
                </a:lnTo>
                <a:close/>
              </a:path>
              <a:path w="2273300" h="661670">
                <a:moveTo>
                  <a:pt x="28588" y="115570"/>
                </a:moveTo>
                <a:close/>
              </a:path>
              <a:path w="2273300" h="661670">
                <a:moveTo>
                  <a:pt x="2272959" y="547370"/>
                </a:moveTo>
                <a:lnTo>
                  <a:pt x="2244366" y="547370"/>
                </a:lnTo>
                <a:lnTo>
                  <a:pt x="2244404" y="546100"/>
                </a:lnTo>
                <a:lnTo>
                  <a:pt x="2244399" y="115483"/>
                </a:lnTo>
                <a:lnTo>
                  <a:pt x="2272990" y="115570"/>
                </a:lnTo>
                <a:lnTo>
                  <a:pt x="2272959" y="547370"/>
                </a:lnTo>
                <a:close/>
              </a:path>
              <a:path w="2273300" h="661670">
                <a:moveTo>
                  <a:pt x="2244399" y="546186"/>
                </a:moveTo>
                <a:close/>
              </a:path>
              <a:path w="2273300" h="661670">
                <a:moveTo>
                  <a:pt x="28666" y="547370"/>
                </a:moveTo>
                <a:lnTo>
                  <a:pt x="28590" y="546186"/>
                </a:lnTo>
                <a:lnTo>
                  <a:pt x="28666" y="547370"/>
                </a:lnTo>
                <a:close/>
              </a:path>
              <a:path w="2273300" h="661670">
                <a:moveTo>
                  <a:pt x="2272647" y="552450"/>
                </a:moveTo>
                <a:lnTo>
                  <a:pt x="2243998" y="552450"/>
                </a:lnTo>
                <a:lnTo>
                  <a:pt x="2244399" y="546186"/>
                </a:lnTo>
                <a:lnTo>
                  <a:pt x="2244366" y="547370"/>
                </a:lnTo>
                <a:lnTo>
                  <a:pt x="2272959" y="547370"/>
                </a:lnTo>
                <a:lnTo>
                  <a:pt x="2272929" y="548639"/>
                </a:lnTo>
                <a:lnTo>
                  <a:pt x="2272647" y="552450"/>
                </a:lnTo>
                <a:close/>
              </a:path>
              <a:path w="2273300" h="661670">
                <a:moveTo>
                  <a:pt x="29083" y="552450"/>
                </a:moveTo>
                <a:lnTo>
                  <a:pt x="28915" y="551179"/>
                </a:lnTo>
                <a:lnTo>
                  <a:pt x="29083" y="552450"/>
                </a:lnTo>
                <a:close/>
              </a:path>
              <a:path w="2273300" h="661670">
                <a:moveTo>
                  <a:pt x="2271486" y="561339"/>
                </a:moveTo>
                <a:lnTo>
                  <a:pt x="2242576" y="561339"/>
                </a:lnTo>
                <a:lnTo>
                  <a:pt x="2243503" y="556260"/>
                </a:lnTo>
                <a:lnTo>
                  <a:pt x="2244074" y="551179"/>
                </a:lnTo>
                <a:lnTo>
                  <a:pt x="2243998" y="552450"/>
                </a:lnTo>
                <a:lnTo>
                  <a:pt x="2272647" y="552450"/>
                </a:lnTo>
                <a:lnTo>
                  <a:pt x="2272459" y="554989"/>
                </a:lnTo>
                <a:lnTo>
                  <a:pt x="2271697" y="560070"/>
                </a:lnTo>
                <a:lnTo>
                  <a:pt x="2271486" y="561339"/>
                </a:lnTo>
                <a:close/>
              </a:path>
              <a:path w="2273300" h="661670">
                <a:moveTo>
                  <a:pt x="30569" y="561339"/>
                </a:moveTo>
                <a:lnTo>
                  <a:pt x="30413" y="561339"/>
                </a:lnTo>
                <a:lnTo>
                  <a:pt x="30274" y="560070"/>
                </a:lnTo>
                <a:lnTo>
                  <a:pt x="30569" y="561339"/>
                </a:lnTo>
                <a:close/>
              </a:path>
              <a:path w="2273300" h="661670">
                <a:moveTo>
                  <a:pt x="2269843" y="570229"/>
                </a:moveTo>
                <a:lnTo>
                  <a:pt x="2240290" y="570229"/>
                </a:lnTo>
                <a:lnTo>
                  <a:pt x="2241712" y="565150"/>
                </a:lnTo>
                <a:lnTo>
                  <a:pt x="2241547" y="565150"/>
                </a:lnTo>
                <a:lnTo>
                  <a:pt x="2242715" y="560070"/>
                </a:lnTo>
                <a:lnTo>
                  <a:pt x="2242576" y="561339"/>
                </a:lnTo>
                <a:lnTo>
                  <a:pt x="2271486" y="561339"/>
                </a:lnTo>
                <a:lnTo>
                  <a:pt x="2270643" y="566420"/>
                </a:lnTo>
                <a:lnTo>
                  <a:pt x="2269843" y="570229"/>
                </a:lnTo>
                <a:close/>
              </a:path>
              <a:path w="2273300" h="661670">
                <a:moveTo>
                  <a:pt x="32899" y="570229"/>
                </a:moveTo>
                <a:lnTo>
                  <a:pt x="32699" y="570229"/>
                </a:lnTo>
                <a:lnTo>
                  <a:pt x="32484" y="568960"/>
                </a:lnTo>
                <a:lnTo>
                  <a:pt x="32899" y="570229"/>
                </a:lnTo>
                <a:close/>
              </a:path>
              <a:path w="2273300" h="661670">
                <a:moveTo>
                  <a:pt x="2268903" y="574039"/>
                </a:moveTo>
                <a:lnTo>
                  <a:pt x="2238842" y="574039"/>
                </a:lnTo>
                <a:lnTo>
                  <a:pt x="2240506" y="568960"/>
                </a:lnTo>
                <a:lnTo>
                  <a:pt x="2240290" y="570229"/>
                </a:lnTo>
                <a:lnTo>
                  <a:pt x="2269843" y="570229"/>
                </a:lnTo>
                <a:lnTo>
                  <a:pt x="2269309" y="572770"/>
                </a:lnTo>
                <a:lnTo>
                  <a:pt x="2268903" y="574039"/>
                </a:lnTo>
                <a:close/>
              </a:path>
              <a:path w="2273300" h="661670">
                <a:moveTo>
                  <a:pt x="34379" y="574039"/>
                </a:moveTo>
                <a:lnTo>
                  <a:pt x="34147" y="574039"/>
                </a:lnTo>
                <a:lnTo>
                  <a:pt x="33906" y="572770"/>
                </a:lnTo>
                <a:lnTo>
                  <a:pt x="34379" y="574039"/>
                </a:lnTo>
                <a:close/>
              </a:path>
              <a:path w="2273300" h="661670">
                <a:moveTo>
                  <a:pt x="2255695" y="604520"/>
                </a:moveTo>
                <a:lnTo>
                  <a:pt x="2220528" y="604520"/>
                </a:lnTo>
                <a:lnTo>
                  <a:pt x="2223856" y="600710"/>
                </a:lnTo>
                <a:lnTo>
                  <a:pt x="2223424" y="600710"/>
                </a:lnTo>
                <a:lnTo>
                  <a:pt x="2226561" y="596900"/>
                </a:lnTo>
                <a:lnTo>
                  <a:pt x="2226142" y="596900"/>
                </a:lnTo>
                <a:lnTo>
                  <a:pt x="2229088" y="593089"/>
                </a:lnTo>
                <a:lnTo>
                  <a:pt x="2228707" y="593089"/>
                </a:lnTo>
                <a:lnTo>
                  <a:pt x="2231463" y="589279"/>
                </a:lnTo>
                <a:lnTo>
                  <a:pt x="2231095" y="589279"/>
                </a:lnTo>
                <a:lnTo>
                  <a:pt x="2233648" y="585470"/>
                </a:lnTo>
                <a:lnTo>
                  <a:pt x="2233317" y="585470"/>
                </a:lnTo>
                <a:lnTo>
                  <a:pt x="2235654" y="581660"/>
                </a:lnTo>
                <a:lnTo>
                  <a:pt x="2235349" y="581660"/>
                </a:lnTo>
                <a:lnTo>
                  <a:pt x="2237470" y="577850"/>
                </a:lnTo>
                <a:lnTo>
                  <a:pt x="2237191" y="577850"/>
                </a:lnTo>
                <a:lnTo>
                  <a:pt x="2239083" y="572770"/>
                </a:lnTo>
                <a:lnTo>
                  <a:pt x="2238842" y="574039"/>
                </a:lnTo>
                <a:lnTo>
                  <a:pt x="2268903" y="574039"/>
                </a:lnTo>
                <a:lnTo>
                  <a:pt x="2267684" y="577850"/>
                </a:lnTo>
                <a:lnTo>
                  <a:pt x="2265791" y="582929"/>
                </a:lnTo>
                <a:lnTo>
                  <a:pt x="2263645" y="589279"/>
                </a:lnTo>
                <a:lnTo>
                  <a:pt x="2261245" y="594360"/>
                </a:lnTo>
                <a:lnTo>
                  <a:pt x="2258590" y="599439"/>
                </a:lnTo>
                <a:lnTo>
                  <a:pt x="2255695" y="604520"/>
                </a:lnTo>
                <a:close/>
              </a:path>
              <a:path w="2273300" h="661670">
                <a:moveTo>
                  <a:pt x="53168" y="604520"/>
                </a:moveTo>
                <a:lnTo>
                  <a:pt x="52461" y="604520"/>
                </a:lnTo>
                <a:lnTo>
                  <a:pt x="52003" y="603250"/>
                </a:lnTo>
                <a:lnTo>
                  <a:pt x="53168" y="604520"/>
                </a:lnTo>
                <a:close/>
              </a:path>
              <a:path w="2273300" h="661670">
                <a:moveTo>
                  <a:pt x="2249230" y="613410"/>
                </a:moveTo>
                <a:lnTo>
                  <a:pt x="2210965" y="613410"/>
                </a:lnTo>
                <a:lnTo>
                  <a:pt x="2214801" y="609600"/>
                </a:lnTo>
                <a:lnTo>
                  <a:pt x="2214293" y="609600"/>
                </a:lnTo>
                <a:lnTo>
                  <a:pt x="2217976" y="607060"/>
                </a:lnTo>
                <a:lnTo>
                  <a:pt x="2217493" y="607060"/>
                </a:lnTo>
                <a:lnTo>
                  <a:pt x="2220986" y="603250"/>
                </a:lnTo>
                <a:lnTo>
                  <a:pt x="2220528" y="604520"/>
                </a:lnTo>
                <a:lnTo>
                  <a:pt x="2255695" y="604520"/>
                </a:lnTo>
                <a:lnTo>
                  <a:pt x="2252583" y="609600"/>
                </a:lnTo>
                <a:lnTo>
                  <a:pt x="2249230" y="613410"/>
                </a:lnTo>
                <a:close/>
              </a:path>
              <a:path w="2273300" h="661670">
                <a:moveTo>
                  <a:pt x="62824" y="613410"/>
                </a:moveTo>
                <a:lnTo>
                  <a:pt x="62024" y="613410"/>
                </a:lnTo>
                <a:lnTo>
                  <a:pt x="61490" y="612139"/>
                </a:lnTo>
                <a:lnTo>
                  <a:pt x="62824" y="613410"/>
                </a:lnTo>
                <a:close/>
              </a:path>
              <a:path w="2273300" h="661670">
                <a:moveTo>
                  <a:pt x="2247452" y="615950"/>
                </a:moveTo>
                <a:lnTo>
                  <a:pt x="2207498" y="615950"/>
                </a:lnTo>
                <a:lnTo>
                  <a:pt x="2211499" y="612139"/>
                </a:lnTo>
                <a:lnTo>
                  <a:pt x="2210965" y="613410"/>
                </a:lnTo>
                <a:lnTo>
                  <a:pt x="2249230" y="613410"/>
                </a:lnTo>
                <a:lnTo>
                  <a:pt x="2247452" y="615950"/>
                </a:lnTo>
                <a:close/>
              </a:path>
              <a:path w="2273300" h="661670">
                <a:moveTo>
                  <a:pt x="66325" y="615950"/>
                </a:moveTo>
                <a:lnTo>
                  <a:pt x="65491" y="615950"/>
                </a:lnTo>
                <a:lnTo>
                  <a:pt x="64945" y="614679"/>
                </a:lnTo>
                <a:lnTo>
                  <a:pt x="66325" y="615950"/>
                </a:lnTo>
                <a:close/>
              </a:path>
              <a:path w="2273300" h="661670">
                <a:moveTo>
                  <a:pt x="2245674" y="618489"/>
                </a:moveTo>
                <a:lnTo>
                  <a:pt x="2203904" y="618489"/>
                </a:lnTo>
                <a:lnTo>
                  <a:pt x="2208044" y="614679"/>
                </a:lnTo>
                <a:lnTo>
                  <a:pt x="2207498" y="615950"/>
                </a:lnTo>
                <a:lnTo>
                  <a:pt x="2247452" y="615950"/>
                </a:lnTo>
                <a:lnTo>
                  <a:pt x="2245674" y="618489"/>
                </a:lnTo>
                <a:close/>
              </a:path>
              <a:path w="2273300" h="661670">
                <a:moveTo>
                  <a:pt x="69944" y="618489"/>
                </a:moveTo>
                <a:lnTo>
                  <a:pt x="69085" y="618489"/>
                </a:lnTo>
                <a:lnTo>
                  <a:pt x="68513" y="617220"/>
                </a:lnTo>
                <a:lnTo>
                  <a:pt x="69944" y="618489"/>
                </a:lnTo>
                <a:close/>
              </a:path>
              <a:path w="2273300" h="661670">
                <a:moveTo>
                  <a:pt x="2243160" y="621029"/>
                </a:moveTo>
                <a:lnTo>
                  <a:pt x="2200183" y="621029"/>
                </a:lnTo>
                <a:lnTo>
                  <a:pt x="2204476" y="617220"/>
                </a:lnTo>
                <a:lnTo>
                  <a:pt x="2203904" y="618489"/>
                </a:lnTo>
                <a:lnTo>
                  <a:pt x="2245674" y="618489"/>
                </a:lnTo>
                <a:lnTo>
                  <a:pt x="2243160" y="621029"/>
                </a:lnTo>
                <a:close/>
              </a:path>
              <a:path w="2273300" h="661670">
                <a:moveTo>
                  <a:pt x="74432" y="621029"/>
                </a:moveTo>
                <a:lnTo>
                  <a:pt x="72806" y="621029"/>
                </a:lnTo>
                <a:lnTo>
                  <a:pt x="72222" y="619760"/>
                </a:lnTo>
                <a:lnTo>
                  <a:pt x="74432" y="621029"/>
                </a:lnTo>
                <a:close/>
              </a:path>
              <a:path w="2273300" h="661670">
                <a:moveTo>
                  <a:pt x="2236552" y="628650"/>
                </a:moveTo>
                <a:lnTo>
                  <a:pt x="2184181" y="628650"/>
                </a:lnTo>
                <a:lnTo>
                  <a:pt x="2188982" y="626110"/>
                </a:lnTo>
                <a:lnTo>
                  <a:pt x="2188347" y="626110"/>
                </a:lnTo>
                <a:lnTo>
                  <a:pt x="2193020" y="624839"/>
                </a:lnTo>
                <a:lnTo>
                  <a:pt x="2192398" y="624839"/>
                </a:lnTo>
                <a:lnTo>
                  <a:pt x="2196957" y="622300"/>
                </a:lnTo>
                <a:lnTo>
                  <a:pt x="2196348" y="622300"/>
                </a:lnTo>
                <a:lnTo>
                  <a:pt x="2200767" y="619760"/>
                </a:lnTo>
                <a:lnTo>
                  <a:pt x="2200183" y="621029"/>
                </a:lnTo>
                <a:lnTo>
                  <a:pt x="2243160" y="621029"/>
                </a:lnTo>
                <a:lnTo>
                  <a:pt x="2241903" y="622300"/>
                </a:lnTo>
                <a:lnTo>
                  <a:pt x="2237940" y="627379"/>
                </a:lnTo>
                <a:lnTo>
                  <a:pt x="2236552" y="628650"/>
                </a:lnTo>
                <a:close/>
              </a:path>
              <a:path w="2273300" h="661670">
                <a:moveTo>
                  <a:pt x="90592" y="628650"/>
                </a:moveTo>
                <a:lnTo>
                  <a:pt x="88808" y="628650"/>
                </a:lnTo>
                <a:lnTo>
                  <a:pt x="88135" y="627379"/>
                </a:lnTo>
                <a:lnTo>
                  <a:pt x="90592" y="628650"/>
                </a:lnTo>
                <a:close/>
              </a:path>
              <a:path w="2273300" h="661670">
                <a:moveTo>
                  <a:pt x="2230870" y="633729"/>
                </a:moveTo>
                <a:lnTo>
                  <a:pt x="2162083" y="633729"/>
                </a:lnTo>
                <a:lnTo>
                  <a:pt x="2167379" y="632460"/>
                </a:lnTo>
                <a:lnTo>
                  <a:pt x="2171176" y="632460"/>
                </a:lnTo>
                <a:lnTo>
                  <a:pt x="2176282" y="631189"/>
                </a:lnTo>
                <a:lnTo>
                  <a:pt x="2175596" y="631189"/>
                </a:lnTo>
                <a:lnTo>
                  <a:pt x="2180612" y="629920"/>
                </a:lnTo>
                <a:lnTo>
                  <a:pt x="2179939" y="629920"/>
                </a:lnTo>
                <a:lnTo>
                  <a:pt x="2184854" y="627379"/>
                </a:lnTo>
                <a:lnTo>
                  <a:pt x="2184181" y="628650"/>
                </a:lnTo>
                <a:lnTo>
                  <a:pt x="2236552" y="628650"/>
                </a:lnTo>
                <a:lnTo>
                  <a:pt x="2233775" y="631189"/>
                </a:lnTo>
                <a:lnTo>
                  <a:pt x="2230870" y="633729"/>
                </a:lnTo>
                <a:close/>
              </a:path>
              <a:path w="2273300" h="661670">
                <a:moveTo>
                  <a:pt x="106321" y="632460"/>
                </a:moveTo>
                <a:lnTo>
                  <a:pt x="101813" y="632460"/>
                </a:lnTo>
                <a:lnTo>
                  <a:pt x="101114" y="631189"/>
                </a:lnTo>
                <a:lnTo>
                  <a:pt x="106321" y="632460"/>
                </a:lnTo>
                <a:close/>
              </a:path>
              <a:path w="2273300" h="661670">
                <a:moveTo>
                  <a:pt x="2171176" y="632460"/>
                </a:moveTo>
                <a:lnTo>
                  <a:pt x="2166668" y="632460"/>
                </a:lnTo>
                <a:lnTo>
                  <a:pt x="2171875" y="631189"/>
                </a:lnTo>
                <a:lnTo>
                  <a:pt x="2171176" y="632460"/>
                </a:lnTo>
                <a:close/>
              </a:path>
              <a:path w="2273300" h="661670">
                <a:moveTo>
                  <a:pt x="115554" y="633729"/>
                </a:moveTo>
                <a:lnTo>
                  <a:pt x="110906" y="633729"/>
                </a:lnTo>
                <a:lnTo>
                  <a:pt x="110182" y="632460"/>
                </a:lnTo>
                <a:lnTo>
                  <a:pt x="115554" y="633729"/>
                </a:lnTo>
                <a:close/>
              </a:path>
              <a:path w="2273300" h="661670">
                <a:moveTo>
                  <a:pt x="2162083" y="633729"/>
                </a:moveTo>
                <a:lnTo>
                  <a:pt x="2157435" y="633729"/>
                </a:lnTo>
                <a:lnTo>
                  <a:pt x="2162807" y="632460"/>
                </a:lnTo>
                <a:lnTo>
                  <a:pt x="2162083" y="6337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515800" y="2768181"/>
            <a:ext cx="580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spc="-90" b="1" i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485094" y="2610078"/>
            <a:ext cx="633730" cy="661670"/>
          </a:xfrm>
          <a:custGeom>
            <a:avLst/>
            <a:gdLst/>
            <a:ahLst/>
            <a:cxnLst/>
            <a:rect l="l" t="t" r="r" b="b"/>
            <a:pathLst>
              <a:path w="633729" h="661670">
                <a:moveTo>
                  <a:pt x="535861" y="1269"/>
                </a:moveTo>
                <a:lnTo>
                  <a:pt x="97520" y="1269"/>
                </a:lnTo>
                <a:lnTo>
                  <a:pt x="103273" y="0"/>
                </a:lnTo>
                <a:lnTo>
                  <a:pt x="530095" y="0"/>
                </a:lnTo>
                <a:lnTo>
                  <a:pt x="535861" y="1269"/>
                </a:lnTo>
                <a:close/>
              </a:path>
              <a:path w="633729" h="661670">
                <a:moveTo>
                  <a:pt x="541538" y="660400"/>
                </a:moveTo>
                <a:lnTo>
                  <a:pt x="91843" y="660400"/>
                </a:lnTo>
                <a:lnTo>
                  <a:pt x="86268" y="659129"/>
                </a:lnTo>
                <a:lnTo>
                  <a:pt x="80807" y="656589"/>
                </a:lnTo>
                <a:lnTo>
                  <a:pt x="75448" y="655319"/>
                </a:lnTo>
                <a:lnTo>
                  <a:pt x="46149" y="638809"/>
                </a:lnTo>
                <a:lnTo>
                  <a:pt x="41793" y="636269"/>
                </a:lnTo>
                <a:lnTo>
                  <a:pt x="37627" y="632459"/>
                </a:lnTo>
                <a:lnTo>
                  <a:pt x="33627" y="628649"/>
                </a:lnTo>
                <a:lnTo>
                  <a:pt x="29817" y="624839"/>
                </a:lnTo>
                <a:lnTo>
                  <a:pt x="26197" y="619759"/>
                </a:lnTo>
                <a:lnTo>
                  <a:pt x="22781" y="615949"/>
                </a:lnTo>
                <a:lnTo>
                  <a:pt x="19580" y="610869"/>
                </a:lnTo>
                <a:lnTo>
                  <a:pt x="16583" y="607059"/>
                </a:lnTo>
                <a:lnTo>
                  <a:pt x="13815" y="601979"/>
                </a:lnTo>
                <a:lnTo>
                  <a:pt x="3528" y="575309"/>
                </a:lnTo>
                <a:lnTo>
                  <a:pt x="2245" y="570229"/>
                </a:lnTo>
                <a:lnTo>
                  <a:pt x="1229" y="565149"/>
                </a:lnTo>
                <a:lnTo>
                  <a:pt x="505" y="558799"/>
                </a:lnTo>
                <a:lnTo>
                  <a:pt x="60" y="552449"/>
                </a:lnTo>
                <a:lnTo>
                  <a:pt x="0" y="110489"/>
                </a:lnTo>
                <a:lnTo>
                  <a:pt x="60" y="107949"/>
                </a:lnTo>
                <a:lnTo>
                  <a:pt x="505" y="102869"/>
                </a:lnTo>
                <a:lnTo>
                  <a:pt x="1229" y="96519"/>
                </a:lnTo>
                <a:lnTo>
                  <a:pt x="2245" y="91439"/>
                </a:lnTo>
                <a:lnTo>
                  <a:pt x="3528" y="86359"/>
                </a:lnTo>
                <a:lnTo>
                  <a:pt x="5090" y="80009"/>
                </a:lnTo>
                <a:lnTo>
                  <a:pt x="22781" y="45719"/>
                </a:lnTo>
                <a:lnTo>
                  <a:pt x="26197" y="40639"/>
                </a:lnTo>
                <a:lnTo>
                  <a:pt x="46149" y="22859"/>
                </a:lnTo>
                <a:lnTo>
                  <a:pt x="50657" y="19049"/>
                </a:lnTo>
                <a:lnTo>
                  <a:pt x="55331" y="16509"/>
                </a:lnTo>
                <a:lnTo>
                  <a:pt x="60144" y="12699"/>
                </a:lnTo>
                <a:lnTo>
                  <a:pt x="65110" y="10159"/>
                </a:lnTo>
                <a:lnTo>
                  <a:pt x="70215" y="8889"/>
                </a:lnTo>
                <a:lnTo>
                  <a:pt x="75448" y="6349"/>
                </a:lnTo>
                <a:lnTo>
                  <a:pt x="80807" y="5079"/>
                </a:lnTo>
                <a:lnTo>
                  <a:pt x="86268" y="2539"/>
                </a:lnTo>
                <a:lnTo>
                  <a:pt x="91843" y="1269"/>
                </a:lnTo>
                <a:lnTo>
                  <a:pt x="541538" y="1269"/>
                </a:lnTo>
                <a:lnTo>
                  <a:pt x="547113" y="2539"/>
                </a:lnTo>
                <a:lnTo>
                  <a:pt x="552574" y="5079"/>
                </a:lnTo>
                <a:lnTo>
                  <a:pt x="557933" y="6349"/>
                </a:lnTo>
                <a:lnTo>
                  <a:pt x="563166" y="8889"/>
                </a:lnTo>
                <a:lnTo>
                  <a:pt x="568271" y="10159"/>
                </a:lnTo>
                <a:lnTo>
                  <a:pt x="573237" y="12699"/>
                </a:lnTo>
                <a:lnTo>
                  <a:pt x="578050" y="16509"/>
                </a:lnTo>
                <a:lnTo>
                  <a:pt x="582724" y="19049"/>
                </a:lnTo>
                <a:lnTo>
                  <a:pt x="587232" y="22859"/>
                </a:lnTo>
                <a:lnTo>
                  <a:pt x="591588" y="25399"/>
                </a:lnTo>
                <a:lnTo>
                  <a:pt x="594365" y="27939"/>
                </a:lnTo>
                <a:lnTo>
                  <a:pt x="106525" y="27939"/>
                </a:lnTo>
                <a:lnTo>
                  <a:pt x="101483" y="29209"/>
                </a:lnTo>
                <a:lnTo>
                  <a:pt x="97927" y="29209"/>
                </a:lnTo>
                <a:lnTo>
                  <a:pt x="93050" y="30479"/>
                </a:lnTo>
                <a:lnTo>
                  <a:pt x="93736" y="30479"/>
                </a:lnTo>
                <a:lnTo>
                  <a:pt x="88948" y="31749"/>
                </a:lnTo>
                <a:lnTo>
                  <a:pt x="89621" y="31749"/>
                </a:lnTo>
                <a:lnTo>
                  <a:pt x="84947" y="33019"/>
                </a:lnTo>
                <a:lnTo>
                  <a:pt x="85608" y="33019"/>
                </a:lnTo>
                <a:lnTo>
                  <a:pt x="81023" y="34289"/>
                </a:lnTo>
                <a:lnTo>
                  <a:pt x="81671" y="34289"/>
                </a:lnTo>
                <a:lnTo>
                  <a:pt x="77200" y="36829"/>
                </a:lnTo>
                <a:lnTo>
                  <a:pt x="77835" y="36829"/>
                </a:lnTo>
                <a:lnTo>
                  <a:pt x="73479" y="38099"/>
                </a:lnTo>
                <a:lnTo>
                  <a:pt x="74089" y="38099"/>
                </a:lnTo>
                <a:lnTo>
                  <a:pt x="69872" y="40639"/>
                </a:lnTo>
                <a:lnTo>
                  <a:pt x="70457" y="40639"/>
                </a:lnTo>
                <a:lnTo>
                  <a:pt x="68412" y="41909"/>
                </a:lnTo>
                <a:lnTo>
                  <a:pt x="66939" y="41909"/>
                </a:lnTo>
                <a:lnTo>
                  <a:pt x="64297" y="44449"/>
                </a:lnTo>
                <a:lnTo>
                  <a:pt x="63535" y="44449"/>
                </a:lnTo>
                <a:lnTo>
                  <a:pt x="60995" y="46989"/>
                </a:lnTo>
                <a:lnTo>
                  <a:pt x="60246" y="46989"/>
                </a:lnTo>
                <a:lnTo>
                  <a:pt x="56588" y="50799"/>
                </a:lnTo>
                <a:lnTo>
                  <a:pt x="57096" y="50799"/>
                </a:lnTo>
                <a:lnTo>
                  <a:pt x="53591" y="53339"/>
                </a:lnTo>
                <a:lnTo>
                  <a:pt x="54074" y="53339"/>
                </a:lnTo>
                <a:lnTo>
                  <a:pt x="51847" y="55879"/>
                </a:lnTo>
                <a:lnTo>
                  <a:pt x="51191" y="55879"/>
                </a:lnTo>
                <a:lnTo>
                  <a:pt x="48028" y="59689"/>
                </a:lnTo>
                <a:lnTo>
                  <a:pt x="48460" y="59689"/>
                </a:lnTo>
                <a:lnTo>
                  <a:pt x="46462" y="62229"/>
                </a:lnTo>
                <a:lnTo>
                  <a:pt x="45869" y="62229"/>
                </a:lnTo>
                <a:lnTo>
                  <a:pt x="43063" y="66039"/>
                </a:lnTo>
                <a:lnTo>
                  <a:pt x="43444" y="66039"/>
                </a:lnTo>
                <a:lnTo>
                  <a:pt x="40827" y="69849"/>
                </a:lnTo>
                <a:lnTo>
                  <a:pt x="41183" y="69849"/>
                </a:lnTo>
                <a:lnTo>
                  <a:pt x="39566" y="72389"/>
                </a:lnTo>
                <a:lnTo>
                  <a:pt x="39088" y="72389"/>
                </a:lnTo>
                <a:lnTo>
                  <a:pt x="37411" y="76199"/>
                </a:lnTo>
                <a:lnTo>
                  <a:pt x="37157" y="76199"/>
                </a:lnTo>
                <a:lnTo>
                  <a:pt x="35643" y="80009"/>
                </a:lnTo>
                <a:lnTo>
                  <a:pt x="35417" y="80009"/>
                </a:lnTo>
                <a:lnTo>
                  <a:pt x="34065" y="83819"/>
                </a:lnTo>
                <a:lnTo>
                  <a:pt x="33855" y="83819"/>
                </a:lnTo>
                <a:lnTo>
                  <a:pt x="32268" y="88899"/>
                </a:lnTo>
                <a:lnTo>
                  <a:pt x="32471" y="88899"/>
                </a:lnTo>
                <a:lnTo>
                  <a:pt x="31112" y="92709"/>
                </a:lnTo>
                <a:lnTo>
                  <a:pt x="31290" y="92709"/>
                </a:lnTo>
                <a:lnTo>
                  <a:pt x="30452" y="96519"/>
                </a:lnTo>
                <a:lnTo>
                  <a:pt x="30312" y="96519"/>
                </a:lnTo>
                <a:lnTo>
                  <a:pt x="29645" y="100329"/>
                </a:lnTo>
                <a:lnTo>
                  <a:pt x="28889" y="105409"/>
                </a:lnTo>
                <a:lnTo>
                  <a:pt x="28670" y="109219"/>
                </a:lnTo>
                <a:lnTo>
                  <a:pt x="28578" y="110489"/>
                </a:lnTo>
                <a:lnTo>
                  <a:pt x="28508" y="547369"/>
                </a:lnTo>
                <a:lnTo>
                  <a:pt x="28572" y="551179"/>
                </a:lnTo>
                <a:lnTo>
                  <a:pt x="28966" y="556259"/>
                </a:lnTo>
                <a:lnTo>
                  <a:pt x="29537" y="560069"/>
                </a:lnTo>
                <a:lnTo>
                  <a:pt x="30312" y="565149"/>
                </a:lnTo>
                <a:lnTo>
                  <a:pt x="30452" y="565149"/>
                </a:lnTo>
                <a:lnTo>
                  <a:pt x="31290" y="568959"/>
                </a:lnTo>
                <a:lnTo>
                  <a:pt x="31112" y="568959"/>
                </a:lnTo>
                <a:lnTo>
                  <a:pt x="32471" y="572769"/>
                </a:lnTo>
                <a:lnTo>
                  <a:pt x="32268" y="572769"/>
                </a:lnTo>
                <a:lnTo>
                  <a:pt x="33855" y="576579"/>
                </a:lnTo>
                <a:lnTo>
                  <a:pt x="33614" y="576579"/>
                </a:lnTo>
                <a:lnTo>
                  <a:pt x="35417" y="581659"/>
                </a:lnTo>
                <a:lnTo>
                  <a:pt x="35643" y="581659"/>
                </a:lnTo>
                <a:lnTo>
                  <a:pt x="37157" y="585469"/>
                </a:lnTo>
                <a:lnTo>
                  <a:pt x="37597" y="585469"/>
                </a:lnTo>
                <a:lnTo>
                  <a:pt x="39088" y="588009"/>
                </a:lnTo>
                <a:lnTo>
                  <a:pt x="38757" y="588009"/>
                </a:lnTo>
                <a:lnTo>
                  <a:pt x="41183" y="591819"/>
                </a:lnTo>
                <a:lnTo>
                  <a:pt x="40827" y="591819"/>
                </a:lnTo>
                <a:lnTo>
                  <a:pt x="43444" y="595629"/>
                </a:lnTo>
                <a:lnTo>
                  <a:pt x="43063" y="595629"/>
                </a:lnTo>
                <a:lnTo>
                  <a:pt x="45869" y="599439"/>
                </a:lnTo>
                <a:lnTo>
                  <a:pt x="46462" y="599439"/>
                </a:lnTo>
                <a:lnTo>
                  <a:pt x="48460" y="601979"/>
                </a:lnTo>
                <a:lnTo>
                  <a:pt x="48028" y="601979"/>
                </a:lnTo>
                <a:lnTo>
                  <a:pt x="51191" y="605789"/>
                </a:lnTo>
                <a:lnTo>
                  <a:pt x="51847" y="605789"/>
                </a:lnTo>
                <a:lnTo>
                  <a:pt x="54074" y="608329"/>
                </a:lnTo>
                <a:lnTo>
                  <a:pt x="53591" y="608329"/>
                </a:lnTo>
                <a:lnTo>
                  <a:pt x="57096" y="610869"/>
                </a:lnTo>
                <a:lnTo>
                  <a:pt x="56588" y="610869"/>
                </a:lnTo>
                <a:lnTo>
                  <a:pt x="60246" y="614679"/>
                </a:lnTo>
                <a:lnTo>
                  <a:pt x="60995" y="614679"/>
                </a:lnTo>
                <a:lnTo>
                  <a:pt x="63535" y="617219"/>
                </a:lnTo>
                <a:lnTo>
                  <a:pt x="64957" y="617219"/>
                </a:lnTo>
                <a:lnTo>
                  <a:pt x="66939" y="618489"/>
                </a:lnTo>
                <a:lnTo>
                  <a:pt x="66367" y="618489"/>
                </a:lnTo>
                <a:lnTo>
                  <a:pt x="70457" y="621029"/>
                </a:lnTo>
                <a:lnTo>
                  <a:pt x="69872" y="621029"/>
                </a:lnTo>
                <a:lnTo>
                  <a:pt x="74089" y="623569"/>
                </a:lnTo>
                <a:lnTo>
                  <a:pt x="73479" y="623569"/>
                </a:lnTo>
                <a:lnTo>
                  <a:pt x="77835" y="624839"/>
                </a:lnTo>
                <a:lnTo>
                  <a:pt x="77200" y="624839"/>
                </a:lnTo>
                <a:lnTo>
                  <a:pt x="81671" y="627379"/>
                </a:lnTo>
                <a:lnTo>
                  <a:pt x="83315" y="627379"/>
                </a:lnTo>
                <a:lnTo>
                  <a:pt x="85608" y="628649"/>
                </a:lnTo>
                <a:lnTo>
                  <a:pt x="84947" y="628649"/>
                </a:lnTo>
                <a:lnTo>
                  <a:pt x="89621" y="629919"/>
                </a:lnTo>
                <a:lnTo>
                  <a:pt x="88948" y="629919"/>
                </a:lnTo>
                <a:lnTo>
                  <a:pt x="93736" y="631189"/>
                </a:lnTo>
                <a:lnTo>
                  <a:pt x="93050" y="631189"/>
                </a:lnTo>
                <a:lnTo>
                  <a:pt x="97927" y="632459"/>
                </a:lnTo>
                <a:lnTo>
                  <a:pt x="101483" y="632459"/>
                </a:lnTo>
                <a:lnTo>
                  <a:pt x="106525" y="633729"/>
                </a:lnTo>
                <a:lnTo>
                  <a:pt x="594365" y="633729"/>
                </a:lnTo>
                <a:lnTo>
                  <a:pt x="591588" y="636269"/>
                </a:lnTo>
                <a:lnTo>
                  <a:pt x="587232" y="638809"/>
                </a:lnTo>
                <a:lnTo>
                  <a:pt x="582724" y="642619"/>
                </a:lnTo>
                <a:lnTo>
                  <a:pt x="552574" y="656589"/>
                </a:lnTo>
                <a:lnTo>
                  <a:pt x="547113" y="659129"/>
                </a:lnTo>
                <a:lnTo>
                  <a:pt x="541538" y="660400"/>
                </a:lnTo>
                <a:close/>
              </a:path>
              <a:path w="633729" h="661670">
                <a:moveTo>
                  <a:pt x="567014" y="43179"/>
                </a:moveTo>
                <a:lnTo>
                  <a:pt x="562924" y="40639"/>
                </a:lnTo>
                <a:lnTo>
                  <a:pt x="563509" y="40639"/>
                </a:lnTo>
                <a:lnTo>
                  <a:pt x="559292" y="38099"/>
                </a:lnTo>
                <a:lnTo>
                  <a:pt x="559902" y="38099"/>
                </a:lnTo>
                <a:lnTo>
                  <a:pt x="555546" y="36829"/>
                </a:lnTo>
                <a:lnTo>
                  <a:pt x="556181" y="36829"/>
                </a:lnTo>
                <a:lnTo>
                  <a:pt x="551710" y="34289"/>
                </a:lnTo>
                <a:lnTo>
                  <a:pt x="552358" y="34289"/>
                </a:lnTo>
                <a:lnTo>
                  <a:pt x="547773" y="33019"/>
                </a:lnTo>
                <a:lnTo>
                  <a:pt x="548434" y="33019"/>
                </a:lnTo>
                <a:lnTo>
                  <a:pt x="543747" y="31749"/>
                </a:lnTo>
                <a:lnTo>
                  <a:pt x="544433" y="31749"/>
                </a:lnTo>
                <a:lnTo>
                  <a:pt x="539645" y="30479"/>
                </a:lnTo>
                <a:lnTo>
                  <a:pt x="540331" y="30479"/>
                </a:lnTo>
                <a:lnTo>
                  <a:pt x="535454" y="29209"/>
                </a:lnTo>
                <a:lnTo>
                  <a:pt x="531898" y="29209"/>
                </a:lnTo>
                <a:lnTo>
                  <a:pt x="526856" y="27939"/>
                </a:lnTo>
                <a:lnTo>
                  <a:pt x="594365" y="27939"/>
                </a:lnTo>
                <a:lnTo>
                  <a:pt x="608038" y="41909"/>
                </a:lnTo>
                <a:lnTo>
                  <a:pt x="566442" y="41909"/>
                </a:lnTo>
                <a:lnTo>
                  <a:pt x="567014" y="43179"/>
                </a:lnTo>
                <a:close/>
              </a:path>
              <a:path w="633729" h="661670">
                <a:moveTo>
                  <a:pt x="66367" y="43179"/>
                </a:moveTo>
                <a:lnTo>
                  <a:pt x="66939" y="41909"/>
                </a:lnTo>
                <a:lnTo>
                  <a:pt x="68412" y="41909"/>
                </a:lnTo>
                <a:lnTo>
                  <a:pt x="66367" y="43179"/>
                </a:lnTo>
                <a:close/>
              </a:path>
              <a:path w="633729" h="661670">
                <a:moveTo>
                  <a:pt x="570392" y="45719"/>
                </a:moveTo>
                <a:lnTo>
                  <a:pt x="566442" y="41909"/>
                </a:lnTo>
                <a:lnTo>
                  <a:pt x="608038" y="41909"/>
                </a:lnTo>
                <a:lnTo>
                  <a:pt x="609746" y="44449"/>
                </a:lnTo>
                <a:lnTo>
                  <a:pt x="569846" y="44449"/>
                </a:lnTo>
                <a:lnTo>
                  <a:pt x="570392" y="45719"/>
                </a:lnTo>
                <a:close/>
              </a:path>
              <a:path w="633729" h="661670">
                <a:moveTo>
                  <a:pt x="62976" y="45719"/>
                </a:moveTo>
                <a:lnTo>
                  <a:pt x="63535" y="44449"/>
                </a:lnTo>
                <a:lnTo>
                  <a:pt x="64297" y="44449"/>
                </a:lnTo>
                <a:lnTo>
                  <a:pt x="62976" y="45719"/>
                </a:lnTo>
                <a:close/>
              </a:path>
              <a:path w="633729" h="661670">
                <a:moveTo>
                  <a:pt x="573656" y="48259"/>
                </a:moveTo>
                <a:lnTo>
                  <a:pt x="569846" y="44449"/>
                </a:lnTo>
                <a:lnTo>
                  <a:pt x="609746" y="44449"/>
                </a:lnTo>
                <a:lnTo>
                  <a:pt x="610600" y="45719"/>
                </a:lnTo>
                <a:lnTo>
                  <a:pt x="611667" y="46989"/>
                </a:lnTo>
                <a:lnTo>
                  <a:pt x="573135" y="46989"/>
                </a:lnTo>
                <a:lnTo>
                  <a:pt x="573656" y="48259"/>
                </a:lnTo>
                <a:close/>
              </a:path>
              <a:path w="633729" h="661670">
                <a:moveTo>
                  <a:pt x="59725" y="48259"/>
                </a:moveTo>
                <a:lnTo>
                  <a:pt x="60246" y="46989"/>
                </a:lnTo>
                <a:lnTo>
                  <a:pt x="60995" y="46989"/>
                </a:lnTo>
                <a:lnTo>
                  <a:pt x="59725" y="48259"/>
                </a:lnTo>
                <a:close/>
              </a:path>
              <a:path w="633729" h="661670">
                <a:moveTo>
                  <a:pt x="582648" y="57149"/>
                </a:moveTo>
                <a:lnTo>
                  <a:pt x="579307" y="53339"/>
                </a:lnTo>
                <a:lnTo>
                  <a:pt x="579790" y="53339"/>
                </a:lnTo>
                <a:lnTo>
                  <a:pt x="576285" y="50799"/>
                </a:lnTo>
                <a:lnTo>
                  <a:pt x="576793" y="50799"/>
                </a:lnTo>
                <a:lnTo>
                  <a:pt x="573135" y="46989"/>
                </a:lnTo>
                <a:lnTo>
                  <a:pt x="611667" y="46989"/>
                </a:lnTo>
                <a:lnTo>
                  <a:pt x="613801" y="49529"/>
                </a:lnTo>
                <a:lnTo>
                  <a:pt x="616798" y="54609"/>
                </a:lnTo>
                <a:lnTo>
                  <a:pt x="617490" y="55879"/>
                </a:lnTo>
                <a:lnTo>
                  <a:pt x="582190" y="55879"/>
                </a:lnTo>
                <a:lnTo>
                  <a:pt x="582648" y="57149"/>
                </a:lnTo>
                <a:close/>
              </a:path>
              <a:path w="633729" h="661670">
                <a:moveTo>
                  <a:pt x="50733" y="57149"/>
                </a:moveTo>
                <a:lnTo>
                  <a:pt x="51191" y="55879"/>
                </a:lnTo>
                <a:lnTo>
                  <a:pt x="51847" y="55879"/>
                </a:lnTo>
                <a:lnTo>
                  <a:pt x="50733" y="57149"/>
                </a:lnTo>
                <a:close/>
              </a:path>
              <a:path w="633729" h="661670">
                <a:moveTo>
                  <a:pt x="587918" y="63499"/>
                </a:moveTo>
                <a:lnTo>
                  <a:pt x="584921" y="59689"/>
                </a:lnTo>
                <a:lnTo>
                  <a:pt x="585353" y="59689"/>
                </a:lnTo>
                <a:lnTo>
                  <a:pt x="582190" y="55879"/>
                </a:lnTo>
                <a:lnTo>
                  <a:pt x="617490" y="55879"/>
                </a:lnTo>
                <a:lnTo>
                  <a:pt x="619566" y="59689"/>
                </a:lnTo>
                <a:lnTo>
                  <a:pt x="620843" y="62229"/>
                </a:lnTo>
                <a:lnTo>
                  <a:pt x="587512" y="62229"/>
                </a:lnTo>
                <a:lnTo>
                  <a:pt x="587918" y="63499"/>
                </a:lnTo>
                <a:close/>
              </a:path>
              <a:path w="633729" h="661670">
                <a:moveTo>
                  <a:pt x="45463" y="63499"/>
                </a:moveTo>
                <a:lnTo>
                  <a:pt x="45869" y="62229"/>
                </a:lnTo>
                <a:lnTo>
                  <a:pt x="46462" y="62229"/>
                </a:lnTo>
                <a:lnTo>
                  <a:pt x="45463" y="63499"/>
                </a:lnTo>
                <a:close/>
              </a:path>
              <a:path w="633729" h="661670">
                <a:moveTo>
                  <a:pt x="594624" y="73659"/>
                </a:moveTo>
                <a:lnTo>
                  <a:pt x="592198" y="69849"/>
                </a:lnTo>
                <a:lnTo>
                  <a:pt x="592554" y="69849"/>
                </a:lnTo>
                <a:lnTo>
                  <a:pt x="589937" y="66039"/>
                </a:lnTo>
                <a:lnTo>
                  <a:pt x="590318" y="66039"/>
                </a:lnTo>
                <a:lnTo>
                  <a:pt x="587512" y="62229"/>
                </a:lnTo>
                <a:lnTo>
                  <a:pt x="620843" y="62229"/>
                </a:lnTo>
                <a:lnTo>
                  <a:pt x="622119" y="64769"/>
                </a:lnTo>
                <a:lnTo>
                  <a:pt x="624418" y="69849"/>
                </a:lnTo>
                <a:lnTo>
                  <a:pt x="625453" y="72389"/>
                </a:lnTo>
                <a:lnTo>
                  <a:pt x="594293" y="72389"/>
                </a:lnTo>
                <a:lnTo>
                  <a:pt x="594624" y="73659"/>
                </a:lnTo>
                <a:close/>
              </a:path>
              <a:path w="633729" h="661670">
                <a:moveTo>
                  <a:pt x="38757" y="73659"/>
                </a:moveTo>
                <a:lnTo>
                  <a:pt x="39088" y="72389"/>
                </a:lnTo>
                <a:lnTo>
                  <a:pt x="39566" y="72389"/>
                </a:lnTo>
                <a:lnTo>
                  <a:pt x="38757" y="73659"/>
                </a:lnTo>
                <a:close/>
              </a:path>
              <a:path w="633729" h="661670">
                <a:moveTo>
                  <a:pt x="596516" y="77469"/>
                </a:moveTo>
                <a:lnTo>
                  <a:pt x="594293" y="72389"/>
                </a:lnTo>
                <a:lnTo>
                  <a:pt x="625453" y="72389"/>
                </a:lnTo>
                <a:lnTo>
                  <a:pt x="626488" y="74929"/>
                </a:lnTo>
                <a:lnTo>
                  <a:pt x="626939" y="76199"/>
                </a:lnTo>
                <a:lnTo>
                  <a:pt x="596224" y="76199"/>
                </a:lnTo>
                <a:lnTo>
                  <a:pt x="596516" y="77469"/>
                </a:lnTo>
                <a:close/>
              </a:path>
              <a:path w="633729" h="661670">
                <a:moveTo>
                  <a:pt x="36852" y="77469"/>
                </a:moveTo>
                <a:lnTo>
                  <a:pt x="37157" y="76199"/>
                </a:lnTo>
                <a:lnTo>
                  <a:pt x="37411" y="76199"/>
                </a:lnTo>
                <a:lnTo>
                  <a:pt x="36852" y="77469"/>
                </a:lnTo>
                <a:close/>
              </a:path>
              <a:path w="633729" h="661670">
                <a:moveTo>
                  <a:pt x="598243" y="81279"/>
                </a:moveTo>
                <a:lnTo>
                  <a:pt x="596224" y="76199"/>
                </a:lnTo>
                <a:lnTo>
                  <a:pt x="626939" y="76199"/>
                </a:lnTo>
                <a:lnTo>
                  <a:pt x="628291" y="80009"/>
                </a:lnTo>
                <a:lnTo>
                  <a:pt x="597964" y="80009"/>
                </a:lnTo>
                <a:lnTo>
                  <a:pt x="598243" y="81279"/>
                </a:lnTo>
                <a:close/>
              </a:path>
              <a:path w="633729" h="661670">
                <a:moveTo>
                  <a:pt x="35138" y="81279"/>
                </a:moveTo>
                <a:lnTo>
                  <a:pt x="35417" y="80009"/>
                </a:lnTo>
                <a:lnTo>
                  <a:pt x="35643" y="80009"/>
                </a:lnTo>
                <a:lnTo>
                  <a:pt x="35138" y="81279"/>
                </a:lnTo>
                <a:close/>
              </a:path>
              <a:path w="633729" h="661670">
                <a:moveTo>
                  <a:pt x="599767" y="85089"/>
                </a:moveTo>
                <a:lnTo>
                  <a:pt x="597964" y="80009"/>
                </a:lnTo>
                <a:lnTo>
                  <a:pt x="628291" y="80009"/>
                </a:lnTo>
                <a:lnTo>
                  <a:pt x="629229" y="83819"/>
                </a:lnTo>
                <a:lnTo>
                  <a:pt x="599526" y="83819"/>
                </a:lnTo>
                <a:lnTo>
                  <a:pt x="599767" y="85089"/>
                </a:lnTo>
                <a:close/>
              </a:path>
              <a:path w="633729" h="661670">
                <a:moveTo>
                  <a:pt x="33614" y="85089"/>
                </a:moveTo>
                <a:lnTo>
                  <a:pt x="33855" y="83819"/>
                </a:lnTo>
                <a:lnTo>
                  <a:pt x="34065" y="83819"/>
                </a:lnTo>
                <a:lnTo>
                  <a:pt x="33614" y="85089"/>
                </a:lnTo>
                <a:close/>
              </a:path>
              <a:path w="633729" h="661670">
                <a:moveTo>
                  <a:pt x="603209" y="97789"/>
                </a:moveTo>
                <a:lnTo>
                  <a:pt x="602079" y="92709"/>
                </a:lnTo>
                <a:lnTo>
                  <a:pt x="602256" y="92709"/>
                </a:lnTo>
                <a:lnTo>
                  <a:pt x="600897" y="88899"/>
                </a:lnTo>
                <a:lnTo>
                  <a:pt x="601113" y="88899"/>
                </a:lnTo>
                <a:lnTo>
                  <a:pt x="599526" y="83819"/>
                </a:lnTo>
                <a:lnTo>
                  <a:pt x="629229" y="83819"/>
                </a:lnTo>
                <a:lnTo>
                  <a:pt x="631136" y="91439"/>
                </a:lnTo>
                <a:lnTo>
                  <a:pt x="632152" y="96519"/>
                </a:lnTo>
                <a:lnTo>
                  <a:pt x="603069" y="96519"/>
                </a:lnTo>
                <a:lnTo>
                  <a:pt x="603209" y="97789"/>
                </a:lnTo>
                <a:close/>
              </a:path>
              <a:path w="633729" h="661670">
                <a:moveTo>
                  <a:pt x="30172" y="97789"/>
                </a:moveTo>
                <a:lnTo>
                  <a:pt x="30312" y="96519"/>
                </a:lnTo>
                <a:lnTo>
                  <a:pt x="30452" y="96519"/>
                </a:lnTo>
                <a:lnTo>
                  <a:pt x="30172" y="97789"/>
                </a:lnTo>
                <a:close/>
              </a:path>
              <a:path w="633729" h="661670">
                <a:moveTo>
                  <a:pt x="633382" y="110489"/>
                </a:moveTo>
                <a:lnTo>
                  <a:pt x="604809" y="110489"/>
                </a:lnTo>
                <a:lnTo>
                  <a:pt x="604771" y="109219"/>
                </a:lnTo>
                <a:lnTo>
                  <a:pt x="604415" y="105409"/>
                </a:lnTo>
                <a:lnTo>
                  <a:pt x="603844" y="100329"/>
                </a:lnTo>
                <a:lnTo>
                  <a:pt x="603069" y="96519"/>
                </a:lnTo>
                <a:lnTo>
                  <a:pt x="632152" y="96519"/>
                </a:lnTo>
                <a:lnTo>
                  <a:pt x="632876" y="102869"/>
                </a:lnTo>
                <a:lnTo>
                  <a:pt x="633321" y="107949"/>
                </a:lnTo>
                <a:lnTo>
                  <a:pt x="633382" y="110489"/>
                </a:lnTo>
                <a:close/>
              </a:path>
              <a:path w="633729" h="661670">
                <a:moveTo>
                  <a:pt x="29423" y="101599"/>
                </a:moveTo>
                <a:lnTo>
                  <a:pt x="29537" y="100329"/>
                </a:lnTo>
                <a:lnTo>
                  <a:pt x="29423" y="101599"/>
                </a:lnTo>
                <a:close/>
              </a:path>
              <a:path w="633729" h="661670">
                <a:moveTo>
                  <a:pt x="603958" y="101599"/>
                </a:moveTo>
                <a:lnTo>
                  <a:pt x="603736" y="100329"/>
                </a:lnTo>
                <a:lnTo>
                  <a:pt x="603958" y="101599"/>
                </a:lnTo>
                <a:close/>
              </a:path>
              <a:path w="633729" h="661670">
                <a:moveTo>
                  <a:pt x="28581" y="110369"/>
                </a:moveTo>
                <a:lnTo>
                  <a:pt x="28610" y="109219"/>
                </a:lnTo>
                <a:lnTo>
                  <a:pt x="28581" y="110369"/>
                </a:lnTo>
                <a:close/>
              </a:path>
              <a:path w="633729" h="661670">
                <a:moveTo>
                  <a:pt x="604800" y="110369"/>
                </a:moveTo>
                <a:lnTo>
                  <a:pt x="604711" y="109219"/>
                </a:lnTo>
                <a:lnTo>
                  <a:pt x="604800" y="110369"/>
                </a:lnTo>
                <a:close/>
              </a:path>
              <a:path w="633729" h="661670">
                <a:moveTo>
                  <a:pt x="28578" y="110489"/>
                </a:moveTo>
                <a:close/>
              </a:path>
              <a:path w="633729" h="661670">
                <a:moveTo>
                  <a:pt x="633473" y="547369"/>
                </a:moveTo>
                <a:lnTo>
                  <a:pt x="604898" y="547369"/>
                </a:lnTo>
                <a:lnTo>
                  <a:pt x="604800" y="110369"/>
                </a:lnTo>
                <a:lnTo>
                  <a:pt x="633382" y="110489"/>
                </a:lnTo>
                <a:lnTo>
                  <a:pt x="633473" y="547369"/>
                </a:lnTo>
                <a:close/>
              </a:path>
              <a:path w="633729" h="661670">
                <a:moveTo>
                  <a:pt x="28508" y="547369"/>
                </a:moveTo>
                <a:lnTo>
                  <a:pt x="28483" y="546099"/>
                </a:lnTo>
                <a:lnTo>
                  <a:pt x="28508" y="547369"/>
                </a:lnTo>
                <a:close/>
              </a:path>
              <a:path w="633729" h="661670">
                <a:moveTo>
                  <a:pt x="633321" y="552449"/>
                </a:moveTo>
                <a:lnTo>
                  <a:pt x="604771" y="552449"/>
                </a:lnTo>
                <a:lnTo>
                  <a:pt x="604898" y="546099"/>
                </a:lnTo>
                <a:lnTo>
                  <a:pt x="604898" y="547369"/>
                </a:lnTo>
                <a:lnTo>
                  <a:pt x="633473" y="547369"/>
                </a:lnTo>
                <a:lnTo>
                  <a:pt x="633321" y="552449"/>
                </a:lnTo>
                <a:close/>
              </a:path>
              <a:path w="633729" h="661670">
                <a:moveTo>
                  <a:pt x="604792" y="551400"/>
                </a:moveTo>
                <a:lnTo>
                  <a:pt x="604796" y="551179"/>
                </a:lnTo>
                <a:lnTo>
                  <a:pt x="604792" y="551400"/>
                </a:lnTo>
                <a:close/>
              </a:path>
              <a:path w="633729" h="661670">
                <a:moveTo>
                  <a:pt x="28670" y="552449"/>
                </a:moveTo>
                <a:lnTo>
                  <a:pt x="28589" y="551400"/>
                </a:lnTo>
                <a:lnTo>
                  <a:pt x="28670" y="552449"/>
                </a:lnTo>
                <a:close/>
              </a:path>
              <a:path w="633729" h="661670">
                <a:moveTo>
                  <a:pt x="633054" y="556259"/>
                </a:moveTo>
                <a:lnTo>
                  <a:pt x="604415" y="556259"/>
                </a:lnTo>
                <a:lnTo>
                  <a:pt x="604792" y="551400"/>
                </a:lnTo>
                <a:lnTo>
                  <a:pt x="604771" y="552449"/>
                </a:lnTo>
                <a:lnTo>
                  <a:pt x="633321" y="552449"/>
                </a:lnTo>
                <a:lnTo>
                  <a:pt x="633054" y="556259"/>
                </a:lnTo>
                <a:close/>
              </a:path>
              <a:path w="633729" h="661670">
                <a:moveTo>
                  <a:pt x="29051" y="556259"/>
                </a:moveTo>
                <a:lnTo>
                  <a:pt x="28889" y="554989"/>
                </a:lnTo>
                <a:lnTo>
                  <a:pt x="29051" y="556259"/>
                </a:lnTo>
                <a:close/>
              </a:path>
              <a:path w="633729" h="661670">
                <a:moveTo>
                  <a:pt x="632152" y="565149"/>
                </a:moveTo>
                <a:lnTo>
                  <a:pt x="603069" y="565149"/>
                </a:lnTo>
                <a:lnTo>
                  <a:pt x="603958" y="560069"/>
                </a:lnTo>
                <a:lnTo>
                  <a:pt x="604492" y="554989"/>
                </a:lnTo>
                <a:lnTo>
                  <a:pt x="604415" y="556259"/>
                </a:lnTo>
                <a:lnTo>
                  <a:pt x="633054" y="556259"/>
                </a:lnTo>
                <a:lnTo>
                  <a:pt x="632876" y="558799"/>
                </a:lnTo>
                <a:lnTo>
                  <a:pt x="632152" y="565149"/>
                </a:lnTo>
                <a:close/>
              </a:path>
              <a:path w="633729" h="661670">
                <a:moveTo>
                  <a:pt x="30452" y="565149"/>
                </a:moveTo>
                <a:lnTo>
                  <a:pt x="30312" y="565149"/>
                </a:lnTo>
                <a:lnTo>
                  <a:pt x="30172" y="563879"/>
                </a:lnTo>
                <a:lnTo>
                  <a:pt x="30452" y="565149"/>
                </a:lnTo>
                <a:close/>
              </a:path>
              <a:path w="633729" h="661670">
                <a:moveTo>
                  <a:pt x="628291" y="581659"/>
                </a:moveTo>
                <a:lnTo>
                  <a:pt x="597964" y="581659"/>
                </a:lnTo>
                <a:lnTo>
                  <a:pt x="599767" y="576579"/>
                </a:lnTo>
                <a:lnTo>
                  <a:pt x="599526" y="576579"/>
                </a:lnTo>
                <a:lnTo>
                  <a:pt x="601113" y="572769"/>
                </a:lnTo>
                <a:lnTo>
                  <a:pt x="600897" y="572769"/>
                </a:lnTo>
                <a:lnTo>
                  <a:pt x="602256" y="568959"/>
                </a:lnTo>
                <a:lnTo>
                  <a:pt x="602079" y="568959"/>
                </a:lnTo>
                <a:lnTo>
                  <a:pt x="603209" y="563879"/>
                </a:lnTo>
                <a:lnTo>
                  <a:pt x="603069" y="565149"/>
                </a:lnTo>
                <a:lnTo>
                  <a:pt x="632152" y="565149"/>
                </a:lnTo>
                <a:lnTo>
                  <a:pt x="631136" y="570229"/>
                </a:lnTo>
                <a:lnTo>
                  <a:pt x="629853" y="575309"/>
                </a:lnTo>
                <a:lnTo>
                  <a:pt x="628291" y="581659"/>
                </a:lnTo>
                <a:close/>
              </a:path>
              <a:path w="633729" h="661670">
                <a:moveTo>
                  <a:pt x="35643" y="581659"/>
                </a:moveTo>
                <a:lnTo>
                  <a:pt x="35417" y="581659"/>
                </a:lnTo>
                <a:lnTo>
                  <a:pt x="35138" y="580389"/>
                </a:lnTo>
                <a:lnTo>
                  <a:pt x="35643" y="581659"/>
                </a:lnTo>
                <a:close/>
              </a:path>
              <a:path w="633729" h="661670">
                <a:moveTo>
                  <a:pt x="626939" y="585469"/>
                </a:moveTo>
                <a:lnTo>
                  <a:pt x="596224" y="585469"/>
                </a:lnTo>
                <a:lnTo>
                  <a:pt x="598243" y="580389"/>
                </a:lnTo>
                <a:lnTo>
                  <a:pt x="597964" y="581659"/>
                </a:lnTo>
                <a:lnTo>
                  <a:pt x="628291" y="581659"/>
                </a:lnTo>
                <a:lnTo>
                  <a:pt x="626939" y="585469"/>
                </a:lnTo>
                <a:close/>
              </a:path>
              <a:path w="633729" h="661670">
                <a:moveTo>
                  <a:pt x="37597" y="585469"/>
                </a:moveTo>
                <a:lnTo>
                  <a:pt x="37157" y="585469"/>
                </a:lnTo>
                <a:lnTo>
                  <a:pt x="36852" y="584199"/>
                </a:lnTo>
                <a:lnTo>
                  <a:pt x="37597" y="585469"/>
                </a:lnTo>
                <a:close/>
              </a:path>
              <a:path w="633729" h="661670">
                <a:moveTo>
                  <a:pt x="620843" y="599439"/>
                </a:moveTo>
                <a:lnTo>
                  <a:pt x="587512" y="599439"/>
                </a:lnTo>
                <a:lnTo>
                  <a:pt x="590318" y="595629"/>
                </a:lnTo>
                <a:lnTo>
                  <a:pt x="589937" y="595629"/>
                </a:lnTo>
                <a:lnTo>
                  <a:pt x="592554" y="591819"/>
                </a:lnTo>
                <a:lnTo>
                  <a:pt x="592198" y="591819"/>
                </a:lnTo>
                <a:lnTo>
                  <a:pt x="594624" y="588009"/>
                </a:lnTo>
                <a:lnTo>
                  <a:pt x="594293" y="588009"/>
                </a:lnTo>
                <a:lnTo>
                  <a:pt x="596516" y="584199"/>
                </a:lnTo>
                <a:lnTo>
                  <a:pt x="596224" y="585469"/>
                </a:lnTo>
                <a:lnTo>
                  <a:pt x="626939" y="585469"/>
                </a:lnTo>
                <a:lnTo>
                  <a:pt x="626488" y="586739"/>
                </a:lnTo>
                <a:lnTo>
                  <a:pt x="624418" y="591819"/>
                </a:lnTo>
                <a:lnTo>
                  <a:pt x="622119" y="596899"/>
                </a:lnTo>
                <a:lnTo>
                  <a:pt x="620843" y="599439"/>
                </a:lnTo>
                <a:close/>
              </a:path>
              <a:path w="633729" h="661670">
                <a:moveTo>
                  <a:pt x="46462" y="599439"/>
                </a:moveTo>
                <a:lnTo>
                  <a:pt x="45869" y="599439"/>
                </a:lnTo>
                <a:lnTo>
                  <a:pt x="45463" y="598169"/>
                </a:lnTo>
                <a:lnTo>
                  <a:pt x="46462" y="599439"/>
                </a:lnTo>
                <a:close/>
              </a:path>
              <a:path w="633729" h="661670">
                <a:moveTo>
                  <a:pt x="617490" y="605789"/>
                </a:moveTo>
                <a:lnTo>
                  <a:pt x="582190" y="605789"/>
                </a:lnTo>
                <a:lnTo>
                  <a:pt x="585353" y="601979"/>
                </a:lnTo>
                <a:lnTo>
                  <a:pt x="584921" y="601979"/>
                </a:lnTo>
                <a:lnTo>
                  <a:pt x="587918" y="598169"/>
                </a:lnTo>
                <a:lnTo>
                  <a:pt x="587512" y="599439"/>
                </a:lnTo>
                <a:lnTo>
                  <a:pt x="620843" y="599439"/>
                </a:lnTo>
                <a:lnTo>
                  <a:pt x="619566" y="601979"/>
                </a:lnTo>
                <a:lnTo>
                  <a:pt x="617490" y="605789"/>
                </a:lnTo>
                <a:close/>
              </a:path>
              <a:path w="633729" h="661670">
                <a:moveTo>
                  <a:pt x="51847" y="605789"/>
                </a:moveTo>
                <a:lnTo>
                  <a:pt x="51191" y="605789"/>
                </a:lnTo>
                <a:lnTo>
                  <a:pt x="50733" y="604519"/>
                </a:lnTo>
                <a:lnTo>
                  <a:pt x="51847" y="605789"/>
                </a:lnTo>
                <a:close/>
              </a:path>
              <a:path w="633729" h="661670">
                <a:moveTo>
                  <a:pt x="611400" y="614679"/>
                </a:moveTo>
                <a:lnTo>
                  <a:pt x="573135" y="614679"/>
                </a:lnTo>
                <a:lnTo>
                  <a:pt x="576793" y="610869"/>
                </a:lnTo>
                <a:lnTo>
                  <a:pt x="576285" y="610869"/>
                </a:lnTo>
                <a:lnTo>
                  <a:pt x="579790" y="608329"/>
                </a:lnTo>
                <a:lnTo>
                  <a:pt x="579307" y="608329"/>
                </a:lnTo>
                <a:lnTo>
                  <a:pt x="582648" y="604519"/>
                </a:lnTo>
                <a:lnTo>
                  <a:pt x="582190" y="605789"/>
                </a:lnTo>
                <a:lnTo>
                  <a:pt x="617490" y="605789"/>
                </a:lnTo>
                <a:lnTo>
                  <a:pt x="616798" y="607059"/>
                </a:lnTo>
                <a:lnTo>
                  <a:pt x="613801" y="610869"/>
                </a:lnTo>
                <a:lnTo>
                  <a:pt x="611400" y="614679"/>
                </a:lnTo>
                <a:close/>
              </a:path>
              <a:path w="633729" h="661670">
                <a:moveTo>
                  <a:pt x="60995" y="614679"/>
                </a:moveTo>
                <a:lnTo>
                  <a:pt x="60246" y="614679"/>
                </a:lnTo>
                <a:lnTo>
                  <a:pt x="59725" y="613409"/>
                </a:lnTo>
                <a:lnTo>
                  <a:pt x="60995" y="614679"/>
                </a:lnTo>
                <a:close/>
              </a:path>
              <a:path w="633729" h="661670">
                <a:moveTo>
                  <a:pt x="609461" y="617219"/>
                </a:moveTo>
                <a:lnTo>
                  <a:pt x="569846" y="617219"/>
                </a:lnTo>
                <a:lnTo>
                  <a:pt x="573656" y="613409"/>
                </a:lnTo>
                <a:lnTo>
                  <a:pt x="573135" y="614679"/>
                </a:lnTo>
                <a:lnTo>
                  <a:pt x="611400" y="614679"/>
                </a:lnTo>
                <a:lnTo>
                  <a:pt x="610600" y="615949"/>
                </a:lnTo>
                <a:lnTo>
                  <a:pt x="609461" y="617219"/>
                </a:lnTo>
                <a:close/>
              </a:path>
              <a:path w="633729" h="661670">
                <a:moveTo>
                  <a:pt x="64957" y="617219"/>
                </a:moveTo>
                <a:lnTo>
                  <a:pt x="63535" y="617219"/>
                </a:lnTo>
                <a:lnTo>
                  <a:pt x="62976" y="615949"/>
                </a:lnTo>
                <a:lnTo>
                  <a:pt x="64957" y="617219"/>
                </a:lnTo>
                <a:close/>
              </a:path>
              <a:path w="633729" h="661670">
                <a:moveTo>
                  <a:pt x="601024" y="627379"/>
                </a:moveTo>
                <a:lnTo>
                  <a:pt x="551710" y="627379"/>
                </a:lnTo>
                <a:lnTo>
                  <a:pt x="556181" y="624839"/>
                </a:lnTo>
                <a:lnTo>
                  <a:pt x="555546" y="624839"/>
                </a:lnTo>
                <a:lnTo>
                  <a:pt x="559902" y="623569"/>
                </a:lnTo>
                <a:lnTo>
                  <a:pt x="559292" y="623569"/>
                </a:lnTo>
                <a:lnTo>
                  <a:pt x="563509" y="621029"/>
                </a:lnTo>
                <a:lnTo>
                  <a:pt x="562924" y="621029"/>
                </a:lnTo>
                <a:lnTo>
                  <a:pt x="567014" y="618489"/>
                </a:lnTo>
                <a:lnTo>
                  <a:pt x="566442" y="618489"/>
                </a:lnTo>
                <a:lnTo>
                  <a:pt x="570392" y="615949"/>
                </a:lnTo>
                <a:lnTo>
                  <a:pt x="569846" y="617219"/>
                </a:lnTo>
                <a:lnTo>
                  <a:pt x="609461" y="617219"/>
                </a:lnTo>
                <a:lnTo>
                  <a:pt x="607184" y="619759"/>
                </a:lnTo>
                <a:lnTo>
                  <a:pt x="603564" y="624839"/>
                </a:lnTo>
                <a:lnTo>
                  <a:pt x="601024" y="627379"/>
                </a:lnTo>
                <a:close/>
              </a:path>
              <a:path w="633729" h="661670">
                <a:moveTo>
                  <a:pt x="83315" y="627379"/>
                </a:moveTo>
                <a:lnTo>
                  <a:pt x="81671" y="627379"/>
                </a:lnTo>
                <a:lnTo>
                  <a:pt x="81023" y="626109"/>
                </a:lnTo>
                <a:lnTo>
                  <a:pt x="83315" y="627379"/>
                </a:lnTo>
                <a:close/>
              </a:path>
              <a:path w="633729" h="661670">
                <a:moveTo>
                  <a:pt x="594365" y="633729"/>
                </a:moveTo>
                <a:lnTo>
                  <a:pt x="526856" y="633729"/>
                </a:lnTo>
                <a:lnTo>
                  <a:pt x="531898" y="632459"/>
                </a:lnTo>
                <a:lnTo>
                  <a:pt x="535454" y="632459"/>
                </a:lnTo>
                <a:lnTo>
                  <a:pt x="540331" y="631189"/>
                </a:lnTo>
                <a:lnTo>
                  <a:pt x="539645" y="631189"/>
                </a:lnTo>
                <a:lnTo>
                  <a:pt x="544433" y="629919"/>
                </a:lnTo>
                <a:lnTo>
                  <a:pt x="543747" y="629919"/>
                </a:lnTo>
                <a:lnTo>
                  <a:pt x="548434" y="628649"/>
                </a:lnTo>
                <a:lnTo>
                  <a:pt x="547773" y="628649"/>
                </a:lnTo>
                <a:lnTo>
                  <a:pt x="552358" y="626109"/>
                </a:lnTo>
                <a:lnTo>
                  <a:pt x="551710" y="627379"/>
                </a:lnTo>
                <a:lnTo>
                  <a:pt x="601024" y="627379"/>
                </a:lnTo>
                <a:lnTo>
                  <a:pt x="599754" y="628649"/>
                </a:lnTo>
                <a:lnTo>
                  <a:pt x="595754" y="632459"/>
                </a:lnTo>
                <a:lnTo>
                  <a:pt x="594365" y="633729"/>
                </a:lnTo>
                <a:close/>
              </a:path>
              <a:path w="633729" h="661670">
                <a:moveTo>
                  <a:pt x="102181" y="632459"/>
                </a:moveTo>
                <a:lnTo>
                  <a:pt x="97927" y="632459"/>
                </a:lnTo>
                <a:lnTo>
                  <a:pt x="97215" y="631189"/>
                </a:lnTo>
                <a:lnTo>
                  <a:pt x="102181" y="632459"/>
                </a:lnTo>
                <a:close/>
              </a:path>
              <a:path w="633729" h="661670">
                <a:moveTo>
                  <a:pt x="535454" y="632459"/>
                </a:moveTo>
                <a:lnTo>
                  <a:pt x="531187" y="632459"/>
                </a:lnTo>
                <a:lnTo>
                  <a:pt x="536153" y="631189"/>
                </a:lnTo>
                <a:lnTo>
                  <a:pt x="535454" y="632459"/>
                </a:lnTo>
                <a:close/>
              </a:path>
              <a:path w="633729" h="661670">
                <a:moveTo>
                  <a:pt x="530095" y="661669"/>
                </a:moveTo>
                <a:lnTo>
                  <a:pt x="103273" y="661669"/>
                </a:lnTo>
                <a:lnTo>
                  <a:pt x="97520" y="660400"/>
                </a:lnTo>
                <a:lnTo>
                  <a:pt x="535861" y="660400"/>
                </a:lnTo>
                <a:lnTo>
                  <a:pt x="530095" y="6616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82122" y="2095296"/>
            <a:ext cx="95884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83519" y="226084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98351" y="2107907"/>
            <a:ext cx="95885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508330" y="2097112"/>
            <a:ext cx="95872" cy="157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721727" y="2094801"/>
            <a:ext cx="95872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696322" y="2539720"/>
            <a:ext cx="167893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=126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=35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90058" y="2318410"/>
            <a:ext cx="2588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5390" algn="l"/>
                <a:tab pos="2091689" algn="l"/>
                <a:tab pos="2422525" algn="l"/>
              </a:tabLst>
            </a:pPr>
            <a:r>
              <a:rPr dirty="0" baseline="2314" sz="3600" b="1">
                <a:latin typeface="Times New Roman"/>
                <a:cs typeface="Times New Roman"/>
              </a:rPr>
              <a:t>1	</a:t>
            </a:r>
            <a:r>
              <a:rPr dirty="0" sz="2400" b="1">
                <a:latin typeface="Times New Roman"/>
                <a:cs typeface="Times New Roman"/>
              </a:rPr>
              <a:t>2	</a:t>
            </a:r>
            <a:r>
              <a:rPr dirty="0" baseline="-34722" sz="3600" b="1" i="1">
                <a:latin typeface="Book Antiqua"/>
                <a:cs typeface="Book Antiqua"/>
              </a:rPr>
              <a:t>v	</a:t>
            </a:r>
            <a:r>
              <a:rPr dirty="0" sz="2400" b="1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9228" y="2510637"/>
            <a:ext cx="1510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17921" sz="2325" spc="7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=54</a:t>
            </a:r>
            <a:r>
              <a:rPr dirty="0" sz="2400" spc="-26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69682" y="2876397"/>
            <a:ext cx="14592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=15</a:t>
            </a:r>
            <a:r>
              <a:rPr dirty="0" sz="2400" spc="-25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25277" y="1761502"/>
            <a:ext cx="3667125" cy="127000"/>
          </a:xfrm>
          <a:custGeom>
            <a:avLst/>
            <a:gdLst/>
            <a:ahLst/>
            <a:cxnLst/>
            <a:rect l="l" t="t" r="r" b="b"/>
            <a:pathLst>
              <a:path w="3667125" h="127000">
                <a:moveTo>
                  <a:pt x="76200" y="126999"/>
                </a:moveTo>
                <a:lnTo>
                  <a:pt x="0" y="63499"/>
                </a:lnTo>
                <a:lnTo>
                  <a:pt x="76200" y="0"/>
                </a:lnTo>
                <a:lnTo>
                  <a:pt x="43814" y="53974"/>
                </a:lnTo>
                <a:lnTo>
                  <a:pt x="28575" y="53974"/>
                </a:lnTo>
                <a:lnTo>
                  <a:pt x="28575" y="73024"/>
                </a:lnTo>
                <a:lnTo>
                  <a:pt x="43814" y="73024"/>
                </a:lnTo>
                <a:lnTo>
                  <a:pt x="76200" y="126999"/>
                </a:lnTo>
                <a:close/>
              </a:path>
              <a:path w="3667125" h="127000">
                <a:moveTo>
                  <a:pt x="3590429" y="126999"/>
                </a:moveTo>
                <a:lnTo>
                  <a:pt x="3628529" y="63499"/>
                </a:lnTo>
                <a:lnTo>
                  <a:pt x="3590429" y="0"/>
                </a:lnTo>
                <a:lnTo>
                  <a:pt x="3655199" y="53974"/>
                </a:lnTo>
                <a:lnTo>
                  <a:pt x="3638054" y="53974"/>
                </a:lnTo>
                <a:lnTo>
                  <a:pt x="3638054" y="73024"/>
                </a:lnTo>
                <a:lnTo>
                  <a:pt x="3655199" y="73024"/>
                </a:lnTo>
                <a:lnTo>
                  <a:pt x="3590429" y="126999"/>
                </a:lnTo>
                <a:close/>
              </a:path>
              <a:path w="3667125" h="127000">
                <a:moveTo>
                  <a:pt x="43814" y="73024"/>
                </a:moveTo>
                <a:lnTo>
                  <a:pt x="28575" y="73024"/>
                </a:lnTo>
                <a:lnTo>
                  <a:pt x="28575" y="53974"/>
                </a:lnTo>
                <a:lnTo>
                  <a:pt x="43814" y="53974"/>
                </a:lnTo>
                <a:lnTo>
                  <a:pt x="38100" y="63499"/>
                </a:lnTo>
                <a:lnTo>
                  <a:pt x="43814" y="73024"/>
                </a:lnTo>
                <a:close/>
              </a:path>
              <a:path w="3667125" h="127000">
                <a:moveTo>
                  <a:pt x="3622814" y="73024"/>
                </a:moveTo>
                <a:lnTo>
                  <a:pt x="43814" y="73024"/>
                </a:lnTo>
                <a:lnTo>
                  <a:pt x="38100" y="63499"/>
                </a:lnTo>
                <a:lnTo>
                  <a:pt x="43814" y="53974"/>
                </a:lnTo>
                <a:lnTo>
                  <a:pt x="3622814" y="53974"/>
                </a:lnTo>
                <a:lnTo>
                  <a:pt x="3628529" y="63499"/>
                </a:lnTo>
                <a:lnTo>
                  <a:pt x="3622814" y="73024"/>
                </a:lnTo>
                <a:close/>
              </a:path>
              <a:path w="3667125" h="127000">
                <a:moveTo>
                  <a:pt x="3655199" y="73024"/>
                </a:moveTo>
                <a:lnTo>
                  <a:pt x="3638054" y="73024"/>
                </a:lnTo>
                <a:lnTo>
                  <a:pt x="3638054" y="53974"/>
                </a:lnTo>
                <a:lnTo>
                  <a:pt x="3655199" y="53974"/>
                </a:lnTo>
                <a:lnTo>
                  <a:pt x="3666629" y="63499"/>
                </a:lnTo>
                <a:lnTo>
                  <a:pt x="3655199" y="7302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095813" y="2245556"/>
            <a:ext cx="3681729" cy="0"/>
          </a:xfrm>
          <a:custGeom>
            <a:avLst/>
            <a:gdLst/>
            <a:ahLst/>
            <a:cxnLst/>
            <a:rect l="l" t="t" r="r" b="b"/>
            <a:pathLst>
              <a:path w="3681729" h="0">
                <a:moveTo>
                  <a:pt x="0" y="0"/>
                </a:moveTo>
                <a:lnTo>
                  <a:pt x="3681247" y="0"/>
                </a:lnTo>
              </a:path>
            </a:pathLst>
          </a:custGeom>
          <a:ln w="3115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02156" y="1722081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09986" y="1699666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757928" y="1574291"/>
            <a:ext cx="2670175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730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15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Times New Roman"/>
                <a:cs typeface="Times New Roman"/>
              </a:rPr>
              <a:t>=3 km=3 000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14779" y="1877872"/>
            <a:ext cx="2965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42907" y="3455428"/>
            <a:ext cx="7506970" cy="1299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970">
              <a:lnSpc>
                <a:spcPct val="149200"/>
              </a:lnSpc>
              <a:spcBef>
                <a:spcPts val="100"/>
              </a:spcBef>
              <a:tabLst>
                <a:tab pos="737870" algn="l"/>
              </a:tabLst>
            </a:pPr>
            <a:r>
              <a:rPr dirty="0" sz="2800" spc="-5">
                <a:latin typeface="华文楷体"/>
                <a:cs typeface="华文楷体"/>
              </a:rPr>
              <a:t>解</a:t>
            </a:r>
            <a:r>
              <a:rPr dirty="0" sz="2800" spc="-5">
                <a:latin typeface="华文楷体"/>
                <a:cs typeface="华文楷体"/>
              </a:rPr>
              <a:t>	</a:t>
            </a:r>
            <a:r>
              <a:rPr dirty="0" sz="2800">
                <a:latin typeface="华文楷体"/>
                <a:cs typeface="华文楷体"/>
              </a:rPr>
              <a:t>沿动车运动方向为正方向建立一维坐标系</a:t>
            </a:r>
            <a:r>
              <a:rPr dirty="0" sz="2800" spc="-5">
                <a:latin typeface="华文楷体"/>
                <a:cs typeface="华文楷体"/>
              </a:rPr>
              <a:t>。 </a:t>
            </a:r>
            <a:r>
              <a:rPr dirty="0" sz="2800">
                <a:latin typeface="华文楷体"/>
                <a:cs typeface="华文楷体"/>
              </a:rPr>
              <a:t>根据匀变速直线运动的速度与位移的关系式，</a:t>
            </a:r>
            <a:r>
              <a:rPr dirty="0" sz="2800" spc="-5">
                <a:latin typeface="华文楷体"/>
                <a:cs typeface="华文楷体"/>
              </a:rPr>
              <a:t>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19702" y="2198268"/>
            <a:ext cx="4243705" cy="86995"/>
          </a:xfrm>
          <a:custGeom>
            <a:avLst/>
            <a:gdLst/>
            <a:ahLst/>
            <a:cxnLst/>
            <a:rect l="l" t="t" r="r" b="b"/>
            <a:pathLst>
              <a:path w="4243705" h="86994">
                <a:moveTo>
                  <a:pt x="4157891" y="85725"/>
                </a:moveTo>
                <a:lnTo>
                  <a:pt x="4157687" y="57149"/>
                </a:lnTo>
                <a:lnTo>
                  <a:pt x="4179112" y="56997"/>
                </a:lnTo>
                <a:lnTo>
                  <a:pt x="4178909" y="28422"/>
                </a:lnTo>
                <a:lnTo>
                  <a:pt x="4157483" y="28422"/>
                </a:lnTo>
                <a:lnTo>
                  <a:pt x="4157281" y="0"/>
                </a:lnTo>
                <a:lnTo>
                  <a:pt x="4215151" y="28422"/>
                </a:lnTo>
                <a:lnTo>
                  <a:pt x="4178909" y="28422"/>
                </a:lnTo>
                <a:lnTo>
                  <a:pt x="4215461" y="28574"/>
                </a:lnTo>
                <a:lnTo>
                  <a:pt x="4243311" y="42252"/>
                </a:lnTo>
                <a:lnTo>
                  <a:pt x="4157891" y="85725"/>
                </a:lnTo>
                <a:close/>
              </a:path>
              <a:path w="4243705" h="86994">
                <a:moveTo>
                  <a:pt x="4157687" y="57149"/>
                </a:moveTo>
                <a:lnTo>
                  <a:pt x="4157484" y="28574"/>
                </a:lnTo>
                <a:lnTo>
                  <a:pt x="4178909" y="28422"/>
                </a:lnTo>
                <a:lnTo>
                  <a:pt x="4179112" y="56997"/>
                </a:lnTo>
                <a:lnTo>
                  <a:pt x="4157687" y="57149"/>
                </a:lnTo>
                <a:close/>
              </a:path>
              <a:path w="4243705" h="86994">
                <a:moveTo>
                  <a:pt x="203" y="86664"/>
                </a:moveTo>
                <a:lnTo>
                  <a:pt x="0" y="58102"/>
                </a:lnTo>
                <a:lnTo>
                  <a:pt x="4157484" y="28574"/>
                </a:lnTo>
                <a:lnTo>
                  <a:pt x="4157687" y="57149"/>
                </a:lnTo>
                <a:lnTo>
                  <a:pt x="203" y="866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556777" y="197916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391275" y="5233187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82209" y="4794046"/>
            <a:ext cx="106299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36625" algn="l"/>
              </a:tabLst>
            </a:pPr>
            <a:r>
              <a:rPr dirty="0" baseline="-24590" sz="4575" spc="187" i="1">
                <a:latin typeface="Book Antiqua"/>
                <a:cs typeface="Book Antiqua"/>
              </a:rPr>
              <a:t>v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09817" y="4968303"/>
            <a:ext cx="163830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  <a:tab pos="751205" algn="l"/>
              </a:tabLst>
            </a:pP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40">
                <a:latin typeface="Times New Roman"/>
                <a:cs typeface="Times New Roman"/>
              </a:rPr>
              <a:t> </a:t>
            </a:r>
            <a:r>
              <a:rPr dirty="0" sz="3050" spc="25">
                <a:latin typeface="Times New Roman"/>
                <a:cs typeface="Times New Roman"/>
              </a:rPr>
              <a:t>2</a:t>
            </a:r>
            <a:r>
              <a:rPr dirty="0" sz="3050" spc="25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87756" y="5468988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71983" y="5743537"/>
            <a:ext cx="124206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15695" algn="l"/>
              </a:tabLst>
            </a:pPr>
            <a:r>
              <a:rPr dirty="0" sz="1750" spc="1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1750" spc="1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1750" spc="1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60732" y="5743537"/>
            <a:ext cx="21336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59691" y="5304396"/>
            <a:ext cx="34861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590" sz="4575" spc="187" i="1">
                <a:latin typeface="Book Antiqua"/>
                <a:cs typeface="Book Antiqua"/>
              </a:rPr>
              <a:t>v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90716" y="5478653"/>
            <a:ext cx="1637664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  <a:tab pos="751205" algn="l"/>
              </a:tabLst>
            </a:pP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40">
                <a:latin typeface="Times New Roman"/>
                <a:cs typeface="Times New Roman"/>
              </a:rPr>
              <a:t> </a:t>
            </a:r>
            <a:r>
              <a:rPr dirty="0" sz="3050" spc="25">
                <a:latin typeface="Times New Roman"/>
                <a:cs typeface="Times New Roman"/>
              </a:rPr>
              <a:t>2</a:t>
            </a:r>
            <a:r>
              <a:rPr dirty="0" sz="3050" spc="25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64465" y="1870824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7441" y="2145360"/>
            <a:ext cx="205295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23594" algn="l"/>
                <a:tab pos="1927225" algn="l"/>
              </a:tabLst>
            </a:pPr>
            <a:r>
              <a:rPr dirty="0" sz="1750" spc="20" i="1">
                <a:latin typeface="Times New Roman"/>
                <a:cs typeface="Times New Roman"/>
              </a:rPr>
              <a:t>M</a:t>
            </a:r>
            <a:r>
              <a:rPr dirty="0" sz="1750" spc="20" i="1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0</a:t>
            </a:r>
            <a:r>
              <a:rPr dirty="0" sz="1750" spc="1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6413" y="1706232"/>
            <a:ext cx="34861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590" sz="4575" spc="187" i="1">
                <a:latin typeface="Book Antiqua"/>
                <a:cs typeface="Book Antiqua"/>
              </a:rPr>
              <a:t>v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67425" y="1880476"/>
            <a:ext cx="1637664" cy="4940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  <a:tab pos="751205" algn="l"/>
              </a:tabLst>
            </a:pPr>
            <a:r>
              <a:rPr dirty="0" sz="3050" spc="10" b="0" i="1">
                <a:latin typeface="Book Antiqua"/>
                <a:cs typeface="Book Antiqua"/>
              </a:rPr>
              <a:t>v	</a:t>
            </a:r>
            <a:r>
              <a:rPr dirty="0" sz="3050" spc="10" b="0">
                <a:latin typeface="Symbol"/>
                <a:cs typeface="Symbol"/>
              </a:rPr>
              <a:t></a:t>
            </a:r>
            <a:r>
              <a:rPr dirty="0" sz="3050" spc="-140" b="0">
                <a:latin typeface="Times New Roman"/>
                <a:cs typeface="Times New Roman"/>
              </a:rPr>
              <a:t> </a:t>
            </a:r>
            <a:r>
              <a:rPr dirty="0" sz="3050" spc="25" b="0">
                <a:latin typeface="Times New Roman"/>
                <a:cs typeface="Times New Roman"/>
              </a:rPr>
              <a:t>2</a:t>
            </a:r>
            <a:r>
              <a:rPr dirty="0" sz="3050" spc="25" b="0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5812" y="4519231"/>
            <a:ext cx="3194685" cy="0"/>
          </a:xfrm>
          <a:custGeom>
            <a:avLst/>
            <a:gdLst/>
            <a:ahLst/>
            <a:cxnLst/>
            <a:rect l="l" t="t" r="r" b="b"/>
            <a:pathLst>
              <a:path w="3194684" h="0">
                <a:moveTo>
                  <a:pt x="0" y="0"/>
                </a:moveTo>
                <a:lnTo>
                  <a:pt x="3194431" y="0"/>
                </a:lnTo>
              </a:path>
            </a:pathLst>
          </a:custGeom>
          <a:ln w="1925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2394" y="3959339"/>
            <a:ext cx="3475990" cy="18656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ts val="994"/>
              </a:lnSpc>
              <a:spcBef>
                <a:spcPts val="195"/>
              </a:spcBef>
              <a:tabLst>
                <a:tab pos="1816735" algn="l"/>
              </a:tabLst>
            </a:pPr>
            <a:r>
              <a:rPr dirty="0" baseline="-35519" sz="4575" spc="15">
                <a:latin typeface="Symbol"/>
                <a:cs typeface="Symbol"/>
              </a:rPr>
              <a:t></a:t>
            </a:r>
            <a:r>
              <a:rPr dirty="0" baseline="-35519" sz="4575" spc="217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(15</a:t>
            </a:r>
            <a:r>
              <a:rPr dirty="0" sz="3050" spc="-47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m/s)	</a:t>
            </a:r>
            <a:r>
              <a:rPr dirty="0" sz="3050" spc="10">
                <a:latin typeface="Symbol"/>
                <a:cs typeface="Symbol"/>
              </a:rPr>
              <a:t></a:t>
            </a:r>
            <a:r>
              <a:rPr dirty="0" sz="3050" spc="-305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(35</a:t>
            </a:r>
            <a:r>
              <a:rPr dirty="0" sz="3050" spc="-490">
                <a:latin typeface="Times New Roman"/>
                <a:cs typeface="Times New Roman"/>
              </a:rPr>
              <a:t> </a:t>
            </a:r>
            <a:r>
              <a:rPr dirty="0" sz="3050">
                <a:latin typeface="Times New Roman"/>
                <a:cs typeface="Times New Roman"/>
              </a:rPr>
              <a:t>m/s)</a:t>
            </a:r>
            <a:endParaRPr sz="3050">
              <a:latin typeface="Times New Roman"/>
              <a:cs typeface="Times New Roman"/>
            </a:endParaRPr>
          </a:p>
          <a:p>
            <a:pPr marL="1599565">
              <a:lnSpc>
                <a:spcPts val="1035"/>
              </a:lnSpc>
              <a:tabLst>
                <a:tab pos="3350260" algn="l"/>
              </a:tabLst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750" spc="1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064260">
              <a:lnSpc>
                <a:spcPct val="100000"/>
              </a:lnSpc>
              <a:tabLst>
                <a:tab pos="2477770" algn="l"/>
              </a:tabLst>
            </a:pPr>
            <a:r>
              <a:rPr dirty="0" sz="3050" spc="10">
                <a:latin typeface="Times New Roman"/>
                <a:cs typeface="Times New Roman"/>
              </a:rPr>
              <a:t>2</a:t>
            </a:r>
            <a:r>
              <a:rPr dirty="0" sz="3050" spc="-480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</a:t>
            </a:r>
            <a:r>
              <a:rPr dirty="0" sz="3050" spc="-430">
                <a:latin typeface="Times New Roman"/>
                <a:cs typeface="Times New Roman"/>
              </a:rPr>
              <a:t> </a:t>
            </a:r>
            <a:r>
              <a:rPr dirty="0" sz="3050" spc="5">
                <a:latin typeface="Times New Roman"/>
                <a:cs typeface="Times New Roman"/>
              </a:rPr>
              <a:t>3000	</a:t>
            </a:r>
            <a:r>
              <a:rPr dirty="0" sz="3050" spc="15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  <a:p>
            <a:pPr marL="54610">
              <a:lnSpc>
                <a:spcPct val="100000"/>
              </a:lnSpc>
              <a:spcBef>
                <a:spcPts val="2685"/>
              </a:spcBef>
              <a:tabLst>
                <a:tab pos="428625" algn="l"/>
              </a:tabLst>
            </a:pPr>
            <a:r>
              <a:rPr dirty="0" sz="3100" spc="5">
                <a:latin typeface="Symbol"/>
                <a:cs typeface="Symbol"/>
              </a:rPr>
              <a:t></a:t>
            </a:r>
            <a:r>
              <a:rPr dirty="0" sz="3100" spc="5">
                <a:latin typeface="Times New Roman"/>
                <a:cs typeface="Times New Roman"/>
              </a:rPr>
              <a:t>	</a:t>
            </a:r>
            <a:r>
              <a:rPr dirty="0" sz="3100" spc="5">
                <a:latin typeface="Symbol"/>
                <a:cs typeface="Symbol"/>
              </a:rPr>
              <a:t></a:t>
            </a:r>
            <a:r>
              <a:rPr dirty="0" sz="3100" spc="-430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Times New Roman"/>
                <a:cs typeface="Times New Roman"/>
              </a:rPr>
              <a:t>0</a:t>
            </a:r>
            <a:r>
              <a:rPr dirty="0" sz="3100" spc="-455">
                <a:latin typeface="Times New Roman"/>
                <a:cs typeface="Times New Roman"/>
              </a:rPr>
              <a:t> </a:t>
            </a:r>
            <a:r>
              <a:rPr dirty="0" sz="3100" spc="204">
                <a:latin typeface="Times New Roman"/>
                <a:cs typeface="Times New Roman"/>
              </a:rPr>
              <a:t>.167</a:t>
            </a:r>
            <a:r>
              <a:rPr dirty="0" sz="3100" spc="20">
                <a:latin typeface="Times New Roman"/>
                <a:cs typeface="Times New Roman"/>
              </a:rPr>
              <a:t> </a:t>
            </a:r>
            <a:r>
              <a:rPr dirty="0" sz="3100" spc="5">
                <a:latin typeface="Times New Roman"/>
                <a:cs typeface="Times New Roman"/>
              </a:rPr>
              <a:t>m</a:t>
            </a:r>
            <a:r>
              <a:rPr dirty="0" sz="3100" spc="-315">
                <a:latin typeface="Times New Roman"/>
                <a:cs typeface="Times New Roman"/>
              </a:rPr>
              <a:t> </a:t>
            </a:r>
            <a:r>
              <a:rPr dirty="0" sz="3100" spc="100">
                <a:latin typeface="Times New Roman"/>
                <a:cs typeface="Times New Roman"/>
              </a:rPr>
              <a:t>/s</a:t>
            </a:r>
            <a:r>
              <a:rPr dirty="0" sz="3100" spc="-375">
                <a:latin typeface="Times New Roman"/>
                <a:cs typeface="Times New Roman"/>
              </a:rPr>
              <a:t> </a:t>
            </a:r>
            <a:r>
              <a:rPr dirty="0" baseline="43209" sz="2700" spc="-7">
                <a:latin typeface="Times New Roman"/>
                <a:cs typeface="Times New Roman"/>
              </a:rPr>
              <a:t>2</a:t>
            </a:r>
            <a:endParaRPr baseline="43209"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30304" y="2807690"/>
            <a:ext cx="1680210" cy="9467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615"/>
              </a:lnSpc>
              <a:spcBef>
                <a:spcPts val="120"/>
              </a:spcBef>
              <a:tabLst>
                <a:tab pos="742950" algn="l"/>
                <a:tab pos="1554480" algn="l"/>
              </a:tabLst>
            </a:pPr>
            <a:r>
              <a:rPr dirty="0" baseline="-20947" sz="4575" spc="225" i="1">
                <a:latin typeface="Times New Roman"/>
                <a:cs typeface="Times New Roman"/>
              </a:rPr>
              <a:t>a</a:t>
            </a:r>
            <a:r>
              <a:rPr dirty="0" baseline="-20947" sz="4575" spc="15">
                <a:latin typeface="Times New Roman"/>
                <a:cs typeface="Times New Roman"/>
              </a:rPr>
              <a:t>=</a:t>
            </a:r>
            <a:r>
              <a:rPr dirty="0" baseline="-20947" sz="4575" spc="-367">
                <a:latin typeface="Times New Roman"/>
                <a:cs typeface="Times New Roman"/>
              </a:rPr>
              <a:t> </a:t>
            </a:r>
            <a:r>
              <a:rPr dirty="0" u="heavy" sz="17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7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750" spc="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dirty="0" u="heavy" sz="17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17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  <a:p>
            <a:pPr marL="879475">
              <a:lnSpc>
                <a:spcPts val="3615"/>
              </a:lnSpc>
            </a:pPr>
            <a:r>
              <a:rPr dirty="0" sz="3050" spc="-5">
                <a:latin typeface="Times New Roman"/>
                <a:cs typeface="Times New Roman"/>
              </a:rPr>
              <a:t>2</a:t>
            </a:r>
            <a:r>
              <a:rPr dirty="0" sz="3050" spc="-5" i="1">
                <a:latin typeface="Times New Roman"/>
                <a:cs typeface="Times New Roman"/>
              </a:rPr>
              <a:t>x</a:t>
            </a:r>
            <a:r>
              <a:rPr dirty="0" baseline="-25396" sz="2625" spc="-7">
                <a:latin typeface="Times New Roman"/>
                <a:cs typeface="Times New Roman"/>
              </a:rPr>
              <a:t>1</a:t>
            </a:r>
            <a:endParaRPr baseline="-25396" sz="26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60225" y="2533129"/>
            <a:ext cx="34861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4590" sz="4575" spc="187" i="1">
                <a:latin typeface="Book Antiqua"/>
                <a:cs typeface="Book Antiqua"/>
              </a:rPr>
              <a:t>v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1148" y="2707398"/>
            <a:ext cx="63563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</a:tabLst>
            </a:pPr>
            <a:r>
              <a:rPr dirty="0" sz="3050" spc="125" i="1">
                <a:latin typeface="Book Antiqua"/>
                <a:cs typeface="Book Antiqua"/>
              </a:rPr>
              <a:t>v</a:t>
            </a:r>
            <a:r>
              <a:rPr dirty="0" baseline="42857" sz="2625" spc="15">
                <a:latin typeface="Times New Roman"/>
                <a:cs typeface="Times New Roman"/>
              </a:rPr>
              <a:t>2</a:t>
            </a:r>
            <a:endParaRPr baseline="42857" sz="26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9190" y="1336154"/>
            <a:ext cx="5828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第二个过程：它还要行驶多远才能停下来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9245" y="2436253"/>
            <a:ext cx="95885" cy="157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59268" y="2542032"/>
            <a:ext cx="71755" cy="45720"/>
          </a:xfrm>
          <a:custGeom>
            <a:avLst/>
            <a:gdLst/>
            <a:ahLst/>
            <a:cxnLst/>
            <a:rect l="l" t="t" r="r" b="b"/>
            <a:pathLst>
              <a:path w="71754" h="45719">
                <a:moveTo>
                  <a:pt x="0" y="0"/>
                </a:moveTo>
                <a:lnTo>
                  <a:pt x="71627" y="0"/>
                </a:lnTo>
                <a:lnTo>
                  <a:pt x="71627" y="45720"/>
                </a:lnTo>
                <a:lnTo>
                  <a:pt x="0" y="45720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852664" y="2535516"/>
            <a:ext cx="84455" cy="58419"/>
          </a:xfrm>
          <a:custGeom>
            <a:avLst/>
            <a:gdLst/>
            <a:ahLst/>
            <a:cxnLst/>
            <a:rect l="l" t="t" r="r" b="b"/>
            <a:pathLst>
              <a:path w="84454" h="58419">
                <a:moveTo>
                  <a:pt x="84315" y="58420"/>
                </a:moveTo>
                <a:lnTo>
                  <a:pt x="0" y="58420"/>
                </a:lnTo>
                <a:lnTo>
                  <a:pt x="0" y="0"/>
                </a:lnTo>
                <a:lnTo>
                  <a:pt x="84315" y="0"/>
                </a:lnTo>
                <a:lnTo>
                  <a:pt x="8431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5720"/>
                </a:lnTo>
                <a:lnTo>
                  <a:pt x="6350" y="45720"/>
                </a:lnTo>
                <a:lnTo>
                  <a:pt x="12700" y="52070"/>
                </a:lnTo>
                <a:lnTo>
                  <a:pt x="84315" y="52070"/>
                </a:lnTo>
                <a:lnTo>
                  <a:pt x="84315" y="58420"/>
                </a:lnTo>
                <a:close/>
              </a:path>
              <a:path w="84454" h="5841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84454" h="58419">
                <a:moveTo>
                  <a:pt x="7161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71615" y="6350"/>
                </a:lnTo>
                <a:lnTo>
                  <a:pt x="71615" y="12700"/>
                </a:lnTo>
                <a:close/>
              </a:path>
              <a:path w="84454" h="58419">
                <a:moveTo>
                  <a:pt x="71615" y="52070"/>
                </a:moveTo>
                <a:lnTo>
                  <a:pt x="71615" y="6350"/>
                </a:lnTo>
                <a:lnTo>
                  <a:pt x="77965" y="12700"/>
                </a:lnTo>
                <a:lnTo>
                  <a:pt x="84315" y="12700"/>
                </a:lnTo>
                <a:lnTo>
                  <a:pt x="84315" y="45720"/>
                </a:lnTo>
                <a:lnTo>
                  <a:pt x="77965" y="45720"/>
                </a:lnTo>
                <a:lnTo>
                  <a:pt x="71615" y="52070"/>
                </a:lnTo>
                <a:close/>
              </a:path>
              <a:path w="84454" h="58419">
                <a:moveTo>
                  <a:pt x="84315" y="12700"/>
                </a:moveTo>
                <a:lnTo>
                  <a:pt x="77965" y="12700"/>
                </a:lnTo>
                <a:lnTo>
                  <a:pt x="71615" y="6350"/>
                </a:lnTo>
                <a:lnTo>
                  <a:pt x="84315" y="6350"/>
                </a:lnTo>
                <a:lnTo>
                  <a:pt x="84315" y="12700"/>
                </a:lnTo>
                <a:close/>
              </a:path>
              <a:path w="84454" h="58419">
                <a:moveTo>
                  <a:pt x="12700" y="52070"/>
                </a:moveTo>
                <a:lnTo>
                  <a:pt x="6350" y="45720"/>
                </a:lnTo>
                <a:lnTo>
                  <a:pt x="12700" y="45720"/>
                </a:lnTo>
                <a:lnTo>
                  <a:pt x="12700" y="52070"/>
                </a:lnTo>
                <a:close/>
              </a:path>
              <a:path w="84454" h="58419">
                <a:moveTo>
                  <a:pt x="71615" y="52070"/>
                </a:moveTo>
                <a:lnTo>
                  <a:pt x="12700" y="52070"/>
                </a:lnTo>
                <a:lnTo>
                  <a:pt x="12700" y="45720"/>
                </a:lnTo>
                <a:lnTo>
                  <a:pt x="71615" y="45720"/>
                </a:lnTo>
                <a:lnTo>
                  <a:pt x="71615" y="52070"/>
                </a:lnTo>
                <a:close/>
              </a:path>
              <a:path w="84454" h="58419">
                <a:moveTo>
                  <a:pt x="84315" y="52070"/>
                </a:moveTo>
                <a:lnTo>
                  <a:pt x="71615" y="52070"/>
                </a:lnTo>
                <a:lnTo>
                  <a:pt x="77965" y="45720"/>
                </a:lnTo>
                <a:lnTo>
                  <a:pt x="84315" y="45720"/>
                </a:lnTo>
                <a:lnTo>
                  <a:pt x="84315" y="5207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8145" y="2102853"/>
            <a:ext cx="3667125" cy="127000"/>
          </a:xfrm>
          <a:custGeom>
            <a:avLst/>
            <a:gdLst/>
            <a:ahLst/>
            <a:cxnLst/>
            <a:rect l="l" t="t" r="r" b="b"/>
            <a:pathLst>
              <a:path w="3667125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667125" h="127000">
                <a:moveTo>
                  <a:pt x="3590429" y="127000"/>
                </a:moveTo>
                <a:lnTo>
                  <a:pt x="3628529" y="63500"/>
                </a:lnTo>
                <a:lnTo>
                  <a:pt x="3590429" y="0"/>
                </a:lnTo>
                <a:lnTo>
                  <a:pt x="3655199" y="53975"/>
                </a:lnTo>
                <a:lnTo>
                  <a:pt x="3638054" y="53975"/>
                </a:lnTo>
                <a:lnTo>
                  <a:pt x="3638054" y="73025"/>
                </a:lnTo>
                <a:lnTo>
                  <a:pt x="3655199" y="73025"/>
                </a:lnTo>
                <a:lnTo>
                  <a:pt x="3590429" y="127000"/>
                </a:lnTo>
                <a:close/>
              </a:path>
              <a:path w="3667125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667125" h="127000">
                <a:moveTo>
                  <a:pt x="3622814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622814" y="53975"/>
                </a:lnTo>
                <a:lnTo>
                  <a:pt x="3628529" y="63500"/>
                </a:lnTo>
                <a:lnTo>
                  <a:pt x="3622814" y="73025"/>
                </a:lnTo>
                <a:close/>
              </a:path>
              <a:path w="3667125" h="127000">
                <a:moveTo>
                  <a:pt x="3655199" y="73025"/>
                </a:moveTo>
                <a:lnTo>
                  <a:pt x="3638054" y="73025"/>
                </a:lnTo>
                <a:lnTo>
                  <a:pt x="3638054" y="53975"/>
                </a:lnTo>
                <a:lnTo>
                  <a:pt x="3655199" y="53975"/>
                </a:lnTo>
                <a:lnTo>
                  <a:pt x="3666629" y="63500"/>
                </a:lnTo>
                <a:lnTo>
                  <a:pt x="3655199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78681" y="2586907"/>
            <a:ext cx="3681729" cy="0"/>
          </a:xfrm>
          <a:custGeom>
            <a:avLst/>
            <a:gdLst/>
            <a:ahLst/>
            <a:cxnLst/>
            <a:rect l="l" t="t" r="r" b="b"/>
            <a:pathLst>
              <a:path w="3681729" h="0">
                <a:moveTo>
                  <a:pt x="0" y="0"/>
                </a:moveTo>
                <a:lnTo>
                  <a:pt x="3681247" y="0"/>
                </a:lnTo>
              </a:path>
            </a:pathLst>
          </a:custGeom>
          <a:ln w="31153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785024" y="2063432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92854" y="2041017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28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69279" y="1956816"/>
            <a:ext cx="835025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66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0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17921" sz="2325" spc="7" b="1">
                <a:latin typeface="Times New Roman"/>
                <a:cs typeface="Times New Roman"/>
              </a:rPr>
              <a:t>2</a:t>
            </a:r>
            <a:r>
              <a:rPr dirty="0" sz="2400" spc="5" b="1">
                <a:latin typeface="Times New Roman"/>
                <a:cs typeface="Times New Roman"/>
              </a:rPr>
              <a:t>=</a:t>
            </a:r>
            <a:r>
              <a:rPr dirty="0" sz="2400" spc="-10" b="1">
                <a:latin typeface="宋体"/>
                <a:cs typeface="宋体"/>
              </a:rPr>
              <a:t>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79190" y="2624226"/>
            <a:ext cx="1459230" cy="663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960">
              <a:lnSpc>
                <a:spcPts val="251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 i="1">
                <a:latin typeface="Times New Roman"/>
                <a:cs typeface="Times New Roman"/>
              </a:rPr>
              <a:t>M </a:t>
            </a:r>
            <a:r>
              <a:rPr dirty="0" sz="2400" b="1">
                <a:latin typeface="Times New Roman"/>
                <a:cs typeface="Times New Roman"/>
              </a:rPr>
              <a:t>=15</a:t>
            </a:r>
            <a:r>
              <a:rPr dirty="0" sz="2400" spc="-254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02633" y="2570314"/>
            <a:ext cx="4479290" cy="85725"/>
          </a:xfrm>
          <a:custGeom>
            <a:avLst/>
            <a:gdLst/>
            <a:ahLst/>
            <a:cxnLst/>
            <a:rect l="l" t="t" r="r" b="b"/>
            <a:pathLst>
              <a:path w="4479290" h="85725">
                <a:moveTo>
                  <a:pt x="4450822" y="57213"/>
                </a:moveTo>
                <a:lnTo>
                  <a:pt x="4414901" y="57213"/>
                </a:lnTo>
                <a:lnTo>
                  <a:pt x="4414977" y="28638"/>
                </a:lnTo>
                <a:lnTo>
                  <a:pt x="4393543" y="28576"/>
                </a:lnTo>
                <a:lnTo>
                  <a:pt x="4393628" y="0"/>
                </a:lnTo>
                <a:lnTo>
                  <a:pt x="4479226" y="43116"/>
                </a:lnTo>
                <a:lnTo>
                  <a:pt x="4450822" y="57213"/>
                </a:lnTo>
                <a:close/>
              </a:path>
              <a:path w="4479290" h="85725">
                <a:moveTo>
                  <a:pt x="4393459" y="57151"/>
                </a:moveTo>
                <a:lnTo>
                  <a:pt x="0" y="44399"/>
                </a:lnTo>
                <a:lnTo>
                  <a:pt x="88" y="15824"/>
                </a:lnTo>
                <a:lnTo>
                  <a:pt x="4393543" y="28576"/>
                </a:lnTo>
                <a:lnTo>
                  <a:pt x="4393459" y="57151"/>
                </a:lnTo>
                <a:close/>
              </a:path>
              <a:path w="4479290" h="85725">
                <a:moveTo>
                  <a:pt x="4414901" y="57213"/>
                </a:moveTo>
                <a:lnTo>
                  <a:pt x="4393459" y="57151"/>
                </a:lnTo>
                <a:lnTo>
                  <a:pt x="4393543" y="28576"/>
                </a:lnTo>
                <a:lnTo>
                  <a:pt x="4414977" y="28638"/>
                </a:lnTo>
                <a:lnTo>
                  <a:pt x="4414901" y="57213"/>
                </a:lnTo>
                <a:close/>
              </a:path>
              <a:path w="4479290" h="85725">
                <a:moveTo>
                  <a:pt x="4393374" y="85725"/>
                </a:moveTo>
                <a:lnTo>
                  <a:pt x="4393459" y="57151"/>
                </a:lnTo>
                <a:lnTo>
                  <a:pt x="4450822" y="57213"/>
                </a:lnTo>
                <a:lnTo>
                  <a:pt x="4393374" y="857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60600" y="239720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8788" y="2610103"/>
            <a:ext cx="1248410" cy="690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615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停止位</a:t>
            </a:r>
            <a:r>
              <a:rPr dirty="0" sz="2400" spc="-10" b="1">
                <a:latin typeface="宋体"/>
                <a:cs typeface="宋体"/>
              </a:rPr>
              <a:t>置</a:t>
            </a:r>
            <a:endParaRPr sz="2400">
              <a:latin typeface="宋体"/>
              <a:cs typeface="宋体"/>
            </a:endParaRPr>
          </a:p>
          <a:p>
            <a:pPr algn="ctr" marR="5080">
              <a:lnSpc>
                <a:spcPts val="2615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sz="2400" spc="-20" b="1" i="1">
                <a:latin typeface="Book Antiqua"/>
                <a:cs typeface="Book Antiqua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=0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33564" y="4469650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94909" y="4030510"/>
            <a:ext cx="1128395" cy="7353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560"/>
              </a:lnSpc>
              <a:spcBef>
                <a:spcPts val="120"/>
              </a:spcBef>
              <a:tabLst>
                <a:tab pos="936625" algn="l"/>
              </a:tabLst>
            </a:pPr>
            <a:r>
              <a:rPr dirty="0" baseline="-24590" sz="4575" spc="97" i="1">
                <a:latin typeface="Book Antiqua"/>
                <a:cs typeface="Book Antiqua"/>
              </a:rPr>
              <a:t>v</a:t>
            </a:r>
            <a:r>
              <a:rPr dirty="0" sz="1750" spc="65">
                <a:latin typeface="Times New Roman"/>
                <a:cs typeface="Times New Roman"/>
              </a:rPr>
              <a:t>2	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  <a:p>
            <a:pPr algn="r" marR="5080">
              <a:lnSpc>
                <a:spcPts val="2000"/>
              </a:lnSpc>
            </a:pPr>
            <a:r>
              <a:rPr dirty="0" sz="1750" spc="2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22239" y="4204754"/>
            <a:ext cx="174117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  <a:tab pos="854710" algn="l"/>
              </a:tabLst>
            </a:pP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-145">
                <a:latin typeface="Times New Roman"/>
                <a:cs typeface="Times New Roman"/>
              </a:rPr>
              <a:t> </a:t>
            </a:r>
            <a:r>
              <a:rPr dirty="0" sz="3050" spc="25">
                <a:latin typeface="Times New Roman"/>
                <a:cs typeface="Times New Roman"/>
              </a:rPr>
              <a:t>2</a:t>
            </a:r>
            <a:r>
              <a:rPr dirty="0" sz="3050" spc="25" i="1">
                <a:latin typeface="Times New Roman"/>
                <a:cs typeface="Times New Roman"/>
              </a:rPr>
              <a:t>ax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26010" y="5510822"/>
            <a:ext cx="1226185" cy="0"/>
          </a:xfrm>
          <a:custGeom>
            <a:avLst/>
            <a:gdLst/>
            <a:ahLst/>
            <a:cxnLst/>
            <a:rect l="l" t="t" r="r" b="b"/>
            <a:pathLst>
              <a:path w="1226184" h="0">
                <a:moveTo>
                  <a:pt x="0" y="0"/>
                </a:moveTo>
                <a:lnTo>
                  <a:pt x="1225854" y="0"/>
                </a:lnTo>
              </a:path>
            </a:pathLst>
          </a:custGeom>
          <a:ln w="192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758076" y="5224945"/>
            <a:ext cx="21336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228359" y="5510225"/>
            <a:ext cx="42164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55">
                <a:latin typeface="Times New Roman"/>
                <a:cs typeface="Times New Roman"/>
              </a:rPr>
              <a:t>2</a:t>
            </a:r>
            <a:r>
              <a:rPr dirty="0" sz="3050" spc="10" i="1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91810" y="5206263"/>
            <a:ext cx="65087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dirty="0" sz="3050" spc="-25" i="1">
                <a:latin typeface="Times New Roman"/>
                <a:cs typeface="Times New Roman"/>
              </a:rPr>
              <a:t>x</a:t>
            </a:r>
            <a:r>
              <a:rPr dirty="0" baseline="-25396" sz="2625" spc="15">
                <a:latin typeface="Times New Roman"/>
                <a:cs typeface="Times New Roman"/>
              </a:rPr>
              <a:t>2</a:t>
            </a:r>
            <a:r>
              <a:rPr dirty="0" baseline="-25396" sz="2625">
                <a:latin typeface="Times New Roman"/>
                <a:cs typeface="Times New Roman"/>
              </a:rPr>
              <a:t>	</a:t>
            </a:r>
            <a:r>
              <a:rPr dirty="0" sz="3050" spc="1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3752" y="4785766"/>
            <a:ext cx="106299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36625" algn="l"/>
              </a:tabLst>
            </a:pPr>
            <a:r>
              <a:rPr dirty="0" baseline="-24590" sz="4575" spc="187" i="1">
                <a:latin typeface="Book Antiqua"/>
                <a:cs typeface="Book Antiqua"/>
              </a:rPr>
              <a:t>v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70980" y="4960048"/>
            <a:ext cx="50800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</a:tabLst>
            </a:pPr>
            <a:r>
              <a:rPr dirty="0" sz="3050" spc="10" i="1">
                <a:latin typeface="Book Antiqua"/>
                <a:cs typeface="Book Antiqua"/>
              </a:rPr>
              <a:t>v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1424" y="3441598"/>
            <a:ext cx="7492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根据匀变速直线运动的速度与位移的关系式，</a:t>
            </a:r>
            <a:r>
              <a:rPr dirty="0" sz="2800" spc="-5">
                <a:latin typeface="华文楷体"/>
                <a:cs typeface="华文楷体"/>
              </a:rPr>
              <a:t>有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8838" y="1993023"/>
            <a:ext cx="1226185" cy="0"/>
          </a:xfrm>
          <a:custGeom>
            <a:avLst/>
            <a:gdLst/>
            <a:ahLst/>
            <a:cxnLst/>
            <a:rect l="l" t="t" r="r" b="b"/>
            <a:pathLst>
              <a:path w="1226184" h="0">
                <a:moveTo>
                  <a:pt x="0" y="0"/>
                </a:moveTo>
                <a:lnTo>
                  <a:pt x="1225854" y="0"/>
                </a:lnTo>
              </a:path>
            </a:pathLst>
          </a:custGeom>
          <a:ln w="192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0903" y="1707146"/>
            <a:ext cx="21336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20" i="1">
                <a:latin typeface="Times New Roman"/>
                <a:cs typeface="Times New Roman"/>
              </a:rPr>
              <a:t>M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4625" y="1688465"/>
            <a:ext cx="650875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23545" algn="l"/>
              </a:tabLst>
            </a:pPr>
            <a:r>
              <a:rPr dirty="0" sz="3050" spc="-25" i="1">
                <a:latin typeface="Times New Roman"/>
                <a:cs typeface="Times New Roman"/>
              </a:rPr>
              <a:t>x</a:t>
            </a:r>
            <a:r>
              <a:rPr dirty="0" baseline="-25396" sz="2625" spc="15">
                <a:latin typeface="Times New Roman"/>
                <a:cs typeface="Times New Roman"/>
              </a:rPr>
              <a:t>2</a:t>
            </a:r>
            <a:r>
              <a:rPr dirty="0" baseline="-25396" sz="2625">
                <a:latin typeface="Times New Roman"/>
                <a:cs typeface="Times New Roman"/>
              </a:rPr>
              <a:t>	</a:t>
            </a:r>
            <a:r>
              <a:rPr dirty="0" sz="3050" spc="1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6580" y="1267967"/>
            <a:ext cx="106299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36625" algn="l"/>
              </a:tabLst>
            </a:pPr>
            <a:r>
              <a:rPr dirty="0" baseline="-24590" sz="4575" spc="187" i="1">
                <a:latin typeface="Book Antiqua"/>
                <a:cs typeface="Book Antiqua"/>
              </a:rPr>
              <a:t>v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r>
              <a:rPr dirty="0" sz="1750">
                <a:latin typeface="Times New Roman"/>
                <a:cs typeface="Times New Roman"/>
              </a:rPr>
              <a:t>	</a:t>
            </a: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3808" y="1442249"/>
            <a:ext cx="50800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20"/>
              </a:spcBef>
              <a:buFont typeface="Symbol"/>
              <a:buChar char=""/>
              <a:tabLst>
                <a:tab pos="299720" algn="l"/>
              </a:tabLst>
            </a:pPr>
            <a:r>
              <a:rPr dirty="0" sz="3050" spc="10" i="1">
                <a:latin typeface="Book Antiqua"/>
                <a:cs typeface="Book Antiqua"/>
              </a:rPr>
              <a:t>v</a:t>
            </a:r>
            <a:endParaRPr sz="305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4736" y="3163125"/>
            <a:ext cx="2742565" cy="0"/>
          </a:xfrm>
          <a:custGeom>
            <a:avLst/>
            <a:gdLst/>
            <a:ahLst/>
            <a:cxnLst/>
            <a:rect l="l" t="t" r="r" b="b"/>
            <a:pathLst>
              <a:path w="2742565" h="0">
                <a:moveTo>
                  <a:pt x="0" y="0"/>
                </a:moveTo>
                <a:lnTo>
                  <a:pt x="2742247" y="0"/>
                </a:lnTo>
              </a:path>
            </a:pathLst>
          </a:custGeom>
          <a:ln w="192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52769" y="1839595"/>
            <a:ext cx="1969135" cy="1267460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25"/>
              </a:spcBef>
            </a:pPr>
            <a:r>
              <a:rPr dirty="0" sz="3050" spc="30">
                <a:latin typeface="Times New Roman"/>
                <a:cs typeface="Times New Roman"/>
              </a:rPr>
              <a:t>2</a:t>
            </a:r>
            <a:r>
              <a:rPr dirty="0" sz="3050" spc="30" i="1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dirty="0" sz="3050" spc="10">
                <a:latin typeface="Times New Roman"/>
                <a:cs typeface="Times New Roman"/>
              </a:rPr>
              <a:t>0 </a:t>
            </a:r>
            <a:r>
              <a:rPr dirty="0" sz="3050" spc="10">
                <a:latin typeface="Symbol"/>
                <a:cs typeface="Symbol"/>
              </a:rPr>
              <a:t></a:t>
            </a:r>
            <a:r>
              <a:rPr dirty="0" sz="3050" spc="-525">
                <a:latin typeface="Times New Roman"/>
                <a:cs typeface="Times New Roman"/>
              </a:rPr>
              <a:t> </a:t>
            </a:r>
            <a:r>
              <a:rPr dirty="0" sz="3050" spc="-80">
                <a:latin typeface="Times New Roman"/>
                <a:cs typeface="Times New Roman"/>
              </a:rPr>
              <a:t>(15 </a:t>
            </a:r>
            <a:r>
              <a:rPr dirty="0" sz="3050" spc="30">
                <a:latin typeface="Times New Roman"/>
                <a:cs typeface="Times New Roman"/>
              </a:rPr>
              <a:t>m/s)</a:t>
            </a:r>
            <a:r>
              <a:rPr dirty="0" baseline="42857" sz="2625" spc="44">
                <a:latin typeface="Times New Roman"/>
                <a:cs typeface="Times New Roman"/>
              </a:rPr>
              <a:t>2</a:t>
            </a:r>
            <a:endParaRPr baseline="42857" sz="26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61368" y="2858503"/>
            <a:ext cx="24002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latin typeface="Symbol"/>
                <a:cs typeface="Symbol"/>
              </a:rPr>
              <a:t>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96407" y="3162287"/>
            <a:ext cx="272923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latin typeface="Times New Roman"/>
                <a:cs typeface="Times New Roman"/>
              </a:rPr>
              <a:t>2</a:t>
            </a:r>
            <a:r>
              <a:rPr dirty="0" sz="3050" spc="-590">
                <a:latin typeface="Times New Roman"/>
                <a:cs typeface="Times New Roman"/>
              </a:rPr>
              <a:t> </a:t>
            </a:r>
            <a:r>
              <a:rPr dirty="0" sz="3050" spc="65">
                <a:latin typeface="Symbol"/>
                <a:cs typeface="Symbol"/>
              </a:rPr>
              <a:t></a:t>
            </a:r>
            <a:r>
              <a:rPr dirty="0" sz="3050" spc="65">
                <a:latin typeface="Times New Roman"/>
                <a:cs typeface="Times New Roman"/>
              </a:rPr>
              <a:t>(</a:t>
            </a:r>
            <a:r>
              <a:rPr dirty="0" sz="3050" spc="65">
                <a:latin typeface="Symbol"/>
                <a:cs typeface="Symbol"/>
              </a:rPr>
              <a:t></a:t>
            </a:r>
            <a:r>
              <a:rPr dirty="0" sz="3050" spc="65">
                <a:latin typeface="Times New Roman"/>
                <a:cs typeface="Times New Roman"/>
              </a:rPr>
              <a:t>0.167 </a:t>
            </a:r>
            <a:r>
              <a:rPr dirty="0" sz="3050" spc="30">
                <a:latin typeface="Times New Roman"/>
                <a:cs typeface="Times New Roman"/>
              </a:rPr>
              <a:t>m/s</a:t>
            </a:r>
            <a:r>
              <a:rPr dirty="0" baseline="42857" sz="2625" spc="44">
                <a:latin typeface="Times New Roman"/>
                <a:cs typeface="Times New Roman"/>
              </a:rPr>
              <a:t>2 </a:t>
            </a:r>
            <a:r>
              <a:rPr dirty="0" sz="3050" spc="5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85411" y="4124312"/>
            <a:ext cx="5280025" cy="1207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08839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10">
                <a:latin typeface="Times New Roman"/>
                <a:cs typeface="Times New Roman"/>
              </a:rPr>
              <a:t> 674</a:t>
            </a:r>
            <a:r>
              <a:rPr dirty="0" sz="3050" spc="-20">
                <a:latin typeface="Times New Roman"/>
                <a:cs typeface="Times New Roman"/>
              </a:rPr>
              <a:t> </a:t>
            </a:r>
            <a:r>
              <a:rPr dirty="0" sz="3050" spc="15">
                <a:latin typeface="Times New Roman"/>
                <a:cs typeface="Times New Roman"/>
              </a:rPr>
              <a:t>m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</a:pPr>
            <a:r>
              <a:rPr dirty="0" sz="2800">
                <a:latin typeface="华文楷体"/>
                <a:cs typeface="华文楷体"/>
              </a:rPr>
              <a:t>动车还要行驶</a:t>
            </a:r>
            <a:r>
              <a:rPr dirty="0" sz="2800" spc="-5">
                <a:latin typeface="Times New Roman"/>
                <a:cs typeface="Times New Roman"/>
              </a:rPr>
              <a:t>674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华文楷体"/>
                <a:cs typeface="华文楷体"/>
              </a:rPr>
              <a:t>才能停下来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1023" y="1171740"/>
            <a:ext cx="8383270" cy="313118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40"/>
              </a:spcBef>
            </a:pPr>
            <a:r>
              <a:rPr dirty="0" sz="2800" b="1">
                <a:latin typeface="华文楷体"/>
                <a:cs typeface="华文楷体"/>
              </a:rPr>
              <a:t>动车铁轨旁两相邻里程碑之间的距离是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km</a:t>
            </a:r>
            <a:r>
              <a:rPr dirty="0" sz="2800" b="1">
                <a:latin typeface="华文楷体"/>
                <a:cs typeface="华文楷体"/>
              </a:rPr>
              <a:t>。某同</a:t>
            </a:r>
            <a:r>
              <a:rPr dirty="0" sz="2800" spc="-10" b="1">
                <a:latin typeface="华文楷体"/>
                <a:cs typeface="华文楷体"/>
              </a:rPr>
              <a:t>学 </a:t>
            </a:r>
            <a:r>
              <a:rPr dirty="0" sz="2800" b="1">
                <a:latin typeface="华文楷体"/>
                <a:cs typeface="华文楷体"/>
              </a:rPr>
              <a:t>乘坐动车时，通过观察里程</a:t>
            </a:r>
            <a:r>
              <a:rPr dirty="0" sz="2800" spc="-10" b="1">
                <a:latin typeface="华文楷体"/>
                <a:cs typeface="华文楷体"/>
              </a:rPr>
              <a:t>碑</a:t>
            </a:r>
            <a:r>
              <a:rPr dirty="0" sz="2800" spc="-2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和车厢内电子屏上显</a:t>
            </a:r>
            <a:r>
              <a:rPr dirty="0" sz="2800" spc="-10" b="1">
                <a:latin typeface="华文楷体"/>
                <a:cs typeface="华文楷体"/>
              </a:rPr>
              <a:t>示 </a:t>
            </a:r>
            <a:r>
              <a:rPr dirty="0" sz="2800" b="1">
                <a:latin typeface="华文楷体"/>
                <a:cs typeface="华文楷体"/>
              </a:rPr>
              <a:t>的动车速度来估算动</a:t>
            </a:r>
            <a:r>
              <a:rPr dirty="0" sz="2800" spc="-10" b="1">
                <a:latin typeface="华文楷体"/>
                <a:cs typeface="华文楷体"/>
              </a:rPr>
              <a:t>车</a:t>
            </a:r>
            <a:r>
              <a:rPr dirty="0" sz="2800" spc="-2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减速进站时的加速度大小。</a:t>
            </a:r>
            <a:r>
              <a:rPr dirty="0" sz="2800" spc="-10" b="1">
                <a:latin typeface="华文楷体"/>
                <a:cs typeface="华文楷体"/>
              </a:rPr>
              <a:t>当 </a:t>
            </a:r>
            <a:r>
              <a:rPr dirty="0" sz="2800" b="1">
                <a:latin typeface="华文楷体"/>
                <a:cs typeface="华文楷体"/>
              </a:rPr>
              <a:t>他身边的窗户经过某一里程碑时，屏幕显示的动车</a:t>
            </a:r>
            <a:r>
              <a:rPr dirty="0" sz="2800" spc="-10" b="1">
                <a:latin typeface="华文楷体"/>
                <a:cs typeface="华文楷体"/>
              </a:rPr>
              <a:t>速 </a:t>
            </a:r>
            <a:r>
              <a:rPr dirty="0" sz="2800" b="1">
                <a:latin typeface="华文楷体"/>
                <a:cs typeface="华文楷体"/>
              </a:rPr>
              <a:t>度是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u="heavy" sz="2800" spc="-5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26k</a:t>
            </a:r>
            <a:r>
              <a:rPr dirty="0" u="heavy" sz="2800" spc="-40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m/h</a:t>
            </a:r>
            <a:r>
              <a:rPr dirty="0" sz="2800" b="1">
                <a:latin typeface="华文楷体"/>
                <a:cs typeface="华文楷体"/>
              </a:rPr>
              <a:t>。动车又前进了</a:t>
            </a:r>
            <a:r>
              <a:rPr dirty="0" sz="2800" spc="-5" b="1">
                <a:latin typeface="Times New Roman"/>
                <a:cs typeface="Times New Roman"/>
              </a:rPr>
              <a:t>3</a:t>
            </a:r>
            <a:r>
              <a:rPr dirty="0" u="heavy" sz="28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个里程碑</a:t>
            </a:r>
            <a:r>
              <a:rPr dirty="0" sz="2800" b="1">
                <a:latin typeface="华文楷体"/>
                <a:cs typeface="华文楷体"/>
              </a:rPr>
              <a:t>时，速度变</a:t>
            </a:r>
            <a:r>
              <a:rPr dirty="0" sz="2800" spc="-10" b="1">
                <a:latin typeface="华文楷体"/>
                <a:cs typeface="华文楷体"/>
              </a:rPr>
              <a:t>为 </a:t>
            </a:r>
            <a:r>
              <a:rPr dirty="0" u="heavy" sz="2800" spc="-5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54</a:t>
            </a:r>
            <a:r>
              <a:rPr dirty="0" u="heavy" sz="2800" spc="-45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km/h</a:t>
            </a:r>
            <a:r>
              <a:rPr dirty="0" sz="2800" b="1">
                <a:latin typeface="华文楷体"/>
                <a:cs typeface="华文楷体"/>
              </a:rPr>
              <a:t>。把动车进站过程视为匀减速直线运动，那</a:t>
            </a:r>
            <a:r>
              <a:rPr dirty="0" sz="2800" spc="-10" b="1">
                <a:latin typeface="华文楷体"/>
                <a:cs typeface="华文楷体"/>
              </a:rPr>
              <a:t>么 </a:t>
            </a:r>
            <a:r>
              <a:rPr dirty="0" sz="2800" b="1">
                <a:latin typeface="华文楷体"/>
                <a:cs typeface="华文楷体"/>
              </a:rPr>
              <a:t>动车进站的</a:t>
            </a:r>
            <a:r>
              <a:rPr dirty="0" u="heavy" sz="28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加速度</a:t>
            </a:r>
            <a:r>
              <a:rPr dirty="0" sz="2800" b="1">
                <a:latin typeface="华文楷体"/>
                <a:cs typeface="华文楷体"/>
              </a:rPr>
              <a:t>是多少？它还要行驶多远才能停</a:t>
            </a:r>
            <a:r>
              <a:rPr dirty="0" sz="2800" spc="-10" b="1">
                <a:latin typeface="华文楷体"/>
                <a:cs typeface="华文楷体"/>
              </a:rPr>
              <a:t>下 </a:t>
            </a:r>
            <a:r>
              <a:rPr dirty="0" sz="2800" b="1">
                <a:latin typeface="华文楷体"/>
                <a:cs typeface="华文楷体"/>
              </a:rPr>
              <a:t>来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2776" y="4800600"/>
            <a:ext cx="145415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63576" y="4524400"/>
            <a:ext cx="2374265" cy="5232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87045" algn="l"/>
                <a:tab pos="991869" algn="l"/>
                <a:tab pos="1595755" algn="l"/>
                <a:tab pos="2041525" algn="l"/>
              </a:tabLst>
            </a:pPr>
            <a:r>
              <a:rPr dirty="0" sz="3250" spc="-15" i="1">
                <a:latin typeface="Book Antiqua"/>
                <a:cs typeface="Book Antiqua"/>
              </a:rPr>
              <a:t>v</a:t>
            </a:r>
            <a:r>
              <a:rPr dirty="0" sz="3250" spc="-15" i="1">
                <a:latin typeface="Book Antiqua"/>
                <a:cs typeface="Book Antiqua"/>
              </a:rPr>
              <a:t>	</a:t>
            </a:r>
            <a:r>
              <a:rPr dirty="0" sz="3250" spc="-15">
                <a:latin typeface="Symbol"/>
                <a:cs typeface="Symbol"/>
              </a:rPr>
              <a:t></a:t>
            </a:r>
            <a:r>
              <a:rPr dirty="0" sz="3250" spc="-15">
                <a:latin typeface="Times New Roman"/>
                <a:cs typeface="Times New Roman"/>
              </a:rPr>
              <a:t>	</a:t>
            </a:r>
            <a:r>
              <a:rPr dirty="0" sz="3250" spc="-15" i="1">
                <a:latin typeface="Book Antiqua"/>
                <a:cs typeface="Book Antiqua"/>
              </a:rPr>
              <a:t>v</a:t>
            </a:r>
            <a:r>
              <a:rPr dirty="0" sz="3250" spc="-15" i="1">
                <a:latin typeface="Book Antiqua"/>
                <a:cs typeface="Book Antiqua"/>
              </a:rPr>
              <a:t>	</a:t>
            </a:r>
            <a:r>
              <a:rPr dirty="0" sz="3250" spc="-15">
                <a:latin typeface="Symbol"/>
                <a:cs typeface="Symbol"/>
              </a:rPr>
              <a:t></a:t>
            </a:r>
            <a:r>
              <a:rPr dirty="0" sz="3250" spc="-15">
                <a:latin typeface="Times New Roman"/>
                <a:cs typeface="Times New Roman"/>
              </a:rPr>
              <a:t>	</a:t>
            </a:r>
            <a:r>
              <a:rPr dirty="0" sz="3250" spc="-10" i="1">
                <a:latin typeface="Times New Roman"/>
                <a:cs typeface="Times New Roman"/>
              </a:rPr>
              <a:t>a</a:t>
            </a:r>
            <a:r>
              <a:rPr dirty="0" sz="3250" spc="-10" i="1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72774" y="4845342"/>
            <a:ext cx="262255" cy="0"/>
          </a:xfrm>
          <a:custGeom>
            <a:avLst/>
            <a:gdLst/>
            <a:ahLst/>
            <a:cxnLst/>
            <a:rect l="l" t="t" r="r" b="b"/>
            <a:pathLst>
              <a:path w="262254" h="0">
                <a:moveTo>
                  <a:pt x="0" y="0"/>
                </a:moveTo>
                <a:lnTo>
                  <a:pt x="261835" y="0"/>
                </a:lnTo>
              </a:path>
            </a:pathLst>
          </a:custGeom>
          <a:ln w="20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80113" y="4531143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3334" y="4805578"/>
            <a:ext cx="13843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10">
                <a:latin typeface="Times New Roman"/>
                <a:cs typeface="Times New Roman"/>
              </a:rPr>
              <a:t>0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0737" y="4295660"/>
            <a:ext cx="22097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latin typeface="Times New Roman"/>
                <a:cs typeface="Times New Roman"/>
              </a:rPr>
              <a:t>1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7633" y="4844529"/>
            <a:ext cx="220979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10">
                <a:latin typeface="Times New Roman"/>
                <a:cs typeface="Times New Roman"/>
              </a:rPr>
              <a:t>2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97703" y="4540732"/>
            <a:ext cx="35433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50" spc="210" i="1">
                <a:latin typeface="Times New Roman"/>
                <a:cs typeface="Times New Roman"/>
              </a:rPr>
              <a:t>a</a:t>
            </a:r>
            <a:r>
              <a:rPr dirty="0" sz="3050" spc="5" i="1">
                <a:latin typeface="Times New Roman"/>
                <a:cs typeface="Times New Roman"/>
              </a:rPr>
              <a:t>t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98266" y="4540732"/>
            <a:ext cx="1470660" cy="4940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2985" algn="l"/>
              </a:tabLst>
            </a:pPr>
            <a:r>
              <a:rPr dirty="0" sz="3050" spc="5" i="1">
                <a:latin typeface="Times New Roman"/>
                <a:cs typeface="Times New Roman"/>
              </a:rPr>
              <a:t>x</a:t>
            </a:r>
            <a:r>
              <a:rPr dirty="0" sz="3050" spc="260" i="1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</a:t>
            </a:r>
            <a:r>
              <a:rPr dirty="0" sz="3050" spc="315">
                <a:latin typeface="Times New Roman"/>
                <a:cs typeface="Times New Roman"/>
              </a:rPr>
              <a:t> </a:t>
            </a:r>
            <a:r>
              <a:rPr dirty="0" sz="3050" spc="10" i="1">
                <a:latin typeface="Book Antiqua"/>
                <a:cs typeface="Book Antiqua"/>
              </a:rPr>
              <a:t>v	</a:t>
            </a:r>
            <a:r>
              <a:rPr dirty="0" sz="3050" spc="5" i="1">
                <a:latin typeface="Times New Roman"/>
                <a:cs typeface="Times New Roman"/>
              </a:rPr>
              <a:t>t</a:t>
            </a:r>
            <a:r>
              <a:rPr dirty="0" sz="3050" spc="35" i="1">
                <a:latin typeface="Times New Roman"/>
                <a:cs typeface="Times New Roman"/>
              </a:rPr>
              <a:t> </a:t>
            </a:r>
            <a:r>
              <a:rPr dirty="0" sz="3050" spc="10">
                <a:latin typeface="Symbol"/>
                <a:cs typeface="Symbol"/>
              </a:rPr>
              <a:t>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29087" y="4542574"/>
            <a:ext cx="294805" cy="553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87606" y="5205361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联立求解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81892" y="4543793"/>
            <a:ext cx="294792" cy="553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89645" y="4552150"/>
            <a:ext cx="294792" cy="553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8767" y="4757559"/>
            <a:ext cx="180276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不涉及时</a:t>
            </a:r>
            <a:r>
              <a:rPr dirty="0" sz="2800" spc="-5">
                <a:latin typeface="华文楷体"/>
                <a:cs typeface="华文楷体"/>
              </a:rPr>
              <a:t>间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64514" y="4803812"/>
            <a:ext cx="149225" cy="537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50" spc="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7155" y="4813337"/>
            <a:ext cx="101346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1475" algn="l"/>
              </a:tabLst>
            </a:pP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15">
                <a:latin typeface="Times New Roman"/>
                <a:cs typeface="Times New Roman"/>
              </a:rPr>
              <a:t>	2</a:t>
            </a:r>
            <a:r>
              <a:rPr dirty="0" sz="2850" spc="-370">
                <a:latin typeface="Times New Roman"/>
                <a:cs typeface="Times New Roman"/>
              </a:rPr>
              <a:t> </a:t>
            </a:r>
            <a:r>
              <a:rPr dirty="0" sz="2850" spc="195" i="1">
                <a:latin typeface="Times New Roman"/>
                <a:cs typeface="Times New Roman"/>
              </a:rPr>
              <a:t>ax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93865" y="4649508"/>
            <a:ext cx="37909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341" sz="4275" spc="22" i="1">
                <a:latin typeface="Book Antiqua"/>
                <a:cs typeface="Book Antiqua"/>
              </a:rPr>
              <a:t>v</a:t>
            </a:r>
            <a:r>
              <a:rPr dirty="0" baseline="-25341" sz="4275" spc="-434" i="1">
                <a:latin typeface="Book Antiqua"/>
                <a:cs typeface="Book Antiqua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97484" y="4813337"/>
            <a:ext cx="54610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9885" indent="-337185">
              <a:lnSpc>
                <a:spcPct val="100000"/>
              </a:lnSpc>
              <a:spcBef>
                <a:spcPts val="130"/>
              </a:spcBef>
              <a:buFont typeface="Symbol"/>
              <a:buChar char=""/>
              <a:tabLst>
                <a:tab pos="349885" algn="l"/>
                <a:tab pos="350520" algn="l"/>
              </a:tabLst>
            </a:pPr>
            <a:r>
              <a:rPr dirty="0" sz="2850" spc="15" i="1">
                <a:latin typeface="Book Antiqua"/>
                <a:cs typeface="Book Antiqua"/>
              </a:rPr>
              <a:t>v</a:t>
            </a:r>
            <a:endParaRPr sz="2850">
              <a:latin typeface="Book Antiqua"/>
              <a:cs typeface="Book Antiqu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0983" y="4737760"/>
            <a:ext cx="456704" cy="5580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59662" y="4755476"/>
            <a:ext cx="456704" cy="55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88414" y="4742091"/>
            <a:ext cx="592836" cy="5763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31023" y="1171740"/>
            <a:ext cx="8383270" cy="313118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ct val="89700"/>
              </a:lnSpc>
              <a:spcBef>
                <a:spcPts val="440"/>
              </a:spcBef>
            </a:pPr>
            <a:r>
              <a:rPr dirty="0" sz="2800" b="1">
                <a:latin typeface="华文楷体"/>
                <a:cs typeface="华文楷体"/>
              </a:rPr>
              <a:t>动车铁轨旁两相邻里程碑之间的距离是</a:t>
            </a:r>
            <a:r>
              <a:rPr dirty="0" sz="2800" spc="-5" b="1">
                <a:latin typeface="Times New Roman"/>
                <a:cs typeface="Times New Roman"/>
              </a:rPr>
              <a:t>1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km</a:t>
            </a:r>
            <a:r>
              <a:rPr dirty="0" sz="2800" b="1">
                <a:latin typeface="华文楷体"/>
                <a:cs typeface="华文楷体"/>
              </a:rPr>
              <a:t>。某同</a:t>
            </a:r>
            <a:r>
              <a:rPr dirty="0" sz="2800" spc="-10" b="1">
                <a:latin typeface="华文楷体"/>
                <a:cs typeface="华文楷体"/>
              </a:rPr>
              <a:t>学 </a:t>
            </a:r>
            <a:r>
              <a:rPr dirty="0" sz="2800" b="1">
                <a:latin typeface="华文楷体"/>
                <a:cs typeface="华文楷体"/>
              </a:rPr>
              <a:t>乘坐动车时，通过观察里程</a:t>
            </a:r>
            <a:r>
              <a:rPr dirty="0" sz="2800" spc="-10" b="1">
                <a:latin typeface="华文楷体"/>
                <a:cs typeface="华文楷体"/>
              </a:rPr>
              <a:t>碑</a:t>
            </a:r>
            <a:r>
              <a:rPr dirty="0" sz="2800" spc="-2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和车厢内电子屏上显</a:t>
            </a:r>
            <a:r>
              <a:rPr dirty="0" sz="2800" spc="-10" b="1">
                <a:latin typeface="华文楷体"/>
                <a:cs typeface="华文楷体"/>
              </a:rPr>
              <a:t>示 </a:t>
            </a:r>
            <a:r>
              <a:rPr dirty="0" sz="2800" b="1">
                <a:latin typeface="华文楷体"/>
                <a:cs typeface="华文楷体"/>
              </a:rPr>
              <a:t>的动车速度来估算动</a:t>
            </a:r>
            <a:r>
              <a:rPr dirty="0" sz="2800" spc="-10" b="1">
                <a:latin typeface="华文楷体"/>
                <a:cs typeface="华文楷体"/>
              </a:rPr>
              <a:t>车</a:t>
            </a:r>
            <a:r>
              <a:rPr dirty="0" sz="2800" spc="-2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减速进站时的加速度大小。</a:t>
            </a:r>
            <a:r>
              <a:rPr dirty="0" sz="2800" spc="-10" b="1">
                <a:latin typeface="华文楷体"/>
                <a:cs typeface="华文楷体"/>
              </a:rPr>
              <a:t>当 </a:t>
            </a:r>
            <a:r>
              <a:rPr dirty="0" sz="2800" b="1">
                <a:latin typeface="华文楷体"/>
                <a:cs typeface="华文楷体"/>
              </a:rPr>
              <a:t>他身边的窗户经过某一里程碑时，屏幕显示的动车</a:t>
            </a:r>
            <a:r>
              <a:rPr dirty="0" sz="2800" spc="-10" b="1">
                <a:latin typeface="华文楷体"/>
                <a:cs typeface="华文楷体"/>
              </a:rPr>
              <a:t>速 </a:t>
            </a:r>
            <a:r>
              <a:rPr dirty="0" sz="2800" b="1">
                <a:latin typeface="华文楷体"/>
                <a:cs typeface="华文楷体"/>
              </a:rPr>
              <a:t>度是</a:t>
            </a:r>
            <a:r>
              <a:rPr dirty="0" sz="2800" spc="-5" b="1">
                <a:latin typeface="Times New Roman"/>
                <a:cs typeface="Times New Roman"/>
              </a:rPr>
              <a:t>126k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m/h</a:t>
            </a:r>
            <a:r>
              <a:rPr dirty="0" sz="2800" b="1">
                <a:latin typeface="华文楷体"/>
                <a:cs typeface="华文楷体"/>
              </a:rPr>
              <a:t>。动车又前进了</a:t>
            </a:r>
            <a:r>
              <a:rPr dirty="0" sz="2800" spc="-5" b="1">
                <a:latin typeface="Times New Roman"/>
                <a:cs typeface="Times New Roman"/>
              </a:rPr>
              <a:t>3</a:t>
            </a:r>
            <a:r>
              <a:rPr dirty="0" sz="2800" b="1">
                <a:latin typeface="华文楷体"/>
                <a:cs typeface="华文楷体"/>
              </a:rPr>
              <a:t>个里程碑时，速度变</a:t>
            </a:r>
            <a:r>
              <a:rPr dirty="0" sz="2800" spc="-10" b="1">
                <a:latin typeface="华文楷体"/>
                <a:cs typeface="华文楷体"/>
              </a:rPr>
              <a:t>为 </a:t>
            </a:r>
            <a:r>
              <a:rPr dirty="0" sz="2800" spc="-5" b="1">
                <a:latin typeface="Times New Roman"/>
                <a:cs typeface="Times New Roman"/>
              </a:rPr>
              <a:t>54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km/h</a:t>
            </a:r>
            <a:r>
              <a:rPr dirty="0" sz="2800" b="1">
                <a:latin typeface="华文楷体"/>
                <a:cs typeface="华文楷体"/>
              </a:rPr>
              <a:t>。把动车进站过程视为匀减速直线运动，那</a:t>
            </a:r>
            <a:r>
              <a:rPr dirty="0" sz="2800" spc="-10" b="1">
                <a:latin typeface="华文楷体"/>
                <a:cs typeface="华文楷体"/>
              </a:rPr>
              <a:t>么 </a:t>
            </a:r>
            <a:r>
              <a:rPr dirty="0" sz="2800" b="1">
                <a:latin typeface="华文楷体"/>
                <a:cs typeface="华文楷体"/>
              </a:rPr>
              <a:t>动车进站的加速度是多少？它还要行驶多远才能停</a:t>
            </a:r>
            <a:r>
              <a:rPr dirty="0" sz="2800" spc="-10" b="1">
                <a:latin typeface="华文楷体"/>
                <a:cs typeface="华文楷体"/>
              </a:rPr>
              <a:t>下 </a:t>
            </a:r>
            <a:r>
              <a:rPr dirty="0" sz="2800" b="1">
                <a:latin typeface="华文楷体"/>
                <a:cs typeface="华文楷体"/>
              </a:rPr>
              <a:t>来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37565" y="3558679"/>
            <a:ext cx="273050" cy="0"/>
          </a:xfrm>
          <a:custGeom>
            <a:avLst/>
            <a:gdLst/>
            <a:ahLst/>
            <a:cxnLst/>
            <a:rect l="l" t="t" r="r" b="b"/>
            <a:pathLst>
              <a:path w="273050" h="0">
                <a:moveTo>
                  <a:pt x="0" y="0"/>
                </a:moveTo>
                <a:lnTo>
                  <a:pt x="272884" y="0"/>
                </a:lnTo>
              </a:path>
            </a:pathLst>
          </a:custGeom>
          <a:ln w="204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75295" y="3262845"/>
            <a:ext cx="131445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9143" y="3521849"/>
            <a:ext cx="131445" cy="2794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650" spc="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6404" y="3041649"/>
            <a:ext cx="20827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3592" y="3559632"/>
            <a:ext cx="208279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76744" y="3272929"/>
            <a:ext cx="35687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15" i="1">
                <a:latin typeface="Times New Roman"/>
                <a:cs typeface="Times New Roman"/>
              </a:rPr>
              <a:t>a</a:t>
            </a:r>
            <a:r>
              <a:rPr dirty="0" sz="2850" spc="-425" i="1">
                <a:latin typeface="Times New Roman"/>
                <a:cs typeface="Times New Roman"/>
              </a:rPr>
              <a:t> </a:t>
            </a:r>
            <a:r>
              <a:rPr dirty="0" sz="2850" spc="5" i="1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131" y="3272929"/>
            <a:ext cx="150939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8295" algn="l"/>
                <a:tab pos="694690" algn="l"/>
                <a:tab pos="1065530" algn="l"/>
              </a:tabLst>
            </a:pPr>
            <a:r>
              <a:rPr dirty="0" sz="2850" spc="10" i="1">
                <a:latin typeface="Times New Roman"/>
                <a:cs typeface="Times New Roman"/>
              </a:rPr>
              <a:t>x	</a:t>
            </a: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15">
                <a:latin typeface="Times New Roman"/>
                <a:cs typeface="Times New Roman"/>
              </a:rPr>
              <a:t>	</a:t>
            </a:r>
            <a:r>
              <a:rPr dirty="0" sz="2850" spc="15" i="1">
                <a:latin typeface="Book Antiqua"/>
                <a:cs typeface="Book Antiqua"/>
              </a:rPr>
              <a:t>v	</a:t>
            </a:r>
            <a:r>
              <a:rPr dirty="0" sz="2850" spc="5" i="1">
                <a:latin typeface="Times New Roman"/>
                <a:cs typeface="Times New Roman"/>
              </a:rPr>
              <a:t>t</a:t>
            </a:r>
            <a:r>
              <a:rPr dirty="0" sz="2850" spc="204" i="1">
                <a:latin typeface="Times New Roman"/>
                <a:cs typeface="Times New Roman"/>
              </a:rPr>
              <a:t> </a:t>
            </a:r>
            <a:r>
              <a:rPr dirty="0" sz="2850" spc="15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1688" y="2463546"/>
            <a:ext cx="1864995" cy="4883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06120" algn="l"/>
                <a:tab pos="1184910" algn="l"/>
              </a:tabLst>
            </a:pPr>
            <a:r>
              <a:rPr dirty="0" sz="3000" spc="15" i="1">
                <a:latin typeface="Book Antiqua"/>
                <a:cs typeface="Book Antiqua"/>
              </a:rPr>
              <a:t>v</a:t>
            </a:r>
            <a:r>
              <a:rPr dirty="0" sz="3000" spc="350" i="1">
                <a:latin typeface="Book Antiqua"/>
                <a:cs typeface="Book Antiqua"/>
              </a:rPr>
              <a:t> </a:t>
            </a:r>
            <a:r>
              <a:rPr dirty="0" sz="3000" spc="15">
                <a:latin typeface="Symbol"/>
                <a:cs typeface="Symbol"/>
              </a:rPr>
              <a:t></a:t>
            </a:r>
            <a:r>
              <a:rPr dirty="0" sz="3000" spc="15">
                <a:latin typeface="Times New Roman"/>
                <a:cs typeface="Times New Roman"/>
              </a:rPr>
              <a:t>	</a:t>
            </a:r>
            <a:r>
              <a:rPr dirty="0" sz="3000" spc="15" i="1">
                <a:latin typeface="Book Antiqua"/>
                <a:cs typeface="Book Antiqua"/>
              </a:rPr>
              <a:t>v</a:t>
            </a:r>
            <a:r>
              <a:rPr dirty="0" sz="3000" spc="-484" i="1">
                <a:latin typeface="Book Antiqua"/>
                <a:cs typeface="Book Antiqua"/>
              </a:rPr>
              <a:t> </a:t>
            </a:r>
            <a:r>
              <a:rPr dirty="0" baseline="-25396" sz="2625">
                <a:latin typeface="Times New Roman"/>
                <a:cs typeface="Times New Roman"/>
              </a:rPr>
              <a:t>0	</a:t>
            </a:r>
            <a:r>
              <a:rPr dirty="0" sz="3000" spc="15">
                <a:latin typeface="Symbol"/>
                <a:cs typeface="Symbol"/>
              </a:rPr>
              <a:t></a:t>
            </a:r>
            <a:r>
              <a:rPr dirty="0" sz="3000" spc="120">
                <a:latin typeface="Times New Roman"/>
                <a:cs typeface="Times New Roman"/>
              </a:rPr>
              <a:t> </a:t>
            </a:r>
            <a:r>
              <a:rPr dirty="0" sz="3000" spc="145" i="1">
                <a:latin typeface="Times New Roman"/>
                <a:cs typeface="Times New Roman"/>
              </a:rPr>
              <a:t>at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3652" y="4078503"/>
            <a:ext cx="149225" cy="53784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114"/>
              </a:spcBef>
            </a:pP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650" spc="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16306" y="4088028"/>
            <a:ext cx="101346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1475" algn="l"/>
              </a:tabLst>
            </a:pPr>
            <a:r>
              <a:rPr dirty="0" sz="2850" spc="15">
                <a:latin typeface="Symbol"/>
                <a:cs typeface="Symbol"/>
              </a:rPr>
              <a:t></a:t>
            </a:r>
            <a:r>
              <a:rPr dirty="0" sz="2850" spc="15">
                <a:latin typeface="Times New Roman"/>
                <a:cs typeface="Times New Roman"/>
              </a:rPr>
              <a:t>	2</a:t>
            </a:r>
            <a:r>
              <a:rPr dirty="0" sz="2850" spc="-370">
                <a:latin typeface="Times New Roman"/>
                <a:cs typeface="Times New Roman"/>
              </a:rPr>
              <a:t> </a:t>
            </a:r>
            <a:r>
              <a:rPr dirty="0" sz="2850" spc="195" i="1">
                <a:latin typeface="Times New Roman"/>
                <a:cs typeface="Times New Roman"/>
              </a:rPr>
              <a:t>ax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3004" y="3924198"/>
            <a:ext cx="379095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25341" sz="4275" spc="22" i="1">
                <a:latin typeface="Book Antiqua"/>
                <a:cs typeface="Book Antiqua"/>
              </a:rPr>
              <a:t>v</a:t>
            </a:r>
            <a:r>
              <a:rPr dirty="0" baseline="-25341" sz="4275" spc="-434" i="1">
                <a:latin typeface="Book Antiqua"/>
                <a:cs typeface="Book Antiqua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6635" y="4088028"/>
            <a:ext cx="546100" cy="4648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49885" indent="-337185">
              <a:lnSpc>
                <a:spcPct val="100000"/>
              </a:lnSpc>
              <a:spcBef>
                <a:spcPts val="130"/>
              </a:spcBef>
              <a:buFont typeface="Symbol"/>
              <a:buChar char=""/>
              <a:tabLst>
                <a:tab pos="349885" algn="l"/>
                <a:tab pos="350520" algn="l"/>
              </a:tabLst>
            </a:pPr>
            <a:r>
              <a:rPr dirty="0" sz="2850" spc="15" i="1">
                <a:latin typeface="Book Antiqua"/>
                <a:cs typeface="Book Antiqua"/>
              </a:rPr>
              <a:t>v</a:t>
            </a:r>
            <a:endParaRPr sz="28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433292" y="953135"/>
            <a:ext cx="570674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400" b="0">
                <a:latin typeface="微软雅黑"/>
                <a:cs typeface="微软雅黑"/>
              </a:rPr>
              <a:t>小结</a:t>
            </a:r>
            <a:r>
              <a:rPr dirty="0" sz="3400" spc="-10" b="0">
                <a:latin typeface="微软雅黑"/>
                <a:cs typeface="微软雅黑"/>
              </a:rPr>
              <a:t>——</a:t>
            </a:r>
            <a:r>
              <a:rPr dirty="0" sz="3400" b="0">
                <a:latin typeface="微软雅黑"/>
                <a:cs typeface="微软雅黑"/>
              </a:rPr>
              <a:t>分析匀变速直线运</a:t>
            </a:r>
            <a:r>
              <a:rPr dirty="0" sz="3400" spc="-5" b="0">
                <a:latin typeface="微软雅黑"/>
                <a:cs typeface="微软雅黑"/>
              </a:rPr>
              <a:t>动</a:t>
            </a:r>
            <a:endParaRPr sz="34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51962" y="1738617"/>
            <a:ext cx="1880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展现图</a:t>
            </a:r>
            <a:r>
              <a:rPr dirty="0" sz="3200" spc="5">
                <a:latin typeface="华文楷体"/>
                <a:cs typeface="华文楷体"/>
              </a:rPr>
              <a:t>景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1962" y="2422474"/>
            <a:ext cx="1880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选择公</a:t>
            </a:r>
            <a:r>
              <a:rPr dirty="0" sz="3200" spc="5">
                <a:latin typeface="华文楷体"/>
                <a:cs typeface="华文楷体"/>
              </a:rPr>
              <a:t>式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1962" y="5294388"/>
            <a:ext cx="26930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3200">
                <a:latin typeface="华文楷体"/>
                <a:cs typeface="华文楷体"/>
              </a:rPr>
              <a:t>注意“正负</a:t>
            </a:r>
            <a:r>
              <a:rPr dirty="0" sz="3200" spc="5">
                <a:latin typeface="华文楷体"/>
                <a:cs typeface="华文楷体"/>
              </a:rPr>
              <a:t>”</a:t>
            </a:r>
            <a:endParaRPr sz="3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71374" y="1046365"/>
            <a:ext cx="1245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想一</a:t>
            </a:r>
            <a:r>
              <a:rPr dirty="0" sz="3200" spc="5">
                <a:latin typeface="黑体"/>
                <a:cs typeface="黑体"/>
              </a:rPr>
              <a:t>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24655" y="1696211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924300" y="191871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581603" y="1965775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5371" y="3037332"/>
            <a:ext cx="3432048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34667" y="1223772"/>
            <a:ext cx="1408176" cy="1598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632638" y="4074198"/>
            <a:ext cx="499109" cy="1102360"/>
          </a:xfrm>
          <a:custGeom>
            <a:avLst/>
            <a:gdLst/>
            <a:ahLst/>
            <a:cxnLst/>
            <a:rect l="l" t="t" r="r" b="b"/>
            <a:pathLst>
              <a:path w="499109" h="1102360">
                <a:moveTo>
                  <a:pt x="498690" y="1102360"/>
                </a:moveTo>
                <a:lnTo>
                  <a:pt x="0" y="1102360"/>
                </a:lnTo>
                <a:lnTo>
                  <a:pt x="0" y="0"/>
                </a:lnTo>
                <a:lnTo>
                  <a:pt x="498690" y="0"/>
                </a:lnTo>
                <a:lnTo>
                  <a:pt x="498690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089660"/>
                </a:lnTo>
                <a:lnTo>
                  <a:pt x="6350" y="1089660"/>
                </a:lnTo>
                <a:lnTo>
                  <a:pt x="12700" y="1096010"/>
                </a:lnTo>
                <a:lnTo>
                  <a:pt x="498690" y="1096010"/>
                </a:lnTo>
                <a:lnTo>
                  <a:pt x="498690" y="1102360"/>
                </a:lnTo>
                <a:close/>
              </a:path>
              <a:path w="499109" h="110236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99109" h="1102360">
                <a:moveTo>
                  <a:pt x="485990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85990" y="6350"/>
                </a:lnTo>
                <a:lnTo>
                  <a:pt x="485990" y="12700"/>
                </a:lnTo>
                <a:close/>
              </a:path>
              <a:path w="499109" h="1102360">
                <a:moveTo>
                  <a:pt x="485990" y="1096010"/>
                </a:moveTo>
                <a:lnTo>
                  <a:pt x="485990" y="6350"/>
                </a:lnTo>
                <a:lnTo>
                  <a:pt x="492340" y="12700"/>
                </a:lnTo>
                <a:lnTo>
                  <a:pt x="498690" y="12700"/>
                </a:lnTo>
                <a:lnTo>
                  <a:pt x="498690" y="1089660"/>
                </a:lnTo>
                <a:lnTo>
                  <a:pt x="492340" y="1089660"/>
                </a:lnTo>
                <a:lnTo>
                  <a:pt x="485990" y="1096010"/>
                </a:lnTo>
                <a:close/>
              </a:path>
              <a:path w="499109" h="1102360">
                <a:moveTo>
                  <a:pt x="498690" y="12700"/>
                </a:moveTo>
                <a:lnTo>
                  <a:pt x="492340" y="12700"/>
                </a:lnTo>
                <a:lnTo>
                  <a:pt x="485990" y="6350"/>
                </a:lnTo>
                <a:lnTo>
                  <a:pt x="498690" y="6350"/>
                </a:lnTo>
                <a:lnTo>
                  <a:pt x="498690" y="12700"/>
                </a:lnTo>
                <a:close/>
              </a:path>
              <a:path w="499109" h="1102360">
                <a:moveTo>
                  <a:pt x="12700" y="1096010"/>
                </a:moveTo>
                <a:lnTo>
                  <a:pt x="6350" y="1089660"/>
                </a:lnTo>
                <a:lnTo>
                  <a:pt x="12700" y="1089660"/>
                </a:lnTo>
                <a:lnTo>
                  <a:pt x="12700" y="1096010"/>
                </a:lnTo>
                <a:close/>
              </a:path>
              <a:path w="499109" h="1102360">
                <a:moveTo>
                  <a:pt x="485990" y="1096010"/>
                </a:moveTo>
                <a:lnTo>
                  <a:pt x="12700" y="1096010"/>
                </a:lnTo>
                <a:lnTo>
                  <a:pt x="12700" y="1089660"/>
                </a:lnTo>
                <a:lnTo>
                  <a:pt x="485990" y="1089660"/>
                </a:lnTo>
                <a:lnTo>
                  <a:pt x="485990" y="1096010"/>
                </a:lnTo>
                <a:close/>
              </a:path>
              <a:path w="499109" h="1102360">
                <a:moveTo>
                  <a:pt x="498690" y="1096010"/>
                </a:moveTo>
                <a:lnTo>
                  <a:pt x="485990" y="1096010"/>
                </a:lnTo>
                <a:lnTo>
                  <a:pt x="492340" y="1089660"/>
                </a:lnTo>
                <a:lnTo>
                  <a:pt x="498690" y="1089660"/>
                </a:lnTo>
                <a:lnTo>
                  <a:pt x="498690" y="109601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23798" y="3948468"/>
            <a:ext cx="480695" cy="1228090"/>
          </a:xfrm>
          <a:custGeom>
            <a:avLst/>
            <a:gdLst/>
            <a:ahLst/>
            <a:cxnLst/>
            <a:rect l="l" t="t" r="r" b="b"/>
            <a:pathLst>
              <a:path w="480695" h="1228089">
                <a:moveTo>
                  <a:pt x="480695" y="1228089"/>
                </a:moveTo>
                <a:lnTo>
                  <a:pt x="0" y="1228089"/>
                </a:lnTo>
                <a:lnTo>
                  <a:pt x="0" y="0"/>
                </a:lnTo>
                <a:lnTo>
                  <a:pt x="480695" y="0"/>
                </a:lnTo>
                <a:lnTo>
                  <a:pt x="48069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215389"/>
                </a:lnTo>
                <a:lnTo>
                  <a:pt x="6350" y="1215389"/>
                </a:lnTo>
                <a:lnTo>
                  <a:pt x="12700" y="1221739"/>
                </a:lnTo>
                <a:lnTo>
                  <a:pt x="480695" y="1221739"/>
                </a:lnTo>
                <a:lnTo>
                  <a:pt x="480695" y="1228089"/>
                </a:lnTo>
                <a:close/>
              </a:path>
              <a:path w="480695" h="122808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80695" h="1228089">
                <a:moveTo>
                  <a:pt x="46799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67995" y="6350"/>
                </a:lnTo>
                <a:lnTo>
                  <a:pt x="467995" y="12700"/>
                </a:lnTo>
                <a:close/>
              </a:path>
              <a:path w="480695" h="1228089">
                <a:moveTo>
                  <a:pt x="467995" y="1221739"/>
                </a:moveTo>
                <a:lnTo>
                  <a:pt x="467995" y="6350"/>
                </a:lnTo>
                <a:lnTo>
                  <a:pt x="474345" y="12700"/>
                </a:lnTo>
                <a:lnTo>
                  <a:pt x="480695" y="12700"/>
                </a:lnTo>
                <a:lnTo>
                  <a:pt x="480695" y="1215389"/>
                </a:lnTo>
                <a:lnTo>
                  <a:pt x="474345" y="1215389"/>
                </a:lnTo>
                <a:lnTo>
                  <a:pt x="467995" y="1221739"/>
                </a:lnTo>
                <a:close/>
              </a:path>
              <a:path w="480695" h="1228089">
                <a:moveTo>
                  <a:pt x="480695" y="12700"/>
                </a:moveTo>
                <a:lnTo>
                  <a:pt x="474345" y="12700"/>
                </a:lnTo>
                <a:lnTo>
                  <a:pt x="467995" y="6350"/>
                </a:lnTo>
                <a:lnTo>
                  <a:pt x="480695" y="6350"/>
                </a:lnTo>
                <a:lnTo>
                  <a:pt x="480695" y="12700"/>
                </a:lnTo>
                <a:close/>
              </a:path>
              <a:path w="480695" h="1228089">
                <a:moveTo>
                  <a:pt x="12700" y="1221739"/>
                </a:moveTo>
                <a:lnTo>
                  <a:pt x="6350" y="1215389"/>
                </a:lnTo>
                <a:lnTo>
                  <a:pt x="12700" y="1215389"/>
                </a:lnTo>
                <a:lnTo>
                  <a:pt x="12700" y="1221739"/>
                </a:lnTo>
                <a:close/>
              </a:path>
              <a:path w="480695" h="1228089">
                <a:moveTo>
                  <a:pt x="467995" y="1221739"/>
                </a:moveTo>
                <a:lnTo>
                  <a:pt x="12700" y="1221739"/>
                </a:lnTo>
                <a:lnTo>
                  <a:pt x="12700" y="1215389"/>
                </a:lnTo>
                <a:lnTo>
                  <a:pt x="467995" y="1215389"/>
                </a:lnTo>
                <a:lnTo>
                  <a:pt x="467995" y="1221739"/>
                </a:lnTo>
                <a:close/>
              </a:path>
              <a:path w="480695" h="1228089">
                <a:moveTo>
                  <a:pt x="480695" y="1221739"/>
                </a:moveTo>
                <a:lnTo>
                  <a:pt x="467995" y="1221739"/>
                </a:lnTo>
                <a:lnTo>
                  <a:pt x="474345" y="1215389"/>
                </a:lnTo>
                <a:lnTo>
                  <a:pt x="480695" y="1215389"/>
                </a:lnTo>
                <a:lnTo>
                  <a:pt x="480695" y="122173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591793" y="3849408"/>
            <a:ext cx="499109" cy="1327150"/>
          </a:xfrm>
          <a:custGeom>
            <a:avLst/>
            <a:gdLst/>
            <a:ahLst/>
            <a:cxnLst/>
            <a:rect l="l" t="t" r="r" b="b"/>
            <a:pathLst>
              <a:path w="499109" h="1327150">
                <a:moveTo>
                  <a:pt x="498703" y="1327150"/>
                </a:moveTo>
                <a:lnTo>
                  <a:pt x="0" y="1327150"/>
                </a:lnTo>
                <a:lnTo>
                  <a:pt x="0" y="0"/>
                </a:lnTo>
                <a:lnTo>
                  <a:pt x="498703" y="0"/>
                </a:lnTo>
                <a:lnTo>
                  <a:pt x="49870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314450"/>
                </a:lnTo>
                <a:lnTo>
                  <a:pt x="6350" y="1314450"/>
                </a:lnTo>
                <a:lnTo>
                  <a:pt x="12700" y="1320800"/>
                </a:lnTo>
                <a:lnTo>
                  <a:pt x="498703" y="1320800"/>
                </a:lnTo>
                <a:lnTo>
                  <a:pt x="498703" y="1327150"/>
                </a:lnTo>
                <a:close/>
              </a:path>
              <a:path w="499109" h="132715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99109" h="1327150">
                <a:moveTo>
                  <a:pt x="48600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86003" y="6350"/>
                </a:lnTo>
                <a:lnTo>
                  <a:pt x="486003" y="12700"/>
                </a:lnTo>
                <a:close/>
              </a:path>
              <a:path w="499109" h="1327150">
                <a:moveTo>
                  <a:pt x="486003" y="1320800"/>
                </a:moveTo>
                <a:lnTo>
                  <a:pt x="486003" y="6350"/>
                </a:lnTo>
                <a:lnTo>
                  <a:pt x="492353" y="12700"/>
                </a:lnTo>
                <a:lnTo>
                  <a:pt x="498703" y="12700"/>
                </a:lnTo>
                <a:lnTo>
                  <a:pt x="498703" y="1314450"/>
                </a:lnTo>
                <a:lnTo>
                  <a:pt x="492353" y="1314450"/>
                </a:lnTo>
                <a:lnTo>
                  <a:pt x="486003" y="1320800"/>
                </a:lnTo>
                <a:close/>
              </a:path>
              <a:path w="499109" h="1327150">
                <a:moveTo>
                  <a:pt x="498703" y="12700"/>
                </a:moveTo>
                <a:lnTo>
                  <a:pt x="492353" y="12700"/>
                </a:lnTo>
                <a:lnTo>
                  <a:pt x="486003" y="6350"/>
                </a:lnTo>
                <a:lnTo>
                  <a:pt x="498703" y="6350"/>
                </a:lnTo>
                <a:lnTo>
                  <a:pt x="498703" y="12700"/>
                </a:lnTo>
                <a:close/>
              </a:path>
              <a:path w="499109" h="1327150">
                <a:moveTo>
                  <a:pt x="12700" y="1320800"/>
                </a:moveTo>
                <a:lnTo>
                  <a:pt x="6350" y="1314450"/>
                </a:lnTo>
                <a:lnTo>
                  <a:pt x="12700" y="1314450"/>
                </a:lnTo>
                <a:lnTo>
                  <a:pt x="12700" y="1320800"/>
                </a:lnTo>
                <a:close/>
              </a:path>
              <a:path w="499109" h="1327150">
                <a:moveTo>
                  <a:pt x="486003" y="1320800"/>
                </a:moveTo>
                <a:lnTo>
                  <a:pt x="12700" y="1320800"/>
                </a:lnTo>
                <a:lnTo>
                  <a:pt x="12700" y="1314450"/>
                </a:lnTo>
                <a:lnTo>
                  <a:pt x="486003" y="1314450"/>
                </a:lnTo>
                <a:lnTo>
                  <a:pt x="486003" y="1320800"/>
                </a:lnTo>
                <a:close/>
              </a:path>
              <a:path w="499109" h="1327150">
                <a:moveTo>
                  <a:pt x="498703" y="1320800"/>
                </a:moveTo>
                <a:lnTo>
                  <a:pt x="486003" y="1320800"/>
                </a:lnTo>
                <a:lnTo>
                  <a:pt x="492353" y="1314450"/>
                </a:lnTo>
                <a:lnTo>
                  <a:pt x="498703" y="1314450"/>
                </a:lnTo>
                <a:lnTo>
                  <a:pt x="498703" y="13208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081061" y="3712248"/>
            <a:ext cx="481330" cy="1464310"/>
          </a:xfrm>
          <a:custGeom>
            <a:avLst/>
            <a:gdLst/>
            <a:ahLst/>
            <a:cxnLst/>
            <a:rect l="l" t="t" r="r" b="b"/>
            <a:pathLst>
              <a:path w="481329" h="1464310">
                <a:moveTo>
                  <a:pt x="480707" y="1464310"/>
                </a:moveTo>
                <a:lnTo>
                  <a:pt x="0" y="1464310"/>
                </a:lnTo>
                <a:lnTo>
                  <a:pt x="0" y="0"/>
                </a:lnTo>
                <a:lnTo>
                  <a:pt x="480707" y="0"/>
                </a:lnTo>
                <a:lnTo>
                  <a:pt x="480707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451610"/>
                </a:lnTo>
                <a:lnTo>
                  <a:pt x="6350" y="1451610"/>
                </a:lnTo>
                <a:lnTo>
                  <a:pt x="12700" y="1457960"/>
                </a:lnTo>
                <a:lnTo>
                  <a:pt x="480707" y="1457960"/>
                </a:lnTo>
                <a:lnTo>
                  <a:pt x="480707" y="1464310"/>
                </a:lnTo>
                <a:close/>
              </a:path>
              <a:path w="481329" h="1464310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81329" h="1464310">
                <a:moveTo>
                  <a:pt x="468007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68007" y="6350"/>
                </a:lnTo>
                <a:lnTo>
                  <a:pt x="468007" y="12700"/>
                </a:lnTo>
                <a:close/>
              </a:path>
              <a:path w="481329" h="1464310">
                <a:moveTo>
                  <a:pt x="468007" y="1457960"/>
                </a:moveTo>
                <a:lnTo>
                  <a:pt x="468007" y="6350"/>
                </a:lnTo>
                <a:lnTo>
                  <a:pt x="474357" y="12700"/>
                </a:lnTo>
                <a:lnTo>
                  <a:pt x="480707" y="12700"/>
                </a:lnTo>
                <a:lnTo>
                  <a:pt x="480707" y="1451610"/>
                </a:lnTo>
                <a:lnTo>
                  <a:pt x="474357" y="1451610"/>
                </a:lnTo>
                <a:lnTo>
                  <a:pt x="468007" y="1457960"/>
                </a:lnTo>
                <a:close/>
              </a:path>
              <a:path w="481329" h="1464310">
                <a:moveTo>
                  <a:pt x="480707" y="12700"/>
                </a:moveTo>
                <a:lnTo>
                  <a:pt x="474357" y="12700"/>
                </a:lnTo>
                <a:lnTo>
                  <a:pt x="468007" y="6350"/>
                </a:lnTo>
                <a:lnTo>
                  <a:pt x="480707" y="6350"/>
                </a:lnTo>
                <a:lnTo>
                  <a:pt x="480707" y="12700"/>
                </a:lnTo>
                <a:close/>
              </a:path>
              <a:path w="481329" h="1464310">
                <a:moveTo>
                  <a:pt x="12700" y="1457960"/>
                </a:moveTo>
                <a:lnTo>
                  <a:pt x="6350" y="1451610"/>
                </a:lnTo>
                <a:lnTo>
                  <a:pt x="12700" y="1451610"/>
                </a:lnTo>
                <a:lnTo>
                  <a:pt x="12700" y="1457960"/>
                </a:lnTo>
                <a:close/>
              </a:path>
              <a:path w="481329" h="1464310">
                <a:moveTo>
                  <a:pt x="468007" y="1457960"/>
                </a:moveTo>
                <a:lnTo>
                  <a:pt x="12700" y="1457960"/>
                </a:lnTo>
                <a:lnTo>
                  <a:pt x="12700" y="1451610"/>
                </a:lnTo>
                <a:lnTo>
                  <a:pt x="468007" y="1451610"/>
                </a:lnTo>
                <a:lnTo>
                  <a:pt x="468007" y="1457960"/>
                </a:lnTo>
                <a:close/>
              </a:path>
              <a:path w="481329" h="1464310">
                <a:moveTo>
                  <a:pt x="480707" y="1457960"/>
                </a:moveTo>
                <a:lnTo>
                  <a:pt x="468007" y="1457960"/>
                </a:lnTo>
                <a:lnTo>
                  <a:pt x="474357" y="1451610"/>
                </a:lnTo>
                <a:lnTo>
                  <a:pt x="480707" y="1451610"/>
                </a:lnTo>
                <a:lnTo>
                  <a:pt x="480707" y="145796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561552" y="3582708"/>
            <a:ext cx="480695" cy="1593850"/>
          </a:xfrm>
          <a:custGeom>
            <a:avLst/>
            <a:gdLst/>
            <a:ahLst/>
            <a:cxnLst/>
            <a:rect l="l" t="t" r="r" b="b"/>
            <a:pathLst>
              <a:path w="480695" h="1593850">
                <a:moveTo>
                  <a:pt x="480695" y="1593850"/>
                </a:moveTo>
                <a:lnTo>
                  <a:pt x="0" y="1593850"/>
                </a:lnTo>
                <a:lnTo>
                  <a:pt x="0" y="0"/>
                </a:lnTo>
                <a:lnTo>
                  <a:pt x="480695" y="0"/>
                </a:lnTo>
                <a:lnTo>
                  <a:pt x="480695" y="6350"/>
                </a:lnTo>
                <a:lnTo>
                  <a:pt x="12700" y="6350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1581150"/>
                </a:lnTo>
                <a:lnTo>
                  <a:pt x="6350" y="1581150"/>
                </a:lnTo>
                <a:lnTo>
                  <a:pt x="12700" y="1587500"/>
                </a:lnTo>
                <a:lnTo>
                  <a:pt x="480695" y="1587500"/>
                </a:lnTo>
                <a:lnTo>
                  <a:pt x="480695" y="1593850"/>
                </a:lnTo>
                <a:close/>
              </a:path>
              <a:path w="480695" h="1593850">
                <a:moveTo>
                  <a:pt x="12700" y="12699"/>
                </a:moveTo>
                <a:lnTo>
                  <a:pt x="6350" y="12699"/>
                </a:lnTo>
                <a:lnTo>
                  <a:pt x="12700" y="6350"/>
                </a:lnTo>
                <a:lnTo>
                  <a:pt x="12700" y="12699"/>
                </a:lnTo>
                <a:close/>
              </a:path>
              <a:path w="480695" h="1593850">
                <a:moveTo>
                  <a:pt x="467995" y="12699"/>
                </a:moveTo>
                <a:lnTo>
                  <a:pt x="12700" y="12699"/>
                </a:lnTo>
                <a:lnTo>
                  <a:pt x="12700" y="6350"/>
                </a:lnTo>
                <a:lnTo>
                  <a:pt x="467995" y="6350"/>
                </a:lnTo>
                <a:lnTo>
                  <a:pt x="467995" y="12699"/>
                </a:lnTo>
                <a:close/>
              </a:path>
              <a:path w="480695" h="1593850">
                <a:moveTo>
                  <a:pt x="467995" y="1587500"/>
                </a:moveTo>
                <a:lnTo>
                  <a:pt x="467995" y="6350"/>
                </a:lnTo>
                <a:lnTo>
                  <a:pt x="474345" y="12699"/>
                </a:lnTo>
                <a:lnTo>
                  <a:pt x="480695" y="12699"/>
                </a:lnTo>
                <a:lnTo>
                  <a:pt x="480695" y="1581150"/>
                </a:lnTo>
                <a:lnTo>
                  <a:pt x="474345" y="1581150"/>
                </a:lnTo>
                <a:lnTo>
                  <a:pt x="467995" y="1587500"/>
                </a:lnTo>
                <a:close/>
              </a:path>
              <a:path w="480695" h="1593850">
                <a:moveTo>
                  <a:pt x="480695" y="12699"/>
                </a:moveTo>
                <a:lnTo>
                  <a:pt x="474345" y="12699"/>
                </a:lnTo>
                <a:lnTo>
                  <a:pt x="467995" y="6350"/>
                </a:lnTo>
                <a:lnTo>
                  <a:pt x="480695" y="6350"/>
                </a:lnTo>
                <a:lnTo>
                  <a:pt x="480695" y="12699"/>
                </a:lnTo>
                <a:close/>
              </a:path>
              <a:path w="480695" h="1593850">
                <a:moveTo>
                  <a:pt x="12700" y="1587500"/>
                </a:moveTo>
                <a:lnTo>
                  <a:pt x="6350" y="1581150"/>
                </a:lnTo>
                <a:lnTo>
                  <a:pt x="12700" y="1581150"/>
                </a:lnTo>
                <a:lnTo>
                  <a:pt x="12700" y="1587500"/>
                </a:lnTo>
                <a:close/>
              </a:path>
              <a:path w="480695" h="1593850">
                <a:moveTo>
                  <a:pt x="467995" y="1587500"/>
                </a:moveTo>
                <a:lnTo>
                  <a:pt x="12700" y="1587500"/>
                </a:lnTo>
                <a:lnTo>
                  <a:pt x="12700" y="1581150"/>
                </a:lnTo>
                <a:lnTo>
                  <a:pt x="467995" y="1581150"/>
                </a:lnTo>
                <a:lnTo>
                  <a:pt x="467995" y="1587500"/>
                </a:lnTo>
                <a:close/>
              </a:path>
              <a:path w="480695" h="1593850">
                <a:moveTo>
                  <a:pt x="480695" y="1587500"/>
                </a:moveTo>
                <a:lnTo>
                  <a:pt x="467995" y="1587500"/>
                </a:lnTo>
                <a:lnTo>
                  <a:pt x="474345" y="1581150"/>
                </a:lnTo>
                <a:lnTo>
                  <a:pt x="480695" y="1581150"/>
                </a:lnTo>
                <a:lnTo>
                  <a:pt x="480695" y="15875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55459" y="3954818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729"/>
                </a:lnTo>
              </a:path>
            </a:pathLst>
          </a:custGeom>
          <a:ln w="57150">
            <a:solidFill>
              <a:srgbClr val="5382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31709" y="3855758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729"/>
                </a:lnTo>
              </a:path>
            </a:pathLst>
          </a:custGeom>
          <a:ln w="57150">
            <a:solidFill>
              <a:srgbClr val="5382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15579" y="3718598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729"/>
                </a:lnTo>
              </a:path>
            </a:pathLst>
          </a:custGeom>
          <a:ln w="57150">
            <a:solidFill>
              <a:srgbClr val="5382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599449" y="3589058"/>
            <a:ext cx="0" cy="125730"/>
          </a:xfrm>
          <a:custGeom>
            <a:avLst/>
            <a:gdLst/>
            <a:ahLst/>
            <a:cxnLst/>
            <a:rect l="l" t="t" r="r" b="b"/>
            <a:pathLst>
              <a:path w="0" h="125729">
                <a:moveTo>
                  <a:pt x="0" y="0"/>
                </a:moveTo>
                <a:lnTo>
                  <a:pt x="0" y="125729"/>
                </a:lnTo>
              </a:path>
            </a:pathLst>
          </a:custGeom>
          <a:ln w="57150">
            <a:solidFill>
              <a:srgbClr val="53823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14472" y="4479035"/>
            <a:ext cx="466344" cy="723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04488" y="4204715"/>
            <a:ext cx="457200" cy="1010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64052" y="4346447"/>
            <a:ext cx="466344" cy="8473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341876" y="4081271"/>
            <a:ext cx="466344" cy="11338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96028" y="3954779"/>
            <a:ext cx="478536" cy="12603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2460" y="3711600"/>
            <a:ext cx="2799715" cy="861060"/>
          </a:xfrm>
          <a:custGeom>
            <a:avLst/>
            <a:gdLst/>
            <a:ahLst/>
            <a:cxnLst/>
            <a:rect l="l" t="t" r="r" b="b"/>
            <a:pathLst>
              <a:path w="2799715" h="861060">
                <a:moveTo>
                  <a:pt x="8178" y="860526"/>
                </a:moveTo>
                <a:lnTo>
                  <a:pt x="0" y="833145"/>
                </a:lnTo>
                <a:lnTo>
                  <a:pt x="2791345" y="0"/>
                </a:lnTo>
                <a:lnTo>
                  <a:pt x="2799524" y="27381"/>
                </a:lnTo>
                <a:lnTo>
                  <a:pt x="8178" y="860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795955" y="3064090"/>
            <a:ext cx="153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Book Antiqua"/>
                <a:cs typeface="Book Antiqua"/>
              </a:rPr>
              <a:t>v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10535" y="5160555"/>
            <a:ext cx="3085465" cy="85725"/>
          </a:xfrm>
          <a:custGeom>
            <a:avLst/>
            <a:gdLst/>
            <a:ahLst/>
            <a:cxnLst/>
            <a:rect l="l" t="t" r="r" b="b"/>
            <a:pathLst>
              <a:path w="3085465" h="85725">
                <a:moveTo>
                  <a:pt x="2942590" y="85725"/>
                </a:moveTo>
                <a:lnTo>
                  <a:pt x="3014027" y="42862"/>
                </a:lnTo>
                <a:lnTo>
                  <a:pt x="2942590" y="0"/>
                </a:lnTo>
                <a:lnTo>
                  <a:pt x="3037840" y="28575"/>
                </a:lnTo>
                <a:lnTo>
                  <a:pt x="3031883" y="28575"/>
                </a:lnTo>
                <a:lnTo>
                  <a:pt x="3031883" y="57150"/>
                </a:lnTo>
                <a:lnTo>
                  <a:pt x="3037840" y="57150"/>
                </a:lnTo>
                <a:lnTo>
                  <a:pt x="2942590" y="85725"/>
                </a:lnTo>
                <a:close/>
              </a:path>
              <a:path w="3085465" h="85725">
                <a:moveTo>
                  <a:pt x="2990215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990215" y="28575"/>
                </a:lnTo>
                <a:lnTo>
                  <a:pt x="3014027" y="42862"/>
                </a:lnTo>
                <a:lnTo>
                  <a:pt x="2990215" y="57150"/>
                </a:lnTo>
                <a:close/>
              </a:path>
              <a:path w="3085465" h="85725">
                <a:moveTo>
                  <a:pt x="3037840" y="57150"/>
                </a:moveTo>
                <a:lnTo>
                  <a:pt x="3031883" y="57150"/>
                </a:lnTo>
                <a:lnTo>
                  <a:pt x="3031883" y="28575"/>
                </a:lnTo>
                <a:lnTo>
                  <a:pt x="3037840" y="28575"/>
                </a:lnTo>
                <a:lnTo>
                  <a:pt x="3085465" y="42862"/>
                </a:lnTo>
                <a:lnTo>
                  <a:pt x="3037840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983687" y="3177717"/>
            <a:ext cx="85725" cy="2016125"/>
          </a:xfrm>
          <a:custGeom>
            <a:avLst/>
            <a:gdLst/>
            <a:ahLst/>
            <a:cxnLst/>
            <a:rect l="l" t="t" r="r" b="b"/>
            <a:pathLst>
              <a:path w="85725" h="2016125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2016125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2016125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2016125">
                <a:moveTo>
                  <a:pt x="57150" y="2016010"/>
                </a:moveTo>
                <a:lnTo>
                  <a:pt x="28575" y="201601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2016010"/>
                </a:lnTo>
                <a:close/>
              </a:path>
              <a:path w="85725" h="2016125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824403" y="5154028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827318" y="5154028"/>
            <a:ext cx="965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752" y="1528038"/>
            <a:ext cx="572389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匀变速</a:t>
            </a:r>
            <a:r>
              <a:rPr dirty="0"/>
              <a:t>直线运动：位移和时间的关</a:t>
            </a:r>
            <a:r>
              <a:rPr dirty="0" spc="-10"/>
              <a:t>系</a:t>
            </a:r>
          </a:p>
        </p:txBody>
      </p:sp>
      <p:sp>
        <p:nvSpPr>
          <p:cNvPr id="3" name="object 3"/>
          <p:cNvSpPr/>
          <p:nvPr/>
        </p:nvSpPr>
        <p:spPr>
          <a:xfrm>
            <a:off x="3585971" y="2491739"/>
            <a:ext cx="3043428" cy="256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091266" y="3053829"/>
            <a:ext cx="1943100" cy="1623060"/>
          </a:xfrm>
          <a:custGeom>
            <a:avLst/>
            <a:gdLst/>
            <a:ahLst/>
            <a:cxnLst/>
            <a:rect l="l" t="t" r="r" b="b"/>
            <a:pathLst>
              <a:path w="1943100" h="1623060">
                <a:moveTo>
                  <a:pt x="1943100" y="1623060"/>
                </a:moveTo>
                <a:lnTo>
                  <a:pt x="0" y="1623060"/>
                </a:lnTo>
                <a:lnTo>
                  <a:pt x="0" y="1223010"/>
                </a:lnTo>
                <a:lnTo>
                  <a:pt x="1943100" y="0"/>
                </a:lnTo>
                <a:lnTo>
                  <a:pt x="1943100" y="162306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4916" y="3042323"/>
            <a:ext cx="1955800" cy="1641475"/>
          </a:xfrm>
          <a:custGeom>
            <a:avLst/>
            <a:gdLst/>
            <a:ahLst/>
            <a:cxnLst/>
            <a:rect l="l" t="t" r="r" b="b"/>
            <a:pathLst>
              <a:path w="1955800" h="1641475">
                <a:moveTo>
                  <a:pt x="1955800" y="1640916"/>
                </a:moveTo>
                <a:lnTo>
                  <a:pt x="0" y="1640916"/>
                </a:lnTo>
                <a:lnTo>
                  <a:pt x="0" y="1231011"/>
                </a:lnTo>
                <a:lnTo>
                  <a:pt x="1955800" y="0"/>
                </a:lnTo>
                <a:lnTo>
                  <a:pt x="1955800" y="11506"/>
                </a:lnTo>
                <a:lnTo>
                  <a:pt x="1943100" y="11506"/>
                </a:lnTo>
                <a:lnTo>
                  <a:pt x="1943100" y="23001"/>
                </a:lnTo>
                <a:lnTo>
                  <a:pt x="18263" y="1234516"/>
                </a:lnTo>
                <a:lnTo>
                  <a:pt x="12700" y="1234516"/>
                </a:lnTo>
                <a:lnTo>
                  <a:pt x="9728" y="1239888"/>
                </a:lnTo>
                <a:lnTo>
                  <a:pt x="12700" y="1239888"/>
                </a:lnTo>
                <a:lnTo>
                  <a:pt x="12700" y="1628216"/>
                </a:lnTo>
                <a:lnTo>
                  <a:pt x="6350" y="1628216"/>
                </a:lnTo>
                <a:lnTo>
                  <a:pt x="12700" y="1634566"/>
                </a:lnTo>
                <a:lnTo>
                  <a:pt x="1955800" y="1634566"/>
                </a:lnTo>
                <a:lnTo>
                  <a:pt x="1955800" y="1640916"/>
                </a:lnTo>
                <a:close/>
              </a:path>
              <a:path w="1955800" h="1641475">
                <a:moveTo>
                  <a:pt x="1943100" y="23001"/>
                </a:moveTo>
                <a:lnTo>
                  <a:pt x="1943100" y="11506"/>
                </a:lnTo>
                <a:lnTo>
                  <a:pt x="1952828" y="16878"/>
                </a:lnTo>
                <a:lnTo>
                  <a:pt x="1943100" y="23001"/>
                </a:lnTo>
                <a:close/>
              </a:path>
              <a:path w="1955800" h="1641475">
                <a:moveTo>
                  <a:pt x="1943100" y="1634566"/>
                </a:moveTo>
                <a:lnTo>
                  <a:pt x="1943100" y="23001"/>
                </a:lnTo>
                <a:lnTo>
                  <a:pt x="1952828" y="16878"/>
                </a:lnTo>
                <a:lnTo>
                  <a:pt x="1943100" y="11506"/>
                </a:lnTo>
                <a:lnTo>
                  <a:pt x="1955800" y="11506"/>
                </a:lnTo>
                <a:lnTo>
                  <a:pt x="1955800" y="1628216"/>
                </a:lnTo>
                <a:lnTo>
                  <a:pt x="1949450" y="1628216"/>
                </a:lnTo>
                <a:lnTo>
                  <a:pt x="1943100" y="1634566"/>
                </a:lnTo>
                <a:close/>
              </a:path>
              <a:path w="1955800" h="1641475">
                <a:moveTo>
                  <a:pt x="9728" y="1239888"/>
                </a:moveTo>
                <a:lnTo>
                  <a:pt x="12700" y="1234516"/>
                </a:lnTo>
                <a:lnTo>
                  <a:pt x="12700" y="1238017"/>
                </a:lnTo>
                <a:lnTo>
                  <a:pt x="9728" y="1239888"/>
                </a:lnTo>
                <a:close/>
              </a:path>
              <a:path w="1955800" h="1641475">
                <a:moveTo>
                  <a:pt x="12700" y="1238017"/>
                </a:moveTo>
                <a:lnTo>
                  <a:pt x="12700" y="1234516"/>
                </a:lnTo>
                <a:lnTo>
                  <a:pt x="18263" y="1234516"/>
                </a:lnTo>
                <a:lnTo>
                  <a:pt x="12700" y="1238017"/>
                </a:lnTo>
                <a:close/>
              </a:path>
              <a:path w="1955800" h="1641475">
                <a:moveTo>
                  <a:pt x="12700" y="1239888"/>
                </a:moveTo>
                <a:lnTo>
                  <a:pt x="9728" y="1239888"/>
                </a:lnTo>
                <a:lnTo>
                  <a:pt x="12700" y="1238017"/>
                </a:lnTo>
                <a:lnTo>
                  <a:pt x="12700" y="1239888"/>
                </a:lnTo>
                <a:close/>
              </a:path>
              <a:path w="1955800" h="1641475">
                <a:moveTo>
                  <a:pt x="12700" y="1634566"/>
                </a:moveTo>
                <a:lnTo>
                  <a:pt x="6350" y="1628216"/>
                </a:lnTo>
                <a:lnTo>
                  <a:pt x="12700" y="1628216"/>
                </a:lnTo>
                <a:lnTo>
                  <a:pt x="12700" y="1634566"/>
                </a:lnTo>
                <a:close/>
              </a:path>
              <a:path w="1955800" h="1641475">
                <a:moveTo>
                  <a:pt x="1943100" y="1634566"/>
                </a:moveTo>
                <a:lnTo>
                  <a:pt x="12700" y="1634566"/>
                </a:lnTo>
                <a:lnTo>
                  <a:pt x="12700" y="1628216"/>
                </a:lnTo>
                <a:lnTo>
                  <a:pt x="1943100" y="1628216"/>
                </a:lnTo>
                <a:lnTo>
                  <a:pt x="1943100" y="1634566"/>
                </a:lnTo>
                <a:close/>
              </a:path>
              <a:path w="1955800" h="1641475">
                <a:moveTo>
                  <a:pt x="1955800" y="1634566"/>
                </a:moveTo>
                <a:lnTo>
                  <a:pt x="1943100" y="1634566"/>
                </a:lnTo>
                <a:lnTo>
                  <a:pt x="1949450" y="1628216"/>
                </a:lnTo>
                <a:lnTo>
                  <a:pt x="1955800" y="1628216"/>
                </a:lnTo>
                <a:lnTo>
                  <a:pt x="1955800" y="1634566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992090" y="3365982"/>
            <a:ext cx="3274695" cy="99377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50"/>
              </a:spcBef>
            </a:pPr>
            <a:r>
              <a:rPr dirty="0" sz="2800" b="1">
                <a:latin typeface="华文楷体"/>
                <a:cs typeface="华文楷体"/>
              </a:rPr>
              <a:t>类</a:t>
            </a:r>
            <a:r>
              <a:rPr dirty="0" sz="2800" spc="-10" b="1">
                <a:latin typeface="华文楷体"/>
                <a:cs typeface="华文楷体"/>
              </a:rPr>
              <a:t>比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2800" b="1">
                <a:latin typeface="华文楷体"/>
                <a:cs typeface="华文楷体"/>
              </a:rPr>
              <a:t>位</a:t>
            </a:r>
            <a:r>
              <a:rPr dirty="0" sz="2800" spc="-10" b="1">
                <a:latin typeface="华文楷体"/>
                <a:cs typeface="华文楷体"/>
              </a:rPr>
              <a:t>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2660" y="1501139"/>
            <a:ext cx="4680203" cy="192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32660" y="3706367"/>
            <a:ext cx="4680203" cy="19278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753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微元求和——将</a:t>
            </a:r>
            <a:r>
              <a:rPr dirty="0" spc="-10"/>
              <a:t>复 </a:t>
            </a:r>
            <a:r>
              <a:rPr dirty="0"/>
              <a:t>杂的过程分割成</a:t>
            </a:r>
            <a:r>
              <a:rPr dirty="0" spc="-10"/>
              <a:t>很 </a:t>
            </a:r>
            <a:r>
              <a:rPr dirty="0"/>
              <a:t>多更简单的小过程</a:t>
            </a:r>
            <a:r>
              <a:rPr dirty="0" spc="-5"/>
              <a:t>， </a:t>
            </a:r>
            <a:r>
              <a:rPr dirty="0"/>
              <a:t>再求和</a:t>
            </a:r>
            <a:r>
              <a:rPr dirty="0" spc="-10"/>
              <a:t>；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51559" y="3637737"/>
            <a:ext cx="2926080" cy="86741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 marR="5080">
              <a:lnSpc>
                <a:spcPts val="3279"/>
              </a:lnSpc>
              <a:spcBef>
                <a:spcPts val="270"/>
              </a:spcBef>
            </a:pPr>
            <a:r>
              <a:rPr dirty="0" sz="2800" spc="-5" b="1" i="1">
                <a:latin typeface="Book Antiqua"/>
                <a:cs typeface="Book Antiqua"/>
              </a:rPr>
              <a:t>v</a:t>
            </a:r>
            <a:r>
              <a:rPr dirty="0" sz="2800" b="1">
                <a:latin typeface="华文楷体"/>
                <a:cs typeface="华文楷体"/>
              </a:rPr>
              <a:t>-</a:t>
            </a:r>
            <a:r>
              <a:rPr dirty="0" sz="2800" spc="-5" b="1" i="1">
                <a:latin typeface="Times New Roman"/>
                <a:cs typeface="Times New Roman"/>
              </a:rPr>
              <a:t>t</a:t>
            </a:r>
            <a:r>
              <a:rPr dirty="0" sz="2800" b="1">
                <a:latin typeface="华文楷体"/>
                <a:cs typeface="华文楷体"/>
              </a:rPr>
              <a:t>图像着色部分</a:t>
            </a:r>
            <a:r>
              <a:rPr dirty="0" sz="2800" spc="-5" b="1">
                <a:latin typeface="华文楷体"/>
                <a:cs typeface="华文楷体"/>
              </a:rPr>
              <a:t>面 </a:t>
            </a:r>
            <a:r>
              <a:rPr dirty="0" sz="2800" b="1">
                <a:latin typeface="华文楷体"/>
                <a:cs typeface="华文楷体"/>
              </a:rPr>
              <a:t>积——位</a:t>
            </a:r>
            <a:r>
              <a:rPr dirty="0" sz="2800" spc="-10" b="1">
                <a:latin typeface="华文楷体"/>
                <a:cs typeface="华文楷体"/>
              </a:rPr>
              <a:t>移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57069" y="3753446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 h="0">
                <a:moveTo>
                  <a:pt x="0" y="0"/>
                </a:moveTo>
                <a:lnTo>
                  <a:pt x="243865" y="0"/>
                </a:lnTo>
              </a:path>
            </a:pathLst>
          </a:custGeom>
          <a:ln w="20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14993" y="3423602"/>
            <a:ext cx="14414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4759" y="3713822"/>
            <a:ext cx="144145" cy="3098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850" spc="5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63622" y="3086953"/>
            <a:ext cx="236854" cy="118681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3200" spc="1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730"/>
              </a:spcBef>
            </a:pPr>
            <a:r>
              <a:rPr dirty="0" sz="3200" spc="1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54236" y="3434981"/>
            <a:ext cx="344170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latin typeface="Times New Roman"/>
                <a:cs typeface="Times New Roman"/>
              </a:rPr>
              <a:t>at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9750" y="3434981"/>
            <a:ext cx="1395095" cy="517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200" spc="10" i="1">
                <a:latin typeface="Times New Roman"/>
                <a:cs typeface="Times New Roman"/>
              </a:rPr>
              <a:t>x </a:t>
            </a:r>
            <a:r>
              <a:rPr dirty="0" sz="3200" spc="10">
                <a:latin typeface="Symbol"/>
                <a:cs typeface="Symbol"/>
              </a:rPr>
              <a:t>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10" i="1">
                <a:latin typeface="Book Antiqua"/>
                <a:cs typeface="Book Antiqua"/>
              </a:rPr>
              <a:t>v </a:t>
            </a:r>
            <a:r>
              <a:rPr dirty="0" sz="3200" spc="5" i="1">
                <a:latin typeface="Times New Roman"/>
                <a:cs typeface="Times New Roman"/>
              </a:rPr>
              <a:t>t</a:t>
            </a:r>
            <a:r>
              <a:rPr dirty="0" sz="3200" spc="-25" i="1">
                <a:latin typeface="Times New Roman"/>
                <a:cs typeface="Times New Roman"/>
              </a:rPr>
              <a:t> </a:t>
            </a:r>
            <a:r>
              <a:rPr dirty="0" sz="3200" spc="10">
                <a:latin typeface="Symbol"/>
                <a:cs typeface="Symbol"/>
              </a:rPr>
              <a:t></a:t>
            </a:r>
            <a:endParaRPr sz="32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10146" y="2596591"/>
            <a:ext cx="28740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位移与时间的关</a:t>
            </a:r>
            <a:r>
              <a:rPr dirty="0" sz="2800" spc="-10" b="1">
                <a:latin typeface="华文楷体"/>
                <a:cs typeface="华文楷体"/>
              </a:rPr>
              <a:t>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910255" y="1856765"/>
            <a:ext cx="2517775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匀变速直线运</a:t>
            </a:r>
            <a:r>
              <a:rPr dirty="0" spc="-10"/>
              <a:t>动</a:t>
            </a:r>
          </a:p>
        </p:txBody>
      </p:sp>
      <p:sp>
        <p:nvSpPr>
          <p:cNvPr id="10" name="object 10"/>
          <p:cNvSpPr/>
          <p:nvPr/>
        </p:nvSpPr>
        <p:spPr>
          <a:xfrm>
            <a:off x="2883407" y="2452116"/>
            <a:ext cx="3043427" cy="2567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88410" y="3013481"/>
            <a:ext cx="1943100" cy="1623060"/>
          </a:xfrm>
          <a:custGeom>
            <a:avLst/>
            <a:gdLst/>
            <a:ahLst/>
            <a:cxnLst/>
            <a:rect l="l" t="t" r="r" b="b"/>
            <a:pathLst>
              <a:path w="1943100" h="1623060">
                <a:moveTo>
                  <a:pt x="1943100" y="1623059"/>
                </a:moveTo>
                <a:lnTo>
                  <a:pt x="0" y="1623059"/>
                </a:lnTo>
                <a:lnTo>
                  <a:pt x="0" y="1223009"/>
                </a:lnTo>
                <a:lnTo>
                  <a:pt x="1943100" y="0"/>
                </a:lnTo>
                <a:lnTo>
                  <a:pt x="1943100" y="1623059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82060" y="3001987"/>
            <a:ext cx="1955800" cy="1641475"/>
          </a:xfrm>
          <a:custGeom>
            <a:avLst/>
            <a:gdLst/>
            <a:ahLst/>
            <a:cxnLst/>
            <a:rect l="l" t="t" r="r" b="b"/>
            <a:pathLst>
              <a:path w="1955800" h="1641475">
                <a:moveTo>
                  <a:pt x="1955800" y="1640903"/>
                </a:moveTo>
                <a:lnTo>
                  <a:pt x="0" y="1640903"/>
                </a:lnTo>
                <a:lnTo>
                  <a:pt x="0" y="1230998"/>
                </a:lnTo>
                <a:lnTo>
                  <a:pt x="1955800" y="0"/>
                </a:lnTo>
                <a:lnTo>
                  <a:pt x="1955800" y="11493"/>
                </a:lnTo>
                <a:lnTo>
                  <a:pt x="1943100" y="11493"/>
                </a:lnTo>
                <a:lnTo>
                  <a:pt x="1943100" y="23009"/>
                </a:lnTo>
                <a:lnTo>
                  <a:pt x="18296" y="1234503"/>
                </a:lnTo>
                <a:lnTo>
                  <a:pt x="12700" y="1234503"/>
                </a:lnTo>
                <a:lnTo>
                  <a:pt x="9740" y="1239888"/>
                </a:lnTo>
                <a:lnTo>
                  <a:pt x="12700" y="1239888"/>
                </a:lnTo>
                <a:lnTo>
                  <a:pt x="12700" y="1628203"/>
                </a:lnTo>
                <a:lnTo>
                  <a:pt x="6350" y="1628203"/>
                </a:lnTo>
                <a:lnTo>
                  <a:pt x="12700" y="1634553"/>
                </a:lnTo>
                <a:lnTo>
                  <a:pt x="1955800" y="1634553"/>
                </a:lnTo>
                <a:lnTo>
                  <a:pt x="1955800" y="1640903"/>
                </a:lnTo>
                <a:close/>
              </a:path>
              <a:path w="1955800" h="1641475">
                <a:moveTo>
                  <a:pt x="1943100" y="23009"/>
                </a:moveTo>
                <a:lnTo>
                  <a:pt x="1943100" y="11493"/>
                </a:lnTo>
                <a:lnTo>
                  <a:pt x="1952840" y="16878"/>
                </a:lnTo>
                <a:lnTo>
                  <a:pt x="1943100" y="23009"/>
                </a:lnTo>
                <a:close/>
              </a:path>
              <a:path w="1955800" h="1641475">
                <a:moveTo>
                  <a:pt x="1943100" y="1634553"/>
                </a:moveTo>
                <a:lnTo>
                  <a:pt x="1943100" y="23009"/>
                </a:lnTo>
                <a:lnTo>
                  <a:pt x="1952840" y="16878"/>
                </a:lnTo>
                <a:lnTo>
                  <a:pt x="1943100" y="11493"/>
                </a:lnTo>
                <a:lnTo>
                  <a:pt x="1955800" y="11493"/>
                </a:lnTo>
                <a:lnTo>
                  <a:pt x="1955800" y="1628203"/>
                </a:lnTo>
                <a:lnTo>
                  <a:pt x="1949450" y="1628203"/>
                </a:lnTo>
                <a:lnTo>
                  <a:pt x="1943100" y="1634553"/>
                </a:lnTo>
                <a:close/>
              </a:path>
              <a:path w="1955800" h="1641475">
                <a:moveTo>
                  <a:pt x="9740" y="1239888"/>
                </a:moveTo>
                <a:lnTo>
                  <a:pt x="12700" y="1234503"/>
                </a:lnTo>
                <a:lnTo>
                  <a:pt x="12700" y="1238025"/>
                </a:lnTo>
                <a:lnTo>
                  <a:pt x="9740" y="1239888"/>
                </a:lnTo>
                <a:close/>
              </a:path>
              <a:path w="1955800" h="1641475">
                <a:moveTo>
                  <a:pt x="12700" y="1238025"/>
                </a:moveTo>
                <a:lnTo>
                  <a:pt x="12700" y="1234503"/>
                </a:lnTo>
                <a:lnTo>
                  <a:pt x="18296" y="1234503"/>
                </a:lnTo>
                <a:lnTo>
                  <a:pt x="12700" y="1238025"/>
                </a:lnTo>
                <a:close/>
              </a:path>
              <a:path w="1955800" h="1641475">
                <a:moveTo>
                  <a:pt x="12700" y="1239888"/>
                </a:moveTo>
                <a:lnTo>
                  <a:pt x="9740" y="1239888"/>
                </a:lnTo>
                <a:lnTo>
                  <a:pt x="12700" y="1238025"/>
                </a:lnTo>
                <a:lnTo>
                  <a:pt x="12700" y="1239888"/>
                </a:lnTo>
                <a:close/>
              </a:path>
              <a:path w="1955800" h="1641475">
                <a:moveTo>
                  <a:pt x="12700" y="1634553"/>
                </a:moveTo>
                <a:lnTo>
                  <a:pt x="6350" y="1628203"/>
                </a:lnTo>
                <a:lnTo>
                  <a:pt x="12700" y="1628203"/>
                </a:lnTo>
                <a:lnTo>
                  <a:pt x="12700" y="1634553"/>
                </a:lnTo>
                <a:close/>
              </a:path>
              <a:path w="1955800" h="1641475">
                <a:moveTo>
                  <a:pt x="1943100" y="1634553"/>
                </a:moveTo>
                <a:lnTo>
                  <a:pt x="12700" y="1634553"/>
                </a:lnTo>
                <a:lnTo>
                  <a:pt x="12700" y="1628203"/>
                </a:lnTo>
                <a:lnTo>
                  <a:pt x="1943100" y="1628203"/>
                </a:lnTo>
                <a:lnTo>
                  <a:pt x="1943100" y="1634553"/>
                </a:lnTo>
                <a:close/>
              </a:path>
              <a:path w="1955800" h="1641475">
                <a:moveTo>
                  <a:pt x="1955800" y="1634553"/>
                </a:moveTo>
                <a:lnTo>
                  <a:pt x="1943100" y="1634553"/>
                </a:lnTo>
                <a:lnTo>
                  <a:pt x="1949450" y="1628203"/>
                </a:lnTo>
                <a:lnTo>
                  <a:pt x="1955800" y="1628203"/>
                </a:lnTo>
                <a:lnTo>
                  <a:pt x="1955800" y="1634553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0660" y="876300"/>
            <a:ext cx="9278112" cy="55427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470660" y="876300"/>
            <a:ext cx="4770120" cy="2717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661659" y="3681984"/>
            <a:ext cx="5061203" cy="27569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6756" y="1316520"/>
            <a:ext cx="10441940" cy="4023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b="1">
                <a:latin typeface="华文楷体"/>
                <a:cs typeface="华文楷体"/>
              </a:rPr>
              <a:t>航空母舰的舰载机既要在航母上起飞，也要在航母上降落</a:t>
            </a:r>
            <a:r>
              <a:rPr dirty="0" sz="2800" spc="-10" b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50">
              <a:latin typeface="Times New Roman"/>
              <a:cs typeface="Times New Roman"/>
            </a:endParaRPr>
          </a:p>
          <a:p>
            <a:pPr marL="12700" marR="5080">
              <a:lnSpc>
                <a:spcPct val="79900"/>
              </a:lnSpc>
              <a:buSzPct val="96428"/>
              <a:buAutoNum type="arabicPlain"/>
              <a:tabLst>
                <a:tab pos="902969" algn="l"/>
              </a:tabLst>
            </a:pPr>
            <a:r>
              <a:rPr dirty="0" sz="2800" b="1">
                <a:latin typeface="华文楷体"/>
                <a:cs typeface="华文楷体"/>
              </a:rPr>
              <a:t>某舰载机起飞时，采用弹射装置使飞机获得</a:t>
            </a:r>
            <a:r>
              <a:rPr dirty="0" sz="2800" spc="-5" b="1">
                <a:latin typeface="Times New Roman"/>
                <a:cs typeface="Times New Roman"/>
              </a:rPr>
              <a:t>10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m/s</a:t>
            </a:r>
            <a:r>
              <a:rPr dirty="0" sz="2800" b="1">
                <a:latin typeface="华文楷体"/>
                <a:cs typeface="华文楷体"/>
              </a:rPr>
              <a:t>的速度后</a:t>
            </a:r>
            <a:r>
              <a:rPr dirty="0" sz="2800" spc="-10" b="1">
                <a:latin typeface="华文楷体"/>
                <a:cs typeface="华文楷体"/>
              </a:rPr>
              <a:t>，  </a:t>
            </a:r>
            <a:r>
              <a:rPr dirty="0" sz="2800" b="1">
                <a:latin typeface="华文楷体"/>
                <a:cs typeface="华文楷体"/>
              </a:rPr>
              <a:t>由机上发动机使飞机获得</a:t>
            </a:r>
            <a:r>
              <a:rPr dirty="0" sz="2800" spc="-5" b="1">
                <a:latin typeface="Times New Roman"/>
                <a:cs typeface="Times New Roman"/>
              </a:rPr>
              <a:t>25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m/s</a:t>
            </a:r>
            <a:r>
              <a:rPr dirty="0" baseline="21604" sz="2700" b="1">
                <a:latin typeface="Times New Roman"/>
                <a:cs typeface="Times New Roman"/>
              </a:rPr>
              <a:t>2</a:t>
            </a:r>
            <a:r>
              <a:rPr dirty="0" baseline="21604" sz="2700" spc="359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的加速度在航母跑道上匀加速</a:t>
            </a:r>
            <a:r>
              <a:rPr dirty="0" sz="2800" spc="-10" b="1">
                <a:latin typeface="华文楷体"/>
                <a:cs typeface="华文楷体"/>
              </a:rPr>
              <a:t>前 </a:t>
            </a:r>
            <a:r>
              <a:rPr dirty="0" sz="2800" b="1">
                <a:latin typeface="华文楷体"/>
                <a:cs typeface="华文楷体"/>
              </a:rPr>
              <a:t>进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b="1">
                <a:latin typeface="Times New Roman"/>
                <a:cs typeface="Times New Roman"/>
              </a:rPr>
              <a:t>2.4 s</a:t>
            </a:r>
            <a:r>
              <a:rPr dirty="0" sz="2800" b="1">
                <a:latin typeface="华文楷体"/>
                <a:cs typeface="华文楷体"/>
              </a:rPr>
              <a:t>后离舰升空。飞机匀加速滑行的距离是多少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"/>
              <a:buAutoNum type="arabicPlain"/>
            </a:pPr>
            <a:endParaRPr sz="4050">
              <a:latin typeface="Times New Roman"/>
              <a:cs typeface="Times New Roman"/>
            </a:endParaRPr>
          </a:p>
          <a:p>
            <a:pPr marL="12700" marR="359410">
              <a:lnSpc>
                <a:spcPct val="79500"/>
              </a:lnSpc>
              <a:spcBef>
                <a:spcPts val="5"/>
              </a:spcBef>
              <a:buSzPct val="96428"/>
              <a:buAutoNum type="arabicPlain"/>
              <a:tabLst>
                <a:tab pos="902969" algn="l"/>
              </a:tabLst>
            </a:pPr>
            <a:r>
              <a:rPr dirty="0" sz="2800" b="1">
                <a:latin typeface="华文楷体"/>
                <a:cs typeface="华文楷体"/>
              </a:rPr>
              <a:t>飞机在航母上降落时，需用阻拦索使飞机迅速停下来。</a:t>
            </a:r>
            <a:r>
              <a:rPr dirty="0" sz="2800" spc="-10" b="1">
                <a:latin typeface="华文楷体"/>
                <a:cs typeface="华文楷体"/>
              </a:rPr>
              <a:t>若 </a:t>
            </a:r>
            <a:r>
              <a:rPr dirty="0" sz="2800" b="1">
                <a:latin typeface="华文楷体"/>
                <a:cs typeface="华文楷体"/>
              </a:rPr>
              <a:t>某次飞机着舰时</a:t>
            </a:r>
            <a:r>
              <a:rPr dirty="0" sz="2800" spc="-10" b="1">
                <a:latin typeface="华文楷体"/>
                <a:cs typeface="华文楷体"/>
              </a:rPr>
              <a:t>的</a:t>
            </a:r>
            <a:r>
              <a:rPr dirty="0" sz="2800" b="1">
                <a:latin typeface="华文楷体"/>
                <a:cs typeface="华文楷体"/>
              </a:rPr>
              <a:t> 速度为</a:t>
            </a:r>
            <a:r>
              <a:rPr dirty="0" sz="2800" spc="-5" b="1">
                <a:latin typeface="Times New Roman"/>
                <a:cs typeface="Times New Roman"/>
              </a:rPr>
              <a:t>80 m/s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b="1">
                <a:latin typeface="华文楷体"/>
                <a:cs typeface="华文楷体"/>
              </a:rPr>
              <a:t>飞机钩住阻拦索后经过</a:t>
            </a:r>
            <a:r>
              <a:rPr dirty="0" sz="2800" spc="-5" b="1">
                <a:latin typeface="Times New Roman"/>
                <a:cs typeface="Times New Roman"/>
              </a:rPr>
              <a:t>2.5 s </a:t>
            </a:r>
            <a:r>
              <a:rPr dirty="0" sz="2800" spc="-10" b="1">
                <a:latin typeface="华文楷体"/>
                <a:cs typeface="华文楷体"/>
              </a:rPr>
              <a:t>停 </a:t>
            </a:r>
            <a:r>
              <a:rPr dirty="0" sz="2800" b="1">
                <a:latin typeface="华文楷体"/>
                <a:cs typeface="华文楷体"/>
              </a:rPr>
              <a:t>下来。将这段运动视为匀减速直线</a:t>
            </a:r>
            <a:r>
              <a:rPr dirty="0" sz="2800" spc="-10" b="1">
                <a:latin typeface="华文楷体"/>
                <a:cs typeface="华文楷体"/>
              </a:rPr>
              <a:t>运</a:t>
            </a:r>
            <a:r>
              <a:rPr dirty="0" sz="2800" spc="-35" b="1">
                <a:latin typeface="华文楷体"/>
                <a:cs typeface="华文楷体"/>
              </a:rPr>
              <a:t> </a:t>
            </a:r>
            <a:r>
              <a:rPr dirty="0" sz="2800" b="1">
                <a:latin typeface="华文楷体"/>
                <a:cs typeface="华文楷体"/>
              </a:rPr>
              <a:t>动，此过程中飞机加速度</a:t>
            </a:r>
            <a:r>
              <a:rPr dirty="0" sz="2800" spc="-10" b="1">
                <a:latin typeface="华文楷体"/>
                <a:cs typeface="华文楷体"/>
              </a:rPr>
              <a:t>的 </a:t>
            </a:r>
            <a:r>
              <a:rPr dirty="0" sz="2800" b="1">
                <a:latin typeface="华文楷体"/>
                <a:cs typeface="华文楷体"/>
              </a:rPr>
              <a:t>大小及滑行的距离各是多少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271" y="1612074"/>
            <a:ext cx="6970395" cy="1218565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75"/>
              </a:spcBef>
            </a:pPr>
            <a:r>
              <a:rPr dirty="0"/>
              <a:t>（</a:t>
            </a:r>
            <a:r>
              <a:rPr dirty="0" spc="-5">
                <a:latin typeface="Times New Roman"/>
                <a:cs typeface="Times New Roman"/>
              </a:rPr>
              <a:t>1</a:t>
            </a:r>
            <a:r>
              <a:rPr dirty="0"/>
              <a:t>）某舰载机起飞时，采用弹射装置使飞</a:t>
            </a:r>
            <a:r>
              <a:rPr dirty="0" spc="-5"/>
              <a:t>机 </a:t>
            </a:r>
            <a:r>
              <a:rPr dirty="0"/>
              <a:t>获得</a:t>
            </a:r>
            <a:r>
              <a:rPr dirty="0" spc="-5">
                <a:latin typeface="Times New Roman"/>
                <a:cs typeface="Times New Roman"/>
              </a:rPr>
              <a:t>10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m/s</a:t>
            </a:r>
            <a:r>
              <a:rPr dirty="0"/>
              <a:t>的速度后，由机上发动机使飞</a:t>
            </a:r>
            <a:r>
              <a:rPr dirty="0" spc="-10"/>
              <a:t>机 </a:t>
            </a:r>
            <a:r>
              <a:rPr dirty="0"/>
              <a:t>获得</a:t>
            </a:r>
            <a:r>
              <a:rPr dirty="0" spc="-5">
                <a:latin typeface="Times New Roman"/>
                <a:cs typeface="Times New Roman"/>
              </a:rPr>
              <a:t>25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m/s</a:t>
            </a:r>
            <a:r>
              <a:rPr dirty="0" baseline="21604" sz="2700">
                <a:latin typeface="Times New Roman"/>
                <a:cs typeface="Times New Roman"/>
              </a:rPr>
              <a:t>2</a:t>
            </a:r>
            <a:r>
              <a:rPr dirty="0" baseline="21604" sz="2700" spc="337">
                <a:latin typeface="Times New Roman"/>
                <a:cs typeface="Times New Roman"/>
              </a:rPr>
              <a:t> </a:t>
            </a:r>
            <a:r>
              <a:rPr dirty="0" sz="2800"/>
              <a:t>的加速度在航母跑道上匀加速</a:t>
            </a:r>
            <a:r>
              <a:rPr dirty="0" sz="2800" spc="-10"/>
              <a:t>前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53271" y="2762694"/>
            <a:ext cx="675195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进</a:t>
            </a:r>
            <a:r>
              <a:rPr dirty="0" sz="2800" spc="-5" b="1">
                <a:latin typeface="华文楷体"/>
                <a:cs typeface="华文楷体"/>
              </a:rPr>
              <a:t>，</a:t>
            </a:r>
            <a:r>
              <a:rPr dirty="0" sz="2800" spc="-5" b="1">
                <a:latin typeface="Times New Roman"/>
                <a:cs typeface="Times New Roman"/>
              </a:rPr>
              <a:t>2.4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s</a:t>
            </a:r>
            <a:r>
              <a:rPr dirty="0" sz="2800" b="1">
                <a:latin typeface="华文楷体"/>
                <a:cs typeface="华文楷体"/>
              </a:rPr>
              <a:t>后离舰升空。飞机匀加速滑行的</a:t>
            </a:r>
            <a:r>
              <a:rPr dirty="0" sz="2800" spc="-10" b="1">
                <a:latin typeface="华文楷体"/>
                <a:cs typeface="华文楷体"/>
              </a:rPr>
              <a:t>距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271" y="3146234"/>
            <a:ext cx="180530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华文楷体"/>
                <a:cs typeface="华文楷体"/>
              </a:rPr>
              <a:t>离是多少</a:t>
            </a:r>
            <a:r>
              <a:rPr dirty="0" sz="2800" spc="-10" b="1"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32429" y="4462081"/>
            <a:ext cx="4034154" cy="0"/>
          </a:xfrm>
          <a:custGeom>
            <a:avLst/>
            <a:gdLst/>
            <a:ahLst/>
            <a:cxnLst/>
            <a:rect l="l" t="t" r="r" b="b"/>
            <a:pathLst>
              <a:path w="4034154" h="0">
                <a:moveTo>
                  <a:pt x="0" y="0"/>
                </a:moveTo>
                <a:lnTo>
                  <a:pt x="4034116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32429" y="4300715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57579" y="4305198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940519" y="4445203"/>
            <a:ext cx="3048000" cy="86931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 10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440"/>
              </a:spcBef>
            </a:pPr>
            <a:r>
              <a:rPr dirty="0" sz="2400" b="1">
                <a:latin typeface="宋体"/>
                <a:cs typeface="宋体"/>
              </a:rPr>
              <a:t>图</a:t>
            </a:r>
            <a:r>
              <a:rPr dirty="0" sz="2400" spc="-10" b="1">
                <a:latin typeface="宋体"/>
                <a:cs typeface="宋体"/>
              </a:rPr>
              <a:t>景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9040" y="3966438"/>
            <a:ext cx="3982085" cy="127000"/>
          </a:xfrm>
          <a:custGeom>
            <a:avLst/>
            <a:gdLst/>
            <a:ahLst/>
            <a:cxnLst/>
            <a:rect l="l" t="t" r="r" b="b"/>
            <a:pathLst>
              <a:path w="3982084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982084" h="127000">
                <a:moveTo>
                  <a:pt x="3905846" y="127000"/>
                </a:moveTo>
                <a:lnTo>
                  <a:pt x="3943946" y="63500"/>
                </a:lnTo>
                <a:lnTo>
                  <a:pt x="3905846" y="0"/>
                </a:lnTo>
                <a:lnTo>
                  <a:pt x="3970616" y="53975"/>
                </a:lnTo>
                <a:lnTo>
                  <a:pt x="3953471" y="53975"/>
                </a:lnTo>
                <a:lnTo>
                  <a:pt x="3953471" y="73025"/>
                </a:lnTo>
                <a:lnTo>
                  <a:pt x="3970616" y="73025"/>
                </a:lnTo>
                <a:lnTo>
                  <a:pt x="3905846" y="127000"/>
                </a:lnTo>
                <a:close/>
              </a:path>
              <a:path w="3982084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982084" h="127000">
                <a:moveTo>
                  <a:pt x="3938231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938231" y="53975"/>
                </a:lnTo>
                <a:lnTo>
                  <a:pt x="3943946" y="63500"/>
                </a:lnTo>
                <a:lnTo>
                  <a:pt x="3938231" y="73025"/>
                </a:lnTo>
                <a:close/>
              </a:path>
              <a:path w="3982084" h="127000">
                <a:moveTo>
                  <a:pt x="3970616" y="73025"/>
                </a:moveTo>
                <a:lnTo>
                  <a:pt x="3953471" y="73025"/>
                </a:lnTo>
                <a:lnTo>
                  <a:pt x="3953471" y="53975"/>
                </a:lnTo>
                <a:lnTo>
                  <a:pt x="3970616" y="53975"/>
                </a:lnTo>
                <a:lnTo>
                  <a:pt x="3982046" y="63500"/>
                </a:lnTo>
                <a:lnTo>
                  <a:pt x="3970616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42225" y="3927017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32429" y="3904602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045964" y="3906011"/>
            <a:ext cx="1026160" cy="347980"/>
          </a:xfrm>
          <a:custGeom>
            <a:avLst/>
            <a:gdLst/>
            <a:ahLst/>
            <a:cxnLst/>
            <a:rect l="l" t="t" r="r" b="b"/>
            <a:pathLst>
              <a:path w="1026160" h="347979">
                <a:moveTo>
                  <a:pt x="0" y="347472"/>
                </a:moveTo>
                <a:lnTo>
                  <a:pt x="1025651" y="347472"/>
                </a:lnTo>
                <a:lnTo>
                  <a:pt x="1025651" y="0"/>
                </a:lnTo>
                <a:lnTo>
                  <a:pt x="0" y="0"/>
                </a:lnTo>
                <a:lnTo>
                  <a:pt x="0" y="34747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45964" y="3806393"/>
            <a:ext cx="1026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=2.4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08803" y="3444240"/>
            <a:ext cx="1744980" cy="46228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730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=25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731252" y="4244340"/>
            <a:ext cx="850392" cy="1188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70474" y="3337610"/>
            <a:ext cx="1071177" cy="90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329676" y="3521621"/>
            <a:ext cx="583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solidFill>
                  <a:srgbClr val="FFFF00"/>
                </a:solidFill>
                <a:latin typeface="Times New Roman"/>
                <a:cs typeface="Times New Roman"/>
              </a:rPr>
              <a:t>x</a:t>
            </a:r>
            <a:r>
              <a:rPr dirty="0" sz="2800" spc="-5" b="1">
                <a:solidFill>
                  <a:srgbClr val="FFFF00"/>
                </a:solidFill>
                <a:latin typeface="Times New Roman"/>
                <a:cs typeface="Times New Roman"/>
              </a:rPr>
              <a:t>=?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80278" y="4296740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1015" y="0"/>
                </a:lnTo>
              </a:path>
            </a:pathLst>
          </a:custGeom>
          <a:ln w="167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120371" y="4023347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40363" y="4262386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88749" y="4297730"/>
            <a:ext cx="19367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8571" y="4033101"/>
            <a:ext cx="173672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1770" algn="l"/>
              </a:tabLst>
            </a:pPr>
            <a:r>
              <a:rPr dirty="0" sz="2650" i="1">
                <a:latin typeface="Times New Roman"/>
                <a:cs typeface="Times New Roman"/>
              </a:rPr>
              <a:t>x</a:t>
            </a:r>
            <a:r>
              <a:rPr dirty="0" sz="2650" spc="-10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5">
                <a:latin typeface="Times New Roman"/>
                <a:cs typeface="Times New Roman"/>
              </a:rPr>
              <a:t> </a:t>
            </a:r>
            <a:r>
              <a:rPr dirty="0" sz="2650" i="1">
                <a:latin typeface="Book Antiqua"/>
                <a:cs typeface="Book Antiqua"/>
              </a:rPr>
              <a:t>v</a:t>
            </a:r>
            <a:r>
              <a:rPr dirty="0" sz="2650" spc="125" i="1">
                <a:latin typeface="Book Antiqua"/>
                <a:cs typeface="Book Antiqua"/>
              </a:rPr>
              <a:t> </a:t>
            </a:r>
            <a:r>
              <a:rPr dirty="0" sz="2650" i="1">
                <a:latin typeface="Times New Roman"/>
                <a:cs typeface="Times New Roman"/>
              </a:rPr>
              <a:t>t</a:t>
            </a:r>
            <a:r>
              <a:rPr dirty="0" sz="2650" spc="-65" i="1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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sz="2650" i="1">
                <a:latin typeface="Times New Roman"/>
                <a:cs typeface="Times New Roman"/>
              </a:rPr>
              <a:t>at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95515" y="5093576"/>
            <a:ext cx="201295" cy="0"/>
          </a:xfrm>
          <a:custGeom>
            <a:avLst/>
            <a:gdLst/>
            <a:ahLst/>
            <a:cxnLst/>
            <a:rect l="l" t="t" r="r" b="b"/>
            <a:pathLst>
              <a:path w="201295" h="0">
                <a:moveTo>
                  <a:pt x="0" y="0"/>
                </a:moveTo>
                <a:lnTo>
                  <a:pt x="200964" y="0"/>
                </a:lnTo>
              </a:path>
            </a:pathLst>
          </a:custGeom>
          <a:ln w="167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4266" y="2509177"/>
            <a:ext cx="4034154" cy="0"/>
          </a:xfrm>
          <a:custGeom>
            <a:avLst/>
            <a:gdLst/>
            <a:ahLst/>
            <a:cxnLst/>
            <a:rect l="l" t="t" r="r" b="b"/>
            <a:pathLst>
              <a:path w="4034154" h="0">
                <a:moveTo>
                  <a:pt x="0" y="0"/>
                </a:moveTo>
                <a:lnTo>
                  <a:pt x="4034116" y="0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4266" y="2347810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339416" y="2352294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366"/>
                </a:lnTo>
              </a:path>
            </a:pathLst>
          </a:custGeom>
          <a:ln w="28575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0877" y="2013534"/>
            <a:ext cx="3982085" cy="127000"/>
          </a:xfrm>
          <a:custGeom>
            <a:avLst/>
            <a:gdLst/>
            <a:ahLst/>
            <a:cxnLst/>
            <a:rect l="l" t="t" r="r" b="b"/>
            <a:pathLst>
              <a:path w="3982084" h="127000">
                <a:moveTo>
                  <a:pt x="76200" y="127000"/>
                </a:moveTo>
                <a:lnTo>
                  <a:pt x="0" y="63500"/>
                </a:lnTo>
                <a:lnTo>
                  <a:pt x="76200" y="0"/>
                </a:lnTo>
                <a:lnTo>
                  <a:pt x="43814" y="53975"/>
                </a:lnTo>
                <a:lnTo>
                  <a:pt x="28575" y="53975"/>
                </a:lnTo>
                <a:lnTo>
                  <a:pt x="28575" y="73025"/>
                </a:lnTo>
                <a:lnTo>
                  <a:pt x="43814" y="73025"/>
                </a:lnTo>
                <a:lnTo>
                  <a:pt x="76200" y="127000"/>
                </a:lnTo>
                <a:close/>
              </a:path>
              <a:path w="3982084" h="127000">
                <a:moveTo>
                  <a:pt x="3905846" y="127000"/>
                </a:moveTo>
                <a:lnTo>
                  <a:pt x="3943946" y="63500"/>
                </a:lnTo>
                <a:lnTo>
                  <a:pt x="3905846" y="0"/>
                </a:lnTo>
                <a:lnTo>
                  <a:pt x="3970616" y="53975"/>
                </a:lnTo>
                <a:lnTo>
                  <a:pt x="3953471" y="53975"/>
                </a:lnTo>
                <a:lnTo>
                  <a:pt x="3953471" y="73025"/>
                </a:lnTo>
                <a:lnTo>
                  <a:pt x="3970616" y="73025"/>
                </a:lnTo>
                <a:lnTo>
                  <a:pt x="3905846" y="127000"/>
                </a:lnTo>
                <a:close/>
              </a:path>
              <a:path w="3982084" h="127000">
                <a:moveTo>
                  <a:pt x="43814" y="73025"/>
                </a:moveTo>
                <a:lnTo>
                  <a:pt x="28575" y="73025"/>
                </a:lnTo>
                <a:lnTo>
                  <a:pt x="28575" y="53975"/>
                </a:lnTo>
                <a:lnTo>
                  <a:pt x="43814" y="53975"/>
                </a:lnTo>
                <a:lnTo>
                  <a:pt x="38100" y="63500"/>
                </a:lnTo>
                <a:lnTo>
                  <a:pt x="43814" y="73025"/>
                </a:lnTo>
                <a:close/>
              </a:path>
              <a:path w="3982084" h="127000">
                <a:moveTo>
                  <a:pt x="3938231" y="73025"/>
                </a:moveTo>
                <a:lnTo>
                  <a:pt x="43814" y="73025"/>
                </a:lnTo>
                <a:lnTo>
                  <a:pt x="38100" y="63500"/>
                </a:lnTo>
                <a:lnTo>
                  <a:pt x="43814" y="53975"/>
                </a:lnTo>
                <a:lnTo>
                  <a:pt x="3938231" y="53975"/>
                </a:lnTo>
                <a:lnTo>
                  <a:pt x="3943946" y="63500"/>
                </a:lnTo>
                <a:lnTo>
                  <a:pt x="3938231" y="73025"/>
                </a:lnTo>
                <a:close/>
              </a:path>
              <a:path w="3982084" h="127000">
                <a:moveTo>
                  <a:pt x="3970616" y="73025"/>
                </a:moveTo>
                <a:lnTo>
                  <a:pt x="3953471" y="73025"/>
                </a:lnTo>
                <a:lnTo>
                  <a:pt x="3953471" y="53975"/>
                </a:lnTo>
                <a:lnTo>
                  <a:pt x="3970616" y="53975"/>
                </a:lnTo>
                <a:lnTo>
                  <a:pt x="3982046" y="63500"/>
                </a:lnTo>
                <a:lnTo>
                  <a:pt x="3970616" y="730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324062" y="1974126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28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14266" y="1951697"/>
            <a:ext cx="0" cy="206375"/>
          </a:xfrm>
          <a:custGeom>
            <a:avLst/>
            <a:gdLst/>
            <a:ahLst/>
            <a:cxnLst/>
            <a:rect l="l" t="t" r="r" b="b"/>
            <a:pathLst>
              <a:path w="0" h="206375">
                <a:moveTo>
                  <a:pt x="0" y="0"/>
                </a:moveTo>
                <a:lnTo>
                  <a:pt x="0" y="205841"/>
                </a:lnTo>
              </a:path>
            </a:pathLst>
          </a:custGeom>
          <a:ln w="1905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75020" y="1854707"/>
            <a:ext cx="1022985" cy="460375"/>
          </a:xfrm>
          <a:custGeom>
            <a:avLst/>
            <a:gdLst/>
            <a:ahLst/>
            <a:cxnLst/>
            <a:rect l="l" t="t" r="r" b="b"/>
            <a:pathLst>
              <a:path w="1022984" h="460375">
                <a:moveTo>
                  <a:pt x="0" y="0"/>
                </a:moveTo>
                <a:lnTo>
                  <a:pt x="1022603" y="0"/>
                </a:lnTo>
                <a:lnTo>
                  <a:pt x="1022603" y="460248"/>
                </a:lnTo>
                <a:lnTo>
                  <a:pt x="0" y="460248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891784" y="1491996"/>
            <a:ext cx="1493520" cy="462280"/>
          </a:xfrm>
          <a:custGeom>
            <a:avLst/>
            <a:gdLst/>
            <a:ahLst/>
            <a:cxnLst/>
            <a:rect l="l" t="t" r="r" b="b"/>
            <a:pathLst>
              <a:path w="1493520" h="462280">
                <a:moveTo>
                  <a:pt x="0" y="0"/>
                </a:moveTo>
                <a:lnTo>
                  <a:pt x="1493519" y="0"/>
                </a:lnTo>
                <a:lnTo>
                  <a:pt x="1493519" y="461771"/>
                </a:lnTo>
                <a:lnTo>
                  <a:pt x="0" y="461771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5891784" y="1491996"/>
            <a:ext cx="1493520" cy="36322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6670" rIns="0" bIns="0" rtlCol="0" vert="horz">
            <a:spAutoFit/>
          </a:bodyPr>
          <a:lstStyle/>
          <a:p>
            <a:pPr marL="90805">
              <a:lnSpc>
                <a:spcPts val="2645"/>
              </a:lnSpc>
              <a:spcBef>
                <a:spcPts val="210"/>
              </a:spcBef>
            </a:pP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Times New Roman"/>
                <a:cs typeface="Times New Roman"/>
              </a:rPr>
              <a:t>=25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4602822" y="4829936"/>
            <a:ext cx="5191125" cy="1078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">
              <a:lnSpc>
                <a:spcPts val="2630"/>
              </a:lnSpc>
              <a:spcBef>
                <a:spcPts val="100"/>
              </a:spcBef>
            </a:pPr>
            <a:r>
              <a:rPr dirty="0" sz="2650">
                <a:latin typeface="Symbol"/>
                <a:cs typeface="Symbol"/>
              </a:rPr>
              <a:t></a:t>
            </a:r>
            <a:r>
              <a:rPr dirty="0" sz="2650" spc="-33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10</a:t>
            </a:r>
            <a:r>
              <a:rPr dirty="0" sz="2650" spc="70">
                <a:latin typeface="Times New Roman"/>
                <a:cs typeface="Times New Roman"/>
              </a:rPr>
              <a:t> </a:t>
            </a:r>
            <a:r>
              <a:rPr dirty="0" sz="2650" spc="60">
                <a:latin typeface="Times New Roman"/>
                <a:cs typeface="Times New Roman"/>
              </a:rPr>
              <a:t>m/s</a:t>
            </a:r>
            <a:r>
              <a:rPr dirty="0" sz="2650" spc="60">
                <a:latin typeface="Symbol"/>
                <a:cs typeface="Symbol"/>
              </a:rPr>
              <a:t></a:t>
            </a:r>
            <a:r>
              <a:rPr dirty="0" sz="2650" spc="-29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2.4</a:t>
            </a:r>
            <a:r>
              <a:rPr dirty="0" sz="2650" spc="-1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s</a:t>
            </a:r>
            <a:r>
              <a:rPr dirty="0" sz="2650" spc="-220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</a:t>
            </a:r>
            <a:r>
              <a:rPr dirty="0" sz="2650" spc="90">
                <a:latin typeface="Times New Roman"/>
                <a:cs typeface="Times New Roman"/>
              </a:rPr>
              <a:t> </a:t>
            </a:r>
            <a:r>
              <a:rPr dirty="0" baseline="35639" sz="3975">
                <a:latin typeface="Times New Roman"/>
                <a:cs typeface="Times New Roman"/>
              </a:rPr>
              <a:t>1</a:t>
            </a:r>
            <a:r>
              <a:rPr dirty="0" baseline="35639" sz="3975" spc="-419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</a:t>
            </a:r>
            <a:r>
              <a:rPr dirty="0" sz="2650" spc="-290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25</a:t>
            </a:r>
            <a:r>
              <a:rPr dirty="0" sz="2650" spc="35">
                <a:latin typeface="Times New Roman"/>
                <a:cs typeface="Times New Roman"/>
              </a:rPr>
              <a:t> </a:t>
            </a:r>
            <a:r>
              <a:rPr dirty="0" sz="2650" spc="-10">
                <a:latin typeface="Times New Roman"/>
                <a:cs typeface="Times New Roman"/>
              </a:rPr>
              <a:t>m/s</a:t>
            </a:r>
            <a:r>
              <a:rPr dirty="0" sz="2650" spc="-400">
                <a:latin typeface="Times New Roman"/>
                <a:cs typeface="Times New Roman"/>
              </a:rPr>
              <a:t> </a:t>
            </a:r>
            <a:r>
              <a:rPr dirty="0" baseline="44444" sz="2250" spc="22">
                <a:latin typeface="Times New Roman"/>
                <a:cs typeface="Times New Roman"/>
              </a:rPr>
              <a:t>2</a:t>
            </a:r>
            <a:r>
              <a:rPr dirty="0" baseline="44444" sz="2250" spc="-15">
                <a:latin typeface="Times New Roman"/>
                <a:cs typeface="Times New Roman"/>
              </a:rPr>
              <a:t> </a:t>
            </a:r>
            <a:r>
              <a:rPr dirty="0" sz="2650">
                <a:latin typeface="Symbol"/>
                <a:cs typeface="Symbol"/>
              </a:rPr>
              <a:t></a:t>
            </a:r>
            <a:r>
              <a:rPr dirty="0" sz="2650" spc="-335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Times New Roman"/>
                <a:cs typeface="Times New Roman"/>
              </a:rPr>
              <a:t>(2.4</a:t>
            </a:r>
            <a:r>
              <a:rPr dirty="0" sz="2650" spc="-10">
                <a:latin typeface="Times New Roman"/>
                <a:cs typeface="Times New Roman"/>
              </a:rPr>
              <a:t> </a:t>
            </a:r>
            <a:r>
              <a:rPr dirty="0" sz="2650" spc="20">
                <a:latin typeface="Times New Roman"/>
                <a:cs typeface="Times New Roman"/>
              </a:rPr>
              <a:t>s)</a:t>
            </a:r>
            <a:r>
              <a:rPr dirty="0" sz="2650" spc="-420">
                <a:latin typeface="Times New Roman"/>
                <a:cs typeface="Times New Roman"/>
              </a:rPr>
              <a:t> </a:t>
            </a:r>
            <a:r>
              <a:rPr dirty="0" baseline="44444" sz="2250" spc="22">
                <a:latin typeface="Times New Roman"/>
                <a:cs typeface="Times New Roman"/>
              </a:rPr>
              <a:t>2</a:t>
            </a:r>
            <a:endParaRPr baseline="44444" sz="2250">
              <a:latin typeface="Times New Roman"/>
              <a:cs typeface="Times New Roman"/>
            </a:endParaRPr>
          </a:p>
          <a:p>
            <a:pPr algn="ctr" marR="186690">
              <a:lnSpc>
                <a:spcPts val="2555"/>
              </a:lnSpc>
            </a:pPr>
            <a:r>
              <a:rPr dirty="0" sz="2650">
                <a:latin typeface="Times New Roman"/>
                <a:cs typeface="Times New Roman"/>
              </a:rPr>
              <a:t>2</a:t>
            </a: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ts val="3100"/>
              </a:lnSpc>
            </a:pPr>
            <a:r>
              <a:rPr dirty="0" sz="2650">
                <a:latin typeface="Symbol"/>
                <a:cs typeface="Symbol"/>
              </a:rPr>
              <a:t></a:t>
            </a:r>
            <a:r>
              <a:rPr dirty="0" sz="2650">
                <a:latin typeface="Times New Roman"/>
                <a:cs typeface="Times New Roman"/>
              </a:rPr>
              <a:t> 96</a:t>
            </a:r>
            <a:r>
              <a:rPr dirty="0" sz="2650" spc="-45">
                <a:latin typeface="Times New Roman"/>
                <a:cs typeface="Times New Roman"/>
              </a:rPr>
              <a:t> </a:t>
            </a:r>
            <a:r>
              <a:rPr dirty="0" sz="2650">
                <a:latin typeface="Times New Roman"/>
                <a:cs typeface="Times New Roman"/>
              </a:rPr>
              <a:t>m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87599" y="1868614"/>
            <a:ext cx="421005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89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t</a:t>
            </a:r>
            <a:r>
              <a:rPr dirty="0" sz="2400" spc="-5" b="1">
                <a:latin typeface="Times New Roman"/>
                <a:cs typeface="Times New Roman"/>
              </a:rPr>
              <a:t>=2.4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47140">
              <a:lnSpc>
                <a:spcPct val="100000"/>
              </a:lnSpc>
            </a:pPr>
            <a:r>
              <a:rPr dirty="0" sz="2400" b="1" i="1">
                <a:latin typeface="Book Antiqua"/>
                <a:cs typeface="Book Antiqua"/>
              </a:rPr>
              <a:t>v</a:t>
            </a:r>
            <a:r>
              <a:rPr dirty="0" baseline="-17921" sz="2325" b="1">
                <a:latin typeface="Times New Roman"/>
                <a:cs typeface="Times New Roman"/>
              </a:rPr>
              <a:t>0</a:t>
            </a:r>
            <a:r>
              <a:rPr dirty="0" sz="2400" b="1">
                <a:latin typeface="Times New Roman"/>
                <a:cs typeface="Times New Roman"/>
              </a:rPr>
              <a:t>= 10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800">
                <a:latin typeface="华文楷体"/>
                <a:cs typeface="华文楷体"/>
              </a:rPr>
              <a:t>解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7599" y="3448583"/>
            <a:ext cx="7492365" cy="800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45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根据匀变速直线运动的位移与时间的关系式，</a:t>
            </a:r>
            <a:r>
              <a:rPr dirty="0" sz="2800" spc="-5">
                <a:latin typeface="华文楷体"/>
                <a:cs typeface="华文楷体"/>
              </a:rPr>
              <a:t>有</a:t>
            </a:r>
            <a:endParaRPr sz="2800">
              <a:latin typeface="华文楷体"/>
              <a:cs typeface="华文楷体"/>
            </a:endParaRPr>
          </a:p>
          <a:p>
            <a:pPr algn="ctr" marR="1499235">
              <a:lnSpc>
                <a:spcPts val="2965"/>
              </a:lnSpc>
            </a:pPr>
            <a:r>
              <a:rPr dirty="0" sz="2650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2025-04-17T08:58:15Z</dcterms:created>
  <dcterms:modified xsi:type="dcterms:W3CDTF">2025-04-17T08:58:15Z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