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6431" y="1768779"/>
            <a:ext cx="3375659" cy="33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708351"/>
            <a:ext cx="5536565" cy="155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6182" y="2073452"/>
            <a:ext cx="9779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匀变速直线运动的速度与时间的关系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69010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1040"/>
                <a:gridCol w="1253489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主讲人：王国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庆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560" y="1245145"/>
            <a:ext cx="4090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二、速度与时间的关</a:t>
            </a:r>
            <a:r>
              <a:rPr dirty="0" sz="3200" spc="5">
                <a:latin typeface="微软雅黑"/>
                <a:cs typeface="微软雅黑"/>
              </a:rPr>
              <a:t>系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39" y="3775418"/>
            <a:ext cx="3098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一般用国际单位</a:t>
            </a:r>
            <a:r>
              <a:rPr dirty="0" sz="2800" spc="-5">
                <a:latin typeface="华文楷体"/>
                <a:cs typeface="华文楷体"/>
              </a:rPr>
              <a:t>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433912"/>
            <a:ext cx="9258935" cy="8350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矢量性，需要具体分析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与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7">
                <a:latin typeface="Times New Roman"/>
                <a:cs typeface="Times New Roman"/>
              </a:rPr>
              <a:t>0</a:t>
            </a:r>
            <a:r>
              <a:rPr dirty="0" sz="2800">
                <a:latin typeface="华文楷体"/>
                <a:cs typeface="华文楷体"/>
              </a:rPr>
              <a:t>的方向关系，一般选取初速</a:t>
            </a:r>
            <a:r>
              <a:rPr dirty="0" sz="2800" spc="-5">
                <a:latin typeface="华文楷体"/>
                <a:cs typeface="华文楷体"/>
              </a:rPr>
              <a:t>度 </a:t>
            </a:r>
            <a:r>
              <a:rPr dirty="0" sz="2800">
                <a:latin typeface="华文楷体"/>
                <a:cs typeface="华文楷体"/>
              </a:rPr>
              <a:t>的方向为正方向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若与</a:t>
            </a:r>
            <a:r>
              <a:rPr dirty="0" sz="2800" i="1">
                <a:latin typeface="Book Antiqua"/>
                <a:cs typeface="Book Antiqua"/>
              </a:rPr>
              <a:t>v</a:t>
            </a:r>
            <a:r>
              <a:rPr dirty="0" baseline="-16975" sz="2700">
                <a:latin typeface="Times New Roman"/>
                <a:cs typeface="Times New Roman"/>
              </a:rPr>
              <a:t>0</a:t>
            </a:r>
            <a:r>
              <a:rPr dirty="0" sz="2800">
                <a:latin typeface="华文楷体"/>
                <a:cs typeface="华文楷体"/>
              </a:rPr>
              <a:t>同向则为正，反之为</a:t>
            </a:r>
            <a:r>
              <a:rPr dirty="0" sz="2800" spc="-5">
                <a:latin typeface="华文楷体"/>
                <a:cs typeface="华文楷体"/>
              </a:rPr>
              <a:t>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178392"/>
            <a:ext cx="9874250" cy="1813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i="1">
                <a:latin typeface="Book Antiqua"/>
                <a:cs typeface="Book Antiqua"/>
              </a:rPr>
              <a:t>v</a:t>
            </a:r>
            <a:r>
              <a:rPr dirty="0" sz="3200">
                <a:latin typeface="华文楷体"/>
                <a:cs typeface="华文楷体"/>
              </a:rPr>
              <a:t>=</a:t>
            </a:r>
            <a:r>
              <a:rPr dirty="0" sz="3200" spc="-10">
                <a:latin typeface="华文楷体"/>
                <a:cs typeface="华文楷体"/>
              </a:rPr>
              <a:t> </a:t>
            </a:r>
            <a:r>
              <a:rPr dirty="0" sz="3200" i="1">
                <a:latin typeface="Book Antiqua"/>
                <a:cs typeface="Book Antiqua"/>
              </a:rPr>
              <a:t>v</a:t>
            </a:r>
            <a:r>
              <a:rPr dirty="0" baseline="-17615" sz="3075"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800">
                <a:latin typeface="华文楷体"/>
                <a:cs typeface="华文楷体"/>
              </a:rPr>
              <a:t>适用范围：匀变速直线运</a:t>
            </a:r>
            <a:r>
              <a:rPr dirty="0" sz="2800" spc="-5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lvl="1" marL="698500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800" i="1">
                <a:latin typeface="Book Antiqua"/>
                <a:cs typeface="Book Antiqua"/>
              </a:rPr>
              <a:t>v</a:t>
            </a:r>
            <a:r>
              <a:rPr dirty="0" baseline="-16975" sz="2700">
                <a:latin typeface="Times New Roman"/>
                <a:cs typeface="Times New Roman"/>
              </a:rPr>
              <a:t>0</a:t>
            </a:r>
            <a:r>
              <a:rPr dirty="0" sz="2800">
                <a:latin typeface="华文楷体"/>
                <a:cs typeface="华文楷体"/>
              </a:rPr>
              <a:t>为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>
                <a:latin typeface="华文楷体"/>
                <a:cs typeface="华文楷体"/>
              </a:rPr>
              <a:t>=0</a:t>
            </a:r>
            <a:r>
              <a:rPr dirty="0" sz="2800">
                <a:latin typeface="华文楷体"/>
                <a:cs typeface="华文楷体"/>
              </a:rPr>
              <a:t>时的初速度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华文楷体"/>
                <a:cs typeface="华文楷体"/>
              </a:rPr>
              <a:t>为加速度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55">
                <a:latin typeface="华文楷体"/>
                <a:cs typeface="华文楷体"/>
              </a:rPr>
              <a:t> 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>
                <a:latin typeface="华文楷体"/>
                <a:cs typeface="华文楷体"/>
              </a:rPr>
              <a:t>为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时刻物体的瞬时速</a:t>
            </a:r>
            <a:r>
              <a:rPr dirty="0" sz="2800" spc="-5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algn="ctr" marL="1686560">
              <a:lnSpc>
                <a:spcPct val="100000"/>
              </a:lnSpc>
              <a:spcBef>
                <a:spcPts val="760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m/s=3.6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km/h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6394" y="4045458"/>
            <a:ext cx="20135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h=60 min=3600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536" y="1554365"/>
            <a:ext cx="10446385" cy="1713864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>
                <a:latin typeface="华文楷体"/>
                <a:cs typeface="华文楷体"/>
              </a:rPr>
              <a:t>例题：一辆汽车以</a:t>
            </a:r>
            <a:r>
              <a:rPr dirty="0" sz="2800" spc="-5"/>
              <a:t>36</a:t>
            </a:r>
            <a:r>
              <a:rPr dirty="0" sz="2800" spc="-80"/>
              <a:t> </a:t>
            </a:r>
            <a:r>
              <a:rPr dirty="0" sz="2800" spc="-5"/>
              <a:t>km/h</a:t>
            </a:r>
            <a:r>
              <a:rPr dirty="0" sz="2800">
                <a:latin typeface="华文楷体"/>
                <a:cs typeface="华文楷体"/>
              </a:rPr>
              <a:t>的速度在平直公路上匀速行驶。从某时</a:t>
            </a:r>
            <a:r>
              <a:rPr dirty="0" sz="2800" spc="-5">
                <a:latin typeface="华文楷体"/>
                <a:cs typeface="华文楷体"/>
              </a:rPr>
              <a:t>刻 </a:t>
            </a:r>
            <a:r>
              <a:rPr dirty="0" sz="2800">
                <a:latin typeface="华文楷体"/>
                <a:cs typeface="华文楷体"/>
              </a:rPr>
              <a:t>起，它以</a:t>
            </a:r>
            <a:r>
              <a:rPr dirty="0" sz="2800" spc="-5"/>
              <a:t>0.6</a:t>
            </a:r>
            <a:r>
              <a:rPr dirty="0" sz="2800" spc="-25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r>
              <a:rPr dirty="0" sz="2800">
                <a:latin typeface="华文楷体"/>
                <a:cs typeface="华文楷体"/>
              </a:rPr>
              <a:t>的加速度加速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r>
              <a:rPr dirty="0" sz="2800" spc="-5"/>
              <a:t>10</a:t>
            </a:r>
            <a:r>
              <a:rPr dirty="0" sz="2800" spc="-20"/>
              <a:t> </a:t>
            </a:r>
            <a:r>
              <a:rPr dirty="0" sz="2800" spc="-5"/>
              <a:t>s</a:t>
            </a:r>
            <a:r>
              <a:rPr dirty="0" sz="2800">
                <a:latin typeface="华文楷体"/>
                <a:cs typeface="华文楷体"/>
              </a:rPr>
              <a:t>末因故紧急刹车，随后汽车</a:t>
            </a:r>
            <a:r>
              <a:rPr dirty="0" sz="2800" spc="-5">
                <a:latin typeface="华文楷体"/>
                <a:cs typeface="华文楷体"/>
              </a:rPr>
              <a:t>停 </a:t>
            </a:r>
            <a:r>
              <a:rPr dirty="0" sz="2800">
                <a:latin typeface="华文楷体"/>
                <a:cs typeface="华文楷体"/>
              </a:rPr>
              <a:t>了下来，刹车时做匀减速运动的加速度的大小</a:t>
            </a:r>
            <a:r>
              <a:rPr dirty="0" sz="2800" spc="-5">
                <a:latin typeface="华文楷体"/>
                <a:cs typeface="华文楷体"/>
              </a:rPr>
              <a:t>是</a:t>
            </a:r>
            <a:r>
              <a:rPr dirty="0" sz="2800" spc="-5"/>
              <a:t>6</a:t>
            </a:r>
            <a:r>
              <a:rPr dirty="0" sz="2800" spc="-1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r>
              <a:rPr dirty="0" sz="2800">
                <a:latin typeface="华文楷体"/>
                <a:cs typeface="华文楷体"/>
              </a:rPr>
              <a:t>。请</a:t>
            </a:r>
            <a:r>
              <a:rPr dirty="0" sz="2800" spc="-5">
                <a:latin typeface="华文楷体"/>
                <a:cs typeface="华文楷体"/>
              </a:rPr>
              <a:t>问</a:t>
            </a:r>
            <a:endParaRPr sz="2800">
              <a:latin typeface="华文楷体"/>
              <a:cs typeface="华文楷体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</a:pPr>
            <a:r>
              <a:rPr dirty="0" sz="2800" spc="-5">
                <a:latin typeface="华文楷体"/>
                <a:cs typeface="华文楷体"/>
              </a:rPr>
              <a:t>（1）</a:t>
            </a:r>
            <a:r>
              <a:rPr dirty="0" sz="2800">
                <a:latin typeface="华文楷体"/>
                <a:cs typeface="华文楷体"/>
              </a:rPr>
              <a:t>汽车在</a:t>
            </a:r>
            <a:r>
              <a:rPr dirty="0" sz="2800" spc="-5"/>
              <a:t>10</a:t>
            </a:r>
            <a:r>
              <a:rPr dirty="0" sz="2800" spc="95"/>
              <a:t> </a:t>
            </a:r>
            <a:r>
              <a:rPr dirty="0" sz="2800" spc="-5"/>
              <a:t>s</a:t>
            </a:r>
            <a:r>
              <a:rPr dirty="0" sz="2800">
                <a:latin typeface="华文楷体"/>
                <a:cs typeface="华文楷体"/>
              </a:rPr>
              <a:t>末的速度是多少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0736" y="3243973"/>
            <a:ext cx="7392670" cy="9309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890905" indent="-878205">
              <a:lnSpc>
                <a:spcPct val="100000"/>
              </a:lnSpc>
              <a:spcBef>
                <a:spcPts val="305"/>
              </a:spcBef>
              <a:buSzPct val="96428"/>
              <a:buAutoNum type="arabicPlain" startAt="2"/>
              <a:tabLst>
                <a:tab pos="890905" algn="l"/>
              </a:tabLst>
            </a:pPr>
            <a:r>
              <a:rPr dirty="0" sz="2800">
                <a:latin typeface="华文楷体"/>
                <a:cs typeface="华文楷体"/>
              </a:rPr>
              <a:t>汽车从开始刹车起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后的速度是多少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890905" indent="-878205">
              <a:lnSpc>
                <a:spcPct val="100000"/>
              </a:lnSpc>
              <a:spcBef>
                <a:spcPts val="204"/>
              </a:spcBef>
              <a:buSzPct val="96428"/>
              <a:buAutoNum type="arabicPlain" startAt="2"/>
              <a:tabLst>
                <a:tab pos="890905" algn="l"/>
              </a:tabLst>
            </a:pPr>
            <a:r>
              <a:rPr dirty="0" sz="2800">
                <a:latin typeface="华文楷体"/>
                <a:cs typeface="华文楷体"/>
              </a:rPr>
              <a:t>画出从起始时刻起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华文楷体"/>
                <a:cs typeface="华文楷体"/>
              </a:rPr>
              <a:t>～</a:t>
            </a:r>
            <a:r>
              <a:rPr dirty="0" sz="2800" spc="-5">
                <a:latin typeface="Times New Roman"/>
                <a:cs typeface="Times New Roman"/>
              </a:rPr>
              <a:t>20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汽车的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-t</a:t>
            </a:r>
            <a:r>
              <a:rPr dirty="0" sz="2800">
                <a:latin typeface="华文楷体"/>
                <a:cs typeface="华文楷体"/>
              </a:rPr>
              <a:t>图像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5780" y="5433745"/>
            <a:ext cx="534035" cy="114300"/>
          </a:xfrm>
          <a:custGeom>
            <a:avLst/>
            <a:gdLst/>
            <a:ahLst/>
            <a:cxnLst/>
            <a:rect l="l" t="t" r="r" b="b"/>
            <a:pathLst>
              <a:path w="534034" h="114300">
                <a:moveTo>
                  <a:pt x="419379" y="114300"/>
                </a:moveTo>
                <a:lnTo>
                  <a:pt x="419379" y="0"/>
                </a:lnTo>
                <a:lnTo>
                  <a:pt x="495579" y="38100"/>
                </a:lnTo>
                <a:lnTo>
                  <a:pt x="447954" y="38100"/>
                </a:lnTo>
                <a:lnTo>
                  <a:pt x="447954" y="76200"/>
                </a:lnTo>
                <a:lnTo>
                  <a:pt x="495579" y="76200"/>
                </a:lnTo>
                <a:lnTo>
                  <a:pt x="419379" y="114300"/>
                </a:lnTo>
                <a:close/>
              </a:path>
              <a:path w="534034" h="114300">
                <a:moveTo>
                  <a:pt x="41937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19379" y="38100"/>
                </a:lnTo>
                <a:lnTo>
                  <a:pt x="419379" y="76200"/>
                </a:lnTo>
                <a:close/>
              </a:path>
              <a:path w="534034" h="114300">
                <a:moveTo>
                  <a:pt x="495579" y="76200"/>
                </a:moveTo>
                <a:lnTo>
                  <a:pt x="447954" y="76200"/>
                </a:lnTo>
                <a:lnTo>
                  <a:pt x="447954" y="38100"/>
                </a:lnTo>
                <a:lnTo>
                  <a:pt x="495579" y="38100"/>
                </a:lnTo>
                <a:lnTo>
                  <a:pt x="533679" y="57150"/>
                </a:lnTo>
                <a:lnTo>
                  <a:pt x="495579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88403" y="528707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898" y="6017831"/>
            <a:ext cx="4079240" cy="0"/>
          </a:xfrm>
          <a:custGeom>
            <a:avLst/>
            <a:gdLst/>
            <a:ahLst/>
            <a:cxnLst/>
            <a:rect l="l" t="t" r="r" b="b"/>
            <a:pathLst>
              <a:path w="4079240" h="0">
                <a:moveTo>
                  <a:pt x="0" y="0"/>
                </a:moveTo>
                <a:lnTo>
                  <a:pt x="4078757" y="0"/>
                </a:lnTo>
              </a:path>
            </a:pathLst>
          </a:custGeom>
          <a:ln w="366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50435" y="5337047"/>
            <a:ext cx="1751076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854" y="1740636"/>
            <a:ext cx="10159365" cy="829944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09"/>
              </a:spcBef>
            </a:pPr>
            <a:r>
              <a:rPr dirty="0" sz="2800">
                <a:latin typeface="华文楷体"/>
                <a:cs typeface="华文楷体"/>
              </a:rPr>
              <a:t>解（</a:t>
            </a:r>
            <a:r>
              <a:rPr dirty="0" sz="2800" spc="-5"/>
              <a:t>1</a:t>
            </a:r>
            <a:r>
              <a:rPr dirty="0" sz="2800">
                <a:latin typeface="华文楷体"/>
                <a:cs typeface="华文楷体"/>
              </a:rPr>
              <a:t>）以汽车的初速度方向为正方向，第一阶段汽车做匀加速</a:t>
            </a:r>
            <a:r>
              <a:rPr dirty="0" sz="2800" spc="-5">
                <a:latin typeface="华文楷体"/>
                <a:cs typeface="华文楷体"/>
              </a:rPr>
              <a:t>直 </a:t>
            </a:r>
            <a:r>
              <a:rPr dirty="0" sz="2800">
                <a:latin typeface="华文楷体"/>
                <a:cs typeface="华文楷体"/>
              </a:rPr>
              <a:t>线运动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1554" y="2566644"/>
            <a:ext cx="7136765" cy="15462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-7">
                <a:latin typeface="华文楷体"/>
                <a:cs typeface="华文楷体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=36 km/h=10 m/s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r>
              <a:rPr dirty="0" sz="2800" spc="-5" i="1">
                <a:latin typeface="Times New Roman"/>
                <a:cs typeface="Times New Roman"/>
              </a:rPr>
              <a:t>a=</a:t>
            </a:r>
            <a:r>
              <a:rPr dirty="0" sz="2800" spc="-5">
                <a:latin typeface="Times New Roman"/>
                <a:cs typeface="Times New Roman"/>
              </a:rPr>
              <a:t>0.6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华文楷体"/>
                <a:cs typeface="华文楷体"/>
              </a:rPr>
              <a:t>； </a:t>
            </a:r>
            <a:r>
              <a:rPr dirty="0" sz="2800" spc="-5" i="1">
                <a:latin typeface="Times New Roman"/>
                <a:cs typeface="Times New Roman"/>
              </a:rPr>
              <a:t>t=</a:t>
            </a:r>
            <a:r>
              <a:rPr dirty="0" sz="2800" spc="-5">
                <a:latin typeface="Times New Roman"/>
                <a:cs typeface="Times New Roman"/>
              </a:rPr>
              <a:t>10 s</a:t>
            </a:r>
            <a:r>
              <a:rPr dirty="0" sz="2800" spc="-2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800">
                <a:latin typeface="华文楷体"/>
                <a:cs typeface="华文楷体"/>
              </a:rPr>
              <a:t>根据匀变速直线运动速度与时间的关系式，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  <a:p>
            <a:pPr marL="101600">
              <a:lnSpc>
                <a:spcPct val="100000"/>
              </a:lnSpc>
              <a:spcBef>
                <a:spcPts val="745"/>
              </a:spcBef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= 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-7">
                <a:latin typeface="华文楷体"/>
                <a:cs typeface="华文楷体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r>
              <a:rPr dirty="0" sz="2800" spc="-5" i="1">
                <a:latin typeface="Times New Roman"/>
                <a:cs typeface="Times New Roman"/>
              </a:rPr>
              <a:t>at</a:t>
            </a:r>
            <a:r>
              <a:rPr dirty="0" sz="2800" spc="-5">
                <a:latin typeface="Times New Roman"/>
                <a:cs typeface="Times New Roman"/>
              </a:rPr>
              <a:t>= 10 m/s+0.6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华文楷体"/>
                <a:cs typeface="华文楷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 s=16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m/s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2039" y="5605271"/>
            <a:ext cx="471805" cy="114300"/>
          </a:xfrm>
          <a:custGeom>
            <a:avLst/>
            <a:gdLst/>
            <a:ahLst/>
            <a:cxnLst/>
            <a:rect l="l" t="t" r="r" b="b"/>
            <a:pathLst>
              <a:path w="471804" h="114300">
                <a:moveTo>
                  <a:pt x="357060" y="114300"/>
                </a:moveTo>
                <a:lnTo>
                  <a:pt x="357060" y="0"/>
                </a:lnTo>
                <a:lnTo>
                  <a:pt x="433260" y="38100"/>
                </a:lnTo>
                <a:lnTo>
                  <a:pt x="385635" y="38100"/>
                </a:lnTo>
                <a:lnTo>
                  <a:pt x="385635" y="76200"/>
                </a:lnTo>
                <a:lnTo>
                  <a:pt x="433260" y="76200"/>
                </a:lnTo>
                <a:lnTo>
                  <a:pt x="357060" y="114300"/>
                </a:lnTo>
                <a:close/>
              </a:path>
              <a:path w="471804" h="114300">
                <a:moveTo>
                  <a:pt x="35706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57060" y="38100"/>
                </a:lnTo>
                <a:lnTo>
                  <a:pt x="357060" y="76200"/>
                </a:lnTo>
                <a:close/>
              </a:path>
              <a:path w="471804" h="114300">
                <a:moveTo>
                  <a:pt x="433260" y="76200"/>
                </a:moveTo>
                <a:lnTo>
                  <a:pt x="385635" y="76200"/>
                </a:lnTo>
                <a:lnTo>
                  <a:pt x="385635" y="38100"/>
                </a:lnTo>
                <a:lnTo>
                  <a:pt x="433260" y="38100"/>
                </a:lnTo>
                <a:lnTo>
                  <a:pt x="471360" y="57150"/>
                </a:lnTo>
                <a:lnTo>
                  <a:pt x="43326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49922" y="5409895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2430" y="5396306"/>
            <a:ext cx="534035" cy="114300"/>
          </a:xfrm>
          <a:custGeom>
            <a:avLst/>
            <a:gdLst/>
            <a:ahLst/>
            <a:cxnLst/>
            <a:rect l="l" t="t" r="r" b="b"/>
            <a:pathLst>
              <a:path w="534034" h="114300">
                <a:moveTo>
                  <a:pt x="419379" y="114300"/>
                </a:moveTo>
                <a:lnTo>
                  <a:pt x="419379" y="0"/>
                </a:lnTo>
                <a:lnTo>
                  <a:pt x="495579" y="38100"/>
                </a:lnTo>
                <a:lnTo>
                  <a:pt x="447954" y="38100"/>
                </a:lnTo>
                <a:lnTo>
                  <a:pt x="447954" y="76200"/>
                </a:lnTo>
                <a:lnTo>
                  <a:pt x="495579" y="76200"/>
                </a:lnTo>
                <a:lnTo>
                  <a:pt x="419379" y="114300"/>
                </a:lnTo>
                <a:close/>
              </a:path>
              <a:path w="534034" h="114300">
                <a:moveTo>
                  <a:pt x="41937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19379" y="38100"/>
                </a:lnTo>
                <a:lnTo>
                  <a:pt x="419379" y="76200"/>
                </a:lnTo>
                <a:close/>
              </a:path>
              <a:path w="534034" h="114300">
                <a:moveTo>
                  <a:pt x="495579" y="76200"/>
                </a:moveTo>
                <a:lnTo>
                  <a:pt x="447954" y="76200"/>
                </a:lnTo>
                <a:lnTo>
                  <a:pt x="447954" y="38100"/>
                </a:lnTo>
                <a:lnTo>
                  <a:pt x="495579" y="38100"/>
                </a:lnTo>
                <a:lnTo>
                  <a:pt x="533679" y="57150"/>
                </a:lnTo>
                <a:lnTo>
                  <a:pt x="495579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55053" y="524963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4548" y="5947689"/>
            <a:ext cx="4079240" cy="76200"/>
          </a:xfrm>
          <a:custGeom>
            <a:avLst/>
            <a:gdLst/>
            <a:ahLst/>
            <a:cxnLst/>
            <a:rect l="l" t="t" r="r" b="b"/>
            <a:pathLst>
              <a:path w="4079240" h="76200">
                <a:moveTo>
                  <a:pt x="4053319" y="50926"/>
                </a:moveTo>
                <a:lnTo>
                  <a:pt x="4050106" y="50926"/>
                </a:lnTo>
                <a:lnTo>
                  <a:pt x="4050182" y="25526"/>
                </a:lnTo>
                <a:lnTo>
                  <a:pt x="4027955" y="25465"/>
                </a:lnTo>
                <a:lnTo>
                  <a:pt x="4002633" y="0"/>
                </a:lnTo>
                <a:lnTo>
                  <a:pt x="4078719" y="38315"/>
                </a:lnTo>
                <a:lnTo>
                  <a:pt x="4053319" y="50926"/>
                </a:lnTo>
                <a:close/>
              </a:path>
              <a:path w="4079240" h="76200">
                <a:moveTo>
                  <a:pt x="4027887" y="50865"/>
                </a:moveTo>
                <a:lnTo>
                  <a:pt x="0" y="39776"/>
                </a:lnTo>
                <a:lnTo>
                  <a:pt x="63" y="14376"/>
                </a:lnTo>
                <a:lnTo>
                  <a:pt x="4027955" y="25465"/>
                </a:lnTo>
                <a:lnTo>
                  <a:pt x="4040619" y="38201"/>
                </a:lnTo>
                <a:lnTo>
                  <a:pt x="4027887" y="50865"/>
                </a:lnTo>
                <a:close/>
              </a:path>
              <a:path w="4079240" h="76200">
                <a:moveTo>
                  <a:pt x="4050106" y="50926"/>
                </a:moveTo>
                <a:lnTo>
                  <a:pt x="4027887" y="50865"/>
                </a:lnTo>
                <a:lnTo>
                  <a:pt x="4040619" y="38201"/>
                </a:lnTo>
                <a:lnTo>
                  <a:pt x="4027955" y="25465"/>
                </a:lnTo>
                <a:lnTo>
                  <a:pt x="4050182" y="25526"/>
                </a:lnTo>
                <a:lnTo>
                  <a:pt x="4050106" y="50926"/>
                </a:lnTo>
                <a:close/>
              </a:path>
              <a:path w="4079240" h="76200">
                <a:moveTo>
                  <a:pt x="4002417" y="76200"/>
                </a:moveTo>
                <a:lnTo>
                  <a:pt x="4027887" y="50865"/>
                </a:lnTo>
                <a:lnTo>
                  <a:pt x="4053319" y="50926"/>
                </a:lnTo>
                <a:lnTo>
                  <a:pt x="40024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7847" y="5300471"/>
            <a:ext cx="1751076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01621" y="579864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x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2308" y="5964872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13973" y="5838202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44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497" y="1752993"/>
            <a:ext cx="9448165" cy="8445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65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解（</a:t>
            </a:r>
            <a:r>
              <a:rPr dirty="0" sz="2800" spc="-5"/>
              <a:t>2</a:t>
            </a:r>
            <a:r>
              <a:rPr dirty="0" sz="2800">
                <a:latin typeface="华文楷体"/>
                <a:cs typeface="华文楷体"/>
              </a:rPr>
              <a:t>）第二阶段刹车时加速度方向与初速度相反，取负值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285"/>
              </a:lnSpc>
            </a:pPr>
            <a:r>
              <a:rPr dirty="0" sz="2800" spc="-254" i="1">
                <a:latin typeface="Times New Roman"/>
                <a:cs typeface="Times New Roman"/>
              </a:rPr>
              <a:t>a</a:t>
            </a:r>
            <a:r>
              <a:rPr dirty="0" sz="2800" spc="-254" i="1">
                <a:latin typeface="Book Antiqua"/>
                <a:cs typeface="Book Antiqua"/>
              </a:rPr>
              <a:t>’</a:t>
            </a:r>
            <a:r>
              <a:rPr dirty="0" sz="2800" spc="-254" i="1">
                <a:latin typeface="Times New Roman"/>
                <a:cs typeface="Times New Roman"/>
              </a:rPr>
              <a:t>=</a:t>
            </a:r>
            <a:r>
              <a:rPr dirty="0" sz="2900" spc="-254" i="1">
                <a:latin typeface="华文楷体"/>
                <a:cs typeface="华文楷体"/>
              </a:rPr>
              <a:t>－</a:t>
            </a:r>
            <a:r>
              <a:rPr dirty="0" sz="2800" spc="-254"/>
              <a:t>6 </a:t>
            </a:r>
            <a:r>
              <a:rPr dirty="0" sz="2800"/>
              <a:t>m/s</a:t>
            </a:r>
            <a:r>
              <a:rPr dirty="0" baseline="21604" sz="2700"/>
              <a:t>2</a:t>
            </a:r>
            <a:r>
              <a:rPr dirty="0" baseline="21604" sz="2700" spc="-292"/>
              <a:t> 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297" y="2555974"/>
            <a:ext cx="7407275" cy="105346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88900">
              <a:lnSpc>
                <a:spcPct val="117100"/>
              </a:lnSpc>
              <a:spcBef>
                <a:spcPts val="160"/>
              </a:spcBef>
            </a:pPr>
            <a:r>
              <a:rPr dirty="0" sz="2800" spc="-5" i="1">
                <a:latin typeface="Book Antiqua"/>
                <a:cs typeface="Book Antiqua"/>
              </a:rPr>
              <a:t>v’</a:t>
            </a:r>
            <a:r>
              <a:rPr dirty="0" sz="2800" spc="-5" i="1">
                <a:latin typeface="Times New Roman"/>
                <a:cs typeface="Times New Roman"/>
              </a:rPr>
              <a:t>= 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-7">
                <a:latin typeface="华文楷体"/>
                <a:cs typeface="华文楷体"/>
              </a:rPr>
              <a:t>0</a:t>
            </a:r>
            <a:r>
              <a:rPr dirty="0" sz="2800" spc="-5" i="1">
                <a:latin typeface="Book Antiqua"/>
                <a:cs typeface="Book Antiqua"/>
              </a:rPr>
              <a:t>’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 i="1">
                <a:latin typeface="Book Antiqua"/>
                <a:cs typeface="Book Antiqua"/>
              </a:rPr>
              <a:t>’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 spc="-5" i="1">
                <a:latin typeface="Book Antiqua"/>
                <a:cs typeface="Book Antiqua"/>
              </a:rPr>
              <a:t>’</a:t>
            </a:r>
            <a:r>
              <a:rPr dirty="0" sz="2800" spc="-5">
                <a:latin typeface="Times New Roman"/>
                <a:cs typeface="Times New Roman"/>
              </a:rPr>
              <a:t>= 16 </a:t>
            </a:r>
            <a:r>
              <a:rPr dirty="0" sz="2800" spc="-185">
                <a:latin typeface="Times New Roman"/>
                <a:cs typeface="Times New Roman"/>
              </a:rPr>
              <a:t>m/s+(</a:t>
            </a:r>
            <a:r>
              <a:rPr dirty="0" sz="2900" spc="-185" i="1">
                <a:latin typeface="华文楷体"/>
                <a:cs typeface="华文楷体"/>
              </a:rPr>
              <a:t>－</a:t>
            </a:r>
            <a:r>
              <a:rPr dirty="0" sz="2800" spc="-185">
                <a:latin typeface="Times New Roman"/>
                <a:cs typeface="Times New Roman"/>
              </a:rPr>
              <a:t>6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 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华文楷体"/>
                <a:cs typeface="华文楷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5 </a:t>
            </a:r>
            <a:r>
              <a:rPr dirty="0" sz="2800" spc="-254">
                <a:latin typeface="Times New Roman"/>
                <a:cs typeface="Times New Roman"/>
              </a:rPr>
              <a:t>s=</a:t>
            </a:r>
            <a:r>
              <a:rPr dirty="0" sz="2900" spc="-254" i="1">
                <a:latin typeface="华文楷体"/>
                <a:cs typeface="华文楷体"/>
              </a:rPr>
              <a:t>－</a:t>
            </a:r>
            <a:r>
              <a:rPr dirty="0" sz="2800" spc="-254">
                <a:latin typeface="Times New Roman"/>
                <a:cs typeface="Times New Roman"/>
              </a:rPr>
              <a:t>14 </a:t>
            </a:r>
            <a:r>
              <a:rPr dirty="0" sz="2800" spc="-5">
                <a:latin typeface="Times New Roman"/>
                <a:cs typeface="Times New Roman"/>
              </a:rPr>
              <a:t>m/s</a:t>
            </a:r>
            <a:r>
              <a:rPr dirty="0" sz="2800" spc="-5">
                <a:latin typeface="华文楷体"/>
                <a:cs typeface="华文楷体"/>
              </a:rPr>
              <a:t>；  </a:t>
            </a:r>
            <a:r>
              <a:rPr dirty="0" sz="2800">
                <a:latin typeface="华文楷体"/>
                <a:cs typeface="华文楷体"/>
              </a:rPr>
              <a:t>与常识不符，所以刹车</a:t>
            </a:r>
            <a:r>
              <a:rPr dirty="0" sz="2800" spc="-5">
                <a:latin typeface="Times New Roman"/>
                <a:cs typeface="Times New Roman"/>
              </a:rPr>
              <a:t>5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后汽车的速度为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6136" y="5586221"/>
            <a:ext cx="523875" cy="114300"/>
          </a:xfrm>
          <a:custGeom>
            <a:avLst/>
            <a:gdLst/>
            <a:ahLst/>
            <a:cxnLst/>
            <a:rect l="l" t="t" r="r" b="b"/>
            <a:pathLst>
              <a:path w="523875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523875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523875" h="114300">
                <a:moveTo>
                  <a:pt x="523392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23392" y="38100"/>
                </a:lnTo>
                <a:lnTo>
                  <a:pt x="52339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55497" y="5390845"/>
            <a:ext cx="2025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1400" i="1">
                <a:latin typeface="Book Antiqua"/>
                <a:cs typeface="Book Antiqua"/>
              </a:rPr>
              <a:t>’</a:t>
            </a:r>
            <a:endParaRPr sz="14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8005" y="5377256"/>
            <a:ext cx="534035" cy="114300"/>
          </a:xfrm>
          <a:custGeom>
            <a:avLst/>
            <a:gdLst/>
            <a:ahLst/>
            <a:cxnLst/>
            <a:rect l="l" t="t" r="r" b="b"/>
            <a:pathLst>
              <a:path w="534034" h="114300">
                <a:moveTo>
                  <a:pt x="419379" y="114300"/>
                </a:moveTo>
                <a:lnTo>
                  <a:pt x="419379" y="0"/>
                </a:lnTo>
                <a:lnTo>
                  <a:pt x="495579" y="38100"/>
                </a:lnTo>
                <a:lnTo>
                  <a:pt x="447954" y="38100"/>
                </a:lnTo>
                <a:lnTo>
                  <a:pt x="447954" y="76200"/>
                </a:lnTo>
                <a:lnTo>
                  <a:pt x="495579" y="76200"/>
                </a:lnTo>
                <a:lnTo>
                  <a:pt x="419379" y="114300"/>
                </a:lnTo>
                <a:close/>
              </a:path>
              <a:path w="534034" h="114300">
                <a:moveTo>
                  <a:pt x="41937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19379" y="38100"/>
                </a:lnTo>
                <a:lnTo>
                  <a:pt x="419379" y="76200"/>
                </a:lnTo>
                <a:close/>
              </a:path>
              <a:path w="534034" h="114300">
                <a:moveTo>
                  <a:pt x="495579" y="76200"/>
                </a:moveTo>
                <a:lnTo>
                  <a:pt x="447954" y="76200"/>
                </a:lnTo>
                <a:lnTo>
                  <a:pt x="447954" y="38100"/>
                </a:lnTo>
                <a:lnTo>
                  <a:pt x="495579" y="38100"/>
                </a:lnTo>
                <a:lnTo>
                  <a:pt x="533679" y="57150"/>
                </a:lnTo>
                <a:lnTo>
                  <a:pt x="495579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60628" y="5230583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6423" y="5928639"/>
            <a:ext cx="4079240" cy="76200"/>
          </a:xfrm>
          <a:custGeom>
            <a:avLst/>
            <a:gdLst/>
            <a:ahLst/>
            <a:cxnLst/>
            <a:rect l="l" t="t" r="r" b="b"/>
            <a:pathLst>
              <a:path w="4079240" h="76200">
                <a:moveTo>
                  <a:pt x="4053319" y="50926"/>
                </a:moveTo>
                <a:lnTo>
                  <a:pt x="4050106" y="50926"/>
                </a:lnTo>
                <a:lnTo>
                  <a:pt x="4050182" y="25526"/>
                </a:lnTo>
                <a:lnTo>
                  <a:pt x="4027955" y="25465"/>
                </a:lnTo>
                <a:lnTo>
                  <a:pt x="4002633" y="0"/>
                </a:lnTo>
                <a:lnTo>
                  <a:pt x="4078719" y="38315"/>
                </a:lnTo>
                <a:lnTo>
                  <a:pt x="4053319" y="50926"/>
                </a:lnTo>
                <a:close/>
              </a:path>
              <a:path w="4079240" h="76200">
                <a:moveTo>
                  <a:pt x="4027887" y="50865"/>
                </a:moveTo>
                <a:lnTo>
                  <a:pt x="0" y="39776"/>
                </a:lnTo>
                <a:lnTo>
                  <a:pt x="63" y="14376"/>
                </a:lnTo>
                <a:lnTo>
                  <a:pt x="4027955" y="25465"/>
                </a:lnTo>
                <a:lnTo>
                  <a:pt x="4040619" y="38201"/>
                </a:lnTo>
                <a:lnTo>
                  <a:pt x="4027887" y="50865"/>
                </a:lnTo>
                <a:close/>
              </a:path>
              <a:path w="4079240" h="76200">
                <a:moveTo>
                  <a:pt x="4050106" y="50926"/>
                </a:moveTo>
                <a:lnTo>
                  <a:pt x="4027887" y="50865"/>
                </a:lnTo>
                <a:lnTo>
                  <a:pt x="4040619" y="38201"/>
                </a:lnTo>
                <a:lnTo>
                  <a:pt x="4027955" y="25465"/>
                </a:lnTo>
                <a:lnTo>
                  <a:pt x="4050182" y="25526"/>
                </a:lnTo>
                <a:lnTo>
                  <a:pt x="4050106" y="50926"/>
                </a:lnTo>
                <a:close/>
              </a:path>
              <a:path w="4079240" h="76200">
                <a:moveTo>
                  <a:pt x="4002417" y="76200"/>
                </a:moveTo>
                <a:lnTo>
                  <a:pt x="4027887" y="50865"/>
                </a:lnTo>
                <a:lnTo>
                  <a:pt x="4053319" y="50926"/>
                </a:lnTo>
                <a:lnTo>
                  <a:pt x="400241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1708" y="5280659"/>
            <a:ext cx="1751076" cy="65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63496" y="577959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x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4183" y="5945822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75848" y="5831497"/>
            <a:ext cx="0" cy="124460"/>
          </a:xfrm>
          <a:custGeom>
            <a:avLst/>
            <a:gdLst/>
            <a:ahLst/>
            <a:cxnLst/>
            <a:rect l="l" t="t" r="r" b="b"/>
            <a:pathLst>
              <a:path w="0" h="124460">
                <a:moveTo>
                  <a:pt x="0" y="0"/>
                </a:moveTo>
                <a:lnTo>
                  <a:pt x="0" y="12446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569" y="1845208"/>
            <a:ext cx="3784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解</a:t>
            </a:r>
            <a:r>
              <a:rPr dirty="0" sz="2800" spc="-5">
                <a:latin typeface="华文楷体"/>
                <a:cs typeface="华文楷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r>
              <a:rPr dirty="0" sz="2800" spc="-20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根</a:t>
            </a:r>
            <a:r>
              <a:rPr dirty="0" sz="2800" spc="-5">
                <a:latin typeface="华文楷体"/>
                <a:cs typeface="华文楷体"/>
              </a:rPr>
              <a:t>据</a:t>
            </a:r>
            <a:r>
              <a:rPr dirty="0" sz="2800" spc="-15">
                <a:latin typeface="华文楷体"/>
                <a:cs typeface="华文楷体"/>
              </a:rPr>
              <a:t> 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2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baseline="-16975" sz="2700" spc="-7">
                <a:latin typeface="华文楷体"/>
                <a:cs typeface="华文楷体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+</a:t>
            </a:r>
            <a:r>
              <a:rPr dirty="0" sz="2800" spc="-5" i="1">
                <a:latin typeface="Times New Roman"/>
                <a:cs typeface="Times New Roman"/>
              </a:rPr>
              <a:t>at</a:t>
            </a: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2104" y="1845208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7593" y="3865473"/>
            <a:ext cx="114300" cy="1626235"/>
          </a:xfrm>
          <a:custGeom>
            <a:avLst/>
            <a:gdLst/>
            <a:ahLst/>
            <a:cxnLst/>
            <a:rect l="l" t="t" r="r" b="b"/>
            <a:pathLst>
              <a:path w="114300" h="1626235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100" y="76200"/>
                </a:lnTo>
                <a:lnTo>
                  <a:pt x="0" y="114300"/>
                </a:lnTo>
                <a:close/>
              </a:path>
              <a:path w="114300" h="1626235">
                <a:moveTo>
                  <a:pt x="38100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200" y="57150"/>
                </a:lnTo>
                <a:lnTo>
                  <a:pt x="57150" y="57150"/>
                </a:lnTo>
                <a:lnTo>
                  <a:pt x="38100" y="76200"/>
                </a:lnTo>
                <a:close/>
              </a:path>
              <a:path w="114300" h="1626235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1626235">
                <a:moveTo>
                  <a:pt x="76200" y="1625866"/>
                </a:moveTo>
                <a:lnTo>
                  <a:pt x="38100" y="1625866"/>
                </a:lnTo>
                <a:lnTo>
                  <a:pt x="38100" y="76200"/>
                </a:lnTo>
                <a:lnTo>
                  <a:pt x="57150" y="57150"/>
                </a:lnTo>
                <a:lnTo>
                  <a:pt x="76200" y="76200"/>
                </a:lnTo>
                <a:lnTo>
                  <a:pt x="76200" y="1625866"/>
                </a:lnTo>
                <a:close/>
              </a:path>
              <a:path w="114300" h="1626235">
                <a:moveTo>
                  <a:pt x="76200" y="76200"/>
                </a:moveTo>
                <a:lnTo>
                  <a:pt x="57150" y="57150"/>
                </a:lnTo>
                <a:lnTo>
                  <a:pt x="76200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5218" y="5421490"/>
            <a:ext cx="2694305" cy="114300"/>
          </a:xfrm>
          <a:custGeom>
            <a:avLst/>
            <a:gdLst/>
            <a:ahLst/>
            <a:cxnLst/>
            <a:rect l="l" t="t" r="r" b="b"/>
            <a:pathLst>
              <a:path w="2694304" h="114300">
                <a:moveTo>
                  <a:pt x="2579789" y="114300"/>
                </a:moveTo>
                <a:lnTo>
                  <a:pt x="2636939" y="57150"/>
                </a:lnTo>
                <a:lnTo>
                  <a:pt x="2579789" y="0"/>
                </a:lnTo>
                <a:lnTo>
                  <a:pt x="2655989" y="38100"/>
                </a:lnTo>
                <a:lnTo>
                  <a:pt x="2651226" y="38100"/>
                </a:lnTo>
                <a:lnTo>
                  <a:pt x="2651226" y="76200"/>
                </a:lnTo>
                <a:lnTo>
                  <a:pt x="2655989" y="76200"/>
                </a:lnTo>
                <a:lnTo>
                  <a:pt x="2579789" y="114300"/>
                </a:lnTo>
                <a:close/>
              </a:path>
              <a:path w="2694304" h="114300">
                <a:moveTo>
                  <a:pt x="261788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617889" y="38100"/>
                </a:lnTo>
                <a:lnTo>
                  <a:pt x="2636939" y="57150"/>
                </a:lnTo>
                <a:lnTo>
                  <a:pt x="2617889" y="76200"/>
                </a:lnTo>
                <a:close/>
              </a:path>
              <a:path w="2694304" h="114300">
                <a:moveTo>
                  <a:pt x="2655989" y="76200"/>
                </a:moveTo>
                <a:lnTo>
                  <a:pt x="2651226" y="76200"/>
                </a:lnTo>
                <a:lnTo>
                  <a:pt x="2651226" y="38100"/>
                </a:lnTo>
                <a:lnTo>
                  <a:pt x="2655989" y="38100"/>
                </a:lnTo>
                <a:lnTo>
                  <a:pt x="2694089" y="57150"/>
                </a:lnTo>
                <a:lnTo>
                  <a:pt x="265598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22908" y="5481510"/>
            <a:ext cx="241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39741" y="4514786"/>
            <a:ext cx="963294" cy="363855"/>
          </a:xfrm>
          <a:custGeom>
            <a:avLst/>
            <a:gdLst/>
            <a:ahLst/>
            <a:cxnLst/>
            <a:rect l="l" t="t" r="r" b="b"/>
            <a:pathLst>
              <a:path w="963295" h="363854">
                <a:moveTo>
                  <a:pt x="10502" y="363702"/>
                </a:moveTo>
                <a:lnTo>
                  <a:pt x="0" y="333743"/>
                </a:lnTo>
                <a:lnTo>
                  <a:pt x="952233" y="0"/>
                </a:lnTo>
                <a:lnTo>
                  <a:pt x="962736" y="29972"/>
                </a:lnTo>
                <a:lnTo>
                  <a:pt x="10502" y="363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88124" y="5500128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6274" y="55130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49365" y="5464886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 h="0">
                <a:moveTo>
                  <a:pt x="0" y="0"/>
                </a:moveTo>
                <a:lnTo>
                  <a:pt x="917270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0590" y="4511662"/>
            <a:ext cx="274320" cy="972819"/>
          </a:xfrm>
          <a:custGeom>
            <a:avLst/>
            <a:gdLst/>
            <a:ahLst/>
            <a:cxnLst/>
            <a:rect l="l" t="t" r="r" b="b"/>
            <a:pathLst>
              <a:path w="274320" h="972820">
                <a:moveTo>
                  <a:pt x="243382" y="972667"/>
                </a:moveTo>
                <a:lnTo>
                  <a:pt x="0" y="7772"/>
                </a:lnTo>
                <a:lnTo>
                  <a:pt x="30784" y="0"/>
                </a:lnTo>
                <a:lnTo>
                  <a:pt x="274167" y="964907"/>
                </a:lnTo>
                <a:lnTo>
                  <a:pt x="243382" y="972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46788" y="5526836"/>
            <a:ext cx="8585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543" sz="2700">
                <a:latin typeface="Times New Roman"/>
                <a:cs typeface="Times New Roman"/>
              </a:rPr>
              <a:t>10</a:t>
            </a:r>
            <a:r>
              <a:rPr dirty="0" baseline="1543" sz="2700" spc="24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12.67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30139" y="2138438"/>
            <a:ext cx="764540" cy="0"/>
          </a:xfrm>
          <a:custGeom>
            <a:avLst/>
            <a:gdLst/>
            <a:ahLst/>
            <a:cxnLst/>
            <a:rect l="l" t="t" r="r" b="b"/>
            <a:pathLst>
              <a:path w="764539" h="0">
                <a:moveTo>
                  <a:pt x="0" y="0"/>
                </a:moveTo>
                <a:lnTo>
                  <a:pt x="764362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6111" sz="3000" spc="52" i="1">
                <a:latin typeface="Times New Roman"/>
                <a:cs typeface="Times New Roman"/>
              </a:rPr>
              <a:t>t''</a:t>
            </a:r>
            <a:r>
              <a:rPr dirty="0" baseline="-36111" sz="3000" spc="52" i="1">
                <a:latin typeface="Book Antiqua"/>
                <a:cs typeface="Book Antiqua"/>
              </a:rPr>
              <a:t>= </a:t>
            </a:r>
            <a:r>
              <a:rPr dirty="0" sz="2000" spc="-65" i="1">
                <a:latin typeface="Book Antiqua"/>
                <a:cs typeface="Book Antiqua"/>
              </a:rPr>
              <a:t>v</a:t>
            </a:r>
            <a:r>
              <a:rPr dirty="0" sz="2000" spc="-65" i="1">
                <a:latin typeface="Times New Roman"/>
                <a:cs typeface="Times New Roman"/>
              </a:rPr>
              <a:t>'' </a:t>
            </a:r>
            <a:r>
              <a:rPr dirty="0" sz="2000" spc="15">
                <a:latin typeface="Symbol"/>
                <a:cs typeface="Symbol"/>
              </a:rPr>
              <a:t></a:t>
            </a:r>
            <a:r>
              <a:rPr dirty="0" sz="2000" spc="15"/>
              <a:t> </a:t>
            </a:r>
            <a:r>
              <a:rPr dirty="0" sz="2000" spc="-30" i="1">
                <a:latin typeface="Book Antiqua"/>
                <a:cs typeface="Book Antiqua"/>
              </a:rPr>
              <a:t>v</a:t>
            </a:r>
            <a:r>
              <a:rPr dirty="0" baseline="-24154" sz="1725" spc="-44"/>
              <a:t>0</a:t>
            </a:r>
            <a:r>
              <a:rPr dirty="0" sz="2000" spc="-30" i="1">
                <a:latin typeface="Times New Roman"/>
                <a:cs typeface="Times New Roman"/>
              </a:rPr>
              <a:t>' </a:t>
            </a:r>
            <a:r>
              <a:rPr dirty="0" baseline="-36111" sz="3000" spc="22">
                <a:latin typeface="Symbol"/>
                <a:cs typeface="Symbol"/>
              </a:rPr>
              <a:t></a:t>
            </a:r>
            <a:r>
              <a:rPr dirty="0" baseline="-36111" sz="3000" spc="22"/>
              <a:t> </a:t>
            </a:r>
            <a:r>
              <a:rPr dirty="0" u="heavy" sz="2000" spc="15">
                <a:uFill>
                  <a:solidFill>
                    <a:srgbClr val="000000"/>
                  </a:solidFill>
                </a:uFill>
              </a:rPr>
              <a:t>0 </a:t>
            </a:r>
            <a:r>
              <a:rPr dirty="0" u="heavy" sz="2000" spc="5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heavy" sz="2000" spc="55">
                <a:uFill>
                  <a:solidFill>
                    <a:srgbClr val="000000"/>
                  </a:solidFill>
                </a:uFill>
              </a:rPr>
              <a:t>16m 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</a:rPr>
              <a:t>/ </a:t>
            </a:r>
            <a:r>
              <a:rPr dirty="0" u="heavy" sz="2000" spc="10">
                <a:uFill>
                  <a:solidFill>
                    <a:srgbClr val="000000"/>
                  </a:solidFill>
                </a:uFill>
              </a:rPr>
              <a:t>s</a:t>
            </a:r>
            <a:r>
              <a:rPr dirty="0" sz="2000" spc="10"/>
              <a:t> </a:t>
            </a:r>
            <a:r>
              <a:rPr dirty="0" baseline="-36111" sz="3000" spc="22">
                <a:latin typeface="Symbol"/>
                <a:cs typeface="Symbol"/>
              </a:rPr>
              <a:t></a:t>
            </a:r>
            <a:r>
              <a:rPr dirty="0" baseline="-36111" sz="3000" spc="-150"/>
              <a:t> </a:t>
            </a:r>
            <a:r>
              <a:rPr dirty="0" baseline="-36111" sz="3000" spc="22"/>
              <a:t>2.67s</a:t>
            </a:r>
            <a:endParaRPr baseline="-36111" sz="300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5012" y="5416296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2955" y="5327421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68" y="51079"/>
                </a:moveTo>
                <a:lnTo>
                  <a:pt x="0" y="292"/>
                </a:lnTo>
                <a:lnTo>
                  <a:pt x="12687" y="0"/>
                </a:lnTo>
                <a:lnTo>
                  <a:pt x="13868" y="50787"/>
                </a:lnTo>
                <a:lnTo>
                  <a:pt x="1168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10885" y="5238546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08827" y="5149672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68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06770" y="5060797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68" y="51079"/>
                </a:moveTo>
                <a:lnTo>
                  <a:pt x="0" y="292"/>
                </a:lnTo>
                <a:lnTo>
                  <a:pt x="12687" y="0"/>
                </a:lnTo>
                <a:lnTo>
                  <a:pt x="13868" y="50787"/>
                </a:lnTo>
                <a:lnTo>
                  <a:pt x="1168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4700" y="4971922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02643" y="4883035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92"/>
                </a:moveTo>
                <a:lnTo>
                  <a:pt x="0" y="304"/>
                </a:lnTo>
                <a:lnTo>
                  <a:pt x="12687" y="0"/>
                </a:lnTo>
                <a:lnTo>
                  <a:pt x="13868" y="50787"/>
                </a:lnTo>
                <a:lnTo>
                  <a:pt x="1181" y="51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00572" y="4794161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304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98515" y="4705286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96458" y="4616412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68" y="51079"/>
                </a:moveTo>
                <a:lnTo>
                  <a:pt x="0" y="292"/>
                </a:lnTo>
                <a:lnTo>
                  <a:pt x="12687" y="0"/>
                </a:lnTo>
                <a:lnTo>
                  <a:pt x="13868" y="50787"/>
                </a:lnTo>
                <a:lnTo>
                  <a:pt x="1168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94388" y="4527537"/>
            <a:ext cx="13970" cy="51435"/>
          </a:xfrm>
          <a:custGeom>
            <a:avLst/>
            <a:gdLst/>
            <a:ahLst/>
            <a:cxnLst/>
            <a:rect l="l" t="t" r="r" b="b"/>
            <a:pathLst>
              <a:path w="13970" h="51435">
                <a:moveTo>
                  <a:pt x="1181" y="51079"/>
                </a:moveTo>
                <a:lnTo>
                  <a:pt x="0" y="292"/>
                </a:lnTo>
                <a:lnTo>
                  <a:pt x="12700" y="0"/>
                </a:lnTo>
                <a:lnTo>
                  <a:pt x="13881" y="50787"/>
                </a:lnTo>
                <a:lnTo>
                  <a:pt x="1181" y="51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69569" y="1995303"/>
            <a:ext cx="10109200" cy="298450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algn="ctr" marL="887730">
              <a:lnSpc>
                <a:spcPct val="100000"/>
              </a:lnSpc>
              <a:spcBef>
                <a:spcPts val="1250"/>
              </a:spcBef>
              <a:tabLst>
                <a:tab pos="1764664" algn="l"/>
              </a:tabLst>
            </a:pPr>
            <a:r>
              <a:rPr dirty="0" sz="2000" spc="10" i="1">
                <a:latin typeface="Times New Roman"/>
                <a:cs typeface="Times New Roman"/>
              </a:rPr>
              <a:t>a'	</a:t>
            </a:r>
            <a:r>
              <a:rPr dirty="0" sz="2000" spc="30">
                <a:latin typeface="Symbol"/>
                <a:cs typeface="Symbol"/>
              </a:rPr>
              <a:t></a:t>
            </a:r>
            <a:r>
              <a:rPr dirty="0" sz="2000" spc="30">
                <a:latin typeface="Times New Roman"/>
                <a:cs typeface="Times New Roman"/>
              </a:rPr>
              <a:t>6m </a:t>
            </a:r>
            <a:r>
              <a:rPr dirty="0" sz="2000" spc="5">
                <a:latin typeface="Times New Roman"/>
                <a:cs typeface="Times New Roman"/>
              </a:rPr>
              <a:t>/</a:t>
            </a:r>
            <a:r>
              <a:rPr dirty="0" sz="2000" spc="-295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s</a:t>
            </a:r>
            <a:r>
              <a:rPr dirty="0" baseline="43478" sz="1725" spc="104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  <a:p>
            <a:pPr marL="279400">
              <a:lnSpc>
                <a:spcPts val="3215"/>
              </a:lnSpc>
              <a:spcBef>
                <a:spcPts val="1530"/>
              </a:spcBef>
            </a:pPr>
            <a:r>
              <a:rPr dirty="0" sz="2800">
                <a:latin typeface="华文楷体"/>
                <a:cs typeface="华文楷体"/>
              </a:rPr>
              <a:t>即刹车</a:t>
            </a:r>
            <a:r>
              <a:rPr dirty="0" sz="2800" spc="-5">
                <a:latin typeface="Times New Roman"/>
                <a:cs typeface="Times New Roman"/>
              </a:rPr>
              <a:t>2.67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华文楷体"/>
                <a:cs typeface="华文楷体"/>
              </a:rPr>
              <a:t>后汽车速度变为</a:t>
            </a:r>
            <a:r>
              <a:rPr dirty="0" sz="2800" spc="-5">
                <a:latin typeface="华文楷体"/>
                <a:cs typeface="华文楷体"/>
              </a:rPr>
              <a:t>0，</a:t>
            </a:r>
            <a:r>
              <a:rPr dirty="0" sz="2800" spc="-30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之后汽车速度保持为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>
                <a:latin typeface="华文楷体"/>
                <a:cs typeface="华文楷体"/>
              </a:rPr>
              <a:t>。相应</a:t>
            </a:r>
            <a:r>
              <a:rPr dirty="0" sz="2800" spc="-5">
                <a:latin typeface="华文楷体"/>
                <a:cs typeface="华文楷体"/>
              </a:rPr>
              <a:t>的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215"/>
              </a:lnSpc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5" i="1">
                <a:latin typeface="Times New Roman"/>
                <a:cs typeface="Times New Roman"/>
              </a:rPr>
              <a:t>-t</a:t>
            </a:r>
            <a:r>
              <a:rPr dirty="0" sz="2800">
                <a:latin typeface="华文楷体"/>
                <a:cs typeface="华文楷体"/>
              </a:rPr>
              <a:t>图</a:t>
            </a:r>
            <a:r>
              <a:rPr dirty="0" sz="2800" spc="-5">
                <a:latin typeface="华文楷体"/>
                <a:cs typeface="华文楷体"/>
              </a:rPr>
              <a:t>像</a:t>
            </a:r>
            <a:r>
              <a:rPr dirty="0" sz="2800">
                <a:latin typeface="华文楷体"/>
                <a:cs typeface="华文楷体"/>
              </a:rPr>
              <a:t> 如</a:t>
            </a:r>
            <a:r>
              <a:rPr dirty="0" sz="2800" spc="-5">
                <a:latin typeface="华文楷体"/>
                <a:cs typeface="华文楷体"/>
              </a:rPr>
              <a:t>下</a:t>
            </a:r>
            <a:endParaRPr sz="2800">
              <a:latin typeface="华文楷体"/>
              <a:cs typeface="华文楷体"/>
            </a:endParaRPr>
          </a:p>
          <a:p>
            <a:pPr algn="ctr" marR="1544320">
              <a:lnSpc>
                <a:spcPts val="2045"/>
              </a:lnSpc>
              <a:spcBef>
                <a:spcPts val="2275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/m·s</a:t>
            </a:r>
            <a:r>
              <a:rPr dirty="0" baseline="21739" sz="1725">
                <a:latin typeface="Times New Roman"/>
                <a:cs typeface="Times New Roman"/>
              </a:rPr>
              <a:t>-1</a:t>
            </a:r>
            <a:endParaRPr baseline="21739" sz="1725">
              <a:latin typeface="Times New Roman"/>
              <a:cs typeface="Times New Roman"/>
            </a:endParaRPr>
          </a:p>
          <a:p>
            <a:pPr algn="ctr" marR="2758440">
              <a:lnSpc>
                <a:spcPts val="2045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  <a:p>
            <a:pPr algn="ctr" marR="281622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imes New Roman"/>
                <a:cs typeface="Times New Roman"/>
              </a:rPr>
              <a:t>16</a:t>
            </a:r>
            <a:endParaRPr sz="1800">
              <a:latin typeface="Times New Roman"/>
              <a:cs typeface="Times New Roman"/>
            </a:endParaRPr>
          </a:p>
          <a:p>
            <a:pPr algn="ctr" marR="2772410">
              <a:lnSpc>
                <a:spcPct val="100000"/>
              </a:lnSpc>
              <a:spcBef>
                <a:spcPts val="670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23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012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901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790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679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568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57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46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235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124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01385" y="449597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533" y="3596284"/>
            <a:ext cx="2404110" cy="2679700"/>
          </a:xfrm>
          <a:custGeom>
            <a:avLst/>
            <a:gdLst/>
            <a:ahLst/>
            <a:cxnLst/>
            <a:rect l="l" t="t" r="r" b="b"/>
            <a:pathLst>
              <a:path w="2404110" h="2679700">
                <a:moveTo>
                  <a:pt x="2403627" y="25400"/>
                </a:moveTo>
                <a:lnTo>
                  <a:pt x="2067204" y="25400"/>
                </a:lnTo>
                <a:lnTo>
                  <a:pt x="2097239" y="12700"/>
                </a:lnTo>
                <a:lnTo>
                  <a:pt x="2157653" y="12700"/>
                </a:lnTo>
                <a:lnTo>
                  <a:pt x="2188019" y="0"/>
                </a:lnTo>
                <a:lnTo>
                  <a:pt x="2403449" y="0"/>
                </a:lnTo>
                <a:lnTo>
                  <a:pt x="2403627" y="25400"/>
                </a:lnTo>
                <a:close/>
              </a:path>
              <a:path w="2404110" h="2679700">
                <a:moveTo>
                  <a:pt x="2160435" y="38100"/>
                </a:moveTo>
                <a:lnTo>
                  <a:pt x="1977834" y="38100"/>
                </a:lnTo>
                <a:lnTo>
                  <a:pt x="2007501" y="25400"/>
                </a:lnTo>
                <a:lnTo>
                  <a:pt x="2190622" y="25400"/>
                </a:lnTo>
                <a:lnTo>
                  <a:pt x="2160435" y="38100"/>
                </a:lnTo>
                <a:close/>
              </a:path>
              <a:path w="2404110" h="2679700">
                <a:moveTo>
                  <a:pt x="2071052" y="50800"/>
                </a:moveTo>
                <a:lnTo>
                  <a:pt x="1918868" y="50800"/>
                </a:lnTo>
                <a:lnTo>
                  <a:pt x="1948281" y="38100"/>
                </a:lnTo>
                <a:lnTo>
                  <a:pt x="2100910" y="38100"/>
                </a:lnTo>
                <a:lnTo>
                  <a:pt x="2071052" y="50800"/>
                </a:lnTo>
                <a:close/>
              </a:path>
              <a:path w="2404110" h="2679700">
                <a:moveTo>
                  <a:pt x="1924443" y="76200"/>
                </a:moveTo>
                <a:lnTo>
                  <a:pt x="1831390" y="76200"/>
                </a:lnTo>
                <a:lnTo>
                  <a:pt x="1889569" y="50800"/>
                </a:lnTo>
                <a:lnTo>
                  <a:pt x="2012213" y="50800"/>
                </a:lnTo>
                <a:lnTo>
                  <a:pt x="1982723" y="63500"/>
                </a:lnTo>
                <a:lnTo>
                  <a:pt x="1953691" y="63500"/>
                </a:lnTo>
                <a:lnTo>
                  <a:pt x="1924443" y="76200"/>
                </a:lnTo>
                <a:close/>
              </a:path>
              <a:path w="2404110" h="2679700">
                <a:moveTo>
                  <a:pt x="1809457" y="101600"/>
                </a:moveTo>
                <a:lnTo>
                  <a:pt x="1745170" y="101600"/>
                </a:lnTo>
                <a:lnTo>
                  <a:pt x="1802510" y="76200"/>
                </a:lnTo>
                <a:lnTo>
                  <a:pt x="1895678" y="76200"/>
                </a:lnTo>
                <a:lnTo>
                  <a:pt x="1866684" y="88900"/>
                </a:lnTo>
                <a:lnTo>
                  <a:pt x="1838172" y="88900"/>
                </a:lnTo>
                <a:lnTo>
                  <a:pt x="1809457" y="101600"/>
                </a:lnTo>
                <a:close/>
              </a:path>
              <a:path w="2404110" h="2679700">
                <a:moveTo>
                  <a:pt x="1696669" y="139700"/>
                </a:moveTo>
                <a:lnTo>
                  <a:pt x="1632229" y="139700"/>
                </a:lnTo>
                <a:lnTo>
                  <a:pt x="1716709" y="101600"/>
                </a:lnTo>
                <a:lnTo>
                  <a:pt x="1809622" y="101600"/>
                </a:lnTo>
                <a:lnTo>
                  <a:pt x="1781047" y="114300"/>
                </a:lnTo>
                <a:lnTo>
                  <a:pt x="1752942" y="114300"/>
                </a:lnTo>
                <a:lnTo>
                  <a:pt x="1724647" y="127000"/>
                </a:lnTo>
                <a:lnTo>
                  <a:pt x="1724812" y="127000"/>
                </a:lnTo>
                <a:lnTo>
                  <a:pt x="1696669" y="139700"/>
                </a:lnTo>
                <a:close/>
              </a:path>
              <a:path w="2404110" h="2679700">
                <a:moveTo>
                  <a:pt x="25400" y="2679700"/>
                </a:moveTo>
                <a:lnTo>
                  <a:pt x="0" y="2679700"/>
                </a:lnTo>
                <a:lnTo>
                  <a:pt x="190" y="2654300"/>
                </a:lnTo>
                <a:lnTo>
                  <a:pt x="774" y="2616200"/>
                </a:lnTo>
                <a:lnTo>
                  <a:pt x="1752" y="2578100"/>
                </a:lnTo>
                <a:lnTo>
                  <a:pt x="3124" y="2540000"/>
                </a:lnTo>
                <a:lnTo>
                  <a:pt x="4864" y="2514600"/>
                </a:lnTo>
                <a:lnTo>
                  <a:pt x="6997" y="2476500"/>
                </a:lnTo>
                <a:lnTo>
                  <a:pt x="9499" y="2438400"/>
                </a:lnTo>
                <a:lnTo>
                  <a:pt x="12395" y="2413000"/>
                </a:lnTo>
                <a:lnTo>
                  <a:pt x="15646" y="2374900"/>
                </a:lnTo>
                <a:lnTo>
                  <a:pt x="19278" y="2336800"/>
                </a:lnTo>
                <a:lnTo>
                  <a:pt x="23291" y="2311400"/>
                </a:lnTo>
                <a:lnTo>
                  <a:pt x="27660" y="2273300"/>
                </a:lnTo>
                <a:lnTo>
                  <a:pt x="32397" y="2235200"/>
                </a:lnTo>
                <a:lnTo>
                  <a:pt x="37490" y="2209800"/>
                </a:lnTo>
                <a:lnTo>
                  <a:pt x="42951" y="2171700"/>
                </a:lnTo>
                <a:lnTo>
                  <a:pt x="48780" y="2146300"/>
                </a:lnTo>
                <a:lnTo>
                  <a:pt x="54952" y="2108200"/>
                </a:lnTo>
                <a:lnTo>
                  <a:pt x="61480" y="2070100"/>
                </a:lnTo>
                <a:lnTo>
                  <a:pt x="68364" y="2044700"/>
                </a:lnTo>
                <a:lnTo>
                  <a:pt x="75590" y="2006600"/>
                </a:lnTo>
                <a:lnTo>
                  <a:pt x="83159" y="1981200"/>
                </a:lnTo>
                <a:lnTo>
                  <a:pt x="91084" y="1943100"/>
                </a:lnTo>
                <a:lnTo>
                  <a:pt x="99339" y="1917700"/>
                </a:lnTo>
                <a:lnTo>
                  <a:pt x="107950" y="1879600"/>
                </a:lnTo>
                <a:lnTo>
                  <a:pt x="116878" y="1854200"/>
                </a:lnTo>
                <a:lnTo>
                  <a:pt x="126161" y="1816100"/>
                </a:lnTo>
                <a:lnTo>
                  <a:pt x="135762" y="1790700"/>
                </a:lnTo>
                <a:lnTo>
                  <a:pt x="145694" y="1752600"/>
                </a:lnTo>
                <a:lnTo>
                  <a:pt x="155968" y="1727200"/>
                </a:lnTo>
                <a:lnTo>
                  <a:pt x="166547" y="1701800"/>
                </a:lnTo>
                <a:lnTo>
                  <a:pt x="177469" y="1663700"/>
                </a:lnTo>
                <a:lnTo>
                  <a:pt x="188696" y="1638300"/>
                </a:lnTo>
                <a:lnTo>
                  <a:pt x="200253" y="1600200"/>
                </a:lnTo>
                <a:lnTo>
                  <a:pt x="212115" y="1574800"/>
                </a:lnTo>
                <a:lnTo>
                  <a:pt x="224294" y="1549400"/>
                </a:lnTo>
                <a:lnTo>
                  <a:pt x="236791" y="1511300"/>
                </a:lnTo>
                <a:lnTo>
                  <a:pt x="249593" y="1485900"/>
                </a:lnTo>
                <a:lnTo>
                  <a:pt x="262699" y="1460500"/>
                </a:lnTo>
                <a:lnTo>
                  <a:pt x="276110" y="1435100"/>
                </a:lnTo>
                <a:lnTo>
                  <a:pt x="289826" y="1397000"/>
                </a:lnTo>
                <a:lnTo>
                  <a:pt x="303847" y="1371600"/>
                </a:lnTo>
                <a:lnTo>
                  <a:pt x="318160" y="1346200"/>
                </a:lnTo>
                <a:lnTo>
                  <a:pt x="332765" y="1320800"/>
                </a:lnTo>
                <a:lnTo>
                  <a:pt x="347662" y="1282700"/>
                </a:lnTo>
                <a:lnTo>
                  <a:pt x="378332" y="1231900"/>
                </a:lnTo>
                <a:lnTo>
                  <a:pt x="410133" y="1181100"/>
                </a:lnTo>
                <a:lnTo>
                  <a:pt x="443077" y="1130300"/>
                </a:lnTo>
                <a:lnTo>
                  <a:pt x="477113" y="1079500"/>
                </a:lnTo>
                <a:lnTo>
                  <a:pt x="512229" y="1028700"/>
                </a:lnTo>
                <a:lnTo>
                  <a:pt x="548424" y="977900"/>
                </a:lnTo>
                <a:lnTo>
                  <a:pt x="585660" y="927100"/>
                </a:lnTo>
                <a:lnTo>
                  <a:pt x="623938" y="876300"/>
                </a:lnTo>
                <a:lnTo>
                  <a:pt x="663206" y="825500"/>
                </a:lnTo>
                <a:lnTo>
                  <a:pt x="703478" y="787400"/>
                </a:lnTo>
                <a:lnTo>
                  <a:pt x="723988" y="762000"/>
                </a:lnTo>
                <a:lnTo>
                  <a:pt x="744727" y="736600"/>
                </a:lnTo>
                <a:lnTo>
                  <a:pt x="765708" y="711200"/>
                </a:lnTo>
                <a:lnTo>
                  <a:pt x="786930" y="698500"/>
                </a:lnTo>
                <a:lnTo>
                  <a:pt x="808380" y="673100"/>
                </a:lnTo>
                <a:lnTo>
                  <a:pt x="830071" y="647700"/>
                </a:lnTo>
                <a:lnTo>
                  <a:pt x="851979" y="635000"/>
                </a:lnTo>
                <a:lnTo>
                  <a:pt x="874115" y="609600"/>
                </a:lnTo>
                <a:lnTo>
                  <a:pt x="896480" y="584200"/>
                </a:lnTo>
                <a:lnTo>
                  <a:pt x="919073" y="571500"/>
                </a:lnTo>
                <a:lnTo>
                  <a:pt x="941882" y="546100"/>
                </a:lnTo>
                <a:lnTo>
                  <a:pt x="964907" y="533400"/>
                </a:lnTo>
                <a:lnTo>
                  <a:pt x="988148" y="508000"/>
                </a:lnTo>
                <a:lnTo>
                  <a:pt x="1011593" y="495300"/>
                </a:lnTo>
                <a:lnTo>
                  <a:pt x="1035265" y="469900"/>
                </a:lnTo>
                <a:lnTo>
                  <a:pt x="1059129" y="457200"/>
                </a:lnTo>
                <a:lnTo>
                  <a:pt x="1083208" y="431800"/>
                </a:lnTo>
                <a:lnTo>
                  <a:pt x="1131976" y="406400"/>
                </a:lnTo>
                <a:lnTo>
                  <a:pt x="1156652" y="381000"/>
                </a:lnTo>
                <a:lnTo>
                  <a:pt x="1206601" y="355600"/>
                </a:lnTo>
                <a:lnTo>
                  <a:pt x="1231861" y="330200"/>
                </a:lnTo>
                <a:lnTo>
                  <a:pt x="1334795" y="279400"/>
                </a:lnTo>
                <a:lnTo>
                  <a:pt x="1360982" y="254000"/>
                </a:lnTo>
                <a:lnTo>
                  <a:pt x="1413878" y="228600"/>
                </a:lnTo>
                <a:lnTo>
                  <a:pt x="1604365" y="139700"/>
                </a:lnTo>
                <a:lnTo>
                  <a:pt x="1696834" y="139700"/>
                </a:lnTo>
                <a:lnTo>
                  <a:pt x="1668830" y="152400"/>
                </a:lnTo>
                <a:lnTo>
                  <a:pt x="1668995" y="152400"/>
                </a:lnTo>
                <a:lnTo>
                  <a:pt x="1641144" y="165100"/>
                </a:lnTo>
                <a:lnTo>
                  <a:pt x="1613763" y="165100"/>
                </a:lnTo>
                <a:lnTo>
                  <a:pt x="1586217" y="177800"/>
                </a:lnTo>
                <a:lnTo>
                  <a:pt x="1586382" y="177800"/>
                </a:lnTo>
                <a:lnTo>
                  <a:pt x="1559001" y="190500"/>
                </a:lnTo>
                <a:lnTo>
                  <a:pt x="1559153" y="190500"/>
                </a:lnTo>
                <a:lnTo>
                  <a:pt x="1531924" y="203200"/>
                </a:lnTo>
                <a:lnTo>
                  <a:pt x="1532077" y="203200"/>
                </a:lnTo>
                <a:lnTo>
                  <a:pt x="1505013" y="215900"/>
                </a:lnTo>
                <a:lnTo>
                  <a:pt x="1505165" y="215900"/>
                </a:lnTo>
                <a:lnTo>
                  <a:pt x="1478267" y="228600"/>
                </a:lnTo>
                <a:lnTo>
                  <a:pt x="1478419" y="228600"/>
                </a:lnTo>
                <a:lnTo>
                  <a:pt x="1451686" y="241300"/>
                </a:lnTo>
                <a:lnTo>
                  <a:pt x="1451838" y="241300"/>
                </a:lnTo>
                <a:lnTo>
                  <a:pt x="1425282" y="254000"/>
                </a:lnTo>
                <a:lnTo>
                  <a:pt x="1425422" y="254000"/>
                </a:lnTo>
                <a:lnTo>
                  <a:pt x="1399032" y="266700"/>
                </a:lnTo>
                <a:lnTo>
                  <a:pt x="1399184" y="266700"/>
                </a:lnTo>
                <a:lnTo>
                  <a:pt x="1372958" y="279400"/>
                </a:lnTo>
                <a:lnTo>
                  <a:pt x="1373111" y="279400"/>
                </a:lnTo>
                <a:lnTo>
                  <a:pt x="1347063" y="292100"/>
                </a:lnTo>
                <a:lnTo>
                  <a:pt x="1347216" y="292100"/>
                </a:lnTo>
                <a:lnTo>
                  <a:pt x="1321346" y="304800"/>
                </a:lnTo>
                <a:lnTo>
                  <a:pt x="1321485" y="304800"/>
                </a:lnTo>
                <a:lnTo>
                  <a:pt x="1295806" y="330200"/>
                </a:lnTo>
                <a:lnTo>
                  <a:pt x="1295946" y="330200"/>
                </a:lnTo>
                <a:lnTo>
                  <a:pt x="1270444" y="342900"/>
                </a:lnTo>
                <a:lnTo>
                  <a:pt x="1270584" y="342900"/>
                </a:lnTo>
                <a:lnTo>
                  <a:pt x="1245273" y="355600"/>
                </a:lnTo>
                <a:lnTo>
                  <a:pt x="1245412" y="355600"/>
                </a:lnTo>
                <a:lnTo>
                  <a:pt x="1220279" y="368300"/>
                </a:lnTo>
                <a:lnTo>
                  <a:pt x="1220419" y="368300"/>
                </a:lnTo>
                <a:lnTo>
                  <a:pt x="1195489" y="393700"/>
                </a:lnTo>
                <a:lnTo>
                  <a:pt x="1170876" y="406400"/>
                </a:lnTo>
                <a:lnTo>
                  <a:pt x="1171003" y="406400"/>
                </a:lnTo>
                <a:lnTo>
                  <a:pt x="1146454" y="419100"/>
                </a:lnTo>
                <a:lnTo>
                  <a:pt x="1146594" y="419100"/>
                </a:lnTo>
                <a:lnTo>
                  <a:pt x="1122235" y="444500"/>
                </a:lnTo>
                <a:lnTo>
                  <a:pt x="1122362" y="444500"/>
                </a:lnTo>
                <a:lnTo>
                  <a:pt x="1098219" y="457200"/>
                </a:lnTo>
                <a:lnTo>
                  <a:pt x="1074394" y="469900"/>
                </a:lnTo>
                <a:lnTo>
                  <a:pt x="1050772" y="495300"/>
                </a:lnTo>
                <a:lnTo>
                  <a:pt x="1027353" y="508000"/>
                </a:lnTo>
                <a:lnTo>
                  <a:pt x="1027480" y="508000"/>
                </a:lnTo>
                <a:lnTo>
                  <a:pt x="1004150" y="533400"/>
                </a:lnTo>
                <a:lnTo>
                  <a:pt x="981151" y="546100"/>
                </a:lnTo>
                <a:lnTo>
                  <a:pt x="958367" y="571500"/>
                </a:lnTo>
                <a:lnTo>
                  <a:pt x="935786" y="584200"/>
                </a:lnTo>
                <a:lnTo>
                  <a:pt x="913434" y="609600"/>
                </a:lnTo>
                <a:lnTo>
                  <a:pt x="891298" y="622300"/>
                </a:lnTo>
                <a:lnTo>
                  <a:pt x="869391" y="647700"/>
                </a:lnTo>
                <a:lnTo>
                  <a:pt x="847699" y="673100"/>
                </a:lnTo>
                <a:lnTo>
                  <a:pt x="826223" y="685800"/>
                </a:lnTo>
                <a:lnTo>
                  <a:pt x="804989" y="711200"/>
                </a:lnTo>
                <a:lnTo>
                  <a:pt x="783983" y="736600"/>
                </a:lnTo>
                <a:lnTo>
                  <a:pt x="763219" y="749300"/>
                </a:lnTo>
                <a:lnTo>
                  <a:pt x="742670" y="774700"/>
                </a:lnTo>
                <a:lnTo>
                  <a:pt x="722376" y="800100"/>
                </a:lnTo>
                <a:lnTo>
                  <a:pt x="702322" y="825500"/>
                </a:lnTo>
                <a:lnTo>
                  <a:pt x="682497" y="838200"/>
                </a:lnTo>
                <a:lnTo>
                  <a:pt x="662927" y="863600"/>
                </a:lnTo>
                <a:lnTo>
                  <a:pt x="643610" y="889000"/>
                </a:lnTo>
                <a:lnTo>
                  <a:pt x="624535" y="914400"/>
                </a:lnTo>
                <a:lnTo>
                  <a:pt x="605701" y="939800"/>
                </a:lnTo>
                <a:lnTo>
                  <a:pt x="587133" y="965200"/>
                </a:lnTo>
                <a:lnTo>
                  <a:pt x="568820" y="990600"/>
                </a:lnTo>
                <a:lnTo>
                  <a:pt x="550773" y="1016000"/>
                </a:lnTo>
                <a:lnTo>
                  <a:pt x="532980" y="1041400"/>
                </a:lnTo>
                <a:lnTo>
                  <a:pt x="515454" y="1066800"/>
                </a:lnTo>
                <a:lnTo>
                  <a:pt x="498195" y="1092200"/>
                </a:lnTo>
                <a:lnTo>
                  <a:pt x="481190" y="1117600"/>
                </a:lnTo>
                <a:lnTo>
                  <a:pt x="464477" y="1143000"/>
                </a:lnTo>
                <a:lnTo>
                  <a:pt x="448017" y="1168400"/>
                </a:lnTo>
                <a:lnTo>
                  <a:pt x="431850" y="1193800"/>
                </a:lnTo>
                <a:lnTo>
                  <a:pt x="415950" y="1219200"/>
                </a:lnTo>
                <a:lnTo>
                  <a:pt x="400329" y="1244600"/>
                </a:lnTo>
                <a:lnTo>
                  <a:pt x="385000" y="1270000"/>
                </a:lnTo>
                <a:lnTo>
                  <a:pt x="369950" y="1295400"/>
                </a:lnTo>
                <a:lnTo>
                  <a:pt x="355193" y="1333500"/>
                </a:lnTo>
                <a:lnTo>
                  <a:pt x="340715" y="1358900"/>
                </a:lnTo>
                <a:lnTo>
                  <a:pt x="326542" y="1384300"/>
                </a:lnTo>
                <a:lnTo>
                  <a:pt x="312648" y="1409700"/>
                </a:lnTo>
                <a:lnTo>
                  <a:pt x="299059" y="1435100"/>
                </a:lnTo>
                <a:lnTo>
                  <a:pt x="285775" y="1473200"/>
                </a:lnTo>
                <a:lnTo>
                  <a:pt x="272783" y="1498600"/>
                </a:lnTo>
                <a:lnTo>
                  <a:pt x="260095" y="1524000"/>
                </a:lnTo>
                <a:lnTo>
                  <a:pt x="247713" y="1562100"/>
                </a:lnTo>
                <a:lnTo>
                  <a:pt x="235648" y="1587500"/>
                </a:lnTo>
                <a:lnTo>
                  <a:pt x="223875" y="1612900"/>
                </a:lnTo>
                <a:lnTo>
                  <a:pt x="212432" y="1651000"/>
                </a:lnTo>
                <a:lnTo>
                  <a:pt x="201294" y="1676400"/>
                </a:lnTo>
                <a:lnTo>
                  <a:pt x="190487" y="1701800"/>
                </a:lnTo>
                <a:lnTo>
                  <a:pt x="179997" y="1739900"/>
                </a:lnTo>
                <a:lnTo>
                  <a:pt x="169824" y="1765300"/>
                </a:lnTo>
                <a:lnTo>
                  <a:pt x="159969" y="1803400"/>
                </a:lnTo>
                <a:lnTo>
                  <a:pt x="150444" y="1828800"/>
                </a:lnTo>
                <a:lnTo>
                  <a:pt x="141262" y="1854200"/>
                </a:lnTo>
                <a:lnTo>
                  <a:pt x="132397" y="1892300"/>
                </a:lnTo>
                <a:lnTo>
                  <a:pt x="123875" y="1917700"/>
                </a:lnTo>
                <a:lnTo>
                  <a:pt x="115684" y="1955800"/>
                </a:lnTo>
                <a:lnTo>
                  <a:pt x="107835" y="1981200"/>
                </a:lnTo>
                <a:lnTo>
                  <a:pt x="100329" y="2019300"/>
                </a:lnTo>
                <a:lnTo>
                  <a:pt x="93154" y="2044700"/>
                </a:lnTo>
                <a:lnTo>
                  <a:pt x="86334" y="2082800"/>
                </a:lnTo>
                <a:lnTo>
                  <a:pt x="79870" y="2108200"/>
                </a:lnTo>
                <a:lnTo>
                  <a:pt x="73748" y="2146300"/>
                </a:lnTo>
                <a:lnTo>
                  <a:pt x="67983" y="2184400"/>
                </a:lnTo>
                <a:lnTo>
                  <a:pt x="62572" y="2209800"/>
                </a:lnTo>
                <a:lnTo>
                  <a:pt x="57505" y="2247900"/>
                </a:lnTo>
                <a:lnTo>
                  <a:pt x="52819" y="2273300"/>
                </a:lnTo>
                <a:lnTo>
                  <a:pt x="48488" y="2311400"/>
                </a:lnTo>
                <a:lnTo>
                  <a:pt x="44513" y="2349500"/>
                </a:lnTo>
                <a:lnTo>
                  <a:pt x="40906" y="2374900"/>
                </a:lnTo>
                <a:lnTo>
                  <a:pt x="37680" y="2413000"/>
                </a:lnTo>
                <a:lnTo>
                  <a:pt x="34823" y="2438400"/>
                </a:lnTo>
                <a:lnTo>
                  <a:pt x="32334" y="2476500"/>
                </a:lnTo>
                <a:lnTo>
                  <a:pt x="30225" y="2514600"/>
                </a:lnTo>
                <a:lnTo>
                  <a:pt x="28486" y="2540000"/>
                </a:lnTo>
                <a:lnTo>
                  <a:pt x="27139" y="2578100"/>
                </a:lnTo>
                <a:lnTo>
                  <a:pt x="26174" y="2616200"/>
                </a:lnTo>
                <a:lnTo>
                  <a:pt x="25590" y="2654300"/>
                </a:lnTo>
                <a:lnTo>
                  <a:pt x="25400" y="26797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550" y="1221892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思考与讨</a:t>
            </a:r>
            <a:r>
              <a:rPr dirty="0" sz="3200" spc="5">
                <a:latin typeface="微软雅黑"/>
                <a:cs typeface="微软雅黑"/>
              </a:rPr>
              <a:t>论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93087"/>
            <a:ext cx="9893935" cy="133477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41300" marR="5080" indent="-228600">
              <a:lnSpc>
                <a:spcPts val="294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下图是一个物体运动的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10" i="1">
                <a:latin typeface="Times New Roman"/>
                <a:cs typeface="Times New Roman"/>
              </a:rPr>
              <a:t>-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图像，它的速度是怎样变化的？物</a:t>
            </a:r>
            <a:r>
              <a:rPr dirty="0" sz="2800" spc="-5">
                <a:latin typeface="华文楷体"/>
                <a:cs typeface="华文楷体"/>
              </a:rPr>
              <a:t>体 </a:t>
            </a:r>
            <a:r>
              <a:rPr dirty="0" sz="2800">
                <a:latin typeface="华文楷体"/>
                <a:cs typeface="华文楷体"/>
              </a:rPr>
              <a:t>在做匀变速运动吗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加速度变小的加速运</a:t>
            </a:r>
            <a:r>
              <a:rPr dirty="0" sz="2800" spc="-5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6559" y="1123188"/>
            <a:ext cx="676655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6262" y="3429000"/>
            <a:ext cx="114300" cy="2504440"/>
          </a:xfrm>
          <a:custGeom>
            <a:avLst/>
            <a:gdLst/>
            <a:ahLst/>
            <a:cxnLst/>
            <a:rect l="l" t="t" r="r" b="b"/>
            <a:pathLst>
              <a:path w="114300" h="2504440">
                <a:moveTo>
                  <a:pt x="0" y="114909"/>
                </a:moveTo>
                <a:lnTo>
                  <a:pt x="55905" y="0"/>
                </a:lnTo>
                <a:lnTo>
                  <a:pt x="77814" y="42659"/>
                </a:lnTo>
                <a:lnTo>
                  <a:pt x="75412" y="42659"/>
                </a:lnTo>
                <a:lnTo>
                  <a:pt x="37325" y="43065"/>
                </a:lnTo>
                <a:lnTo>
                  <a:pt x="37687" y="76400"/>
                </a:lnTo>
                <a:lnTo>
                  <a:pt x="0" y="114909"/>
                </a:lnTo>
                <a:close/>
              </a:path>
              <a:path w="114300" h="2504440">
                <a:moveTo>
                  <a:pt x="37687" y="76400"/>
                </a:moveTo>
                <a:lnTo>
                  <a:pt x="37325" y="43065"/>
                </a:lnTo>
                <a:lnTo>
                  <a:pt x="75412" y="42659"/>
                </a:lnTo>
                <a:lnTo>
                  <a:pt x="75570" y="57150"/>
                </a:lnTo>
                <a:lnTo>
                  <a:pt x="56527" y="57150"/>
                </a:lnTo>
                <a:lnTo>
                  <a:pt x="37687" y="76400"/>
                </a:lnTo>
                <a:close/>
              </a:path>
              <a:path w="114300" h="2504440">
                <a:moveTo>
                  <a:pt x="114287" y="113677"/>
                </a:moveTo>
                <a:lnTo>
                  <a:pt x="75774" y="75986"/>
                </a:lnTo>
                <a:lnTo>
                  <a:pt x="75412" y="42659"/>
                </a:lnTo>
                <a:lnTo>
                  <a:pt x="77814" y="42659"/>
                </a:lnTo>
                <a:lnTo>
                  <a:pt x="114287" y="113677"/>
                </a:lnTo>
                <a:close/>
              </a:path>
              <a:path w="114300" h="2504440">
                <a:moveTo>
                  <a:pt x="64071" y="2504351"/>
                </a:moveTo>
                <a:lnTo>
                  <a:pt x="37687" y="76400"/>
                </a:lnTo>
                <a:lnTo>
                  <a:pt x="56527" y="57150"/>
                </a:lnTo>
                <a:lnTo>
                  <a:pt x="75774" y="75986"/>
                </a:lnTo>
                <a:lnTo>
                  <a:pt x="102171" y="2503944"/>
                </a:lnTo>
                <a:lnTo>
                  <a:pt x="64071" y="2504351"/>
                </a:lnTo>
                <a:close/>
              </a:path>
              <a:path w="114300" h="2504440">
                <a:moveTo>
                  <a:pt x="75774" y="75986"/>
                </a:moveTo>
                <a:lnTo>
                  <a:pt x="56527" y="57150"/>
                </a:lnTo>
                <a:lnTo>
                  <a:pt x="75570" y="57150"/>
                </a:lnTo>
                <a:lnTo>
                  <a:pt x="75774" y="75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69185" y="5878588"/>
            <a:ext cx="2872105" cy="114300"/>
          </a:xfrm>
          <a:custGeom>
            <a:avLst/>
            <a:gdLst/>
            <a:ahLst/>
            <a:cxnLst/>
            <a:rect l="l" t="t" r="r" b="b"/>
            <a:pathLst>
              <a:path w="2872104" h="114300">
                <a:moveTo>
                  <a:pt x="2833349" y="76504"/>
                </a:moveTo>
                <a:lnTo>
                  <a:pt x="2828531" y="76504"/>
                </a:lnTo>
                <a:lnTo>
                  <a:pt x="2828696" y="38404"/>
                </a:lnTo>
                <a:lnTo>
                  <a:pt x="2795363" y="38257"/>
                </a:lnTo>
                <a:lnTo>
                  <a:pt x="2757436" y="0"/>
                </a:lnTo>
                <a:lnTo>
                  <a:pt x="2871482" y="57645"/>
                </a:lnTo>
                <a:lnTo>
                  <a:pt x="2833349" y="76504"/>
                </a:lnTo>
                <a:close/>
              </a:path>
              <a:path w="2872104" h="114300">
                <a:moveTo>
                  <a:pt x="2795201" y="76357"/>
                </a:moveTo>
                <a:lnTo>
                  <a:pt x="0" y="63995"/>
                </a:lnTo>
                <a:lnTo>
                  <a:pt x="165" y="25895"/>
                </a:lnTo>
                <a:lnTo>
                  <a:pt x="2795363" y="38257"/>
                </a:lnTo>
                <a:lnTo>
                  <a:pt x="2814332" y="57391"/>
                </a:lnTo>
                <a:lnTo>
                  <a:pt x="2795201" y="76357"/>
                </a:lnTo>
                <a:close/>
              </a:path>
              <a:path w="2872104" h="114300">
                <a:moveTo>
                  <a:pt x="2828531" y="76504"/>
                </a:moveTo>
                <a:lnTo>
                  <a:pt x="2795201" y="76357"/>
                </a:lnTo>
                <a:lnTo>
                  <a:pt x="2814332" y="57391"/>
                </a:lnTo>
                <a:lnTo>
                  <a:pt x="2795363" y="38257"/>
                </a:lnTo>
                <a:lnTo>
                  <a:pt x="2828696" y="38404"/>
                </a:lnTo>
                <a:lnTo>
                  <a:pt x="2828531" y="76504"/>
                </a:lnTo>
                <a:close/>
              </a:path>
              <a:path w="2872104" h="114300">
                <a:moveTo>
                  <a:pt x="2756928" y="114300"/>
                </a:moveTo>
                <a:lnTo>
                  <a:pt x="2795201" y="76357"/>
                </a:lnTo>
                <a:lnTo>
                  <a:pt x="2833349" y="76504"/>
                </a:lnTo>
                <a:lnTo>
                  <a:pt x="275692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67554" y="5899772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4818" y="5900813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58" y="50800"/>
                </a:lnTo>
                <a:lnTo>
                  <a:pt x="558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83828" y="581192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58" y="50800"/>
                </a:lnTo>
                <a:lnTo>
                  <a:pt x="558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82850" y="572302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58" y="50800"/>
                </a:lnTo>
                <a:lnTo>
                  <a:pt x="558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1872" y="563413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26"/>
                </a:moveTo>
                <a:lnTo>
                  <a:pt x="0" y="139"/>
                </a:lnTo>
                <a:lnTo>
                  <a:pt x="12687" y="0"/>
                </a:lnTo>
                <a:lnTo>
                  <a:pt x="13258" y="50787"/>
                </a:lnTo>
                <a:lnTo>
                  <a:pt x="558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80881" y="554523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58" y="50800"/>
                </a:lnTo>
                <a:lnTo>
                  <a:pt x="558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9904" y="545635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58" y="50926"/>
                </a:moveTo>
                <a:lnTo>
                  <a:pt x="0" y="139"/>
                </a:lnTo>
                <a:lnTo>
                  <a:pt x="12700" y="0"/>
                </a:lnTo>
                <a:lnTo>
                  <a:pt x="13258" y="50787"/>
                </a:lnTo>
                <a:lnTo>
                  <a:pt x="558" y="50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8913" y="536745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71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71" y="50800"/>
                </a:lnTo>
                <a:lnTo>
                  <a:pt x="571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78291" y="5310276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5" h="19685">
                <a:moveTo>
                  <a:pt x="203" y="19215"/>
                </a:moveTo>
                <a:lnTo>
                  <a:pt x="0" y="152"/>
                </a:lnTo>
                <a:lnTo>
                  <a:pt x="12700" y="0"/>
                </a:lnTo>
                <a:lnTo>
                  <a:pt x="12903" y="19075"/>
                </a:lnTo>
                <a:lnTo>
                  <a:pt x="203" y="19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74162" y="588537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73134" y="579647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72105" y="5707583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1089" y="5618683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0060" y="55297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787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69032" y="544089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96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96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8016" y="535200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787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66987" y="526310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5971" y="517422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687" y="0"/>
                </a:lnTo>
                <a:lnTo>
                  <a:pt x="13284" y="50787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4942" y="508532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3913" y="49964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787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2897" y="49075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61869" y="48186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60840" y="472974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59824" y="464084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584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84" y="50800"/>
                </a:lnTo>
                <a:lnTo>
                  <a:pt x="584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58960" y="4566373"/>
            <a:ext cx="13335" cy="36830"/>
          </a:xfrm>
          <a:custGeom>
            <a:avLst/>
            <a:gdLst/>
            <a:ahLst/>
            <a:cxnLst/>
            <a:rect l="l" t="t" r="r" b="b"/>
            <a:pathLst>
              <a:path w="13335" h="36829">
                <a:moveTo>
                  <a:pt x="419" y="36525"/>
                </a:moveTo>
                <a:lnTo>
                  <a:pt x="0" y="152"/>
                </a:lnTo>
                <a:lnTo>
                  <a:pt x="12700" y="0"/>
                </a:lnTo>
                <a:lnTo>
                  <a:pt x="13119" y="36385"/>
                </a:lnTo>
                <a:lnTo>
                  <a:pt x="419" y="36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232037" y="5867285"/>
            <a:ext cx="541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1</a:t>
            </a:r>
            <a:r>
              <a:rPr dirty="0" baseline="-16908" sz="1725">
                <a:latin typeface="Times New Roman"/>
                <a:cs typeface="Times New Roman"/>
              </a:rPr>
              <a:t>	</a:t>
            </a: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-14492" sz="1725" spc="15">
                <a:latin typeface="Times New Roman"/>
                <a:cs typeface="Times New Roman"/>
              </a:rPr>
              <a:t>2</a:t>
            </a:r>
            <a:endParaRPr baseline="-14492" sz="17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29140" y="5875311"/>
            <a:ext cx="530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3</a:t>
            </a:r>
            <a:r>
              <a:rPr dirty="0" baseline="-16908" sz="1725">
                <a:latin typeface="Times New Roman"/>
                <a:cs typeface="Times New Roman"/>
              </a:rPr>
              <a:t>	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4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9445" y="5108384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00860" y="4359668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99094" y="3296068"/>
            <a:ext cx="233045" cy="795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just" marL="12700" marR="5080" indent="75565">
              <a:lnSpc>
                <a:spcPct val="90300"/>
              </a:lnSpc>
              <a:spcBef>
                <a:spcPts val="309"/>
              </a:spcBef>
            </a:pPr>
            <a:r>
              <a:rPr dirty="0" sz="1800" i="1">
                <a:latin typeface="Book Antiqua"/>
                <a:cs typeface="Book Antiqua"/>
              </a:rPr>
              <a:t>v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4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3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18789" y="3932034"/>
            <a:ext cx="372745" cy="114300"/>
          </a:xfrm>
          <a:custGeom>
            <a:avLst/>
            <a:gdLst/>
            <a:ahLst/>
            <a:cxnLst/>
            <a:rect l="l" t="t" r="r" b="b"/>
            <a:pathLst>
              <a:path w="372745" h="114300">
                <a:moveTo>
                  <a:pt x="102666" y="114173"/>
                </a:moveTo>
                <a:lnTo>
                  <a:pt x="100012" y="114160"/>
                </a:lnTo>
                <a:lnTo>
                  <a:pt x="97421" y="113588"/>
                </a:lnTo>
                <a:lnTo>
                  <a:pt x="95008" y="112496"/>
                </a:lnTo>
                <a:lnTo>
                  <a:pt x="0" y="57086"/>
                </a:lnTo>
                <a:lnTo>
                  <a:pt x="95008" y="1663"/>
                </a:lnTo>
                <a:lnTo>
                  <a:pt x="97421" y="571"/>
                </a:lnTo>
                <a:lnTo>
                  <a:pt x="100012" y="12"/>
                </a:lnTo>
                <a:lnTo>
                  <a:pt x="102666" y="0"/>
                </a:lnTo>
                <a:lnTo>
                  <a:pt x="105270" y="533"/>
                </a:lnTo>
                <a:lnTo>
                  <a:pt x="114096" y="12573"/>
                </a:lnTo>
                <a:lnTo>
                  <a:pt x="113830" y="15214"/>
                </a:lnTo>
                <a:lnTo>
                  <a:pt x="72157" y="44386"/>
                </a:lnTo>
                <a:lnTo>
                  <a:pt x="25196" y="44386"/>
                </a:lnTo>
                <a:lnTo>
                  <a:pt x="25196" y="69786"/>
                </a:lnTo>
                <a:lnTo>
                  <a:pt x="72179" y="69786"/>
                </a:lnTo>
                <a:lnTo>
                  <a:pt x="107797" y="90563"/>
                </a:lnTo>
                <a:lnTo>
                  <a:pt x="114096" y="101587"/>
                </a:lnTo>
                <a:lnTo>
                  <a:pt x="113817" y="104228"/>
                </a:lnTo>
                <a:lnTo>
                  <a:pt x="105270" y="113626"/>
                </a:lnTo>
                <a:lnTo>
                  <a:pt x="102666" y="114173"/>
                </a:lnTo>
                <a:close/>
              </a:path>
              <a:path w="372745" h="114300">
                <a:moveTo>
                  <a:pt x="321954" y="57080"/>
                </a:moveTo>
                <a:lnTo>
                  <a:pt x="264553" y="23596"/>
                </a:lnTo>
                <a:lnTo>
                  <a:pt x="258254" y="12573"/>
                </a:lnTo>
                <a:lnTo>
                  <a:pt x="258533" y="9931"/>
                </a:lnTo>
                <a:lnTo>
                  <a:pt x="269684" y="0"/>
                </a:lnTo>
                <a:lnTo>
                  <a:pt x="272338" y="12"/>
                </a:lnTo>
                <a:lnTo>
                  <a:pt x="274929" y="571"/>
                </a:lnTo>
                <a:lnTo>
                  <a:pt x="277355" y="1663"/>
                </a:lnTo>
                <a:lnTo>
                  <a:pt x="350583" y="44386"/>
                </a:lnTo>
                <a:lnTo>
                  <a:pt x="347154" y="44386"/>
                </a:lnTo>
                <a:lnTo>
                  <a:pt x="347154" y="46113"/>
                </a:lnTo>
                <a:lnTo>
                  <a:pt x="340753" y="46113"/>
                </a:lnTo>
                <a:lnTo>
                  <a:pt x="321954" y="57080"/>
                </a:lnTo>
                <a:close/>
              </a:path>
              <a:path w="372745" h="114300">
                <a:moveTo>
                  <a:pt x="72179" y="69786"/>
                </a:moveTo>
                <a:lnTo>
                  <a:pt x="25196" y="69786"/>
                </a:lnTo>
                <a:lnTo>
                  <a:pt x="25196" y="44386"/>
                </a:lnTo>
                <a:lnTo>
                  <a:pt x="72157" y="44386"/>
                </a:lnTo>
                <a:lnTo>
                  <a:pt x="69196" y="46113"/>
                </a:lnTo>
                <a:lnTo>
                  <a:pt x="31597" y="46113"/>
                </a:lnTo>
                <a:lnTo>
                  <a:pt x="31597" y="68046"/>
                </a:lnTo>
                <a:lnTo>
                  <a:pt x="69196" y="68046"/>
                </a:lnTo>
                <a:lnTo>
                  <a:pt x="72179" y="69786"/>
                </a:lnTo>
                <a:close/>
              </a:path>
              <a:path w="372745" h="114300">
                <a:moveTo>
                  <a:pt x="300171" y="69786"/>
                </a:moveTo>
                <a:lnTo>
                  <a:pt x="72179" y="69786"/>
                </a:lnTo>
                <a:lnTo>
                  <a:pt x="50397" y="57080"/>
                </a:lnTo>
                <a:lnTo>
                  <a:pt x="72157" y="44386"/>
                </a:lnTo>
                <a:lnTo>
                  <a:pt x="300193" y="44386"/>
                </a:lnTo>
                <a:lnTo>
                  <a:pt x="321954" y="57080"/>
                </a:lnTo>
                <a:lnTo>
                  <a:pt x="300171" y="69786"/>
                </a:lnTo>
                <a:close/>
              </a:path>
              <a:path w="372745" h="114300">
                <a:moveTo>
                  <a:pt x="350578" y="69786"/>
                </a:moveTo>
                <a:lnTo>
                  <a:pt x="347154" y="69786"/>
                </a:lnTo>
                <a:lnTo>
                  <a:pt x="347154" y="44386"/>
                </a:lnTo>
                <a:lnTo>
                  <a:pt x="350583" y="44386"/>
                </a:lnTo>
                <a:lnTo>
                  <a:pt x="372351" y="57086"/>
                </a:lnTo>
                <a:lnTo>
                  <a:pt x="350578" y="69786"/>
                </a:lnTo>
                <a:close/>
              </a:path>
              <a:path w="372745" h="114300">
                <a:moveTo>
                  <a:pt x="31597" y="68046"/>
                </a:moveTo>
                <a:lnTo>
                  <a:pt x="31597" y="46113"/>
                </a:lnTo>
                <a:lnTo>
                  <a:pt x="50397" y="57080"/>
                </a:lnTo>
                <a:lnTo>
                  <a:pt x="31597" y="68046"/>
                </a:lnTo>
                <a:close/>
              </a:path>
              <a:path w="372745" h="114300">
                <a:moveTo>
                  <a:pt x="50397" y="57080"/>
                </a:moveTo>
                <a:lnTo>
                  <a:pt x="31597" y="46113"/>
                </a:lnTo>
                <a:lnTo>
                  <a:pt x="69196" y="46113"/>
                </a:lnTo>
                <a:lnTo>
                  <a:pt x="50397" y="57080"/>
                </a:lnTo>
                <a:close/>
              </a:path>
              <a:path w="372745" h="114300">
                <a:moveTo>
                  <a:pt x="340753" y="68046"/>
                </a:moveTo>
                <a:lnTo>
                  <a:pt x="321954" y="57080"/>
                </a:lnTo>
                <a:lnTo>
                  <a:pt x="340753" y="46113"/>
                </a:lnTo>
                <a:lnTo>
                  <a:pt x="340753" y="68046"/>
                </a:lnTo>
                <a:close/>
              </a:path>
              <a:path w="372745" h="114300">
                <a:moveTo>
                  <a:pt x="347154" y="68046"/>
                </a:moveTo>
                <a:lnTo>
                  <a:pt x="340753" y="68046"/>
                </a:lnTo>
                <a:lnTo>
                  <a:pt x="340753" y="46113"/>
                </a:lnTo>
                <a:lnTo>
                  <a:pt x="347154" y="46113"/>
                </a:lnTo>
                <a:lnTo>
                  <a:pt x="347154" y="68046"/>
                </a:lnTo>
                <a:close/>
              </a:path>
              <a:path w="372745" h="114300">
                <a:moveTo>
                  <a:pt x="69196" y="68046"/>
                </a:moveTo>
                <a:lnTo>
                  <a:pt x="31597" y="68046"/>
                </a:lnTo>
                <a:lnTo>
                  <a:pt x="50408" y="57086"/>
                </a:lnTo>
                <a:lnTo>
                  <a:pt x="69196" y="68046"/>
                </a:lnTo>
                <a:close/>
              </a:path>
              <a:path w="372745" h="114300">
                <a:moveTo>
                  <a:pt x="269684" y="114173"/>
                </a:moveTo>
                <a:lnTo>
                  <a:pt x="258254" y="101587"/>
                </a:lnTo>
                <a:lnTo>
                  <a:pt x="258521" y="98945"/>
                </a:lnTo>
                <a:lnTo>
                  <a:pt x="321964" y="57086"/>
                </a:lnTo>
                <a:lnTo>
                  <a:pt x="340753" y="68046"/>
                </a:lnTo>
                <a:lnTo>
                  <a:pt x="347154" y="68046"/>
                </a:lnTo>
                <a:lnTo>
                  <a:pt x="347154" y="69786"/>
                </a:lnTo>
                <a:lnTo>
                  <a:pt x="350578" y="69786"/>
                </a:lnTo>
                <a:lnTo>
                  <a:pt x="277355" y="112496"/>
                </a:lnTo>
                <a:lnTo>
                  <a:pt x="274929" y="113588"/>
                </a:lnTo>
                <a:lnTo>
                  <a:pt x="272338" y="114160"/>
                </a:lnTo>
                <a:lnTo>
                  <a:pt x="269684" y="11417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077580" y="3673627"/>
            <a:ext cx="118046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78230" algn="l"/>
              </a:tabLst>
            </a:pP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61336" y="5406872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94900" y="58727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94900" y="57838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94900" y="56949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94900" y="56060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94900" y="55171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94900" y="54282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94900" y="53393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94900" y="52504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94900" y="51615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94900" y="50726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94900" y="49837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294900" y="48948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294900" y="48059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94900" y="47170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94900" y="46281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94900" y="45392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94900" y="44503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294900" y="43614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94900" y="42725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94900" y="41836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94900" y="40947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294900" y="400583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61562" y="58727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661625" y="57838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61689" y="56949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61752" y="56060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61816" y="55171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61879" y="54282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61955" y="53393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62019" y="52504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62083" y="51615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62146" y="50726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62210" y="49837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62273" y="48948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62336" y="48059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62413" y="47170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25" y="0"/>
                </a:lnTo>
                <a:lnTo>
                  <a:pt x="12725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62476" y="46281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62540" y="45392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62603" y="44503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62667" y="43614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62730" y="42725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62794" y="41836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62857" y="40947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62934" y="40058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25" y="0"/>
                </a:lnTo>
                <a:lnTo>
                  <a:pt x="12725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62997" y="39169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63060" y="382803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12700" y="50812"/>
                </a:moveTo>
                <a:lnTo>
                  <a:pt x="0" y="50800"/>
                </a:lnTo>
                <a:lnTo>
                  <a:pt x="38" y="0"/>
                </a:lnTo>
                <a:lnTo>
                  <a:pt x="12738" y="12"/>
                </a:lnTo>
                <a:lnTo>
                  <a:pt x="12700" y="50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63124" y="3753078"/>
            <a:ext cx="13335" cy="37465"/>
          </a:xfrm>
          <a:custGeom>
            <a:avLst/>
            <a:gdLst/>
            <a:ahLst/>
            <a:cxnLst/>
            <a:rect l="l" t="t" r="r" b="b"/>
            <a:pathLst>
              <a:path w="13335" h="37464">
                <a:moveTo>
                  <a:pt x="12700" y="36868"/>
                </a:moveTo>
                <a:lnTo>
                  <a:pt x="0" y="36855"/>
                </a:lnTo>
                <a:lnTo>
                  <a:pt x="25" y="0"/>
                </a:lnTo>
                <a:lnTo>
                  <a:pt x="12725" y="0"/>
                </a:lnTo>
                <a:lnTo>
                  <a:pt x="12700" y="3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332518" y="4071391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∆t</a:t>
            </a:r>
            <a:r>
              <a:rPr dirty="0" sz="1800" i="1">
                <a:latin typeface="Book Antiqua"/>
                <a:cs typeface="Book Antiqua"/>
              </a:rPr>
              <a:t>’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281872" y="5243563"/>
            <a:ext cx="372745" cy="114300"/>
          </a:xfrm>
          <a:custGeom>
            <a:avLst/>
            <a:gdLst/>
            <a:ahLst/>
            <a:cxnLst/>
            <a:rect l="l" t="t" r="r" b="b"/>
            <a:pathLst>
              <a:path w="372744" h="114300">
                <a:moveTo>
                  <a:pt x="102679" y="114173"/>
                </a:moveTo>
                <a:lnTo>
                  <a:pt x="100025" y="114160"/>
                </a:lnTo>
                <a:lnTo>
                  <a:pt x="97434" y="113588"/>
                </a:lnTo>
                <a:lnTo>
                  <a:pt x="95008" y="112509"/>
                </a:lnTo>
                <a:lnTo>
                  <a:pt x="0" y="57086"/>
                </a:lnTo>
                <a:lnTo>
                  <a:pt x="95008" y="1663"/>
                </a:lnTo>
                <a:lnTo>
                  <a:pt x="97434" y="571"/>
                </a:lnTo>
                <a:lnTo>
                  <a:pt x="100025" y="12"/>
                </a:lnTo>
                <a:lnTo>
                  <a:pt x="102741" y="12"/>
                </a:lnTo>
                <a:lnTo>
                  <a:pt x="114109" y="12573"/>
                </a:lnTo>
                <a:lnTo>
                  <a:pt x="113842" y="15214"/>
                </a:lnTo>
                <a:lnTo>
                  <a:pt x="72192" y="44386"/>
                </a:lnTo>
                <a:lnTo>
                  <a:pt x="25209" y="44386"/>
                </a:lnTo>
                <a:lnTo>
                  <a:pt x="25209" y="69786"/>
                </a:lnTo>
                <a:lnTo>
                  <a:pt x="72192" y="69786"/>
                </a:lnTo>
                <a:lnTo>
                  <a:pt x="107810" y="90563"/>
                </a:lnTo>
                <a:lnTo>
                  <a:pt x="114109" y="101587"/>
                </a:lnTo>
                <a:lnTo>
                  <a:pt x="113817" y="104228"/>
                </a:lnTo>
                <a:lnTo>
                  <a:pt x="105282" y="113626"/>
                </a:lnTo>
                <a:lnTo>
                  <a:pt x="102679" y="114173"/>
                </a:lnTo>
                <a:close/>
              </a:path>
              <a:path w="372744" h="114300">
                <a:moveTo>
                  <a:pt x="321943" y="57086"/>
                </a:moveTo>
                <a:lnTo>
                  <a:pt x="264553" y="23609"/>
                </a:lnTo>
                <a:lnTo>
                  <a:pt x="258254" y="12573"/>
                </a:lnTo>
                <a:lnTo>
                  <a:pt x="258546" y="9931"/>
                </a:lnTo>
                <a:lnTo>
                  <a:pt x="269684" y="0"/>
                </a:lnTo>
                <a:lnTo>
                  <a:pt x="272338" y="12"/>
                </a:lnTo>
                <a:lnTo>
                  <a:pt x="274929" y="571"/>
                </a:lnTo>
                <a:lnTo>
                  <a:pt x="277355" y="1663"/>
                </a:lnTo>
                <a:lnTo>
                  <a:pt x="350592" y="44386"/>
                </a:lnTo>
                <a:lnTo>
                  <a:pt x="347154" y="44386"/>
                </a:lnTo>
                <a:lnTo>
                  <a:pt x="347154" y="46113"/>
                </a:lnTo>
                <a:lnTo>
                  <a:pt x="340753" y="46113"/>
                </a:lnTo>
                <a:lnTo>
                  <a:pt x="321943" y="57086"/>
                </a:lnTo>
                <a:close/>
              </a:path>
              <a:path w="372744" h="114300">
                <a:moveTo>
                  <a:pt x="72192" y="69786"/>
                </a:moveTo>
                <a:lnTo>
                  <a:pt x="25209" y="69786"/>
                </a:lnTo>
                <a:lnTo>
                  <a:pt x="25209" y="44386"/>
                </a:lnTo>
                <a:lnTo>
                  <a:pt x="72192" y="44386"/>
                </a:lnTo>
                <a:lnTo>
                  <a:pt x="69231" y="46113"/>
                </a:lnTo>
                <a:lnTo>
                  <a:pt x="31610" y="46113"/>
                </a:lnTo>
                <a:lnTo>
                  <a:pt x="31610" y="68059"/>
                </a:lnTo>
                <a:lnTo>
                  <a:pt x="69231" y="68059"/>
                </a:lnTo>
                <a:lnTo>
                  <a:pt x="72192" y="69786"/>
                </a:lnTo>
                <a:close/>
              </a:path>
              <a:path w="372744" h="114300">
                <a:moveTo>
                  <a:pt x="300171" y="69786"/>
                </a:moveTo>
                <a:lnTo>
                  <a:pt x="72192" y="69786"/>
                </a:lnTo>
                <a:lnTo>
                  <a:pt x="50420" y="57086"/>
                </a:lnTo>
                <a:lnTo>
                  <a:pt x="72192" y="44386"/>
                </a:lnTo>
                <a:lnTo>
                  <a:pt x="300171" y="44386"/>
                </a:lnTo>
                <a:lnTo>
                  <a:pt x="321943" y="57086"/>
                </a:lnTo>
                <a:lnTo>
                  <a:pt x="300171" y="69786"/>
                </a:lnTo>
                <a:close/>
              </a:path>
              <a:path w="372744" h="114300">
                <a:moveTo>
                  <a:pt x="350592" y="69786"/>
                </a:moveTo>
                <a:lnTo>
                  <a:pt x="347154" y="69786"/>
                </a:lnTo>
                <a:lnTo>
                  <a:pt x="347154" y="44386"/>
                </a:lnTo>
                <a:lnTo>
                  <a:pt x="350592" y="44386"/>
                </a:lnTo>
                <a:lnTo>
                  <a:pt x="372363" y="57086"/>
                </a:lnTo>
                <a:lnTo>
                  <a:pt x="350592" y="69786"/>
                </a:lnTo>
                <a:close/>
              </a:path>
              <a:path w="372744" h="114300">
                <a:moveTo>
                  <a:pt x="31610" y="68059"/>
                </a:moveTo>
                <a:lnTo>
                  <a:pt x="31610" y="46113"/>
                </a:lnTo>
                <a:lnTo>
                  <a:pt x="50420" y="57086"/>
                </a:lnTo>
                <a:lnTo>
                  <a:pt x="31610" y="68059"/>
                </a:lnTo>
                <a:close/>
              </a:path>
              <a:path w="372744" h="114300">
                <a:moveTo>
                  <a:pt x="50420" y="57086"/>
                </a:moveTo>
                <a:lnTo>
                  <a:pt x="31610" y="46113"/>
                </a:lnTo>
                <a:lnTo>
                  <a:pt x="69231" y="46113"/>
                </a:lnTo>
                <a:lnTo>
                  <a:pt x="50420" y="57086"/>
                </a:lnTo>
                <a:close/>
              </a:path>
              <a:path w="372744" h="114300">
                <a:moveTo>
                  <a:pt x="340753" y="68059"/>
                </a:moveTo>
                <a:lnTo>
                  <a:pt x="321943" y="57086"/>
                </a:lnTo>
                <a:lnTo>
                  <a:pt x="340753" y="46113"/>
                </a:lnTo>
                <a:lnTo>
                  <a:pt x="340753" y="68059"/>
                </a:lnTo>
                <a:close/>
              </a:path>
              <a:path w="372744" h="114300">
                <a:moveTo>
                  <a:pt x="347154" y="68059"/>
                </a:moveTo>
                <a:lnTo>
                  <a:pt x="340753" y="68059"/>
                </a:lnTo>
                <a:lnTo>
                  <a:pt x="340753" y="46113"/>
                </a:lnTo>
                <a:lnTo>
                  <a:pt x="347154" y="46113"/>
                </a:lnTo>
                <a:lnTo>
                  <a:pt x="347154" y="68059"/>
                </a:lnTo>
                <a:close/>
              </a:path>
              <a:path w="372744" h="114300">
                <a:moveTo>
                  <a:pt x="69231" y="68059"/>
                </a:moveTo>
                <a:lnTo>
                  <a:pt x="31610" y="68059"/>
                </a:lnTo>
                <a:lnTo>
                  <a:pt x="50420" y="57086"/>
                </a:lnTo>
                <a:lnTo>
                  <a:pt x="69231" y="68059"/>
                </a:lnTo>
                <a:close/>
              </a:path>
              <a:path w="372744" h="114300">
                <a:moveTo>
                  <a:pt x="269684" y="114173"/>
                </a:moveTo>
                <a:lnTo>
                  <a:pt x="258254" y="101587"/>
                </a:lnTo>
                <a:lnTo>
                  <a:pt x="258521" y="98945"/>
                </a:lnTo>
                <a:lnTo>
                  <a:pt x="321943" y="57086"/>
                </a:lnTo>
                <a:lnTo>
                  <a:pt x="340753" y="68059"/>
                </a:lnTo>
                <a:lnTo>
                  <a:pt x="347154" y="68059"/>
                </a:lnTo>
                <a:lnTo>
                  <a:pt x="347154" y="69786"/>
                </a:lnTo>
                <a:lnTo>
                  <a:pt x="350592" y="69786"/>
                </a:lnTo>
                <a:lnTo>
                  <a:pt x="277355" y="112509"/>
                </a:lnTo>
                <a:lnTo>
                  <a:pt x="274929" y="113588"/>
                </a:lnTo>
                <a:lnTo>
                  <a:pt x="272338" y="114160"/>
                </a:lnTo>
                <a:lnTo>
                  <a:pt x="269684" y="11417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10825" y="3785870"/>
            <a:ext cx="114173" cy="214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13812" y="4566449"/>
            <a:ext cx="123189" cy="789940"/>
          </a:xfrm>
          <a:custGeom>
            <a:avLst/>
            <a:gdLst/>
            <a:ahLst/>
            <a:cxnLst/>
            <a:rect l="l" t="t" r="r" b="b"/>
            <a:pathLst>
              <a:path w="123189" h="789939">
                <a:moveTo>
                  <a:pt x="21094" y="113436"/>
                </a:moveTo>
                <a:lnTo>
                  <a:pt x="8686" y="101815"/>
                </a:lnTo>
                <a:lnTo>
                  <a:pt x="8737" y="99161"/>
                </a:lnTo>
                <a:lnTo>
                  <a:pt x="9334" y="96583"/>
                </a:lnTo>
                <a:lnTo>
                  <a:pt x="10464" y="94170"/>
                </a:lnTo>
                <a:lnTo>
                  <a:pt x="67284" y="0"/>
                </a:lnTo>
                <a:lnTo>
                  <a:pt x="81385" y="25019"/>
                </a:lnTo>
                <a:lnTo>
                  <a:pt x="54203" y="25019"/>
                </a:lnTo>
                <a:lnTo>
                  <a:pt x="53507" y="71994"/>
                </a:lnTo>
                <a:lnTo>
                  <a:pt x="32207" y="107289"/>
                </a:lnTo>
                <a:lnTo>
                  <a:pt x="23736" y="113207"/>
                </a:lnTo>
                <a:lnTo>
                  <a:pt x="21094" y="113436"/>
                </a:lnTo>
                <a:close/>
              </a:path>
              <a:path w="123189" h="789939">
                <a:moveTo>
                  <a:pt x="53507" y="71994"/>
                </a:moveTo>
                <a:lnTo>
                  <a:pt x="54203" y="25019"/>
                </a:lnTo>
                <a:lnTo>
                  <a:pt x="79603" y="25387"/>
                </a:lnTo>
                <a:lnTo>
                  <a:pt x="79514" y="31432"/>
                </a:lnTo>
                <a:lnTo>
                  <a:pt x="55841" y="31432"/>
                </a:lnTo>
                <a:lnTo>
                  <a:pt x="66535" y="50406"/>
                </a:lnTo>
                <a:lnTo>
                  <a:pt x="53507" y="71994"/>
                </a:lnTo>
                <a:close/>
              </a:path>
              <a:path w="123189" h="789939">
                <a:moveTo>
                  <a:pt x="110096" y="114744"/>
                </a:moveTo>
                <a:lnTo>
                  <a:pt x="78907" y="72357"/>
                </a:lnTo>
                <a:lnTo>
                  <a:pt x="79603" y="25387"/>
                </a:lnTo>
                <a:lnTo>
                  <a:pt x="54203" y="25019"/>
                </a:lnTo>
                <a:lnTo>
                  <a:pt x="81385" y="25019"/>
                </a:lnTo>
                <a:lnTo>
                  <a:pt x="121284" y="95808"/>
                </a:lnTo>
                <a:lnTo>
                  <a:pt x="122339" y="98247"/>
                </a:lnTo>
                <a:lnTo>
                  <a:pt x="122872" y="100850"/>
                </a:lnTo>
                <a:lnTo>
                  <a:pt x="122847" y="103505"/>
                </a:lnTo>
                <a:lnTo>
                  <a:pt x="112737" y="114503"/>
                </a:lnTo>
                <a:lnTo>
                  <a:pt x="110096" y="114744"/>
                </a:lnTo>
                <a:close/>
              </a:path>
              <a:path w="123189" h="789939">
                <a:moveTo>
                  <a:pt x="66535" y="50406"/>
                </a:moveTo>
                <a:lnTo>
                  <a:pt x="55841" y="31432"/>
                </a:lnTo>
                <a:lnTo>
                  <a:pt x="77787" y="31762"/>
                </a:lnTo>
                <a:lnTo>
                  <a:pt x="66535" y="50406"/>
                </a:lnTo>
                <a:close/>
              </a:path>
              <a:path w="123189" h="789939">
                <a:moveTo>
                  <a:pt x="78907" y="72357"/>
                </a:moveTo>
                <a:lnTo>
                  <a:pt x="66535" y="50406"/>
                </a:lnTo>
                <a:lnTo>
                  <a:pt x="77787" y="31762"/>
                </a:lnTo>
                <a:lnTo>
                  <a:pt x="55841" y="31432"/>
                </a:lnTo>
                <a:lnTo>
                  <a:pt x="79514" y="31432"/>
                </a:lnTo>
                <a:lnTo>
                  <a:pt x="78907" y="72357"/>
                </a:lnTo>
                <a:close/>
              </a:path>
              <a:path w="123189" h="789939">
                <a:moveTo>
                  <a:pt x="56335" y="739214"/>
                </a:moveTo>
                <a:lnTo>
                  <a:pt x="43952" y="717242"/>
                </a:lnTo>
                <a:lnTo>
                  <a:pt x="53507" y="71994"/>
                </a:lnTo>
                <a:lnTo>
                  <a:pt x="66535" y="50406"/>
                </a:lnTo>
                <a:lnTo>
                  <a:pt x="78907" y="72357"/>
                </a:lnTo>
                <a:lnTo>
                  <a:pt x="69351" y="717643"/>
                </a:lnTo>
                <a:lnTo>
                  <a:pt x="56335" y="739214"/>
                </a:lnTo>
                <a:close/>
              </a:path>
              <a:path w="123189" h="789939">
                <a:moveTo>
                  <a:pt x="55587" y="789622"/>
                </a:moveTo>
                <a:lnTo>
                  <a:pt x="1574" y="693801"/>
                </a:lnTo>
                <a:lnTo>
                  <a:pt x="520" y="691375"/>
                </a:lnTo>
                <a:lnTo>
                  <a:pt x="0" y="688771"/>
                </a:lnTo>
                <a:lnTo>
                  <a:pt x="25" y="686117"/>
                </a:lnTo>
                <a:lnTo>
                  <a:pt x="12776" y="674865"/>
                </a:lnTo>
                <a:lnTo>
                  <a:pt x="15417" y="675170"/>
                </a:lnTo>
                <a:lnTo>
                  <a:pt x="43952" y="717242"/>
                </a:lnTo>
                <a:lnTo>
                  <a:pt x="43256" y="764235"/>
                </a:lnTo>
                <a:lnTo>
                  <a:pt x="68656" y="764603"/>
                </a:lnTo>
                <a:lnTo>
                  <a:pt x="70683" y="764603"/>
                </a:lnTo>
                <a:lnTo>
                  <a:pt x="55587" y="789622"/>
                </a:lnTo>
                <a:close/>
              </a:path>
              <a:path w="123189" h="789939">
                <a:moveTo>
                  <a:pt x="70683" y="764603"/>
                </a:moveTo>
                <a:lnTo>
                  <a:pt x="68656" y="764603"/>
                </a:lnTo>
                <a:lnTo>
                  <a:pt x="69351" y="717643"/>
                </a:lnTo>
                <a:lnTo>
                  <a:pt x="90665" y="682320"/>
                </a:lnTo>
                <a:lnTo>
                  <a:pt x="101777" y="676186"/>
                </a:lnTo>
                <a:lnTo>
                  <a:pt x="104419" y="676516"/>
                </a:lnTo>
                <a:lnTo>
                  <a:pt x="114185" y="687806"/>
                </a:lnTo>
                <a:lnTo>
                  <a:pt x="114134" y="690460"/>
                </a:lnTo>
                <a:lnTo>
                  <a:pt x="113537" y="693038"/>
                </a:lnTo>
                <a:lnTo>
                  <a:pt x="112407" y="695451"/>
                </a:lnTo>
                <a:lnTo>
                  <a:pt x="70683" y="764603"/>
                </a:lnTo>
                <a:close/>
              </a:path>
              <a:path w="123189" h="789939">
                <a:moveTo>
                  <a:pt x="68656" y="764603"/>
                </a:moveTo>
                <a:lnTo>
                  <a:pt x="43256" y="764235"/>
                </a:lnTo>
                <a:lnTo>
                  <a:pt x="43952" y="717242"/>
                </a:lnTo>
                <a:lnTo>
                  <a:pt x="56335" y="739214"/>
                </a:lnTo>
                <a:lnTo>
                  <a:pt x="45084" y="757859"/>
                </a:lnTo>
                <a:lnTo>
                  <a:pt x="67030" y="758189"/>
                </a:lnTo>
                <a:lnTo>
                  <a:pt x="68751" y="758189"/>
                </a:lnTo>
                <a:lnTo>
                  <a:pt x="68656" y="764603"/>
                </a:lnTo>
                <a:close/>
              </a:path>
              <a:path w="123189" h="789939">
                <a:moveTo>
                  <a:pt x="68751" y="758189"/>
                </a:moveTo>
                <a:lnTo>
                  <a:pt x="67030" y="758189"/>
                </a:lnTo>
                <a:lnTo>
                  <a:pt x="56335" y="739214"/>
                </a:lnTo>
                <a:lnTo>
                  <a:pt x="69351" y="717643"/>
                </a:lnTo>
                <a:lnTo>
                  <a:pt x="68751" y="758189"/>
                </a:lnTo>
                <a:close/>
              </a:path>
              <a:path w="123189" h="789939">
                <a:moveTo>
                  <a:pt x="67030" y="758189"/>
                </a:moveTo>
                <a:lnTo>
                  <a:pt x="45084" y="757859"/>
                </a:lnTo>
                <a:lnTo>
                  <a:pt x="56335" y="739214"/>
                </a:lnTo>
                <a:lnTo>
                  <a:pt x="67030" y="75818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2718739" y="4745431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829583" y="3698367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v’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245777" y="3983088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228" y="13182"/>
                </a:moveTo>
                <a:lnTo>
                  <a:pt x="0" y="482"/>
                </a:lnTo>
                <a:lnTo>
                  <a:pt x="25895" y="0"/>
                </a:lnTo>
                <a:lnTo>
                  <a:pt x="26136" y="12700"/>
                </a:lnTo>
                <a:lnTo>
                  <a:pt x="228" y="13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76373" y="374651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165273" y="374613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54173" y="374575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43073" y="374536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431973" y="374500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520873" y="374462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609773" y="374423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698673" y="374385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87573" y="374347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76473" y="374309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965373" y="374272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054273" y="374234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143173" y="374196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32073" y="374158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320973" y="374120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09873" y="374082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" y="12915"/>
                </a:moveTo>
                <a:lnTo>
                  <a:pt x="0" y="215"/>
                </a:lnTo>
                <a:lnTo>
                  <a:pt x="50787" y="0"/>
                </a:lnTo>
                <a:lnTo>
                  <a:pt x="50850" y="12700"/>
                </a:lnTo>
                <a:lnTo>
                  <a:pt x="50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98761" y="374045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87661" y="374007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63" y="12915"/>
                </a:moveTo>
                <a:lnTo>
                  <a:pt x="0" y="215"/>
                </a:lnTo>
                <a:lnTo>
                  <a:pt x="50800" y="0"/>
                </a:lnTo>
                <a:lnTo>
                  <a:pt x="50863" y="12700"/>
                </a:lnTo>
                <a:lnTo>
                  <a:pt x="63" y="12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1060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1949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2838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3727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616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550579" y="458025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116797" y="5270601"/>
            <a:ext cx="140335" cy="18415"/>
          </a:xfrm>
          <a:custGeom>
            <a:avLst/>
            <a:gdLst/>
            <a:ahLst/>
            <a:cxnLst/>
            <a:rect l="l" t="t" r="r" b="b"/>
            <a:pathLst>
              <a:path w="140335" h="18414">
                <a:moveTo>
                  <a:pt x="482" y="18034"/>
                </a:moveTo>
                <a:lnTo>
                  <a:pt x="0" y="5346"/>
                </a:lnTo>
                <a:lnTo>
                  <a:pt x="50761" y="3403"/>
                </a:lnTo>
                <a:lnTo>
                  <a:pt x="51244" y="16090"/>
                </a:lnTo>
                <a:lnTo>
                  <a:pt x="482" y="18034"/>
                </a:lnTo>
                <a:close/>
              </a:path>
              <a:path w="140335" h="18414">
                <a:moveTo>
                  <a:pt x="89319" y="14630"/>
                </a:moveTo>
                <a:lnTo>
                  <a:pt x="88836" y="1943"/>
                </a:lnTo>
                <a:lnTo>
                  <a:pt x="139598" y="0"/>
                </a:lnTo>
                <a:lnTo>
                  <a:pt x="140081" y="12687"/>
                </a:lnTo>
                <a:lnTo>
                  <a:pt x="89319" y="14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738642" y="583242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984248" y="5951220"/>
            <a:ext cx="157480" cy="341630"/>
          </a:xfrm>
          <a:custGeom>
            <a:avLst/>
            <a:gdLst/>
            <a:ahLst/>
            <a:cxnLst/>
            <a:rect l="l" t="t" r="r" b="b"/>
            <a:pathLst>
              <a:path w="157480" h="341629">
                <a:moveTo>
                  <a:pt x="0" y="0"/>
                </a:moveTo>
                <a:lnTo>
                  <a:pt x="156972" y="0"/>
                </a:lnTo>
                <a:lnTo>
                  <a:pt x="156972" y="341375"/>
                </a:lnTo>
                <a:lnTo>
                  <a:pt x="0" y="341375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5113972" y="4623155"/>
            <a:ext cx="2292350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2490"/>
              </a:lnSpc>
              <a:spcBef>
                <a:spcPts val="135"/>
              </a:spcBef>
            </a:pPr>
            <a:r>
              <a:rPr dirty="0" sz="2500" spc="15" i="1">
                <a:latin typeface="Times New Roman"/>
                <a:cs typeface="Times New Roman"/>
              </a:rPr>
              <a:t>a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u="heavy" baseline="35555" sz="3750" spc="2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baseline="35555" sz="3750" spc="22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baseline="35555" sz="3750" spc="22" i="1">
                <a:latin typeface="Book Antiqua"/>
                <a:cs typeface="Book Antiqua"/>
              </a:rPr>
              <a:t> </a:t>
            </a:r>
            <a:r>
              <a:rPr dirty="0" sz="2500" spc="25">
                <a:latin typeface="宋体"/>
                <a:cs typeface="宋体"/>
              </a:rPr>
              <a:t>＞</a:t>
            </a:r>
            <a:r>
              <a:rPr dirty="0" u="heavy" baseline="35555" sz="3750" spc="3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baseline="35555" sz="3750" spc="37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 baseline="35555" sz="3750" spc="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</a:t>
            </a:r>
            <a:r>
              <a:rPr dirty="0" baseline="35555" sz="3750" spc="37" i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10" i="1">
                <a:latin typeface="Times New Roman"/>
                <a:cs typeface="Times New Roman"/>
              </a:rPr>
              <a:t>a'</a:t>
            </a:r>
            <a:endParaRPr sz="2500">
              <a:latin typeface="Times New Roman"/>
              <a:cs typeface="Times New Roman"/>
            </a:endParaRPr>
          </a:p>
          <a:p>
            <a:pPr algn="ctr" marR="66040">
              <a:lnSpc>
                <a:spcPts val="2490"/>
              </a:lnSpc>
              <a:tabLst>
                <a:tab pos="744220" algn="l"/>
              </a:tabLst>
            </a:pPr>
            <a:r>
              <a:rPr dirty="0" sz="2500" spc="10">
                <a:latin typeface="Symbol"/>
                <a:cs typeface="Symbol"/>
              </a:rPr>
              <a:t></a:t>
            </a:r>
            <a:r>
              <a:rPr dirty="0" sz="2500" spc="10" i="1">
                <a:latin typeface="Times New Roman"/>
                <a:cs typeface="Times New Roman"/>
              </a:rPr>
              <a:t>t	</a:t>
            </a:r>
            <a:r>
              <a:rPr dirty="0" sz="2500" spc="10">
                <a:latin typeface="Symbol"/>
                <a:cs typeface="Symbol"/>
              </a:rPr>
              <a:t></a:t>
            </a:r>
            <a:r>
              <a:rPr dirty="0" sz="2500" spc="10" i="1">
                <a:latin typeface="Times New Roman"/>
                <a:cs typeface="Times New Roman"/>
              </a:rPr>
              <a:t>t'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5625084" y="3028848"/>
            <a:ext cx="1123315" cy="1210945"/>
          </a:xfrm>
          <a:prstGeom prst="rect">
            <a:avLst/>
          </a:prstGeom>
        </p:spPr>
        <p:txBody>
          <a:bodyPr wrap="square" lIns="0" tIns="224154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764"/>
              </a:spcBef>
            </a:pPr>
            <a:r>
              <a:rPr dirty="0" sz="2500" spc="90">
                <a:latin typeface="Symbol"/>
                <a:cs typeface="Symbol"/>
              </a:rPr>
              <a:t></a:t>
            </a:r>
            <a:r>
              <a:rPr dirty="0" sz="2500" spc="90" i="1">
                <a:latin typeface="Times New Roman"/>
                <a:cs typeface="Times New Roman"/>
              </a:rPr>
              <a:t>t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95">
                <a:latin typeface="Symbol"/>
                <a:cs typeface="Symbol"/>
              </a:rPr>
              <a:t></a:t>
            </a:r>
            <a:r>
              <a:rPr dirty="0" sz="2500" spc="95" i="1">
                <a:latin typeface="Times New Roman"/>
                <a:cs typeface="Times New Roman"/>
              </a:rPr>
              <a:t>t'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dirty="0" sz="2500" spc="-105">
                <a:latin typeface="Symbol"/>
                <a:cs typeface="Symbol"/>
              </a:rPr>
              <a:t></a:t>
            </a:r>
            <a:r>
              <a:rPr dirty="0" sz="2500" spc="-105" i="1">
                <a:latin typeface="Book Antiqua"/>
                <a:cs typeface="Book Antiqua"/>
              </a:rPr>
              <a:t>v</a:t>
            </a:r>
            <a:r>
              <a:rPr dirty="0" sz="2500" spc="-105">
                <a:latin typeface="宋体"/>
                <a:cs typeface="宋体"/>
              </a:rPr>
              <a:t>＞</a:t>
            </a:r>
            <a:r>
              <a:rPr dirty="0" sz="2500" spc="-105">
                <a:latin typeface="Symbol"/>
                <a:cs typeface="Symbol"/>
              </a:rPr>
              <a:t></a:t>
            </a:r>
            <a:r>
              <a:rPr dirty="0" sz="2500" spc="-105" i="1">
                <a:latin typeface="Book Antiqua"/>
                <a:cs typeface="Book Antiqua"/>
              </a:rPr>
              <a:t>v</a:t>
            </a:r>
            <a:r>
              <a:rPr dirty="0" sz="2500" spc="-105" i="1">
                <a:latin typeface="Times New Roman"/>
                <a:cs typeface="Times New Roman"/>
              </a:rPr>
              <a:t>'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696" y="1231163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思考与讨</a:t>
            </a:r>
            <a:r>
              <a:rPr dirty="0" sz="3200" spc="5">
                <a:latin typeface="微软雅黑"/>
                <a:cs typeface="微软雅黑"/>
              </a:rPr>
              <a:t>论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04568"/>
            <a:ext cx="10249535" cy="8242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41300" marR="5080" indent="-228600">
              <a:lnSpc>
                <a:spcPts val="294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如果一个做直线运动的物体</a:t>
            </a:r>
            <a:r>
              <a:rPr dirty="0" sz="2800" spc="-5" i="1">
                <a:latin typeface="Book Antiqua"/>
                <a:cs typeface="Book Antiqua"/>
              </a:rPr>
              <a:t>v</a:t>
            </a:r>
            <a:r>
              <a:rPr dirty="0" sz="2800" spc="-10" i="1">
                <a:latin typeface="Times New Roman"/>
                <a:cs typeface="Times New Roman"/>
              </a:rPr>
              <a:t>-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r>
              <a:rPr dirty="0" sz="2800">
                <a:latin typeface="华文楷体"/>
                <a:cs typeface="华文楷体"/>
              </a:rPr>
              <a:t>图像如下，请同学们来思考一下</a:t>
            </a:r>
            <a:r>
              <a:rPr dirty="0" sz="2800" spc="-5">
                <a:latin typeface="华文楷体"/>
                <a:cs typeface="华文楷体"/>
              </a:rPr>
              <a:t>物 </a:t>
            </a:r>
            <a:r>
              <a:rPr dirty="0" sz="2800">
                <a:latin typeface="华文楷体"/>
                <a:cs typeface="华文楷体"/>
              </a:rPr>
              <a:t>体的运动是不是匀变速直线运动？生活中有没有类似的运动</a:t>
            </a:r>
            <a:r>
              <a:rPr dirty="0" sz="2800" spc="-5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0～</a:t>
            </a:r>
            <a:r>
              <a:rPr dirty="0" i="1">
                <a:latin typeface="Times New Roman"/>
                <a:cs typeface="Times New Roman"/>
              </a:rPr>
              <a:t>t</a:t>
            </a:r>
            <a:r>
              <a:rPr dirty="0" baseline="-16975" sz="2700"/>
              <a:t>1</a:t>
            </a:r>
            <a:r>
              <a:rPr dirty="0" sz="2800"/>
              <a:t>，物体做匀减速直线运动</a:t>
            </a:r>
            <a:r>
              <a:rPr dirty="0" sz="2800" spc="-5"/>
              <a:t>；</a:t>
            </a:r>
            <a:endParaRPr sz="2800">
              <a:latin typeface="Times New Roman"/>
              <a:cs typeface="Times New Roman"/>
            </a:endParaRPr>
          </a:p>
          <a:p>
            <a:pPr marL="190500" marR="5080" indent="88900">
              <a:lnSpc>
                <a:spcPct val="118500"/>
              </a:lnSpc>
              <a:spcBef>
                <a:spcPts val="40"/>
              </a:spcBef>
            </a:pPr>
            <a:r>
              <a:rPr dirty="0" i="1">
                <a:latin typeface="Times New Roman"/>
                <a:cs typeface="Times New Roman"/>
              </a:rPr>
              <a:t>t</a:t>
            </a:r>
            <a:r>
              <a:rPr dirty="0" baseline="-16975" sz="2700"/>
              <a:t>1</a:t>
            </a:r>
            <a:r>
              <a:rPr dirty="0" sz="2800"/>
              <a:t>～</a:t>
            </a:r>
            <a:r>
              <a:rPr dirty="0" sz="2800" i="1">
                <a:latin typeface="Times New Roman"/>
                <a:cs typeface="Times New Roman"/>
              </a:rPr>
              <a:t>t</a:t>
            </a:r>
            <a:r>
              <a:rPr dirty="0" baseline="-16975" sz="2700"/>
              <a:t>2</a:t>
            </a:r>
            <a:r>
              <a:rPr dirty="0" sz="2800"/>
              <a:t>，物体做匀加速直线运动</a:t>
            </a:r>
            <a:r>
              <a:rPr dirty="0" sz="2800" spc="-5"/>
              <a:t>；  </a:t>
            </a:r>
            <a:r>
              <a:rPr dirty="0" sz="2800"/>
              <a:t>整个过程中物体做匀变速直线运</a:t>
            </a:r>
            <a:r>
              <a:rPr dirty="0" sz="2800" spc="-5"/>
              <a:t>动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069" y="3298901"/>
            <a:ext cx="114300" cy="2332990"/>
          </a:xfrm>
          <a:custGeom>
            <a:avLst/>
            <a:gdLst/>
            <a:ahLst/>
            <a:cxnLst/>
            <a:rect l="l" t="t" r="r" b="b"/>
            <a:pathLst>
              <a:path w="114300" h="2332990">
                <a:moveTo>
                  <a:pt x="0" y="114769"/>
                </a:moveTo>
                <a:lnTo>
                  <a:pt x="56197" y="0"/>
                </a:lnTo>
                <a:lnTo>
                  <a:pt x="77994" y="42697"/>
                </a:lnTo>
                <a:lnTo>
                  <a:pt x="75603" y="42697"/>
                </a:lnTo>
                <a:lnTo>
                  <a:pt x="37503" y="43014"/>
                </a:lnTo>
                <a:lnTo>
                  <a:pt x="37779" y="76363"/>
                </a:lnTo>
                <a:lnTo>
                  <a:pt x="0" y="114769"/>
                </a:lnTo>
                <a:close/>
              </a:path>
              <a:path w="114300" h="2332990">
                <a:moveTo>
                  <a:pt x="37779" y="76363"/>
                </a:moveTo>
                <a:lnTo>
                  <a:pt x="37503" y="43014"/>
                </a:lnTo>
                <a:lnTo>
                  <a:pt x="75603" y="42697"/>
                </a:lnTo>
                <a:lnTo>
                  <a:pt x="75723" y="57150"/>
                </a:lnTo>
                <a:lnTo>
                  <a:pt x="56680" y="57150"/>
                </a:lnTo>
                <a:lnTo>
                  <a:pt x="37779" y="76363"/>
                </a:lnTo>
                <a:close/>
              </a:path>
              <a:path w="114300" h="2332990">
                <a:moveTo>
                  <a:pt x="114300" y="113817"/>
                </a:moveTo>
                <a:lnTo>
                  <a:pt x="75879" y="76032"/>
                </a:lnTo>
                <a:lnTo>
                  <a:pt x="75603" y="42697"/>
                </a:lnTo>
                <a:lnTo>
                  <a:pt x="77994" y="42697"/>
                </a:lnTo>
                <a:lnTo>
                  <a:pt x="114300" y="113817"/>
                </a:lnTo>
                <a:close/>
              </a:path>
              <a:path w="114300" h="2332990">
                <a:moveTo>
                  <a:pt x="56515" y="2332837"/>
                </a:moveTo>
                <a:lnTo>
                  <a:pt x="37779" y="76363"/>
                </a:lnTo>
                <a:lnTo>
                  <a:pt x="56680" y="57150"/>
                </a:lnTo>
                <a:lnTo>
                  <a:pt x="75879" y="76032"/>
                </a:lnTo>
                <a:lnTo>
                  <a:pt x="94615" y="2332520"/>
                </a:lnTo>
                <a:lnTo>
                  <a:pt x="56515" y="2332837"/>
                </a:lnTo>
                <a:close/>
              </a:path>
              <a:path w="114300" h="2332990">
                <a:moveTo>
                  <a:pt x="75879" y="76032"/>
                </a:moveTo>
                <a:lnTo>
                  <a:pt x="56680" y="57150"/>
                </a:lnTo>
                <a:lnTo>
                  <a:pt x="75723" y="57150"/>
                </a:lnTo>
                <a:lnTo>
                  <a:pt x="75879" y="7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48511" y="4496523"/>
            <a:ext cx="2033905" cy="114300"/>
          </a:xfrm>
          <a:custGeom>
            <a:avLst/>
            <a:gdLst/>
            <a:ahLst/>
            <a:cxnLst/>
            <a:rect l="l" t="t" r="r" b="b"/>
            <a:pathLst>
              <a:path w="2033904" h="114300">
                <a:moveTo>
                  <a:pt x="1919287" y="114300"/>
                </a:moveTo>
                <a:lnTo>
                  <a:pt x="1976437" y="57150"/>
                </a:lnTo>
                <a:lnTo>
                  <a:pt x="1919287" y="0"/>
                </a:lnTo>
                <a:lnTo>
                  <a:pt x="1995487" y="38100"/>
                </a:lnTo>
                <a:lnTo>
                  <a:pt x="1990725" y="38100"/>
                </a:lnTo>
                <a:lnTo>
                  <a:pt x="1990725" y="76200"/>
                </a:lnTo>
                <a:lnTo>
                  <a:pt x="1995487" y="76200"/>
                </a:lnTo>
                <a:lnTo>
                  <a:pt x="1919287" y="114300"/>
                </a:lnTo>
                <a:close/>
              </a:path>
              <a:path w="2033904" h="114300">
                <a:moveTo>
                  <a:pt x="195738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957387" y="38100"/>
                </a:lnTo>
                <a:lnTo>
                  <a:pt x="1976437" y="57150"/>
                </a:lnTo>
                <a:lnTo>
                  <a:pt x="1957387" y="76200"/>
                </a:lnTo>
                <a:close/>
              </a:path>
              <a:path w="2033904" h="114300">
                <a:moveTo>
                  <a:pt x="1995487" y="76200"/>
                </a:moveTo>
                <a:lnTo>
                  <a:pt x="1990725" y="76200"/>
                </a:lnTo>
                <a:lnTo>
                  <a:pt x="1990725" y="38100"/>
                </a:lnTo>
                <a:lnTo>
                  <a:pt x="1995487" y="38100"/>
                </a:lnTo>
                <a:lnTo>
                  <a:pt x="2033587" y="57150"/>
                </a:lnTo>
                <a:lnTo>
                  <a:pt x="199548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10686" y="4565421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9365" y="3590518"/>
            <a:ext cx="1652905" cy="1918970"/>
          </a:xfrm>
          <a:custGeom>
            <a:avLst/>
            <a:gdLst/>
            <a:ahLst/>
            <a:cxnLst/>
            <a:rect l="l" t="t" r="r" b="b"/>
            <a:pathLst>
              <a:path w="1652904" h="1918970">
                <a:moveTo>
                  <a:pt x="1633207" y="1918373"/>
                </a:moveTo>
                <a:lnTo>
                  <a:pt x="0" y="16548"/>
                </a:lnTo>
                <a:lnTo>
                  <a:pt x="19265" y="0"/>
                </a:lnTo>
                <a:lnTo>
                  <a:pt x="1652485" y="1901825"/>
                </a:lnTo>
                <a:lnTo>
                  <a:pt x="1633207" y="1918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30592" y="3025724"/>
            <a:ext cx="214629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222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  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98751" y="4565421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4612" y="458325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2211" y="5385955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12211" y="5208155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12211" y="5030355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12211" y="4852555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12211" y="4674755"/>
            <a:ext cx="0" cy="101600"/>
          </a:xfrm>
          <a:custGeom>
            <a:avLst/>
            <a:gdLst/>
            <a:ahLst/>
            <a:cxnLst/>
            <a:rect l="l" t="t" r="r" b="b"/>
            <a:pathLst>
              <a:path w="0" h="101600">
                <a:moveTo>
                  <a:pt x="0" y="0"/>
                </a:moveTo>
                <a:lnTo>
                  <a:pt x="0" y="101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99511" y="4545736"/>
            <a:ext cx="25400" cy="53340"/>
          </a:xfrm>
          <a:custGeom>
            <a:avLst/>
            <a:gdLst/>
            <a:ahLst/>
            <a:cxnLst/>
            <a:rect l="l" t="t" r="r" b="b"/>
            <a:pathLst>
              <a:path w="25400" h="53339">
                <a:moveTo>
                  <a:pt x="25400" y="52819"/>
                </a:moveTo>
                <a:lnTo>
                  <a:pt x="0" y="52819"/>
                </a:lnTo>
                <a:lnTo>
                  <a:pt x="0" y="0"/>
                </a:lnTo>
                <a:lnTo>
                  <a:pt x="25400" y="0"/>
                </a:lnTo>
                <a:lnTo>
                  <a:pt x="25400" y="52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48270" y="4417021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5140" y="1150619"/>
            <a:ext cx="676655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5188" y="1392936"/>
            <a:ext cx="8250935" cy="4415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1927" y="1638300"/>
            <a:ext cx="7246620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6118" y="1236611"/>
            <a:ext cx="83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小</a:t>
            </a:r>
            <a:r>
              <a:rPr dirty="0" sz="3200" spc="5">
                <a:latin typeface="微软雅黑"/>
                <a:cs typeface="微软雅黑"/>
              </a:rPr>
              <a:t>结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6972" y="2021674"/>
            <a:ext cx="10008235" cy="11823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匀变速直线运动：沿着一条</a:t>
            </a:r>
            <a:r>
              <a:rPr dirty="0" sz="3200">
                <a:solidFill>
                  <a:srgbClr val="FF0000"/>
                </a:solidFill>
                <a:latin typeface="华文楷体"/>
                <a:cs typeface="华文楷体"/>
              </a:rPr>
              <a:t>直线，</a:t>
            </a:r>
            <a:r>
              <a:rPr dirty="0" sz="3200">
                <a:latin typeface="华文楷体"/>
                <a:cs typeface="华文楷体"/>
              </a:rPr>
              <a:t>且</a:t>
            </a:r>
            <a:r>
              <a:rPr dirty="0" sz="3200">
                <a:solidFill>
                  <a:srgbClr val="FF0000"/>
                </a:solidFill>
                <a:latin typeface="华文楷体"/>
                <a:cs typeface="华文楷体"/>
              </a:rPr>
              <a:t>加速度不变</a:t>
            </a:r>
            <a:r>
              <a:rPr dirty="0" sz="3200">
                <a:latin typeface="华文楷体"/>
                <a:cs typeface="华文楷体"/>
              </a:rPr>
              <a:t>的运</a:t>
            </a:r>
            <a:r>
              <a:rPr dirty="0" sz="3200" spc="5">
                <a:latin typeface="华文楷体"/>
                <a:cs typeface="华文楷体"/>
              </a:rPr>
              <a:t>动</a:t>
            </a:r>
            <a:endParaRPr sz="32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匀变速直线运动速度与时间的关系：</a:t>
            </a:r>
            <a:r>
              <a:rPr dirty="0" sz="3200" i="1">
                <a:latin typeface="Book Antiqua"/>
                <a:cs typeface="Book Antiqua"/>
              </a:rPr>
              <a:t>v</a:t>
            </a:r>
            <a:r>
              <a:rPr dirty="0" sz="3200">
                <a:latin typeface="华文楷体"/>
                <a:cs typeface="华文楷体"/>
              </a:rPr>
              <a:t>=</a:t>
            </a:r>
            <a:r>
              <a:rPr dirty="0" sz="3200" i="1">
                <a:latin typeface="Book Antiqua"/>
                <a:cs typeface="Book Antiqua"/>
              </a:rPr>
              <a:t>v</a:t>
            </a:r>
            <a:r>
              <a:rPr dirty="0" baseline="-17615" sz="3075"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408" y="4124350"/>
            <a:ext cx="114300" cy="1341755"/>
          </a:xfrm>
          <a:custGeom>
            <a:avLst/>
            <a:gdLst/>
            <a:ahLst/>
            <a:cxnLst/>
            <a:rect l="l" t="t" r="r" b="b"/>
            <a:pathLst>
              <a:path w="114300" h="1341754">
                <a:moveTo>
                  <a:pt x="0" y="114833"/>
                </a:moveTo>
                <a:lnTo>
                  <a:pt x="56070" y="0"/>
                </a:lnTo>
                <a:lnTo>
                  <a:pt x="77913" y="42672"/>
                </a:lnTo>
                <a:lnTo>
                  <a:pt x="75526" y="42672"/>
                </a:lnTo>
                <a:lnTo>
                  <a:pt x="37426" y="43040"/>
                </a:lnTo>
                <a:lnTo>
                  <a:pt x="37742" y="76362"/>
                </a:lnTo>
                <a:lnTo>
                  <a:pt x="0" y="114833"/>
                </a:lnTo>
                <a:close/>
              </a:path>
              <a:path w="114300" h="1341754">
                <a:moveTo>
                  <a:pt x="37742" y="76362"/>
                </a:moveTo>
                <a:lnTo>
                  <a:pt x="37426" y="43040"/>
                </a:lnTo>
                <a:lnTo>
                  <a:pt x="75526" y="42672"/>
                </a:lnTo>
                <a:lnTo>
                  <a:pt x="75663" y="57137"/>
                </a:lnTo>
                <a:lnTo>
                  <a:pt x="56603" y="57137"/>
                </a:lnTo>
                <a:lnTo>
                  <a:pt x="37742" y="76362"/>
                </a:lnTo>
                <a:close/>
              </a:path>
              <a:path w="114300" h="1341754">
                <a:moveTo>
                  <a:pt x="114300" y="113753"/>
                </a:moveTo>
                <a:lnTo>
                  <a:pt x="75842" y="76016"/>
                </a:lnTo>
                <a:lnTo>
                  <a:pt x="75526" y="42672"/>
                </a:lnTo>
                <a:lnTo>
                  <a:pt x="77913" y="42672"/>
                </a:lnTo>
                <a:lnTo>
                  <a:pt x="114300" y="113753"/>
                </a:lnTo>
                <a:close/>
              </a:path>
              <a:path w="114300" h="1341754">
                <a:moveTo>
                  <a:pt x="49720" y="1341323"/>
                </a:moveTo>
                <a:lnTo>
                  <a:pt x="37742" y="76362"/>
                </a:lnTo>
                <a:lnTo>
                  <a:pt x="56603" y="57137"/>
                </a:lnTo>
                <a:lnTo>
                  <a:pt x="75842" y="76016"/>
                </a:lnTo>
                <a:lnTo>
                  <a:pt x="87820" y="1340967"/>
                </a:lnTo>
                <a:lnTo>
                  <a:pt x="49720" y="1341323"/>
                </a:lnTo>
                <a:close/>
              </a:path>
              <a:path w="114300" h="1341754">
                <a:moveTo>
                  <a:pt x="75842" y="76016"/>
                </a:moveTo>
                <a:lnTo>
                  <a:pt x="56603" y="57137"/>
                </a:lnTo>
                <a:lnTo>
                  <a:pt x="75663" y="57137"/>
                </a:lnTo>
                <a:lnTo>
                  <a:pt x="75842" y="76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3479" y="5416283"/>
            <a:ext cx="1433195" cy="114300"/>
          </a:xfrm>
          <a:custGeom>
            <a:avLst/>
            <a:gdLst/>
            <a:ahLst/>
            <a:cxnLst/>
            <a:rect l="l" t="t" r="r" b="b"/>
            <a:pathLst>
              <a:path w="1433195" h="114300">
                <a:moveTo>
                  <a:pt x="1318450" y="114300"/>
                </a:moveTo>
                <a:lnTo>
                  <a:pt x="1375600" y="57150"/>
                </a:lnTo>
                <a:lnTo>
                  <a:pt x="1318450" y="0"/>
                </a:lnTo>
                <a:lnTo>
                  <a:pt x="1394650" y="38100"/>
                </a:lnTo>
                <a:lnTo>
                  <a:pt x="1389888" y="38100"/>
                </a:lnTo>
                <a:lnTo>
                  <a:pt x="1389888" y="76200"/>
                </a:lnTo>
                <a:lnTo>
                  <a:pt x="1394650" y="76200"/>
                </a:lnTo>
                <a:lnTo>
                  <a:pt x="1318450" y="114300"/>
                </a:lnTo>
                <a:close/>
              </a:path>
              <a:path w="1433195" h="114300">
                <a:moveTo>
                  <a:pt x="135655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356550" y="38100"/>
                </a:lnTo>
                <a:lnTo>
                  <a:pt x="1375600" y="57150"/>
                </a:lnTo>
                <a:lnTo>
                  <a:pt x="1356550" y="76200"/>
                </a:lnTo>
                <a:close/>
              </a:path>
              <a:path w="1433195" h="114300">
                <a:moveTo>
                  <a:pt x="1394650" y="76200"/>
                </a:moveTo>
                <a:lnTo>
                  <a:pt x="1389888" y="76200"/>
                </a:lnTo>
                <a:lnTo>
                  <a:pt x="1389888" y="38100"/>
                </a:lnTo>
                <a:lnTo>
                  <a:pt x="1394650" y="38100"/>
                </a:lnTo>
                <a:lnTo>
                  <a:pt x="1432750" y="57150"/>
                </a:lnTo>
                <a:lnTo>
                  <a:pt x="13946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28831" y="4058691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6202" y="5457609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761" y="4480331"/>
            <a:ext cx="1224915" cy="750570"/>
          </a:xfrm>
          <a:custGeom>
            <a:avLst/>
            <a:gdLst/>
            <a:ahLst/>
            <a:cxnLst/>
            <a:rect l="l" t="t" r="r" b="b"/>
            <a:pathLst>
              <a:path w="1224915" h="750570">
                <a:moveTo>
                  <a:pt x="9842" y="750290"/>
                </a:moveTo>
                <a:lnTo>
                  <a:pt x="0" y="733983"/>
                </a:lnTo>
                <a:lnTo>
                  <a:pt x="1214437" y="0"/>
                </a:lnTo>
                <a:lnTo>
                  <a:pt x="1224292" y="16306"/>
                </a:lnTo>
                <a:lnTo>
                  <a:pt x="9842" y="750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28831" y="4867402"/>
            <a:ext cx="242570" cy="84074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145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2047" y="1103375"/>
            <a:ext cx="4908804" cy="23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30812" y="4076001"/>
            <a:ext cx="114300" cy="1800225"/>
          </a:xfrm>
          <a:custGeom>
            <a:avLst/>
            <a:gdLst/>
            <a:ahLst/>
            <a:cxnLst/>
            <a:rect l="l" t="t" r="r" b="b"/>
            <a:pathLst>
              <a:path w="114300" h="1800225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099" y="76200"/>
                </a:lnTo>
                <a:lnTo>
                  <a:pt x="0" y="114300"/>
                </a:lnTo>
                <a:close/>
              </a:path>
              <a:path w="114300" h="1800225">
                <a:moveTo>
                  <a:pt x="38099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199" y="57150"/>
                </a:lnTo>
                <a:lnTo>
                  <a:pt x="57150" y="57150"/>
                </a:lnTo>
                <a:lnTo>
                  <a:pt x="38099" y="76200"/>
                </a:lnTo>
                <a:close/>
              </a:path>
              <a:path w="114300" h="1800225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1800225">
                <a:moveTo>
                  <a:pt x="76187" y="1800225"/>
                </a:moveTo>
                <a:lnTo>
                  <a:pt x="38087" y="1800225"/>
                </a:lnTo>
                <a:lnTo>
                  <a:pt x="38100" y="76199"/>
                </a:lnTo>
                <a:lnTo>
                  <a:pt x="57150" y="57150"/>
                </a:lnTo>
                <a:lnTo>
                  <a:pt x="76199" y="76199"/>
                </a:lnTo>
                <a:lnTo>
                  <a:pt x="76187" y="1800225"/>
                </a:lnTo>
                <a:close/>
              </a:path>
              <a:path w="114300" h="1800225">
                <a:moveTo>
                  <a:pt x="76199" y="76199"/>
                </a:moveTo>
                <a:lnTo>
                  <a:pt x="57150" y="57150"/>
                </a:lnTo>
                <a:lnTo>
                  <a:pt x="76199" y="5715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8349" y="5798946"/>
            <a:ext cx="1787525" cy="114300"/>
          </a:xfrm>
          <a:custGeom>
            <a:avLst/>
            <a:gdLst/>
            <a:ahLst/>
            <a:cxnLst/>
            <a:rect l="l" t="t" r="r" b="b"/>
            <a:pathLst>
              <a:path w="1787525" h="114300">
                <a:moveTo>
                  <a:pt x="1711202" y="37930"/>
                </a:moveTo>
                <a:lnTo>
                  <a:pt x="1672932" y="0"/>
                </a:lnTo>
                <a:lnTo>
                  <a:pt x="1749345" y="37782"/>
                </a:lnTo>
                <a:lnTo>
                  <a:pt x="1744548" y="37782"/>
                </a:lnTo>
                <a:lnTo>
                  <a:pt x="1711202" y="37930"/>
                </a:lnTo>
                <a:close/>
              </a:path>
              <a:path w="1787525" h="114300">
                <a:moveTo>
                  <a:pt x="1711371" y="76030"/>
                </a:moveTo>
                <a:lnTo>
                  <a:pt x="1730336" y="56895"/>
                </a:lnTo>
                <a:lnTo>
                  <a:pt x="1711202" y="37930"/>
                </a:lnTo>
                <a:lnTo>
                  <a:pt x="1744548" y="37782"/>
                </a:lnTo>
                <a:lnTo>
                  <a:pt x="1744713" y="75882"/>
                </a:lnTo>
                <a:lnTo>
                  <a:pt x="1711371" y="76030"/>
                </a:lnTo>
                <a:close/>
              </a:path>
              <a:path w="1787525" h="114300">
                <a:moveTo>
                  <a:pt x="1673440" y="114300"/>
                </a:moveTo>
                <a:lnTo>
                  <a:pt x="1711371" y="76030"/>
                </a:lnTo>
                <a:lnTo>
                  <a:pt x="1744713" y="75882"/>
                </a:lnTo>
                <a:lnTo>
                  <a:pt x="1744548" y="37782"/>
                </a:lnTo>
                <a:lnTo>
                  <a:pt x="1749345" y="37782"/>
                </a:lnTo>
                <a:lnTo>
                  <a:pt x="1787486" y="56641"/>
                </a:lnTo>
                <a:lnTo>
                  <a:pt x="1673440" y="114300"/>
                </a:lnTo>
                <a:close/>
              </a:path>
              <a:path w="1787525" h="114300">
                <a:moveTo>
                  <a:pt x="165" y="83629"/>
                </a:moveTo>
                <a:lnTo>
                  <a:pt x="0" y="45529"/>
                </a:lnTo>
                <a:lnTo>
                  <a:pt x="1711202" y="37930"/>
                </a:lnTo>
                <a:lnTo>
                  <a:pt x="1730336" y="56895"/>
                </a:lnTo>
                <a:lnTo>
                  <a:pt x="1711371" y="76030"/>
                </a:lnTo>
                <a:lnTo>
                  <a:pt x="165" y="8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65128" y="395658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6245" y="5875273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180" y="4267492"/>
            <a:ext cx="1365885" cy="910590"/>
          </a:xfrm>
          <a:custGeom>
            <a:avLst/>
            <a:gdLst/>
            <a:ahLst/>
            <a:cxnLst/>
            <a:rect l="l" t="t" r="r" b="b"/>
            <a:pathLst>
              <a:path w="1365885" h="910589">
                <a:moveTo>
                  <a:pt x="10490" y="910247"/>
                </a:moveTo>
                <a:lnTo>
                  <a:pt x="0" y="894346"/>
                </a:lnTo>
                <a:lnTo>
                  <a:pt x="1354924" y="0"/>
                </a:lnTo>
                <a:lnTo>
                  <a:pt x="1365415" y="15900"/>
                </a:lnTo>
                <a:lnTo>
                  <a:pt x="10490" y="910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89881" y="4923891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2917" y="4076001"/>
            <a:ext cx="114300" cy="1800225"/>
          </a:xfrm>
          <a:custGeom>
            <a:avLst/>
            <a:gdLst/>
            <a:ahLst/>
            <a:cxnLst/>
            <a:rect l="l" t="t" r="r" b="b"/>
            <a:pathLst>
              <a:path w="114300" h="1800225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100" y="76200"/>
                </a:lnTo>
                <a:lnTo>
                  <a:pt x="0" y="114300"/>
                </a:lnTo>
                <a:close/>
              </a:path>
              <a:path w="114300" h="1800225">
                <a:moveTo>
                  <a:pt x="38100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200" y="57150"/>
                </a:lnTo>
                <a:lnTo>
                  <a:pt x="57150" y="57150"/>
                </a:lnTo>
                <a:lnTo>
                  <a:pt x="38100" y="76200"/>
                </a:lnTo>
                <a:close/>
              </a:path>
              <a:path w="114300" h="1800225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1800225">
                <a:moveTo>
                  <a:pt x="76200" y="1800225"/>
                </a:moveTo>
                <a:lnTo>
                  <a:pt x="38100" y="1800225"/>
                </a:lnTo>
                <a:lnTo>
                  <a:pt x="38100" y="76200"/>
                </a:lnTo>
                <a:lnTo>
                  <a:pt x="57150" y="57150"/>
                </a:lnTo>
                <a:lnTo>
                  <a:pt x="76200" y="76200"/>
                </a:lnTo>
                <a:lnTo>
                  <a:pt x="76200" y="1800225"/>
                </a:lnTo>
                <a:close/>
              </a:path>
              <a:path w="114300" h="1800225">
                <a:moveTo>
                  <a:pt x="76200" y="76200"/>
                </a:moveTo>
                <a:lnTo>
                  <a:pt x="57150" y="57150"/>
                </a:lnTo>
                <a:lnTo>
                  <a:pt x="76200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25002" y="5798921"/>
            <a:ext cx="1894839" cy="114300"/>
          </a:xfrm>
          <a:custGeom>
            <a:avLst/>
            <a:gdLst/>
            <a:ahLst/>
            <a:cxnLst/>
            <a:rect l="l" t="t" r="r" b="b"/>
            <a:pathLst>
              <a:path w="1894840" h="114300">
                <a:moveTo>
                  <a:pt x="1817996" y="37947"/>
                </a:moveTo>
                <a:lnTo>
                  <a:pt x="1779727" y="0"/>
                </a:lnTo>
                <a:lnTo>
                  <a:pt x="1856147" y="37807"/>
                </a:lnTo>
                <a:lnTo>
                  <a:pt x="1851317" y="37807"/>
                </a:lnTo>
                <a:lnTo>
                  <a:pt x="1817996" y="37947"/>
                </a:lnTo>
                <a:close/>
              </a:path>
              <a:path w="1894840" h="114300">
                <a:moveTo>
                  <a:pt x="1818140" y="76047"/>
                </a:moveTo>
                <a:lnTo>
                  <a:pt x="1837118" y="56908"/>
                </a:lnTo>
                <a:lnTo>
                  <a:pt x="1817996" y="37947"/>
                </a:lnTo>
                <a:lnTo>
                  <a:pt x="1851317" y="37807"/>
                </a:lnTo>
                <a:lnTo>
                  <a:pt x="1851482" y="75907"/>
                </a:lnTo>
                <a:lnTo>
                  <a:pt x="1818140" y="76047"/>
                </a:lnTo>
                <a:close/>
              </a:path>
              <a:path w="1894840" h="114300">
                <a:moveTo>
                  <a:pt x="1780209" y="114300"/>
                </a:moveTo>
                <a:lnTo>
                  <a:pt x="1818140" y="76047"/>
                </a:lnTo>
                <a:lnTo>
                  <a:pt x="1851482" y="75907"/>
                </a:lnTo>
                <a:lnTo>
                  <a:pt x="1851317" y="37807"/>
                </a:lnTo>
                <a:lnTo>
                  <a:pt x="1856147" y="37807"/>
                </a:lnTo>
                <a:lnTo>
                  <a:pt x="1894268" y="56667"/>
                </a:lnTo>
                <a:lnTo>
                  <a:pt x="1780209" y="114300"/>
                </a:lnTo>
                <a:close/>
              </a:path>
              <a:path w="1894840" h="114300">
                <a:moveTo>
                  <a:pt x="165" y="83654"/>
                </a:moveTo>
                <a:lnTo>
                  <a:pt x="0" y="45554"/>
                </a:lnTo>
                <a:lnTo>
                  <a:pt x="1817996" y="37947"/>
                </a:lnTo>
                <a:lnTo>
                  <a:pt x="1837118" y="56908"/>
                </a:lnTo>
                <a:lnTo>
                  <a:pt x="1818140" y="76047"/>
                </a:lnTo>
                <a:lnTo>
                  <a:pt x="165" y="83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86268" y="394432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25079" y="5169789"/>
            <a:ext cx="1511300" cy="0"/>
          </a:xfrm>
          <a:custGeom>
            <a:avLst/>
            <a:gdLst/>
            <a:ahLst/>
            <a:cxnLst/>
            <a:rect l="l" t="t" r="r" b="b"/>
            <a:pathLst>
              <a:path w="1511300" h="0">
                <a:moveTo>
                  <a:pt x="0" y="0"/>
                </a:moveTo>
                <a:lnTo>
                  <a:pt x="1511122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29105" y="4946192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2675" y="5895631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7351" y="572282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59026" y="572347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72767" y="4157471"/>
            <a:ext cx="2010156" cy="154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034" y="1213192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一、匀变速直线运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2326" y="3215817"/>
            <a:ext cx="114300" cy="2697480"/>
          </a:xfrm>
          <a:custGeom>
            <a:avLst/>
            <a:gdLst/>
            <a:ahLst/>
            <a:cxnLst/>
            <a:rect l="l" t="t" r="r" b="b"/>
            <a:pathLst>
              <a:path w="114300" h="2697479">
                <a:moveTo>
                  <a:pt x="0" y="114401"/>
                </a:moveTo>
                <a:lnTo>
                  <a:pt x="56959" y="0"/>
                </a:lnTo>
                <a:lnTo>
                  <a:pt x="78466" y="42837"/>
                </a:lnTo>
                <a:lnTo>
                  <a:pt x="37985" y="42900"/>
                </a:lnTo>
                <a:lnTo>
                  <a:pt x="38040" y="76225"/>
                </a:lnTo>
                <a:lnTo>
                  <a:pt x="0" y="114401"/>
                </a:lnTo>
                <a:close/>
              </a:path>
              <a:path w="114300" h="2697479">
                <a:moveTo>
                  <a:pt x="38040" y="76225"/>
                </a:moveTo>
                <a:lnTo>
                  <a:pt x="37985" y="42900"/>
                </a:lnTo>
                <a:lnTo>
                  <a:pt x="76085" y="42837"/>
                </a:lnTo>
                <a:lnTo>
                  <a:pt x="76109" y="57150"/>
                </a:lnTo>
                <a:lnTo>
                  <a:pt x="57048" y="57150"/>
                </a:lnTo>
                <a:lnTo>
                  <a:pt x="38040" y="76225"/>
                </a:lnTo>
                <a:close/>
              </a:path>
              <a:path w="114300" h="2697479">
                <a:moveTo>
                  <a:pt x="114300" y="114211"/>
                </a:moveTo>
                <a:lnTo>
                  <a:pt x="76187" y="76225"/>
                </a:lnTo>
                <a:lnTo>
                  <a:pt x="76085" y="42837"/>
                </a:lnTo>
                <a:lnTo>
                  <a:pt x="78466" y="42837"/>
                </a:lnTo>
                <a:lnTo>
                  <a:pt x="114300" y="114211"/>
                </a:lnTo>
                <a:close/>
              </a:path>
              <a:path w="114300" h="2697479">
                <a:moveTo>
                  <a:pt x="42329" y="2697200"/>
                </a:moveTo>
                <a:lnTo>
                  <a:pt x="38102" y="114401"/>
                </a:lnTo>
                <a:lnTo>
                  <a:pt x="38087" y="76178"/>
                </a:lnTo>
                <a:lnTo>
                  <a:pt x="57048" y="57150"/>
                </a:lnTo>
                <a:lnTo>
                  <a:pt x="76140" y="76178"/>
                </a:lnTo>
                <a:lnTo>
                  <a:pt x="80429" y="2697137"/>
                </a:lnTo>
                <a:lnTo>
                  <a:pt x="42329" y="2697200"/>
                </a:lnTo>
                <a:close/>
              </a:path>
              <a:path w="114300" h="2697479">
                <a:moveTo>
                  <a:pt x="76140" y="76178"/>
                </a:moveTo>
                <a:lnTo>
                  <a:pt x="57048" y="57150"/>
                </a:lnTo>
                <a:lnTo>
                  <a:pt x="76109" y="57150"/>
                </a:lnTo>
                <a:lnTo>
                  <a:pt x="76140" y="76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4091" y="5855334"/>
            <a:ext cx="2872105" cy="114300"/>
          </a:xfrm>
          <a:custGeom>
            <a:avLst/>
            <a:gdLst/>
            <a:ahLst/>
            <a:cxnLst/>
            <a:rect l="l" t="t" r="r" b="b"/>
            <a:pathLst>
              <a:path w="2872104" h="114300">
                <a:moveTo>
                  <a:pt x="2833353" y="76517"/>
                </a:moveTo>
                <a:lnTo>
                  <a:pt x="2828544" y="76517"/>
                </a:lnTo>
                <a:lnTo>
                  <a:pt x="2828709" y="38417"/>
                </a:lnTo>
                <a:lnTo>
                  <a:pt x="2795380" y="38270"/>
                </a:lnTo>
                <a:lnTo>
                  <a:pt x="2757449" y="0"/>
                </a:lnTo>
                <a:lnTo>
                  <a:pt x="2871495" y="57657"/>
                </a:lnTo>
                <a:lnTo>
                  <a:pt x="2833353" y="76517"/>
                </a:lnTo>
                <a:close/>
              </a:path>
              <a:path w="2872104" h="114300">
                <a:moveTo>
                  <a:pt x="2795209" y="76370"/>
                </a:moveTo>
                <a:lnTo>
                  <a:pt x="0" y="64007"/>
                </a:lnTo>
                <a:lnTo>
                  <a:pt x="177" y="25907"/>
                </a:lnTo>
                <a:lnTo>
                  <a:pt x="2795380" y="38270"/>
                </a:lnTo>
                <a:lnTo>
                  <a:pt x="2814345" y="57403"/>
                </a:lnTo>
                <a:lnTo>
                  <a:pt x="2795209" y="76370"/>
                </a:lnTo>
                <a:close/>
              </a:path>
              <a:path w="2872104" h="114300">
                <a:moveTo>
                  <a:pt x="2828544" y="76517"/>
                </a:moveTo>
                <a:lnTo>
                  <a:pt x="2795209" y="76370"/>
                </a:lnTo>
                <a:lnTo>
                  <a:pt x="2814345" y="57403"/>
                </a:lnTo>
                <a:lnTo>
                  <a:pt x="2795380" y="38270"/>
                </a:lnTo>
                <a:lnTo>
                  <a:pt x="2828709" y="38417"/>
                </a:lnTo>
                <a:lnTo>
                  <a:pt x="2828544" y="76517"/>
                </a:lnTo>
                <a:close/>
              </a:path>
              <a:path w="2872104" h="114300">
                <a:moveTo>
                  <a:pt x="2756941" y="114300"/>
                </a:moveTo>
                <a:lnTo>
                  <a:pt x="2795209" y="76370"/>
                </a:lnTo>
                <a:lnTo>
                  <a:pt x="2833353" y="76517"/>
                </a:lnTo>
                <a:lnTo>
                  <a:pt x="275694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6939" y="1878342"/>
            <a:ext cx="7009765" cy="151892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定义：沿着一条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直线，</a:t>
            </a:r>
            <a:r>
              <a:rPr dirty="0" sz="2800">
                <a:latin typeface="华文楷体"/>
                <a:cs typeface="华文楷体"/>
              </a:rPr>
              <a:t>且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加速度不变</a:t>
            </a:r>
            <a:r>
              <a:rPr dirty="0" sz="2800">
                <a:latin typeface="华文楷体"/>
                <a:cs typeface="华文楷体"/>
              </a:rPr>
              <a:t>的运</a:t>
            </a:r>
            <a:r>
              <a:rPr dirty="0" sz="2800" spc="-5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特点：速度均匀变</a:t>
            </a:r>
            <a:r>
              <a:rPr dirty="0" sz="2800" spc="-5">
                <a:latin typeface="华文楷体"/>
                <a:cs typeface="华文楷体"/>
              </a:rPr>
              <a:t>化</a:t>
            </a:r>
            <a:endParaRPr sz="2800">
              <a:latin typeface="华文楷体"/>
              <a:cs typeface="华文楷体"/>
            </a:endParaRPr>
          </a:p>
          <a:p>
            <a:pPr marL="1386205">
              <a:lnSpc>
                <a:spcPct val="100000"/>
              </a:lnSpc>
              <a:spcBef>
                <a:spcPts val="156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6374" y="5912027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7170" y="3380968"/>
            <a:ext cx="2752090" cy="1836420"/>
          </a:xfrm>
          <a:custGeom>
            <a:avLst/>
            <a:gdLst/>
            <a:ahLst/>
            <a:cxnLst/>
            <a:rect l="l" t="t" r="r" b="b"/>
            <a:pathLst>
              <a:path w="2752090" h="1836420">
                <a:moveTo>
                  <a:pt x="14033" y="1836165"/>
                </a:moveTo>
                <a:lnTo>
                  <a:pt x="0" y="1814995"/>
                </a:lnTo>
                <a:lnTo>
                  <a:pt x="2737573" y="0"/>
                </a:lnTo>
                <a:lnTo>
                  <a:pt x="2751620" y="21170"/>
                </a:lnTo>
                <a:lnTo>
                  <a:pt x="14033" y="18361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0441" y="58233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0441" y="57344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0441" y="56455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70441" y="55566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70441" y="54677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70441" y="53788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70441" y="52899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0441" y="52010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0441" y="511215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3879" y="58702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53879" y="57813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53879" y="56924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53879" y="56035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53879" y="55146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53879" y="54257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53879" y="53368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53879" y="52479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3879" y="51590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53879" y="50701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53879" y="49812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53879" y="489234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53879" y="4823701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4">
                <a:moveTo>
                  <a:pt x="12700" y="30543"/>
                </a:moveTo>
                <a:lnTo>
                  <a:pt x="0" y="30543"/>
                </a:lnTo>
                <a:lnTo>
                  <a:pt x="0" y="0"/>
                </a:lnTo>
                <a:lnTo>
                  <a:pt x="12700" y="0"/>
                </a:lnTo>
                <a:lnTo>
                  <a:pt x="1270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846489" y="5898502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7893" y="581073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42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42" y="50800"/>
                </a:lnTo>
                <a:lnTo>
                  <a:pt x="342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7270" y="572183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6648" y="563293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76026" y="554403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75416" y="545513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74794" y="53662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76"/>
                </a:moveTo>
                <a:lnTo>
                  <a:pt x="0" y="88"/>
                </a:lnTo>
                <a:lnTo>
                  <a:pt x="12700" y="0"/>
                </a:lnTo>
                <a:lnTo>
                  <a:pt x="13055" y="50787"/>
                </a:lnTo>
                <a:lnTo>
                  <a:pt x="355" y="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4172" y="52773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73562" y="51884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42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72940" y="50995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72318" y="50106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71708" y="492174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42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42" y="50800"/>
                </a:lnTo>
                <a:lnTo>
                  <a:pt x="342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71085" y="48328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76"/>
                </a:moveTo>
                <a:lnTo>
                  <a:pt x="0" y="88"/>
                </a:lnTo>
                <a:lnTo>
                  <a:pt x="12700" y="0"/>
                </a:lnTo>
                <a:lnTo>
                  <a:pt x="13055" y="50787"/>
                </a:lnTo>
                <a:lnTo>
                  <a:pt x="355" y="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70463" y="47439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69854" y="46550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42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42" y="50800"/>
                </a:lnTo>
                <a:lnTo>
                  <a:pt x="342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69231" y="45661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68609" y="44772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67987" y="438835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67377" y="429947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76"/>
                </a:moveTo>
                <a:lnTo>
                  <a:pt x="0" y="88"/>
                </a:lnTo>
                <a:lnTo>
                  <a:pt x="12700" y="0"/>
                </a:lnTo>
                <a:lnTo>
                  <a:pt x="13055" y="50787"/>
                </a:lnTo>
                <a:lnTo>
                  <a:pt x="355" y="50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66755" y="421057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66133" y="412167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355" y="50888"/>
                </a:moveTo>
                <a:lnTo>
                  <a:pt x="0" y="88"/>
                </a:lnTo>
                <a:lnTo>
                  <a:pt x="12700" y="0"/>
                </a:lnTo>
                <a:lnTo>
                  <a:pt x="13055" y="50800"/>
                </a:lnTo>
                <a:lnTo>
                  <a:pt x="355" y="5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26126" y="58386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26126" y="57497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26126" y="56608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26126" y="55719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26126" y="54830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26126" y="53941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26126" y="53052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26126" y="52163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026126" y="51274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26126" y="50385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26126" y="49496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026126" y="48607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26126" y="47718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26126" y="46829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26126" y="45940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26126" y="45051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26126" y="44162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026126" y="43273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26126" y="42384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26126" y="41495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26126" y="40606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26126" y="39717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26126" y="38828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26126" y="37939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26126" y="37050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026126" y="361619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155530" y="5906909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30509" y="5909449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5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64455" y="5906909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6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11816" y="5902197"/>
            <a:ext cx="538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350" algn="l"/>
              </a:tabLst>
            </a:pP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-14492" sz="1725" spc="15">
                <a:latin typeface="Times New Roman"/>
                <a:cs typeface="Times New Roman"/>
              </a:rPr>
              <a:t>3</a:t>
            </a:r>
            <a:r>
              <a:rPr dirty="0" baseline="-14492" sz="1725">
                <a:latin typeface="Times New Roman"/>
                <a:cs typeface="Times New Roman"/>
              </a:rPr>
              <a:t>	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4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646819" y="4480432"/>
            <a:ext cx="91376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0430" algn="l"/>
              </a:tabLst>
            </a:pP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675293" y="3911727"/>
            <a:ext cx="175323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9900" algn="l"/>
              </a:tabLst>
            </a:pP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74112" y="3235070"/>
            <a:ext cx="222885" cy="207518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 indent="635">
              <a:lnSpc>
                <a:spcPct val="100000"/>
              </a:lnSpc>
              <a:spcBef>
                <a:spcPts val="1195"/>
              </a:spcBef>
            </a:pP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6</a:t>
            </a:r>
            <a:endParaRPr baseline="-16908" sz="1725">
              <a:latin typeface="Times New Roman"/>
              <a:cs typeface="Times New Roman"/>
            </a:endParaRPr>
          </a:p>
          <a:p>
            <a:pPr marL="16510" indent="-4445">
              <a:lnSpc>
                <a:spcPct val="100000"/>
              </a:lnSpc>
              <a:spcBef>
                <a:spcPts val="1090"/>
              </a:spcBef>
            </a:pP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5</a:t>
            </a:r>
            <a:endParaRPr baseline="-16908" sz="1725">
              <a:latin typeface="Times New Roman"/>
              <a:cs typeface="Times New Roman"/>
            </a:endParaRPr>
          </a:p>
          <a:p>
            <a:pPr algn="just" marL="12700" marR="5080" indent="3810">
              <a:lnSpc>
                <a:spcPct val="78900"/>
              </a:lnSpc>
              <a:spcBef>
                <a:spcPts val="111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4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3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2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7">
                <a:latin typeface="Times New Roman"/>
                <a:cs typeface="Times New Roman"/>
              </a:rPr>
              <a:t>1  </a:t>
            </a:r>
            <a:r>
              <a:rPr dirty="0" sz="1800" spc="5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598341" y="4585817"/>
            <a:ext cx="372745" cy="114300"/>
          </a:xfrm>
          <a:custGeom>
            <a:avLst/>
            <a:gdLst/>
            <a:ahLst/>
            <a:cxnLst/>
            <a:rect l="l" t="t" r="r" b="b"/>
            <a:pathLst>
              <a:path w="372745" h="114300">
                <a:moveTo>
                  <a:pt x="102666" y="114172"/>
                </a:moveTo>
                <a:lnTo>
                  <a:pt x="100012" y="114160"/>
                </a:lnTo>
                <a:lnTo>
                  <a:pt x="97421" y="113601"/>
                </a:lnTo>
                <a:lnTo>
                  <a:pt x="94996" y="112509"/>
                </a:lnTo>
                <a:lnTo>
                  <a:pt x="0" y="57086"/>
                </a:lnTo>
                <a:lnTo>
                  <a:pt x="94996" y="1676"/>
                </a:lnTo>
                <a:lnTo>
                  <a:pt x="97421" y="584"/>
                </a:lnTo>
                <a:lnTo>
                  <a:pt x="100012" y="12"/>
                </a:lnTo>
                <a:lnTo>
                  <a:pt x="102727" y="12"/>
                </a:lnTo>
                <a:lnTo>
                  <a:pt x="114096" y="12585"/>
                </a:lnTo>
                <a:lnTo>
                  <a:pt x="113830" y="15227"/>
                </a:lnTo>
                <a:lnTo>
                  <a:pt x="72179" y="44386"/>
                </a:lnTo>
                <a:lnTo>
                  <a:pt x="25196" y="44386"/>
                </a:lnTo>
                <a:lnTo>
                  <a:pt x="25196" y="69786"/>
                </a:lnTo>
                <a:lnTo>
                  <a:pt x="72157" y="69786"/>
                </a:lnTo>
                <a:lnTo>
                  <a:pt x="107797" y="90576"/>
                </a:lnTo>
                <a:lnTo>
                  <a:pt x="114096" y="101600"/>
                </a:lnTo>
                <a:lnTo>
                  <a:pt x="113804" y="104241"/>
                </a:lnTo>
                <a:lnTo>
                  <a:pt x="105270" y="113639"/>
                </a:lnTo>
                <a:lnTo>
                  <a:pt x="102666" y="114172"/>
                </a:lnTo>
                <a:close/>
              </a:path>
              <a:path w="372745" h="114300">
                <a:moveTo>
                  <a:pt x="321954" y="57092"/>
                </a:moveTo>
                <a:lnTo>
                  <a:pt x="264553" y="23609"/>
                </a:lnTo>
                <a:lnTo>
                  <a:pt x="258241" y="12585"/>
                </a:lnTo>
                <a:lnTo>
                  <a:pt x="258533" y="9944"/>
                </a:lnTo>
                <a:lnTo>
                  <a:pt x="269671" y="0"/>
                </a:lnTo>
                <a:lnTo>
                  <a:pt x="272326" y="12"/>
                </a:lnTo>
                <a:lnTo>
                  <a:pt x="274929" y="584"/>
                </a:lnTo>
                <a:lnTo>
                  <a:pt x="277342" y="1676"/>
                </a:lnTo>
                <a:lnTo>
                  <a:pt x="350575" y="44386"/>
                </a:lnTo>
                <a:lnTo>
                  <a:pt x="347141" y="44386"/>
                </a:lnTo>
                <a:lnTo>
                  <a:pt x="347141" y="46126"/>
                </a:lnTo>
                <a:lnTo>
                  <a:pt x="340753" y="46126"/>
                </a:lnTo>
                <a:lnTo>
                  <a:pt x="321954" y="57092"/>
                </a:lnTo>
                <a:close/>
              </a:path>
              <a:path w="372745" h="114300">
                <a:moveTo>
                  <a:pt x="72157" y="69786"/>
                </a:moveTo>
                <a:lnTo>
                  <a:pt x="25196" y="69786"/>
                </a:lnTo>
                <a:lnTo>
                  <a:pt x="25196" y="44386"/>
                </a:lnTo>
                <a:lnTo>
                  <a:pt x="72179" y="44386"/>
                </a:lnTo>
                <a:lnTo>
                  <a:pt x="69196" y="46126"/>
                </a:lnTo>
                <a:lnTo>
                  <a:pt x="31597" y="46126"/>
                </a:lnTo>
                <a:lnTo>
                  <a:pt x="31597" y="68059"/>
                </a:lnTo>
                <a:lnTo>
                  <a:pt x="69196" y="68059"/>
                </a:lnTo>
                <a:lnTo>
                  <a:pt x="72157" y="69786"/>
                </a:lnTo>
                <a:close/>
              </a:path>
              <a:path w="372745" h="114300">
                <a:moveTo>
                  <a:pt x="300193" y="69786"/>
                </a:moveTo>
                <a:lnTo>
                  <a:pt x="72157" y="69786"/>
                </a:lnTo>
                <a:lnTo>
                  <a:pt x="50397" y="57092"/>
                </a:lnTo>
                <a:lnTo>
                  <a:pt x="72179" y="44386"/>
                </a:lnTo>
                <a:lnTo>
                  <a:pt x="300171" y="44386"/>
                </a:lnTo>
                <a:lnTo>
                  <a:pt x="321954" y="57092"/>
                </a:lnTo>
                <a:lnTo>
                  <a:pt x="300193" y="69786"/>
                </a:lnTo>
                <a:close/>
              </a:path>
              <a:path w="372745" h="114300">
                <a:moveTo>
                  <a:pt x="350580" y="69786"/>
                </a:moveTo>
                <a:lnTo>
                  <a:pt x="347141" y="69786"/>
                </a:lnTo>
                <a:lnTo>
                  <a:pt x="347141" y="44386"/>
                </a:lnTo>
                <a:lnTo>
                  <a:pt x="350575" y="44386"/>
                </a:lnTo>
                <a:lnTo>
                  <a:pt x="372351" y="57086"/>
                </a:lnTo>
                <a:lnTo>
                  <a:pt x="350580" y="69786"/>
                </a:lnTo>
                <a:close/>
              </a:path>
              <a:path w="372745" h="114300">
                <a:moveTo>
                  <a:pt x="31597" y="68059"/>
                </a:moveTo>
                <a:lnTo>
                  <a:pt x="31597" y="46126"/>
                </a:lnTo>
                <a:lnTo>
                  <a:pt x="50397" y="57092"/>
                </a:lnTo>
                <a:lnTo>
                  <a:pt x="31597" y="68059"/>
                </a:lnTo>
                <a:close/>
              </a:path>
              <a:path w="372745" h="114300">
                <a:moveTo>
                  <a:pt x="50397" y="57092"/>
                </a:moveTo>
                <a:lnTo>
                  <a:pt x="31597" y="46126"/>
                </a:lnTo>
                <a:lnTo>
                  <a:pt x="69196" y="46126"/>
                </a:lnTo>
                <a:lnTo>
                  <a:pt x="50397" y="57092"/>
                </a:lnTo>
                <a:close/>
              </a:path>
              <a:path w="372745" h="114300">
                <a:moveTo>
                  <a:pt x="340753" y="68059"/>
                </a:moveTo>
                <a:lnTo>
                  <a:pt x="321954" y="57092"/>
                </a:lnTo>
                <a:lnTo>
                  <a:pt x="340753" y="46126"/>
                </a:lnTo>
                <a:lnTo>
                  <a:pt x="340753" y="68059"/>
                </a:lnTo>
                <a:close/>
              </a:path>
              <a:path w="372745" h="114300">
                <a:moveTo>
                  <a:pt x="347141" y="68059"/>
                </a:moveTo>
                <a:lnTo>
                  <a:pt x="340753" y="68059"/>
                </a:lnTo>
                <a:lnTo>
                  <a:pt x="340753" y="46126"/>
                </a:lnTo>
                <a:lnTo>
                  <a:pt x="347141" y="46126"/>
                </a:lnTo>
                <a:lnTo>
                  <a:pt x="347141" y="68059"/>
                </a:lnTo>
                <a:close/>
              </a:path>
              <a:path w="372745" h="114300">
                <a:moveTo>
                  <a:pt x="69196" y="68059"/>
                </a:moveTo>
                <a:lnTo>
                  <a:pt x="31597" y="68059"/>
                </a:lnTo>
                <a:lnTo>
                  <a:pt x="50397" y="57092"/>
                </a:lnTo>
                <a:lnTo>
                  <a:pt x="69196" y="68059"/>
                </a:lnTo>
                <a:close/>
              </a:path>
              <a:path w="372745" h="114300">
                <a:moveTo>
                  <a:pt x="269671" y="114172"/>
                </a:moveTo>
                <a:lnTo>
                  <a:pt x="258241" y="101600"/>
                </a:lnTo>
                <a:lnTo>
                  <a:pt x="258508" y="98958"/>
                </a:lnTo>
                <a:lnTo>
                  <a:pt x="321954" y="57092"/>
                </a:lnTo>
                <a:lnTo>
                  <a:pt x="340753" y="68059"/>
                </a:lnTo>
                <a:lnTo>
                  <a:pt x="347141" y="68059"/>
                </a:lnTo>
                <a:lnTo>
                  <a:pt x="347141" y="69786"/>
                </a:lnTo>
                <a:lnTo>
                  <a:pt x="350580" y="69786"/>
                </a:lnTo>
                <a:lnTo>
                  <a:pt x="277342" y="112509"/>
                </a:lnTo>
                <a:lnTo>
                  <a:pt x="274929" y="113601"/>
                </a:lnTo>
                <a:lnTo>
                  <a:pt x="272326" y="114160"/>
                </a:lnTo>
                <a:lnTo>
                  <a:pt x="269671" y="11417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80572" y="4051706"/>
            <a:ext cx="702310" cy="120014"/>
          </a:xfrm>
          <a:custGeom>
            <a:avLst/>
            <a:gdLst/>
            <a:ahLst/>
            <a:cxnLst/>
            <a:rect l="l" t="t" r="r" b="b"/>
            <a:pathLst>
              <a:path w="702310" h="120014">
                <a:moveTo>
                  <a:pt x="629644" y="44052"/>
                </a:moveTo>
                <a:lnTo>
                  <a:pt x="593788" y="23660"/>
                </a:lnTo>
                <a:lnTo>
                  <a:pt x="587362" y="12700"/>
                </a:lnTo>
                <a:lnTo>
                  <a:pt x="587628" y="10058"/>
                </a:lnTo>
                <a:lnTo>
                  <a:pt x="598652" y="0"/>
                </a:lnTo>
                <a:lnTo>
                  <a:pt x="601368" y="0"/>
                </a:lnTo>
                <a:lnTo>
                  <a:pt x="603910" y="520"/>
                </a:lnTo>
                <a:lnTo>
                  <a:pt x="606348" y="1587"/>
                </a:lnTo>
                <a:lnTo>
                  <a:pt x="680113" y="43535"/>
                </a:lnTo>
                <a:lnTo>
                  <a:pt x="676605" y="43535"/>
                </a:lnTo>
                <a:lnTo>
                  <a:pt x="629644" y="44052"/>
                </a:lnTo>
                <a:close/>
              </a:path>
              <a:path w="702310" h="120014">
                <a:moveTo>
                  <a:pt x="100647" y="119659"/>
                </a:moveTo>
                <a:lnTo>
                  <a:pt x="98043" y="119125"/>
                </a:lnTo>
                <a:lnTo>
                  <a:pt x="95605" y="118059"/>
                </a:lnTo>
                <a:lnTo>
                  <a:pt x="0" y="63690"/>
                </a:lnTo>
                <a:lnTo>
                  <a:pt x="94386" y="7226"/>
                </a:lnTo>
                <a:lnTo>
                  <a:pt x="96799" y="6108"/>
                </a:lnTo>
                <a:lnTo>
                  <a:pt x="99377" y="5524"/>
                </a:lnTo>
                <a:lnTo>
                  <a:pt x="102031" y="5473"/>
                </a:lnTo>
                <a:lnTo>
                  <a:pt x="104647" y="5994"/>
                </a:lnTo>
                <a:lnTo>
                  <a:pt x="113601" y="17932"/>
                </a:lnTo>
                <a:lnTo>
                  <a:pt x="113372" y="20574"/>
                </a:lnTo>
                <a:lnTo>
                  <a:pt x="72055" y="50193"/>
                </a:lnTo>
                <a:lnTo>
                  <a:pt x="25057" y="50711"/>
                </a:lnTo>
                <a:lnTo>
                  <a:pt x="25336" y="76111"/>
                </a:lnTo>
                <a:lnTo>
                  <a:pt x="73218" y="76111"/>
                </a:lnTo>
                <a:lnTo>
                  <a:pt x="108165" y="95986"/>
                </a:lnTo>
                <a:lnTo>
                  <a:pt x="114579" y="106934"/>
                </a:lnTo>
                <a:lnTo>
                  <a:pt x="114325" y="109588"/>
                </a:lnTo>
                <a:lnTo>
                  <a:pt x="103301" y="119646"/>
                </a:lnTo>
                <a:lnTo>
                  <a:pt x="100647" y="119659"/>
                </a:lnTo>
                <a:close/>
              </a:path>
              <a:path w="702310" h="120014">
                <a:moveTo>
                  <a:pt x="651541" y="56506"/>
                </a:moveTo>
                <a:lnTo>
                  <a:pt x="629644" y="44052"/>
                </a:lnTo>
                <a:lnTo>
                  <a:pt x="676605" y="43535"/>
                </a:lnTo>
                <a:lnTo>
                  <a:pt x="676624" y="45326"/>
                </a:lnTo>
                <a:lnTo>
                  <a:pt x="670229" y="45326"/>
                </a:lnTo>
                <a:lnTo>
                  <a:pt x="651541" y="56506"/>
                </a:lnTo>
                <a:close/>
              </a:path>
              <a:path w="702310" h="120014">
                <a:moveTo>
                  <a:pt x="599909" y="114160"/>
                </a:moveTo>
                <a:lnTo>
                  <a:pt x="588352" y="101714"/>
                </a:lnTo>
                <a:lnTo>
                  <a:pt x="588581" y="99072"/>
                </a:lnTo>
                <a:lnTo>
                  <a:pt x="629919" y="69441"/>
                </a:lnTo>
                <a:lnTo>
                  <a:pt x="676884" y="68922"/>
                </a:lnTo>
                <a:lnTo>
                  <a:pt x="676605" y="43535"/>
                </a:lnTo>
                <a:lnTo>
                  <a:pt x="680113" y="43535"/>
                </a:lnTo>
                <a:lnTo>
                  <a:pt x="701954" y="55956"/>
                </a:lnTo>
                <a:lnTo>
                  <a:pt x="607567" y="112420"/>
                </a:lnTo>
                <a:lnTo>
                  <a:pt x="605154" y="113537"/>
                </a:lnTo>
                <a:lnTo>
                  <a:pt x="602564" y="114122"/>
                </a:lnTo>
                <a:lnTo>
                  <a:pt x="599909" y="114160"/>
                </a:lnTo>
                <a:close/>
              </a:path>
              <a:path w="702310" h="120014">
                <a:moveTo>
                  <a:pt x="72307" y="75592"/>
                </a:moveTo>
                <a:lnTo>
                  <a:pt x="50412" y="63140"/>
                </a:lnTo>
                <a:lnTo>
                  <a:pt x="72055" y="50193"/>
                </a:lnTo>
                <a:lnTo>
                  <a:pt x="629644" y="44052"/>
                </a:lnTo>
                <a:lnTo>
                  <a:pt x="651541" y="56506"/>
                </a:lnTo>
                <a:lnTo>
                  <a:pt x="629919" y="69441"/>
                </a:lnTo>
                <a:lnTo>
                  <a:pt x="72307" y="75592"/>
                </a:lnTo>
                <a:close/>
              </a:path>
              <a:path w="702310" h="120014">
                <a:moveTo>
                  <a:pt x="670471" y="67271"/>
                </a:moveTo>
                <a:lnTo>
                  <a:pt x="651541" y="56506"/>
                </a:lnTo>
                <a:lnTo>
                  <a:pt x="670229" y="45326"/>
                </a:lnTo>
                <a:lnTo>
                  <a:pt x="670471" y="67271"/>
                </a:lnTo>
                <a:close/>
              </a:path>
              <a:path w="702310" h="120014">
                <a:moveTo>
                  <a:pt x="676866" y="67271"/>
                </a:moveTo>
                <a:lnTo>
                  <a:pt x="670471" y="67271"/>
                </a:lnTo>
                <a:lnTo>
                  <a:pt x="670229" y="45326"/>
                </a:lnTo>
                <a:lnTo>
                  <a:pt x="676624" y="45326"/>
                </a:lnTo>
                <a:lnTo>
                  <a:pt x="676866" y="67271"/>
                </a:lnTo>
                <a:close/>
              </a:path>
              <a:path w="702310" h="120014">
                <a:moveTo>
                  <a:pt x="25336" y="76111"/>
                </a:moveTo>
                <a:lnTo>
                  <a:pt x="25057" y="50711"/>
                </a:lnTo>
                <a:lnTo>
                  <a:pt x="72055" y="50193"/>
                </a:lnTo>
                <a:lnTo>
                  <a:pt x="68409" y="52374"/>
                </a:lnTo>
                <a:lnTo>
                  <a:pt x="31483" y="52374"/>
                </a:lnTo>
                <a:lnTo>
                  <a:pt x="31724" y="74320"/>
                </a:lnTo>
                <a:lnTo>
                  <a:pt x="70070" y="74320"/>
                </a:lnTo>
                <a:lnTo>
                  <a:pt x="72307" y="75592"/>
                </a:lnTo>
                <a:lnTo>
                  <a:pt x="25336" y="76111"/>
                </a:lnTo>
                <a:close/>
              </a:path>
              <a:path w="702310" h="120014">
                <a:moveTo>
                  <a:pt x="31724" y="74320"/>
                </a:moveTo>
                <a:lnTo>
                  <a:pt x="31483" y="52374"/>
                </a:lnTo>
                <a:lnTo>
                  <a:pt x="50412" y="63140"/>
                </a:lnTo>
                <a:lnTo>
                  <a:pt x="31724" y="74320"/>
                </a:lnTo>
                <a:close/>
              </a:path>
              <a:path w="702310" h="120014">
                <a:moveTo>
                  <a:pt x="50412" y="63140"/>
                </a:moveTo>
                <a:lnTo>
                  <a:pt x="31483" y="52374"/>
                </a:lnTo>
                <a:lnTo>
                  <a:pt x="68409" y="52374"/>
                </a:lnTo>
                <a:lnTo>
                  <a:pt x="50412" y="63140"/>
                </a:lnTo>
                <a:close/>
              </a:path>
              <a:path w="702310" h="120014">
                <a:moveTo>
                  <a:pt x="629919" y="69441"/>
                </a:moveTo>
                <a:lnTo>
                  <a:pt x="651541" y="56506"/>
                </a:lnTo>
                <a:lnTo>
                  <a:pt x="670471" y="67271"/>
                </a:lnTo>
                <a:lnTo>
                  <a:pt x="676866" y="67271"/>
                </a:lnTo>
                <a:lnTo>
                  <a:pt x="676884" y="68922"/>
                </a:lnTo>
                <a:lnTo>
                  <a:pt x="629919" y="69441"/>
                </a:lnTo>
                <a:close/>
              </a:path>
              <a:path w="702310" h="120014">
                <a:moveTo>
                  <a:pt x="70070" y="74320"/>
                </a:moveTo>
                <a:lnTo>
                  <a:pt x="31724" y="74320"/>
                </a:lnTo>
                <a:lnTo>
                  <a:pt x="50412" y="63140"/>
                </a:lnTo>
                <a:lnTo>
                  <a:pt x="70070" y="74320"/>
                </a:lnTo>
                <a:close/>
              </a:path>
              <a:path w="702310" h="120014">
                <a:moveTo>
                  <a:pt x="73218" y="76111"/>
                </a:moveTo>
                <a:lnTo>
                  <a:pt x="25336" y="76111"/>
                </a:lnTo>
                <a:lnTo>
                  <a:pt x="72307" y="75592"/>
                </a:lnTo>
                <a:lnTo>
                  <a:pt x="73218" y="7611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970453" y="5205945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567290" y="5870168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22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22" y="50800"/>
                </a:lnTo>
                <a:lnTo>
                  <a:pt x="622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66223" y="578128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39"/>
                </a:moveTo>
                <a:lnTo>
                  <a:pt x="0" y="152"/>
                </a:lnTo>
                <a:lnTo>
                  <a:pt x="12687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565144" y="569238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687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64064" y="560349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62984" y="551459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61905" y="542570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60826" y="533680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559746" y="524791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58666" y="515901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57587" y="507013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56508" y="4981231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55428" y="489234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554348" y="480344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53269" y="4714557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5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52393" y="4642827"/>
            <a:ext cx="13335" cy="34290"/>
          </a:xfrm>
          <a:custGeom>
            <a:avLst/>
            <a:gdLst/>
            <a:ahLst/>
            <a:cxnLst/>
            <a:rect l="l" t="t" r="r" b="b"/>
            <a:pathLst>
              <a:path w="13335" h="34289">
                <a:moveTo>
                  <a:pt x="406" y="33782"/>
                </a:moveTo>
                <a:lnTo>
                  <a:pt x="0" y="165"/>
                </a:lnTo>
                <a:lnTo>
                  <a:pt x="12700" y="0"/>
                </a:lnTo>
                <a:lnTo>
                  <a:pt x="13106" y="33629"/>
                </a:lnTo>
                <a:lnTo>
                  <a:pt x="406" y="3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45826" y="5873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45826" y="5784443"/>
            <a:ext cx="13335" cy="50800"/>
          </a:xfrm>
          <a:custGeom>
            <a:avLst/>
            <a:gdLst/>
            <a:ahLst/>
            <a:cxnLst/>
            <a:rect l="l" t="t" r="r" b="b"/>
            <a:pathLst>
              <a:path w="13335" h="50800">
                <a:moveTo>
                  <a:pt x="12700" y="50800"/>
                </a:moveTo>
                <a:lnTo>
                  <a:pt x="0" y="50800"/>
                </a:lnTo>
                <a:lnTo>
                  <a:pt x="12" y="0"/>
                </a:lnTo>
                <a:lnTo>
                  <a:pt x="12712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45839" y="56955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945839" y="56066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45839" y="55177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945839" y="54288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945839" y="53399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945839" y="52510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945839" y="51621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945839" y="50732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945839" y="4984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945839" y="48954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945839" y="48065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945839" y="47176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945839" y="46287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945839" y="45398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945839" y="44509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945839" y="43620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575035" y="4168165"/>
            <a:ext cx="292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∆t</a:t>
            </a:r>
            <a:r>
              <a:rPr dirty="0" sz="1800" i="1">
                <a:latin typeface="Book Antiqua"/>
                <a:cs typeface="Book Antiqua"/>
              </a:rPr>
              <a:t>’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892094" y="5028158"/>
            <a:ext cx="372745" cy="114300"/>
          </a:xfrm>
          <a:custGeom>
            <a:avLst/>
            <a:gdLst/>
            <a:ahLst/>
            <a:cxnLst/>
            <a:rect l="l" t="t" r="r" b="b"/>
            <a:pathLst>
              <a:path w="372745" h="114300">
                <a:moveTo>
                  <a:pt x="102679" y="114173"/>
                </a:moveTo>
                <a:lnTo>
                  <a:pt x="100025" y="114160"/>
                </a:lnTo>
                <a:lnTo>
                  <a:pt x="97434" y="113588"/>
                </a:lnTo>
                <a:lnTo>
                  <a:pt x="95008" y="112496"/>
                </a:lnTo>
                <a:lnTo>
                  <a:pt x="0" y="57086"/>
                </a:lnTo>
                <a:lnTo>
                  <a:pt x="95008" y="1663"/>
                </a:lnTo>
                <a:lnTo>
                  <a:pt x="97434" y="571"/>
                </a:lnTo>
                <a:lnTo>
                  <a:pt x="100025" y="12"/>
                </a:lnTo>
                <a:lnTo>
                  <a:pt x="102741" y="12"/>
                </a:lnTo>
                <a:lnTo>
                  <a:pt x="114109" y="12573"/>
                </a:lnTo>
                <a:lnTo>
                  <a:pt x="113842" y="15214"/>
                </a:lnTo>
                <a:lnTo>
                  <a:pt x="72170" y="44386"/>
                </a:lnTo>
                <a:lnTo>
                  <a:pt x="25209" y="44386"/>
                </a:lnTo>
                <a:lnTo>
                  <a:pt x="25209" y="69786"/>
                </a:lnTo>
                <a:lnTo>
                  <a:pt x="72192" y="69786"/>
                </a:lnTo>
                <a:lnTo>
                  <a:pt x="107810" y="90563"/>
                </a:lnTo>
                <a:lnTo>
                  <a:pt x="114109" y="101587"/>
                </a:lnTo>
                <a:lnTo>
                  <a:pt x="113817" y="104228"/>
                </a:lnTo>
                <a:lnTo>
                  <a:pt x="105283" y="113626"/>
                </a:lnTo>
                <a:lnTo>
                  <a:pt x="102679" y="114173"/>
                </a:lnTo>
                <a:close/>
              </a:path>
              <a:path w="372745" h="114300">
                <a:moveTo>
                  <a:pt x="321954" y="57080"/>
                </a:moveTo>
                <a:lnTo>
                  <a:pt x="264553" y="23596"/>
                </a:lnTo>
                <a:lnTo>
                  <a:pt x="258254" y="12573"/>
                </a:lnTo>
                <a:lnTo>
                  <a:pt x="258546" y="9931"/>
                </a:lnTo>
                <a:lnTo>
                  <a:pt x="269684" y="0"/>
                </a:lnTo>
                <a:lnTo>
                  <a:pt x="272338" y="12"/>
                </a:lnTo>
                <a:lnTo>
                  <a:pt x="274929" y="571"/>
                </a:lnTo>
                <a:lnTo>
                  <a:pt x="277355" y="1663"/>
                </a:lnTo>
                <a:lnTo>
                  <a:pt x="350592" y="44386"/>
                </a:lnTo>
                <a:lnTo>
                  <a:pt x="347154" y="44386"/>
                </a:lnTo>
                <a:lnTo>
                  <a:pt x="347154" y="46113"/>
                </a:lnTo>
                <a:lnTo>
                  <a:pt x="340753" y="46113"/>
                </a:lnTo>
                <a:lnTo>
                  <a:pt x="321954" y="57080"/>
                </a:lnTo>
                <a:close/>
              </a:path>
              <a:path w="372745" h="114300">
                <a:moveTo>
                  <a:pt x="72192" y="69786"/>
                </a:moveTo>
                <a:lnTo>
                  <a:pt x="25209" y="69786"/>
                </a:lnTo>
                <a:lnTo>
                  <a:pt x="25209" y="44386"/>
                </a:lnTo>
                <a:lnTo>
                  <a:pt x="72170" y="44386"/>
                </a:lnTo>
                <a:lnTo>
                  <a:pt x="69209" y="46113"/>
                </a:lnTo>
                <a:lnTo>
                  <a:pt x="31610" y="46113"/>
                </a:lnTo>
                <a:lnTo>
                  <a:pt x="31610" y="68046"/>
                </a:lnTo>
                <a:lnTo>
                  <a:pt x="69209" y="68046"/>
                </a:lnTo>
                <a:lnTo>
                  <a:pt x="72192" y="69786"/>
                </a:lnTo>
                <a:close/>
              </a:path>
              <a:path w="372745" h="114300">
                <a:moveTo>
                  <a:pt x="300171" y="69786"/>
                </a:moveTo>
                <a:lnTo>
                  <a:pt x="72192" y="69786"/>
                </a:lnTo>
                <a:lnTo>
                  <a:pt x="50409" y="57080"/>
                </a:lnTo>
                <a:lnTo>
                  <a:pt x="72170" y="44386"/>
                </a:lnTo>
                <a:lnTo>
                  <a:pt x="300193" y="44386"/>
                </a:lnTo>
                <a:lnTo>
                  <a:pt x="321954" y="57080"/>
                </a:lnTo>
                <a:lnTo>
                  <a:pt x="300171" y="69786"/>
                </a:lnTo>
                <a:close/>
              </a:path>
              <a:path w="372745" h="114300">
                <a:moveTo>
                  <a:pt x="350587" y="69786"/>
                </a:moveTo>
                <a:lnTo>
                  <a:pt x="347154" y="69786"/>
                </a:lnTo>
                <a:lnTo>
                  <a:pt x="347154" y="44386"/>
                </a:lnTo>
                <a:lnTo>
                  <a:pt x="350592" y="44386"/>
                </a:lnTo>
                <a:lnTo>
                  <a:pt x="372363" y="57086"/>
                </a:lnTo>
                <a:lnTo>
                  <a:pt x="350587" y="69786"/>
                </a:lnTo>
                <a:close/>
              </a:path>
              <a:path w="372745" h="114300">
                <a:moveTo>
                  <a:pt x="31610" y="68046"/>
                </a:moveTo>
                <a:lnTo>
                  <a:pt x="31610" y="46113"/>
                </a:lnTo>
                <a:lnTo>
                  <a:pt x="50409" y="57080"/>
                </a:lnTo>
                <a:lnTo>
                  <a:pt x="31610" y="68046"/>
                </a:lnTo>
                <a:close/>
              </a:path>
              <a:path w="372745" h="114300">
                <a:moveTo>
                  <a:pt x="50409" y="57080"/>
                </a:moveTo>
                <a:lnTo>
                  <a:pt x="31610" y="46113"/>
                </a:lnTo>
                <a:lnTo>
                  <a:pt x="69209" y="46113"/>
                </a:lnTo>
                <a:lnTo>
                  <a:pt x="50409" y="57080"/>
                </a:lnTo>
                <a:close/>
              </a:path>
              <a:path w="372745" h="114300">
                <a:moveTo>
                  <a:pt x="340753" y="68046"/>
                </a:moveTo>
                <a:lnTo>
                  <a:pt x="321954" y="57080"/>
                </a:lnTo>
                <a:lnTo>
                  <a:pt x="340753" y="46113"/>
                </a:lnTo>
                <a:lnTo>
                  <a:pt x="340753" y="68046"/>
                </a:lnTo>
                <a:close/>
              </a:path>
              <a:path w="372745" h="114300">
                <a:moveTo>
                  <a:pt x="347154" y="68046"/>
                </a:moveTo>
                <a:lnTo>
                  <a:pt x="340753" y="68046"/>
                </a:lnTo>
                <a:lnTo>
                  <a:pt x="340753" y="46113"/>
                </a:lnTo>
                <a:lnTo>
                  <a:pt x="347154" y="46113"/>
                </a:lnTo>
                <a:lnTo>
                  <a:pt x="347154" y="68046"/>
                </a:lnTo>
                <a:close/>
              </a:path>
              <a:path w="372745" h="114300">
                <a:moveTo>
                  <a:pt x="69209" y="68046"/>
                </a:moveTo>
                <a:lnTo>
                  <a:pt x="31610" y="68046"/>
                </a:lnTo>
                <a:lnTo>
                  <a:pt x="50420" y="57086"/>
                </a:lnTo>
                <a:lnTo>
                  <a:pt x="69209" y="68046"/>
                </a:lnTo>
                <a:close/>
              </a:path>
              <a:path w="372745" h="114300">
                <a:moveTo>
                  <a:pt x="269684" y="114173"/>
                </a:moveTo>
                <a:lnTo>
                  <a:pt x="258254" y="101587"/>
                </a:lnTo>
                <a:lnTo>
                  <a:pt x="258521" y="98945"/>
                </a:lnTo>
                <a:lnTo>
                  <a:pt x="321964" y="57086"/>
                </a:lnTo>
                <a:lnTo>
                  <a:pt x="340753" y="68046"/>
                </a:lnTo>
                <a:lnTo>
                  <a:pt x="347154" y="68046"/>
                </a:lnTo>
                <a:lnTo>
                  <a:pt x="347154" y="69786"/>
                </a:lnTo>
                <a:lnTo>
                  <a:pt x="350587" y="69786"/>
                </a:lnTo>
                <a:lnTo>
                  <a:pt x="277355" y="112496"/>
                </a:lnTo>
                <a:lnTo>
                  <a:pt x="274929" y="113588"/>
                </a:lnTo>
                <a:lnTo>
                  <a:pt x="272338" y="114160"/>
                </a:lnTo>
                <a:lnTo>
                  <a:pt x="269684" y="11417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975390" y="3635425"/>
            <a:ext cx="114300" cy="502920"/>
          </a:xfrm>
          <a:custGeom>
            <a:avLst/>
            <a:gdLst/>
            <a:ahLst/>
            <a:cxnLst/>
            <a:rect l="l" t="t" r="r" b="b"/>
            <a:pathLst>
              <a:path w="114300" h="502920">
                <a:moveTo>
                  <a:pt x="12585" y="114096"/>
                </a:moveTo>
                <a:lnTo>
                  <a:pt x="0" y="102666"/>
                </a:lnTo>
                <a:lnTo>
                  <a:pt x="12" y="100012"/>
                </a:lnTo>
                <a:lnTo>
                  <a:pt x="584" y="97421"/>
                </a:lnTo>
                <a:lnTo>
                  <a:pt x="1676" y="94995"/>
                </a:lnTo>
                <a:lnTo>
                  <a:pt x="57086" y="0"/>
                </a:lnTo>
                <a:lnTo>
                  <a:pt x="71786" y="25196"/>
                </a:lnTo>
                <a:lnTo>
                  <a:pt x="44386" y="25196"/>
                </a:lnTo>
                <a:lnTo>
                  <a:pt x="44386" y="72179"/>
                </a:lnTo>
                <a:lnTo>
                  <a:pt x="23609" y="107797"/>
                </a:lnTo>
                <a:lnTo>
                  <a:pt x="15227" y="113830"/>
                </a:lnTo>
                <a:lnTo>
                  <a:pt x="12585" y="114096"/>
                </a:lnTo>
                <a:close/>
              </a:path>
              <a:path w="114300" h="502920">
                <a:moveTo>
                  <a:pt x="44386" y="72179"/>
                </a:moveTo>
                <a:lnTo>
                  <a:pt x="44386" y="25196"/>
                </a:lnTo>
                <a:lnTo>
                  <a:pt x="69786" y="25196"/>
                </a:lnTo>
                <a:lnTo>
                  <a:pt x="69786" y="31597"/>
                </a:lnTo>
                <a:lnTo>
                  <a:pt x="46126" y="31597"/>
                </a:lnTo>
                <a:lnTo>
                  <a:pt x="57092" y="50397"/>
                </a:lnTo>
                <a:lnTo>
                  <a:pt x="44386" y="72179"/>
                </a:lnTo>
                <a:close/>
              </a:path>
              <a:path w="114300" h="502920">
                <a:moveTo>
                  <a:pt x="101600" y="114096"/>
                </a:moveTo>
                <a:lnTo>
                  <a:pt x="69799" y="72179"/>
                </a:lnTo>
                <a:lnTo>
                  <a:pt x="69786" y="25196"/>
                </a:lnTo>
                <a:lnTo>
                  <a:pt x="71786" y="25196"/>
                </a:lnTo>
                <a:lnTo>
                  <a:pt x="112509" y="94995"/>
                </a:lnTo>
                <a:lnTo>
                  <a:pt x="113601" y="97421"/>
                </a:lnTo>
                <a:lnTo>
                  <a:pt x="114160" y="100012"/>
                </a:lnTo>
                <a:lnTo>
                  <a:pt x="114173" y="102666"/>
                </a:lnTo>
                <a:lnTo>
                  <a:pt x="113639" y="105270"/>
                </a:lnTo>
                <a:lnTo>
                  <a:pt x="101600" y="114096"/>
                </a:lnTo>
                <a:close/>
              </a:path>
              <a:path w="114300" h="502920">
                <a:moveTo>
                  <a:pt x="57092" y="50397"/>
                </a:moveTo>
                <a:lnTo>
                  <a:pt x="46126" y="31597"/>
                </a:lnTo>
                <a:lnTo>
                  <a:pt x="68059" y="31597"/>
                </a:lnTo>
                <a:lnTo>
                  <a:pt x="57092" y="50397"/>
                </a:lnTo>
                <a:close/>
              </a:path>
              <a:path w="114300" h="502920">
                <a:moveTo>
                  <a:pt x="69786" y="72157"/>
                </a:moveTo>
                <a:lnTo>
                  <a:pt x="57092" y="50397"/>
                </a:lnTo>
                <a:lnTo>
                  <a:pt x="68059" y="31597"/>
                </a:lnTo>
                <a:lnTo>
                  <a:pt x="69786" y="31597"/>
                </a:lnTo>
                <a:lnTo>
                  <a:pt x="69786" y="72157"/>
                </a:lnTo>
                <a:close/>
              </a:path>
              <a:path w="114300" h="502920">
                <a:moveTo>
                  <a:pt x="57092" y="452217"/>
                </a:moveTo>
                <a:lnTo>
                  <a:pt x="44399" y="430457"/>
                </a:lnTo>
                <a:lnTo>
                  <a:pt x="44399" y="72157"/>
                </a:lnTo>
                <a:lnTo>
                  <a:pt x="57092" y="50397"/>
                </a:lnTo>
                <a:lnTo>
                  <a:pt x="69786" y="72157"/>
                </a:lnTo>
                <a:lnTo>
                  <a:pt x="69786" y="430457"/>
                </a:lnTo>
                <a:lnTo>
                  <a:pt x="57092" y="452217"/>
                </a:lnTo>
                <a:close/>
              </a:path>
              <a:path w="114300" h="502920">
                <a:moveTo>
                  <a:pt x="57086" y="502615"/>
                </a:moveTo>
                <a:lnTo>
                  <a:pt x="1676" y="407606"/>
                </a:lnTo>
                <a:lnTo>
                  <a:pt x="584" y="405193"/>
                </a:lnTo>
                <a:lnTo>
                  <a:pt x="12" y="402602"/>
                </a:lnTo>
                <a:lnTo>
                  <a:pt x="0" y="399948"/>
                </a:lnTo>
                <a:lnTo>
                  <a:pt x="546" y="397344"/>
                </a:lnTo>
                <a:lnTo>
                  <a:pt x="12585" y="388518"/>
                </a:lnTo>
                <a:lnTo>
                  <a:pt x="15267" y="388797"/>
                </a:lnTo>
                <a:lnTo>
                  <a:pt x="44386" y="430435"/>
                </a:lnTo>
                <a:lnTo>
                  <a:pt x="44386" y="477418"/>
                </a:lnTo>
                <a:lnTo>
                  <a:pt x="71784" y="477418"/>
                </a:lnTo>
                <a:lnTo>
                  <a:pt x="57086" y="502615"/>
                </a:lnTo>
                <a:close/>
              </a:path>
              <a:path w="114300" h="502920">
                <a:moveTo>
                  <a:pt x="71784" y="477418"/>
                </a:moveTo>
                <a:lnTo>
                  <a:pt x="69786" y="477418"/>
                </a:lnTo>
                <a:lnTo>
                  <a:pt x="69799" y="430435"/>
                </a:lnTo>
                <a:lnTo>
                  <a:pt x="90576" y="394817"/>
                </a:lnTo>
                <a:lnTo>
                  <a:pt x="101600" y="388518"/>
                </a:lnTo>
                <a:lnTo>
                  <a:pt x="104241" y="388797"/>
                </a:lnTo>
                <a:lnTo>
                  <a:pt x="114173" y="399948"/>
                </a:lnTo>
                <a:lnTo>
                  <a:pt x="114160" y="402602"/>
                </a:lnTo>
                <a:lnTo>
                  <a:pt x="113601" y="405193"/>
                </a:lnTo>
                <a:lnTo>
                  <a:pt x="112509" y="407606"/>
                </a:lnTo>
                <a:lnTo>
                  <a:pt x="71784" y="477418"/>
                </a:lnTo>
                <a:close/>
              </a:path>
              <a:path w="114300" h="502920">
                <a:moveTo>
                  <a:pt x="69786" y="477418"/>
                </a:moveTo>
                <a:lnTo>
                  <a:pt x="44386" y="477418"/>
                </a:lnTo>
                <a:lnTo>
                  <a:pt x="44386" y="430435"/>
                </a:lnTo>
                <a:lnTo>
                  <a:pt x="57092" y="452217"/>
                </a:lnTo>
                <a:lnTo>
                  <a:pt x="46126" y="471017"/>
                </a:lnTo>
                <a:lnTo>
                  <a:pt x="69786" y="471017"/>
                </a:lnTo>
                <a:lnTo>
                  <a:pt x="69786" y="477418"/>
                </a:lnTo>
                <a:close/>
              </a:path>
              <a:path w="114300" h="502920">
                <a:moveTo>
                  <a:pt x="69786" y="471017"/>
                </a:moveTo>
                <a:lnTo>
                  <a:pt x="68059" y="471017"/>
                </a:lnTo>
                <a:lnTo>
                  <a:pt x="57092" y="452217"/>
                </a:lnTo>
                <a:lnTo>
                  <a:pt x="69786" y="430457"/>
                </a:lnTo>
                <a:lnTo>
                  <a:pt x="69786" y="471017"/>
                </a:lnTo>
                <a:close/>
              </a:path>
              <a:path w="114300" h="502920">
                <a:moveTo>
                  <a:pt x="68059" y="471017"/>
                </a:moveTo>
                <a:lnTo>
                  <a:pt x="46126" y="471017"/>
                </a:lnTo>
                <a:lnTo>
                  <a:pt x="57092" y="452217"/>
                </a:lnTo>
                <a:lnTo>
                  <a:pt x="68059" y="47101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893502" y="4345406"/>
            <a:ext cx="114300" cy="309245"/>
          </a:xfrm>
          <a:custGeom>
            <a:avLst/>
            <a:gdLst/>
            <a:ahLst/>
            <a:cxnLst/>
            <a:rect l="l" t="t" r="r" b="b"/>
            <a:pathLst>
              <a:path w="114300" h="309245">
                <a:moveTo>
                  <a:pt x="12585" y="114109"/>
                </a:moveTo>
                <a:lnTo>
                  <a:pt x="0" y="102679"/>
                </a:lnTo>
                <a:lnTo>
                  <a:pt x="12" y="100025"/>
                </a:lnTo>
                <a:lnTo>
                  <a:pt x="584" y="97434"/>
                </a:lnTo>
                <a:lnTo>
                  <a:pt x="1663" y="95008"/>
                </a:lnTo>
                <a:lnTo>
                  <a:pt x="57086" y="0"/>
                </a:lnTo>
                <a:lnTo>
                  <a:pt x="71792" y="25209"/>
                </a:lnTo>
                <a:lnTo>
                  <a:pt x="44386" y="25209"/>
                </a:lnTo>
                <a:lnTo>
                  <a:pt x="44386" y="72192"/>
                </a:lnTo>
                <a:lnTo>
                  <a:pt x="23609" y="107810"/>
                </a:lnTo>
                <a:lnTo>
                  <a:pt x="15227" y="113842"/>
                </a:lnTo>
                <a:lnTo>
                  <a:pt x="12585" y="114109"/>
                </a:lnTo>
                <a:close/>
              </a:path>
              <a:path w="114300" h="309245">
                <a:moveTo>
                  <a:pt x="44386" y="72192"/>
                </a:moveTo>
                <a:lnTo>
                  <a:pt x="44386" y="25209"/>
                </a:lnTo>
                <a:lnTo>
                  <a:pt x="69786" y="25209"/>
                </a:lnTo>
                <a:lnTo>
                  <a:pt x="69786" y="31610"/>
                </a:lnTo>
                <a:lnTo>
                  <a:pt x="46113" y="31610"/>
                </a:lnTo>
                <a:lnTo>
                  <a:pt x="57086" y="50420"/>
                </a:lnTo>
                <a:lnTo>
                  <a:pt x="44386" y="72192"/>
                </a:lnTo>
                <a:close/>
              </a:path>
              <a:path w="114300" h="309245">
                <a:moveTo>
                  <a:pt x="101600" y="114109"/>
                </a:moveTo>
                <a:lnTo>
                  <a:pt x="69786" y="72192"/>
                </a:lnTo>
                <a:lnTo>
                  <a:pt x="69786" y="25209"/>
                </a:lnTo>
                <a:lnTo>
                  <a:pt x="71792" y="25209"/>
                </a:lnTo>
                <a:lnTo>
                  <a:pt x="112509" y="95008"/>
                </a:lnTo>
                <a:lnTo>
                  <a:pt x="113601" y="97434"/>
                </a:lnTo>
                <a:lnTo>
                  <a:pt x="114160" y="100025"/>
                </a:lnTo>
                <a:lnTo>
                  <a:pt x="114173" y="102679"/>
                </a:lnTo>
                <a:lnTo>
                  <a:pt x="113639" y="105282"/>
                </a:lnTo>
                <a:lnTo>
                  <a:pt x="101600" y="114109"/>
                </a:lnTo>
                <a:close/>
              </a:path>
              <a:path w="114300" h="309245">
                <a:moveTo>
                  <a:pt x="57086" y="50420"/>
                </a:moveTo>
                <a:lnTo>
                  <a:pt x="46113" y="31610"/>
                </a:lnTo>
                <a:lnTo>
                  <a:pt x="68059" y="31610"/>
                </a:lnTo>
                <a:lnTo>
                  <a:pt x="57086" y="50420"/>
                </a:lnTo>
                <a:close/>
              </a:path>
              <a:path w="114300" h="309245">
                <a:moveTo>
                  <a:pt x="69786" y="72192"/>
                </a:moveTo>
                <a:lnTo>
                  <a:pt x="57086" y="50420"/>
                </a:lnTo>
                <a:lnTo>
                  <a:pt x="68059" y="31610"/>
                </a:lnTo>
                <a:lnTo>
                  <a:pt x="69786" y="31610"/>
                </a:lnTo>
                <a:lnTo>
                  <a:pt x="69786" y="72192"/>
                </a:lnTo>
                <a:close/>
              </a:path>
              <a:path w="114300" h="309245">
                <a:moveTo>
                  <a:pt x="57086" y="258239"/>
                </a:moveTo>
                <a:lnTo>
                  <a:pt x="44386" y="236468"/>
                </a:lnTo>
                <a:lnTo>
                  <a:pt x="44386" y="72192"/>
                </a:lnTo>
                <a:lnTo>
                  <a:pt x="57086" y="50420"/>
                </a:lnTo>
                <a:lnTo>
                  <a:pt x="69786" y="72192"/>
                </a:lnTo>
                <a:lnTo>
                  <a:pt x="69786" y="236468"/>
                </a:lnTo>
                <a:lnTo>
                  <a:pt x="57086" y="258239"/>
                </a:lnTo>
                <a:close/>
              </a:path>
              <a:path w="114300" h="309245">
                <a:moveTo>
                  <a:pt x="57086" y="308660"/>
                </a:moveTo>
                <a:lnTo>
                  <a:pt x="1663" y="213652"/>
                </a:lnTo>
                <a:lnTo>
                  <a:pt x="584" y="211226"/>
                </a:lnTo>
                <a:lnTo>
                  <a:pt x="12" y="208635"/>
                </a:lnTo>
                <a:lnTo>
                  <a:pt x="0" y="205981"/>
                </a:lnTo>
                <a:lnTo>
                  <a:pt x="546" y="203377"/>
                </a:lnTo>
                <a:lnTo>
                  <a:pt x="12585" y="194551"/>
                </a:lnTo>
                <a:lnTo>
                  <a:pt x="15227" y="194817"/>
                </a:lnTo>
                <a:lnTo>
                  <a:pt x="44386" y="236468"/>
                </a:lnTo>
                <a:lnTo>
                  <a:pt x="44386" y="283451"/>
                </a:lnTo>
                <a:lnTo>
                  <a:pt x="71792" y="283451"/>
                </a:lnTo>
                <a:lnTo>
                  <a:pt x="57086" y="308660"/>
                </a:lnTo>
                <a:close/>
              </a:path>
              <a:path w="114300" h="309245">
                <a:moveTo>
                  <a:pt x="71792" y="283451"/>
                </a:moveTo>
                <a:lnTo>
                  <a:pt x="69786" y="283451"/>
                </a:lnTo>
                <a:lnTo>
                  <a:pt x="69786" y="236468"/>
                </a:lnTo>
                <a:lnTo>
                  <a:pt x="90563" y="200850"/>
                </a:lnTo>
                <a:lnTo>
                  <a:pt x="101600" y="194551"/>
                </a:lnTo>
                <a:lnTo>
                  <a:pt x="104241" y="194843"/>
                </a:lnTo>
                <a:lnTo>
                  <a:pt x="114173" y="205981"/>
                </a:lnTo>
                <a:lnTo>
                  <a:pt x="114160" y="208635"/>
                </a:lnTo>
                <a:lnTo>
                  <a:pt x="113601" y="211226"/>
                </a:lnTo>
                <a:lnTo>
                  <a:pt x="112509" y="213652"/>
                </a:lnTo>
                <a:lnTo>
                  <a:pt x="71792" y="283451"/>
                </a:lnTo>
                <a:close/>
              </a:path>
              <a:path w="114300" h="309245">
                <a:moveTo>
                  <a:pt x="69786" y="283451"/>
                </a:moveTo>
                <a:lnTo>
                  <a:pt x="44386" y="283451"/>
                </a:lnTo>
                <a:lnTo>
                  <a:pt x="44386" y="236468"/>
                </a:lnTo>
                <a:lnTo>
                  <a:pt x="57086" y="258239"/>
                </a:lnTo>
                <a:lnTo>
                  <a:pt x="46113" y="277050"/>
                </a:lnTo>
                <a:lnTo>
                  <a:pt x="69786" y="277050"/>
                </a:lnTo>
                <a:lnTo>
                  <a:pt x="69786" y="283451"/>
                </a:lnTo>
                <a:close/>
              </a:path>
              <a:path w="114300" h="309245">
                <a:moveTo>
                  <a:pt x="69786" y="277050"/>
                </a:moveTo>
                <a:lnTo>
                  <a:pt x="68059" y="277050"/>
                </a:lnTo>
                <a:lnTo>
                  <a:pt x="57086" y="258239"/>
                </a:lnTo>
                <a:lnTo>
                  <a:pt x="69786" y="236468"/>
                </a:lnTo>
                <a:lnTo>
                  <a:pt x="69786" y="277050"/>
                </a:lnTo>
                <a:close/>
              </a:path>
              <a:path w="114300" h="309245">
                <a:moveTo>
                  <a:pt x="68059" y="277050"/>
                </a:moveTo>
                <a:lnTo>
                  <a:pt x="46113" y="277050"/>
                </a:lnTo>
                <a:lnTo>
                  <a:pt x="57086" y="258239"/>
                </a:lnTo>
                <a:lnTo>
                  <a:pt x="68059" y="2770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209569" y="4798885"/>
            <a:ext cx="114300" cy="309245"/>
          </a:xfrm>
          <a:custGeom>
            <a:avLst/>
            <a:gdLst/>
            <a:ahLst/>
            <a:cxnLst/>
            <a:rect l="l" t="t" r="r" b="b"/>
            <a:pathLst>
              <a:path w="114300" h="309245">
                <a:moveTo>
                  <a:pt x="12572" y="114109"/>
                </a:moveTo>
                <a:lnTo>
                  <a:pt x="0" y="102679"/>
                </a:lnTo>
                <a:lnTo>
                  <a:pt x="12" y="100025"/>
                </a:lnTo>
                <a:lnTo>
                  <a:pt x="571" y="97434"/>
                </a:lnTo>
                <a:lnTo>
                  <a:pt x="1663" y="95008"/>
                </a:lnTo>
                <a:lnTo>
                  <a:pt x="57086" y="0"/>
                </a:lnTo>
                <a:lnTo>
                  <a:pt x="71788" y="25209"/>
                </a:lnTo>
                <a:lnTo>
                  <a:pt x="44386" y="25209"/>
                </a:lnTo>
                <a:lnTo>
                  <a:pt x="44373" y="72192"/>
                </a:lnTo>
                <a:lnTo>
                  <a:pt x="23596" y="107810"/>
                </a:lnTo>
                <a:lnTo>
                  <a:pt x="15214" y="113842"/>
                </a:lnTo>
                <a:lnTo>
                  <a:pt x="12572" y="114109"/>
                </a:lnTo>
                <a:close/>
              </a:path>
              <a:path w="114300" h="309245">
                <a:moveTo>
                  <a:pt x="44386" y="72170"/>
                </a:moveTo>
                <a:lnTo>
                  <a:pt x="44386" y="25209"/>
                </a:lnTo>
                <a:lnTo>
                  <a:pt x="69786" y="25209"/>
                </a:lnTo>
                <a:lnTo>
                  <a:pt x="69786" y="31610"/>
                </a:lnTo>
                <a:lnTo>
                  <a:pt x="46113" y="31610"/>
                </a:lnTo>
                <a:lnTo>
                  <a:pt x="57080" y="50409"/>
                </a:lnTo>
                <a:lnTo>
                  <a:pt x="44386" y="72170"/>
                </a:lnTo>
                <a:close/>
              </a:path>
              <a:path w="114300" h="309245">
                <a:moveTo>
                  <a:pt x="101587" y="114109"/>
                </a:moveTo>
                <a:lnTo>
                  <a:pt x="69786" y="72192"/>
                </a:lnTo>
                <a:lnTo>
                  <a:pt x="69786" y="25209"/>
                </a:lnTo>
                <a:lnTo>
                  <a:pt x="71788" y="25209"/>
                </a:lnTo>
                <a:lnTo>
                  <a:pt x="112496" y="95008"/>
                </a:lnTo>
                <a:lnTo>
                  <a:pt x="113588" y="97434"/>
                </a:lnTo>
                <a:lnTo>
                  <a:pt x="114160" y="100025"/>
                </a:lnTo>
                <a:lnTo>
                  <a:pt x="114172" y="102679"/>
                </a:lnTo>
                <a:lnTo>
                  <a:pt x="113626" y="105282"/>
                </a:lnTo>
                <a:lnTo>
                  <a:pt x="101587" y="114109"/>
                </a:lnTo>
                <a:close/>
              </a:path>
              <a:path w="114300" h="309245">
                <a:moveTo>
                  <a:pt x="57080" y="50409"/>
                </a:moveTo>
                <a:lnTo>
                  <a:pt x="46113" y="31610"/>
                </a:lnTo>
                <a:lnTo>
                  <a:pt x="68046" y="31610"/>
                </a:lnTo>
                <a:lnTo>
                  <a:pt x="57080" y="50409"/>
                </a:lnTo>
                <a:close/>
              </a:path>
              <a:path w="114300" h="309245">
                <a:moveTo>
                  <a:pt x="69786" y="72192"/>
                </a:moveTo>
                <a:lnTo>
                  <a:pt x="57080" y="50409"/>
                </a:lnTo>
                <a:lnTo>
                  <a:pt x="68046" y="31610"/>
                </a:lnTo>
                <a:lnTo>
                  <a:pt x="69786" y="31610"/>
                </a:lnTo>
                <a:lnTo>
                  <a:pt x="69786" y="72192"/>
                </a:lnTo>
                <a:close/>
              </a:path>
              <a:path w="114300" h="309245">
                <a:moveTo>
                  <a:pt x="57080" y="258250"/>
                </a:moveTo>
                <a:lnTo>
                  <a:pt x="44386" y="236490"/>
                </a:lnTo>
                <a:lnTo>
                  <a:pt x="44386" y="72170"/>
                </a:lnTo>
                <a:lnTo>
                  <a:pt x="57080" y="50409"/>
                </a:lnTo>
                <a:lnTo>
                  <a:pt x="69773" y="72170"/>
                </a:lnTo>
                <a:lnTo>
                  <a:pt x="69773" y="236490"/>
                </a:lnTo>
                <a:lnTo>
                  <a:pt x="57080" y="258250"/>
                </a:lnTo>
                <a:close/>
              </a:path>
              <a:path w="114300" h="309245">
                <a:moveTo>
                  <a:pt x="57086" y="308660"/>
                </a:moveTo>
                <a:lnTo>
                  <a:pt x="1663" y="213652"/>
                </a:lnTo>
                <a:lnTo>
                  <a:pt x="571" y="211226"/>
                </a:lnTo>
                <a:lnTo>
                  <a:pt x="12" y="208635"/>
                </a:lnTo>
                <a:lnTo>
                  <a:pt x="0" y="205981"/>
                </a:lnTo>
                <a:lnTo>
                  <a:pt x="533" y="203377"/>
                </a:lnTo>
                <a:lnTo>
                  <a:pt x="12572" y="194551"/>
                </a:lnTo>
                <a:lnTo>
                  <a:pt x="15214" y="194817"/>
                </a:lnTo>
                <a:lnTo>
                  <a:pt x="44373" y="236468"/>
                </a:lnTo>
                <a:lnTo>
                  <a:pt x="44386" y="283451"/>
                </a:lnTo>
                <a:lnTo>
                  <a:pt x="71788" y="283451"/>
                </a:lnTo>
                <a:lnTo>
                  <a:pt x="57086" y="308660"/>
                </a:lnTo>
                <a:close/>
              </a:path>
              <a:path w="114300" h="309245">
                <a:moveTo>
                  <a:pt x="71788" y="283451"/>
                </a:moveTo>
                <a:lnTo>
                  <a:pt x="69786" y="283451"/>
                </a:lnTo>
                <a:lnTo>
                  <a:pt x="69786" y="236468"/>
                </a:lnTo>
                <a:lnTo>
                  <a:pt x="90563" y="200850"/>
                </a:lnTo>
                <a:lnTo>
                  <a:pt x="101587" y="194551"/>
                </a:lnTo>
                <a:lnTo>
                  <a:pt x="104228" y="194843"/>
                </a:lnTo>
                <a:lnTo>
                  <a:pt x="114172" y="205981"/>
                </a:lnTo>
                <a:lnTo>
                  <a:pt x="114160" y="208635"/>
                </a:lnTo>
                <a:lnTo>
                  <a:pt x="113588" y="211226"/>
                </a:lnTo>
                <a:lnTo>
                  <a:pt x="112496" y="213652"/>
                </a:lnTo>
                <a:lnTo>
                  <a:pt x="71788" y="283451"/>
                </a:lnTo>
                <a:close/>
              </a:path>
              <a:path w="114300" h="309245">
                <a:moveTo>
                  <a:pt x="69786" y="277050"/>
                </a:moveTo>
                <a:lnTo>
                  <a:pt x="68046" y="277050"/>
                </a:lnTo>
                <a:lnTo>
                  <a:pt x="57080" y="258250"/>
                </a:lnTo>
                <a:lnTo>
                  <a:pt x="69786" y="236468"/>
                </a:lnTo>
                <a:lnTo>
                  <a:pt x="69786" y="277050"/>
                </a:lnTo>
                <a:close/>
              </a:path>
              <a:path w="114300" h="309245">
                <a:moveTo>
                  <a:pt x="69786" y="283451"/>
                </a:moveTo>
                <a:lnTo>
                  <a:pt x="44386" y="283451"/>
                </a:lnTo>
                <a:lnTo>
                  <a:pt x="44386" y="236490"/>
                </a:lnTo>
                <a:lnTo>
                  <a:pt x="57080" y="258250"/>
                </a:lnTo>
                <a:lnTo>
                  <a:pt x="46113" y="277050"/>
                </a:lnTo>
                <a:lnTo>
                  <a:pt x="69786" y="277050"/>
                </a:lnTo>
                <a:lnTo>
                  <a:pt x="69786" y="283451"/>
                </a:lnTo>
                <a:close/>
              </a:path>
              <a:path w="114300" h="309245">
                <a:moveTo>
                  <a:pt x="68046" y="277050"/>
                </a:moveTo>
                <a:lnTo>
                  <a:pt x="46113" y="277050"/>
                </a:lnTo>
                <a:lnTo>
                  <a:pt x="57080" y="258250"/>
                </a:lnTo>
                <a:lnTo>
                  <a:pt x="68046" y="2770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4018800" y="4298657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79457" y="4743830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" sz="2700" spc="-7" i="1">
                <a:latin typeface="Times New Roman"/>
                <a:cs typeface="Times New Roman"/>
              </a:rPr>
              <a:t>∆</a:t>
            </a:r>
            <a:r>
              <a:rPr dirty="0" baseline="-4629" sz="2700" spc="-7" i="1">
                <a:latin typeface="Book Antiqua"/>
                <a:cs typeface="Book Antiqua"/>
              </a:rPr>
              <a:t>v</a:t>
            </a:r>
            <a:r>
              <a:rPr dirty="0" baseline="-4629" sz="2700" spc="427" i="1">
                <a:latin typeface="Book Antiqua"/>
                <a:cs typeface="Book Antiqua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∆t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04688" y="3663937"/>
            <a:ext cx="343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v’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723095" y="437103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11995" y="437167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900895" y="437230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89783" y="437294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101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078683" y="437357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67583" y="437421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256483" y="437484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345383" y="437548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434283" y="437611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787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787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23170" y="437675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101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612070" y="437738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700970" y="437802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789870" y="437865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3055"/>
                </a:moveTo>
                <a:lnTo>
                  <a:pt x="0" y="12700"/>
                </a:lnTo>
                <a:lnTo>
                  <a:pt x="88" y="0"/>
                </a:lnTo>
                <a:lnTo>
                  <a:pt x="50888" y="355"/>
                </a:lnTo>
                <a:lnTo>
                  <a:pt x="50800" y="1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6525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414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8303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9192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0081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97072" y="481735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723121" y="5042103"/>
            <a:ext cx="140335" cy="18415"/>
          </a:xfrm>
          <a:custGeom>
            <a:avLst/>
            <a:gdLst/>
            <a:ahLst/>
            <a:cxnLst/>
            <a:rect l="l" t="t" r="r" b="b"/>
            <a:pathLst>
              <a:path w="140335" h="18414">
                <a:moveTo>
                  <a:pt x="482" y="18033"/>
                </a:moveTo>
                <a:lnTo>
                  <a:pt x="0" y="5346"/>
                </a:lnTo>
                <a:lnTo>
                  <a:pt x="50761" y="3403"/>
                </a:lnTo>
                <a:lnTo>
                  <a:pt x="51244" y="16090"/>
                </a:lnTo>
                <a:lnTo>
                  <a:pt x="482" y="18033"/>
                </a:lnTo>
                <a:close/>
              </a:path>
              <a:path w="140335" h="18414">
                <a:moveTo>
                  <a:pt x="89319" y="14630"/>
                </a:moveTo>
                <a:lnTo>
                  <a:pt x="88823" y="1943"/>
                </a:lnTo>
                <a:lnTo>
                  <a:pt x="139585" y="0"/>
                </a:lnTo>
                <a:lnTo>
                  <a:pt x="140081" y="12687"/>
                </a:lnTo>
                <a:lnTo>
                  <a:pt x="89319" y="14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687967" y="360946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776867" y="360988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3"/>
                </a:moveTo>
                <a:lnTo>
                  <a:pt x="0" y="12700"/>
                </a:lnTo>
                <a:lnTo>
                  <a:pt x="50" y="0"/>
                </a:lnTo>
                <a:lnTo>
                  <a:pt x="50850" y="253"/>
                </a:lnTo>
                <a:lnTo>
                  <a:pt x="508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865767" y="361031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50" y="0"/>
                </a:lnTo>
                <a:lnTo>
                  <a:pt x="50850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954654" y="361074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043554" y="361116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3"/>
                </a:moveTo>
                <a:lnTo>
                  <a:pt x="0" y="12700"/>
                </a:lnTo>
                <a:lnTo>
                  <a:pt x="63" y="0"/>
                </a:lnTo>
                <a:lnTo>
                  <a:pt x="50863" y="253"/>
                </a:lnTo>
                <a:lnTo>
                  <a:pt x="50800" y="12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132454" y="361160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21354" y="361203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799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799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310254" y="361246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399154" y="361288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63" y="0"/>
                </a:lnTo>
                <a:lnTo>
                  <a:pt x="50863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488054" y="361331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76954" y="361374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665854" y="361416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63" y="0"/>
                </a:lnTo>
                <a:lnTo>
                  <a:pt x="50863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754754" y="361459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843654" y="361502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50" y="0"/>
                </a:lnTo>
                <a:lnTo>
                  <a:pt x="50850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932554" y="361544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50" y="0"/>
                </a:lnTo>
                <a:lnTo>
                  <a:pt x="50850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021454" y="361588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787" y="12941"/>
                </a:moveTo>
                <a:lnTo>
                  <a:pt x="0" y="12700"/>
                </a:lnTo>
                <a:lnTo>
                  <a:pt x="50" y="0"/>
                </a:lnTo>
                <a:lnTo>
                  <a:pt x="50850" y="241"/>
                </a:lnTo>
                <a:lnTo>
                  <a:pt x="50787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110342" y="361631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199242" y="361674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288142" y="361716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63" y="0"/>
                </a:lnTo>
                <a:lnTo>
                  <a:pt x="50863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377042" y="361759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465942" y="361802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554842" y="361844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63" y="0"/>
                </a:lnTo>
                <a:lnTo>
                  <a:pt x="50863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643742" y="361887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732642" y="361930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63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821542" y="361972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54"/>
                </a:moveTo>
                <a:lnTo>
                  <a:pt x="0" y="12700"/>
                </a:lnTo>
                <a:lnTo>
                  <a:pt x="63" y="0"/>
                </a:lnTo>
                <a:lnTo>
                  <a:pt x="50863" y="254"/>
                </a:lnTo>
                <a:lnTo>
                  <a:pt x="50800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910442" y="362016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941"/>
                </a:moveTo>
                <a:lnTo>
                  <a:pt x="0" y="12700"/>
                </a:lnTo>
                <a:lnTo>
                  <a:pt x="63" y="0"/>
                </a:lnTo>
                <a:lnTo>
                  <a:pt x="50850" y="241"/>
                </a:lnTo>
                <a:lnTo>
                  <a:pt x="50800" y="12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999342" y="3620592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26581" y="12826"/>
                </a:moveTo>
                <a:lnTo>
                  <a:pt x="0" y="12700"/>
                </a:lnTo>
                <a:lnTo>
                  <a:pt x="50" y="0"/>
                </a:lnTo>
                <a:lnTo>
                  <a:pt x="26644" y="126"/>
                </a:lnTo>
                <a:lnTo>
                  <a:pt x="26581" y="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2356980" y="578311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6" name="object 176"/>
          <p:cNvSpPr txBox="1"/>
          <p:nvPr/>
        </p:nvSpPr>
        <p:spPr>
          <a:xfrm>
            <a:off x="6084150" y="3972148"/>
            <a:ext cx="1593850" cy="88455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u="heavy" sz="2350" spc="-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350" spc="-75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 sz="235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</a:t>
            </a:r>
            <a:r>
              <a:rPr dirty="0" sz="2350" spc="-75" i="1">
                <a:latin typeface="Times New Roman"/>
                <a:cs typeface="Times New Roman"/>
              </a:rPr>
              <a:t> </a:t>
            </a:r>
            <a:r>
              <a:rPr dirty="0" baseline="-35460" sz="3525" spc="22">
                <a:latin typeface="Symbol"/>
                <a:cs typeface="Symbol"/>
              </a:rPr>
              <a:t></a:t>
            </a:r>
            <a:r>
              <a:rPr dirty="0" baseline="-35460" sz="3525" spc="22">
                <a:latin typeface="Times New Roman"/>
                <a:cs typeface="Times New Roman"/>
              </a:rPr>
              <a:t> </a:t>
            </a:r>
            <a:r>
              <a:rPr dirty="0" u="heavy" sz="23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350" spc="15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sz="2350" spc="15" i="1">
                <a:latin typeface="Book Antiqua"/>
                <a:cs typeface="Book Antiqua"/>
              </a:rPr>
              <a:t> </a:t>
            </a:r>
            <a:r>
              <a:rPr dirty="0" baseline="-35460" sz="3525" spc="22">
                <a:latin typeface="Symbol"/>
                <a:cs typeface="Symbol"/>
              </a:rPr>
              <a:t></a:t>
            </a:r>
            <a:r>
              <a:rPr dirty="0" baseline="-35460" sz="3525" spc="120">
                <a:latin typeface="Times New Roman"/>
                <a:cs typeface="Times New Roman"/>
              </a:rPr>
              <a:t> </a:t>
            </a:r>
            <a:r>
              <a:rPr dirty="0" baseline="-35460" sz="3525" spc="22" i="1">
                <a:latin typeface="Times New Roman"/>
                <a:cs typeface="Times New Roman"/>
              </a:rPr>
              <a:t>a</a:t>
            </a:r>
            <a:endParaRPr baseline="-35460" sz="3525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560"/>
              </a:spcBef>
              <a:tabLst>
                <a:tab pos="780415" algn="l"/>
              </a:tabLst>
            </a:pPr>
            <a:r>
              <a:rPr dirty="0" sz="2350" spc="10">
                <a:latin typeface="Symbol"/>
                <a:cs typeface="Symbol"/>
              </a:rPr>
              <a:t></a:t>
            </a:r>
            <a:r>
              <a:rPr dirty="0" sz="2350" spc="10" i="1">
                <a:latin typeface="Times New Roman"/>
                <a:cs typeface="Times New Roman"/>
              </a:rPr>
              <a:t>t'	</a:t>
            </a:r>
            <a:r>
              <a:rPr dirty="0" sz="2350" spc="10">
                <a:latin typeface="Symbol"/>
                <a:cs typeface="Symbol"/>
              </a:rPr>
              <a:t></a:t>
            </a:r>
            <a:r>
              <a:rPr dirty="0" sz="2350" spc="10" i="1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1213103"/>
            <a:ext cx="8235696" cy="4431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167" y="1584960"/>
            <a:ext cx="7217664" cy="405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0701" y="50751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90701" y="49862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90701" y="48973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0701" y="48084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0701" y="47195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0701" y="46306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0701" y="45417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90701" y="44528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0701" y="4376915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12700" y="37807"/>
                </a:moveTo>
                <a:lnTo>
                  <a:pt x="0" y="37807"/>
                </a:lnTo>
                <a:lnTo>
                  <a:pt x="0" y="0"/>
                </a:lnTo>
                <a:lnTo>
                  <a:pt x="12700" y="0"/>
                </a:lnTo>
                <a:lnTo>
                  <a:pt x="12700" y="37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48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37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026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915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804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693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582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471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360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249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38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027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16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805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694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583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472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361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250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139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028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917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806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695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84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473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362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251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140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029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918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807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69658" y="39348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97980" y="503406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96926" y="494516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800"/>
                </a:lnTo>
                <a:lnTo>
                  <a:pt x="596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95871" y="485627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787"/>
                </a:lnTo>
                <a:lnTo>
                  <a:pt x="596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594817" y="4767376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800"/>
                </a:lnTo>
                <a:lnTo>
                  <a:pt x="596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93751" y="467848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92696" y="4589589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91642" y="450070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90588" y="4411802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89534" y="432291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96" y="50787"/>
                </a:lnTo>
                <a:lnTo>
                  <a:pt x="596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88480" y="4234014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800"/>
                </a:lnTo>
                <a:lnTo>
                  <a:pt x="596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87426" y="4145127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39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787"/>
                </a:lnTo>
                <a:lnTo>
                  <a:pt x="596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86359" y="4056227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585305" y="396734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309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84251" y="387844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309" y="50800"/>
                </a:lnTo>
                <a:lnTo>
                  <a:pt x="609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83197" y="3789553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609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96" y="50787"/>
                </a:lnTo>
                <a:lnTo>
                  <a:pt x="609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582143" y="3700653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52"/>
                </a:moveTo>
                <a:lnTo>
                  <a:pt x="0" y="152"/>
                </a:lnTo>
                <a:lnTo>
                  <a:pt x="12700" y="0"/>
                </a:lnTo>
                <a:lnTo>
                  <a:pt x="13296" y="50800"/>
                </a:lnTo>
                <a:lnTo>
                  <a:pt x="596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81088" y="361176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39"/>
                </a:moveTo>
                <a:lnTo>
                  <a:pt x="0" y="139"/>
                </a:lnTo>
                <a:lnTo>
                  <a:pt x="12700" y="0"/>
                </a:lnTo>
                <a:lnTo>
                  <a:pt x="13296" y="50787"/>
                </a:lnTo>
                <a:lnTo>
                  <a:pt x="596" y="50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80034" y="3522865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596" y="50952"/>
                </a:moveTo>
                <a:lnTo>
                  <a:pt x="0" y="152"/>
                </a:lnTo>
                <a:lnTo>
                  <a:pt x="12687" y="0"/>
                </a:lnTo>
                <a:lnTo>
                  <a:pt x="13296" y="50800"/>
                </a:lnTo>
                <a:lnTo>
                  <a:pt x="596" y="5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11663" y="436862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00563" y="436892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89463" y="436923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78363" y="436954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67263" y="436985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56163" y="437015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45063" y="437047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33963" y="437078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787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787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22850" y="437109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11750" y="437140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100650" y="437170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89550" y="437202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78450" y="437233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367350" y="437263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56250" y="437295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45150" y="437325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34050" y="437357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65"/>
                </a:moveTo>
                <a:lnTo>
                  <a:pt x="0" y="12700"/>
                </a:lnTo>
                <a:lnTo>
                  <a:pt x="50" y="0"/>
                </a:lnTo>
                <a:lnTo>
                  <a:pt x="50850" y="165"/>
                </a:lnTo>
                <a:lnTo>
                  <a:pt x="50800" y="1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22950" y="437387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811850" y="437418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900750" y="437450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89650" y="437480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78550" y="437511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67450" y="437542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256350" y="437573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345250" y="4376039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434150" y="437635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5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523049" y="4376661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611949" y="437697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65"/>
                </a:moveTo>
                <a:lnTo>
                  <a:pt x="0" y="12700"/>
                </a:lnTo>
                <a:lnTo>
                  <a:pt x="38" y="0"/>
                </a:lnTo>
                <a:lnTo>
                  <a:pt x="50838" y="165"/>
                </a:lnTo>
                <a:lnTo>
                  <a:pt x="50800" y="1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00849" y="437728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89749" y="4377588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878649" y="4377906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38" y="0"/>
                </a:lnTo>
                <a:lnTo>
                  <a:pt x="50838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67537" y="437821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56437" y="4378515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45337" y="4378833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234237" y="4379137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323137" y="4379442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12037" y="4379760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00937" y="4380064"/>
            <a:ext cx="51435" cy="13335"/>
          </a:xfrm>
          <a:custGeom>
            <a:avLst/>
            <a:gdLst/>
            <a:ahLst/>
            <a:cxnLst/>
            <a:rect l="l" t="t" r="r" b="b"/>
            <a:pathLst>
              <a:path w="51434" h="13335">
                <a:moveTo>
                  <a:pt x="50800" y="12877"/>
                </a:moveTo>
                <a:lnTo>
                  <a:pt x="0" y="12700"/>
                </a:lnTo>
                <a:lnTo>
                  <a:pt x="50" y="0"/>
                </a:lnTo>
                <a:lnTo>
                  <a:pt x="50850" y="177"/>
                </a:lnTo>
                <a:lnTo>
                  <a:pt x="50800" y="12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66552" y="2445727"/>
            <a:ext cx="114300" cy="2679700"/>
          </a:xfrm>
          <a:custGeom>
            <a:avLst/>
            <a:gdLst/>
            <a:ahLst/>
            <a:cxnLst/>
            <a:rect l="l" t="t" r="r" b="b"/>
            <a:pathLst>
              <a:path w="114300" h="2679700">
                <a:moveTo>
                  <a:pt x="0" y="114185"/>
                </a:moveTo>
                <a:lnTo>
                  <a:pt x="57391" y="0"/>
                </a:lnTo>
                <a:lnTo>
                  <a:pt x="78689" y="42824"/>
                </a:lnTo>
                <a:lnTo>
                  <a:pt x="38252" y="42824"/>
                </a:lnTo>
                <a:lnTo>
                  <a:pt x="38182" y="76155"/>
                </a:lnTo>
                <a:lnTo>
                  <a:pt x="0" y="114185"/>
                </a:lnTo>
                <a:close/>
              </a:path>
              <a:path w="114300" h="2679700">
                <a:moveTo>
                  <a:pt x="38182" y="76155"/>
                </a:moveTo>
                <a:lnTo>
                  <a:pt x="38252" y="42824"/>
                </a:lnTo>
                <a:lnTo>
                  <a:pt x="76352" y="42900"/>
                </a:lnTo>
                <a:lnTo>
                  <a:pt x="76322" y="57150"/>
                </a:lnTo>
                <a:lnTo>
                  <a:pt x="57264" y="57150"/>
                </a:lnTo>
                <a:lnTo>
                  <a:pt x="38182" y="76155"/>
                </a:lnTo>
                <a:close/>
              </a:path>
              <a:path w="114300" h="2679700">
                <a:moveTo>
                  <a:pt x="114300" y="114426"/>
                </a:moveTo>
                <a:lnTo>
                  <a:pt x="76282" y="76248"/>
                </a:lnTo>
                <a:lnTo>
                  <a:pt x="76352" y="42900"/>
                </a:lnTo>
                <a:lnTo>
                  <a:pt x="38252" y="42824"/>
                </a:lnTo>
                <a:lnTo>
                  <a:pt x="78689" y="42824"/>
                </a:lnTo>
                <a:lnTo>
                  <a:pt x="114300" y="114426"/>
                </a:lnTo>
                <a:close/>
              </a:path>
              <a:path w="114300" h="2679700">
                <a:moveTo>
                  <a:pt x="70840" y="2679128"/>
                </a:moveTo>
                <a:lnTo>
                  <a:pt x="32740" y="2679052"/>
                </a:lnTo>
                <a:lnTo>
                  <a:pt x="38182" y="76155"/>
                </a:lnTo>
                <a:lnTo>
                  <a:pt x="57264" y="57150"/>
                </a:lnTo>
                <a:lnTo>
                  <a:pt x="76189" y="76155"/>
                </a:lnTo>
                <a:lnTo>
                  <a:pt x="76202" y="114426"/>
                </a:lnTo>
                <a:lnTo>
                  <a:pt x="70840" y="2679128"/>
                </a:lnTo>
                <a:close/>
              </a:path>
              <a:path w="114300" h="2679700">
                <a:moveTo>
                  <a:pt x="76282" y="76248"/>
                </a:moveTo>
                <a:lnTo>
                  <a:pt x="57264" y="57150"/>
                </a:lnTo>
                <a:lnTo>
                  <a:pt x="76322" y="57150"/>
                </a:lnTo>
                <a:lnTo>
                  <a:pt x="76282" y="7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18292" y="5059324"/>
            <a:ext cx="4504055" cy="114300"/>
          </a:xfrm>
          <a:custGeom>
            <a:avLst/>
            <a:gdLst/>
            <a:ahLst/>
            <a:cxnLst/>
            <a:rect l="l" t="t" r="r" b="b"/>
            <a:pathLst>
              <a:path w="4504055" h="114300">
                <a:moveTo>
                  <a:pt x="4465400" y="76403"/>
                </a:moveTo>
                <a:lnTo>
                  <a:pt x="4460595" y="76403"/>
                </a:lnTo>
                <a:lnTo>
                  <a:pt x="4460709" y="38303"/>
                </a:lnTo>
                <a:lnTo>
                  <a:pt x="4427372" y="38205"/>
                </a:lnTo>
                <a:lnTo>
                  <a:pt x="4389386" y="0"/>
                </a:lnTo>
                <a:lnTo>
                  <a:pt x="4503521" y="57480"/>
                </a:lnTo>
                <a:lnTo>
                  <a:pt x="4465400" y="76403"/>
                </a:lnTo>
                <a:close/>
              </a:path>
              <a:path w="4504055" h="114300">
                <a:moveTo>
                  <a:pt x="4427270" y="76305"/>
                </a:moveTo>
                <a:lnTo>
                  <a:pt x="0" y="63347"/>
                </a:lnTo>
                <a:lnTo>
                  <a:pt x="101" y="25247"/>
                </a:lnTo>
                <a:lnTo>
                  <a:pt x="4427372" y="38205"/>
                </a:lnTo>
                <a:lnTo>
                  <a:pt x="4446371" y="57315"/>
                </a:lnTo>
                <a:lnTo>
                  <a:pt x="4427270" y="76305"/>
                </a:lnTo>
                <a:close/>
              </a:path>
              <a:path w="4504055" h="114300">
                <a:moveTo>
                  <a:pt x="4460595" y="76403"/>
                </a:moveTo>
                <a:lnTo>
                  <a:pt x="4427270" y="76305"/>
                </a:lnTo>
                <a:lnTo>
                  <a:pt x="4446371" y="57315"/>
                </a:lnTo>
                <a:lnTo>
                  <a:pt x="4427372" y="38205"/>
                </a:lnTo>
                <a:lnTo>
                  <a:pt x="4460709" y="38303"/>
                </a:lnTo>
                <a:lnTo>
                  <a:pt x="4460595" y="76403"/>
                </a:lnTo>
                <a:close/>
              </a:path>
              <a:path w="4504055" h="114300">
                <a:moveTo>
                  <a:pt x="4389056" y="114300"/>
                </a:moveTo>
                <a:lnTo>
                  <a:pt x="4427270" y="76305"/>
                </a:lnTo>
                <a:lnTo>
                  <a:pt x="4465400" y="76403"/>
                </a:lnTo>
                <a:lnTo>
                  <a:pt x="438905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865321" y="218296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649690" y="5136489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254978" y="3138360"/>
            <a:ext cx="2187575" cy="1974850"/>
          </a:xfrm>
          <a:custGeom>
            <a:avLst/>
            <a:gdLst/>
            <a:ahLst/>
            <a:cxnLst/>
            <a:rect l="l" t="t" r="r" b="b"/>
            <a:pathLst>
              <a:path w="2187575" h="1974850">
                <a:moveTo>
                  <a:pt x="2170366" y="1974697"/>
                </a:moveTo>
                <a:lnTo>
                  <a:pt x="0" y="18872"/>
                </a:lnTo>
                <a:lnTo>
                  <a:pt x="17005" y="0"/>
                </a:lnTo>
                <a:lnTo>
                  <a:pt x="2187371" y="1955825"/>
                </a:lnTo>
                <a:lnTo>
                  <a:pt x="2170366" y="19746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6554228" y="5075770"/>
            <a:ext cx="1167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  <a:tab pos="1016635" algn="l"/>
              </a:tabLst>
            </a:pP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-14492" sz="1725" spc="15">
                <a:latin typeface="Times New Roman"/>
                <a:cs typeface="Times New Roman"/>
              </a:rPr>
              <a:t>1</a:t>
            </a:r>
            <a:r>
              <a:rPr dirty="0" baseline="-14492" sz="1725">
                <a:latin typeface="Times New Roman"/>
                <a:cs typeface="Times New Roman"/>
              </a:rPr>
              <a:t>	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baseline="-16908" sz="1725" spc="15">
                <a:latin typeface="Times New Roman"/>
                <a:cs typeface="Times New Roman"/>
              </a:rPr>
              <a:t>2</a:t>
            </a:r>
            <a:r>
              <a:rPr dirty="0" baseline="-16908" sz="1725">
                <a:latin typeface="Times New Roman"/>
                <a:cs typeface="Times New Roman"/>
              </a:rPr>
              <a:t>	</a:t>
            </a:r>
            <a:r>
              <a:rPr dirty="0" baseline="1543" sz="2700" spc="-7" i="1">
                <a:latin typeface="Times New Roman"/>
                <a:cs typeface="Times New Roman"/>
              </a:rPr>
              <a:t>t</a:t>
            </a:r>
            <a:r>
              <a:rPr dirty="0" baseline="-14492" sz="1725" spc="15">
                <a:latin typeface="Times New Roman"/>
                <a:cs typeface="Times New Roman"/>
              </a:rPr>
              <a:t>3</a:t>
            </a:r>
            <a:endParaRPr baseline="-14492" sz="1725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857091" y="3277082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1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852138" y="373763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966438" y="3862095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60571" y="4112907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3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087387" y="4335818"/>
            <a:ext cx="554355" cy="117475"/>
          </a:xfrm>
          <a:custGeom>
            <a:avLst/>
            <a:gdLst/>
            <a:ahLst/>
            <a:cxnLst/>
            <a:rect l="l" t="t" r="r" b="b"/>
            <a:pathLst>
              <a:path w="554354" h="117475">
                <a:moveTo>
                  <a:pt x="102196" y="114172"/>
                </a:moveTo>
                <a:lnTo>
                  <a:pt x="99542" y="114147"/>
                </a:lnTo>
                <a:lnTo>
                  <a:pt x="96951" y="113563"/>
                </a:lnTo>
                <a:lnTo>
                  <a:pt x="94538" y="112445"/>
                </a:lnTo>
                <a:lnTo>
                  <a:pt x="0" y="56235"/>
                </a:lnTo>
                <a:lnTo>
                  <a:pt x="95465" y="1612"/>
                </a:lnTo>
                <a:lnTo>
                  <a:pt x="97891" y="546"/>
                </a:lnTo>
                <a:lnTo>
                  <a:pt x="100495" y="0"/>
                </a:lnTo>
                <a:lnTo>
                  <a:pt x="103149" y="12"/>
                </a:lnTo>
                <a:lnTo>
                  <a:pt x="114477" y="12687"/>
                </a:lnTo>
                <a:lnTo>
                  <a:pt x="114185" y="15328"/>
                </a:lnTo>
                <a:lnTo>
                  <a:pt x="72966" y="43751"/>
                </a:lnTo>
                <a:lnTo>
                  <a:pt x="25311" y="43751"/>
                </a:lnTo>
                <a:lnTo>
                  <a:pt x="25095" y="69151"/>
                </a:lnTo>
                <a:lnTo>
                  <a:pt x="72081" y="69542"/>
                </a:lnTo>
                <a:lnTo>
                  <a:pt x="107518" y="90614"/>
                </a:lnTo>
                <a:lnTo>
                  <a:pt x="113728" y="101688"/>
                </a:lnTo>
                <a:lnTo>
                  <a:pt x="113423" y="104330"/>
                </a:lnTo>
                <a:lnTo>
                  <a:pt x="104800" y="113664"/>
                </a:lnTo>
                <a:lnTo>
                  <a:pt x="102196" y="114172"/>
                </a:lnTo>
                <a:close/>
              </a:path>
              <a:path w="554354" h="117475">
                <a:moveTo>
                  <a:pt x="532011" y="73342"/>
                </a:moveTo>
                <a:lnTo>
                  <a:pt x="528535" y="73342"/>
                </a:lnTo>
                <a:lnTo>
                  <a:pt x="528751" y="47942"/>
                </a:lnTo>
                <a:lnTo>
                  <a:pt x="481786" y="47551"/>
                </a:lnTo>
                <a:lnTo>
                  <a:pt x="446328" y="26466"/>
                </a:lnTo>
                <a:lnTo>
                  <a:pt x="440118" y="15392"/>
                </a:lnTo>
                <a:lnTo>
                  <a:pt x="440423" y="12763"/>
                </a:lnTo>
                <a:lnTo>
                  <a:pt x="451650" y="2908"/>
                </a:lnTo>
                <a:lnTo>
                  <a:pt x="454304" y="2946"/>
                </a:lnTo>
                <a:lnTo>
                  <a:pt x="456895" y="3530"/>
                </a:lnTo>
                <a:lnTo>
                  <a:pt x="459308" y="4635"/>
                </a:lnTo>
                <a:lnTo>
                  <a:pt x="553847" y="60845"/>
                </a:lnTo>
                <a:lnTo>
                  <a:pt x="532011" y="73342"/>
                </a:lnTo>
                <a:close/>
              </a:path>
              <a:path w="554354" h="117475">
                <a:moveTo>
                  <a:pt x="72081" y="69542"/>
                </a:moveTo>
                <a:lnTo>
                  <a:pt x="25095" y="69151"/>
                </a:lnTo>
                <a:lnTo>
                  <a:pt x="25311" y="43751"/>
                </a:lnTo>
                <a:lnTo>
                  <a:pt x="72283" y="44142"/>
                </a:lnTo>
                <a:lnTo>
                  <a:pt x="69859" y="45529"/>
                </a:lnTo>
                <a:lnTo>
                  <a:pt x="31699" y="45529"/>
                </a:lnTo>
                <a:lnTo>
                  <a:pt x="31508" y="67475"/>
                </a:lnTo>
                <a:lnTo>
                  <a:pt x="68604" y="67475"/>
                </a:lnTo>
                <a:lnTo>
                  <a:pt x="72081" y="69542"/>
                </a:lnTo>
                <a:close/>
              </a:path>
              <a:path w="554354" h="117475">
                <a:moveTo>
                  <a:pt x="72283" y="44142"/>
                </a:moveTo>
                <a:lnTo>
                  <a:pt x="25311" y="43751"/>
                </a:lnTo>
                <a:lnTo>
                  <a:pt x="72966" y="43751"/>
                </a:lnTo>
                <a:lnTo>
                  <a:pt x="72283" y="44142"/>
                </a:lnTo>
                <a:close/>
              </a:path>
              <a:path w="554354" h="117475">
                <a:moveTo>
                  <a:pt x="481563" y="72951"/>
                </a:moveTo>
                <a:lnTo>
                  <a:pt x="72081" y="69542"/>
                </a:lnTo>
                <a:lnTo>
                  <a:pt x="50412" y="56657"/>
                </a:lnTo>
                <a:lnTo>
                  <a:pt x="72283" y="44142"/>
                </a:lnTo>
                <a:lnTo>
                  <a:pt x="481786" y="47551"/>
                </a:lnTo>
                <a:lnTo>
                  <a:pt x="503444" y="60430"/>
                </a:lnTo>
                <a:lnTo>
                  <a:pt x="481563" y="72951"/>
                </a:lnTo>
                <a:close/>
              </a:path>
              <a:path w="554354" h="117475">
                <a:moveTo>
                  <a:pt x="31508" y="67475"/>
                </a:moveTo>
                <a:lnTo>
                  <a:pt x="31699" y="45529"/>
                </a:lnTo>
                <a:lnTo>
                  <a:pt x="50412" y="56657"/>
                </a:lnTo>
                <a:lnTo>
                  <a:pt x="31508" y="67475"/>
                </a:lnTo>
                <a:close/>
              </a:path>
              <a:path w="554354" h="117475">
                <a:moveTo>
                  <a:pt x="50412" y="56657"/>
                </a:moveTo>
                <a:lnTo>
                  <a:pt x="31699" y="45529"/>
                </a:lnTo>
                <a:lnTo>
                  <a:pt x="69859" y="45529"/>
                </a:lnTo>
                <a:lnTo>
                  <a:pt x="50412" y="56657"/>
                </a:lnTo>
                <a:close/>
              </a:path>
              <a:path w="554354" h="117475">
                <a:moveTo>
                  <a:pt x="503444" y="60430"/>
                </a:moveTo>
                <a:lnTo>
                  <a:pt x="481786" y="47551"/>
                </a:lnTo>
                <a:lnTo>
                  <a:pt x="528751" y="47942"/>
                </a:lnTo>
                <a:lnTo>
                  <a:pt x="528737" y="49618"/>
                </a:lnTo>
                <a:lnTo>
                  <a:pt x="522338" y="49618"/>
                </a:lnTo>
                <a:lnTo>
                  <a:pt x="503444" y="60430"/>
                </a:lnTo>
                <a:close/>
              </a:path>
              <a:path w="554354" h="117475">
                <a:moveTo>
                  <a:pt x="522147" y="71551"/>
                </a:moveTo>
                <a:lnTo>
                  <a:pt x="503444" y="60430"/>
                </a:lnTo>
                <a:lnTo>
                  <a:pt x="522338" y="49618"/>
                </a:lnTo>
                <a:lnTo>
                  <a:pt x="522147" y="71551"/>
                </a:lnTo>
                <a:close/>
              </a:path>
              <a:path w="554354" h="117475">
                <a:moveTo>
                  <a:pt x="528551" y="71551"/>
                </a:moveTo>
                <a:lnTo>
                  <a:pt x="522147" y="71551"/>
                </a:lnTo>
                <a:lnTo>
                  <a:pt x="522338" y="49618"/>
                </a:lnTo>
                <a:lnTo>
                  <a:pt x="528737" y="49618"/>
                </a:lnTo>
                <a:lnTo>
                  <a:pt x="528551" y="71551"/>
                </a:lnTo>
                <a:close/>
              </a:path>
              <a:path w="554354" h="117475">
                <a:moveTo>
                  <a:pt x="68604" y="67475"/>
                </a:moveTo>
                <a:lnTo>
                  <a:pt x="31508" y="67475"/>
                </a:lnTo>
                <a:lnTo>
                  <a:pt x="50412" y="56657"/>
                </a:lnTo>
                <a:lnTo>
                  <a:pt x="68604" y="67475"/>
                </a:lnTo>
                <a:close/>
              </a:path>
              <a:path w="554354" h="117475">
                <a:moveTo>
                  <a:pt x="528535" y="73342"/>
                </a:moveTo>
                <a:lnTo>
                  <a:pt x="481563" y="72951"/>
                </a:lnTo>
                <a:lnTo>
                  <a:pt x="503444" y="60430"/>
                </a:lnTo>
                <a:lnTo>
                  <a:pt x="522147" y="71551"/>
                </a:lnTo>
                <a:lnTo>
                  <a:pt x="528551" y="71551"/>
                </a:lnTo>
                <a:lnTo>
                  <a:pt x="528535" y="73342"/>
                </a:lnTo>
                <a:close/>
              </a:path>
              <a:path w="554354" h="117475">
                <a:moveTo>
                  <a:pt x="453351" y="117093"/>
                </a:moveTo>
                <a:lnTo>
                  <a:pt x="439369" y="104406"/>
                </a:lnTo>
                <a:lnTo>
                  <a:pt x="439661" y="101765"/>
                </a:lnTo>
                <a:lnTo>
                  <a:pt x="481563" y="72951"/>
                </a:lnTo>
                <a:lnTo>
                  <a:pt x="532011" y="73342"/>
                </a:lnTo>
                <a:lnTo>
                  <a:pt x="458381" y="115481"/>
                </a:lnTo>
                <a:lnTo>
                  <a:pt x="455955" y="116547"/>
                </a:lnTo>
                <a:lnTo>
                  <a:pt x="453351" y="11709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7232103" y="4359071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757251" y="3873131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578117" y="3880827"/>
            <a:ext cx="549275" cy="116839"/>
          </a:xfrm>
          <a:custGeom>
            <a:avLst/>
            <a:gdLst/>
            <a:ahLst/>
            <a:cxnLst/>
            <a:rect l="l" t="t" r="r" b="b"/>
            <a:pathLst>
              <a:path w="549275" h="116839">
                <a:moveTo>
                  <a:pt x="102273" y="114173"/>
                </a:moveTo>
                <a:lnTo>
                  <a:pt x="99618" y="114134"/>
                </a:lnTo>
                <a:lnTo>
                  <a:pt x="97027" y="113563"/>
                </a:lnTo>
                <a:lnTo>
                  <a:pt x="94615" y="112445"/>
                </a:lnTo>
                <a:lnTo>
                  <a:pt x="0" y="56362"/>
                </a:lnTo>
                <a:lnTo>
                  <a:pt x="95389" y="1612"/>
                </a:lnTo>
                <a:lnTo>
                  <a:pt x="97828" y="546"/>
                </a:lnTo>
                <a:lnTo>
                  <a:pt x="100418" y="0"/>
                </a:lnTo>
                <a:lnTo>
                  <a:pt x="103073" y="0"/>
                </a:lnTo>
                <a:lnTo>
                  <a:pt x="114414" y="12661"/>
                </a:lnTo>
                <a:lnTo>
                  <a:pt x="114134" y="15303"/>
                </a:lnTo>
                <a:lnTo>
                  <a:pt x="72845" y="43840"/>
                </a:lnTo>
                <a:lnTo>
                  <a:pt x="25298" y="43840"/>
                </a:lnTo>
                <a:lnTo>
                  <a:pt x="25120" y="69240"/>
                </a:lnTo>
                <a:lnTo>
                  <a:pt x="72093" y="69572"/>
                </a:lnTo>
                <a:lnTo>
                  <a:pt x="107569" y="90601"/>
                </a:lnTo>
                <a:lnTo>
                  <a:pt x="113792" y="101676"/>
                </a:lnTo>
                <a:lnTo>
                  <a:pt x="113474" y="104305"/>
                </a:lnTo>
                <a:lnTo>
                  <a:pt x="104876" y="113652"/>
                </a:lnTo>
                <a:lnTo>
                  <a:pt x="102273" y="114173"/>
                </a:lnTo>
                <a:close/>
              </a:path>
              <a:path w="549275" h="116839">
                <a:moveTo>
                  <a:pt x="526845" y="72758"/>
                </a:moveTo>
                <a:lnTo>
                  <a:pt x="523367" y="72758"/>
                </a:lnTo>
                <a:lnTo>
                  <a:pt x="523544" y="47358"/>
                </a:lnTo>
                <a:lnTo>
                  <a:pt x="476571" y="47026"/>
                </a:lnTo>
                <a:lnTo>
                  <a:pt x="441096" y="25996"/>
                </a:lnTo>
                <a:lnTo>
                  <a:pt x="434873" y="14922"/>
                </a:lnTo>
                <a:lnTo>
                  <a:pt x="435178" y="12280"/>
                </a:lnTo>
                <a:lnTo>
                  <a:pt x="446392" y="2425"/>
                </a:lnTo>
                <a:lnTo>
                  <a:pt x="449046" y="2451"/>
                </a:lnTo>
                <a:lnTo>
                  <a:pt x="451637" y="3035"/>
                </a:lnTo>
                <a:lnTo>
                  <a:pt x="454050" y="4140"/>
                </a:lnTo>
                <a:lnTo>
                  <a:pt x="548665" y="60236"/>
                </a:lnTo>
                <a:lnTo>
                  <a:pt x="526845" y="72758"/>
                </a:lnTo>
                <a:close/>
              </a:path>
              <a:path w="549275" h="116839">
                <a:moveTo>
                  <a:pt x="72093" y="69572"/>
                </a:moveTo>
                <a:lnTo>
                  <a:pt x="25120" y="69240"/>
                </a:lnTo>
                <a:lnTo>
                  <a:pt x="25298" y="43840"/>
                </a:lnTo>
                <a:lnTo>
                  <a:pt x="72267" y="44172"/>
                </a:lnTo>
                <a:lnTo>
                  <a:pt x="69746" y="45618"/>
                </a:lnTo>
                <a:lnTo>
                  <a:pt x="31686" y="45618"/>
                </a:lnTo>
                <a:lnTo>
                  <a:pt x="31521" y="67551"/>
                </a:lnTo>
                <a:lnTo>
                  <a:pt x="68685" y="67551"/>
                </a:lnTo>
                <a:lnTo>
                  <a:pt x="72093" y="69572"/>
                </a:lnTo>
                <a:close/>
              </a:path>
              <a:path w="549275" h="116839">
                <a:moveTo>
                  <a:pt x="72267" y="44172"/>
                </a:moveTo>
                <a:lnTo>
                  <a:pt x="25298" y="43840"/>
                </a:lnTo>
                <a:lnTo>
                  <a:pt x="72845" y="43840"/>
                </a:lnTo>
                <a:lnTo>
                  <a:pt x="72267" y="44172"/>
                </a:lnTo>
                <a:close/>
              </a:path>
              <a:path w="549275" h="116839">
                <a:moveTo>
                  <a:pt x="476391" y="72426"/>
                </a:moveTo>
                <a:lnTo>
                  <a:pt x="72093" y="69572"/>
                </a:lnTo>
                <a:lnTo>
                  <a:pt x="50406" y="56715"/>
                </a:lnTo>
                <a:lnTo>
                  <a:pt x="72267" y="44172"/>
                </a:lnTo>
                <a:lnTo>
                  <a:pt x="476571" y="47026"/>
                </a:lnTo>
                <a:lnTo>
                  <a:pt x="498254" y="59880"/>
                </a:lnTo>
                <a:lnTo>
                  <a:pt x="476391" y="72426"/>
                </a:lnTo>
                <a:close/>
              </a:path>
              <a:path w="549275" h="116839">
                <a:moveTo>
                  <a:pt x="31521" y="67551"/>
                </a:moveTo>
                <a:lnTo>
                  <a:pt x="31686" y="45618"/>
                </a:lnTo>
                <a:lnTo>
                  <a:pt x="50406" y="56715"/>
                </a:lnTo>
                <a:lnTo>
                  <a:pt x="31521" y="67551"/>
                </a:lnTo>
                <a:close/>
              </a:path>
              <a:path w="549275" h="116839">
                <a:moveTo>
                  <a:pt x="50406" y="56715"/>
                </a:moveTo>
                <a:lnTo>
                  <a:pt x="31686" y="45618"/>
                </a:lnTo>
                <a:lnTo>
                  <a:pt x="69746" y="45618"/>
                </a:lnTo>
                <a:lnTo>
                  <a:pt x="50406" y="56715"/>
                </a:lnTo>
                <a:close/>
              </a:path>
              <a:path w="549275" h="116839">
                <a:moveTo>
                  <a:pt x="498254" y="59880"/>
                </a:moveTo>
                <a:lnTo>
                  <a:pt x="476571" y="47026"/>
                </a:lnTo>
                <a:lnTo>
                  <a:pt x="523544" y="47358"/>
                </a:lnTo>
                <a:lnTo>
                  <a:pt x="523532" y="49047"/>
                </a:lnTo>
                <a:lnTo>
                  <a:pt x="517131" y="49047"/>
                </a:lnTo>
                <a:lnTo>
                  <a:pt x="498254" y="59880"/>
                </a:lnTo>
                <a:close/>
              </a:path>
              <a:path w="549275" h="116839">
                <a:moveTo>
                  <a:pt x="516978" y="70980"/>
                </a:moveTo>
                <a:lnTo>
                  <a:pt x="498254" y="59880"/>
                </a:lnTo>
                <a:lnTo>
                  <a:pt x="517131" y="49047"/>
                </a:lnTo>
                <a:lnTo>
                  <a:pt x="516978" y="70980"/>
                </a:lnTo>
                <a:close/>
              </a:path>
              <a:path w="549275" h="116839">
                <a:moveTo>
                  <a:pt x="523379" y="70980"/>
                </a:moveTo>
                <a:lnTo>
                  <a:pt x="516978" y="70980"/>
                </a:lnTo>
                <a:lnTo>
                  <a:pt x="517131" y="49047"/>
                </a:lnTo>
                <a:lnTo>
                  <a:pt x="523532" y="49047"/>
                </a:lnTo>
                <a:lnTo>
                  <a:pt x="523379" y="70980"/>
                </a:lnTo>
                <a:close/>
              </a:path>
              <a:path w="549275" h="116839">
                <a:moveTo>
                  <a:pt x="68685" y="67551"/>
                </a:moveTo>
                <a:lnTo>
                  <a:pt x="31521" y="67551"/>
                </a:lnTo>
                <a:lnTo>
                  <a:pt x="50406" y="56715"/>
                </a:lnTo>
                <a:lnTo>
                  <a:pt x="68685" y="67551"/>
                </a:lnTo>
                <a:close/>
              </a:path>
              <a:path w="549275" h="116839">
                <a:moveTo>
                  <a:pt x="523367" y="72758"/>
                </a:moveTo>
                <a:lnTo>
                  <a:pt x="476391" y="72426"/>
                </a:lnTo>
                <a:lnTo>
                  <a:pt x="498254" y="59880"/>
                </a:lnTo>
                <a:lnTo>
                  <a:pt x="516978" y="70980"/>
                </a:lnTo>
                <a:lnTo>
                  <a:pt x="523379" y="70980"/>
                </a:lnTo>
                <a:lnTo>
                  <a:pt x="523367" y="72758"/>
                </a:lnTo>
                <a:close/>
              </a:path>
              <a:path w="549275" h="116839">
                <a:moveTo>
                  <a:pt x="448246" y="116598"/>
                </a:moveTo>
                <a:lnTo>
                  <a:pt x="445579" y="116598"/>
                </a:lnTo>
                <a:lnTo>
                  <a:pt x="442988" y="116039"/>
                </a:lnTo>
                <a:lnTo>
                  <a:pt x="434251" y="103936"/>
                </a:lnTo>
                <a:lnTo>
                  <a:pt x="434530" y="101295"/>
                </a:lnTo>
                <a:lnTo>
                  <a:pt x="476391" y="72426"/>
                </a:lnTo>
                <a:lnTo>
                  <a:pt x="526845" y="72758"/>
                </a:lnTo>
                <a:lnTo>
                  <a:pt x="453263" y="114985"/>
                </a:lnTo>
                <a:lnTo>
                  <a:pt x="450837" y="116052"/>
                </a:lnTo>
                <a:lnTo>
                  <a:pt x="448246" y="1165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530797" y="3474694"/>
            <a:ext cx="120014" cy="466725"/>
          </a:xfrm>
          <a:custGeom>
            <a:avLst/>
            <a:gdLst/>
            <a:ahLst/>
            <a:cxnLst/>
            <a:rect l="l" t="t" r="r" b="b"/>
            <a:pathLst>
              <a:path w="120015" h="466725">
                <a:moveTo>
                  <a:pt x="17741" y="113169"/>
                </a:moveTo>
                <a:lnTo>
                  <a:pt x="5397" y="101485"/>
                </a:lnTo>
                <a:lnTo>
                  <a:pt x="5523" y="98564"/>
                </a:lnTo>
                <a:lnTo>
                  <a:pt x="6070" y="96240"/>
                </a:lnTo>
                <a:lnTo>
                  <a:pt x="7213" y="93852"/>
                </a:lnTo>
                <a:lnTo>
                  <a:pt x="64566" y="0"/>
                </a:lnTo>
                <a:lnTo>
                  <a:pt x="78440" y="24942"/>
                </a:lnTo>
                <a:lnTo>
                  <a:pt x="51358" y="24942"/>
                </a:lnTo>
                <a:lnTo>
                  <a:pt x="50395" y="71912"/>
                </a:lnTo>
                <a:lnTo>
                  <a:pt x="28892" y="107099"/>
                </a:lnTo>
                <a:lnTo>
                  <a:pt x="20383" y="112953"/>
                </a:lnTo>
                <a:lnTo>
                  <a:pt x="17741" y="113169"/>
                </a:lnTo>
                <a:close/>
              </a:path>
              <a:path w="120015" h="466725">
                <a:moveTo>
                  <a:pt x="50395" y="71912"/>
                </a:moveTo>
                <a:lnTo>
                  <a:pt x="51358" y="24942"/>
                </a:lnTo>
                <a:lnTo>
                  <a:pt x="76758" y="25463"/>
                </a:lnTo>
                <a:lnTo>
                  <a:pt x="76637" y="31368"/>
                </a:lnTo>
                <a:lnTo>
                  <a:pt x="52958" y="31368"/>
                </a:lnTo>
                <a:lnTo>
                  <a:pt x="63541" y="50399"/>
                </a:lnTo>
                <a:lnTo>
                  <a:pt x="50395" y="71912"/>
                </a:lnTo>
                <a:close/>
              </a:path>
              <a:path w="120015" h="466725">
                <a:moveTo>
                  <a:pt x="106730" y="114985"/>
                </a:moveTo>
                <a:lnTo>
                  <a:pt x="75795" y="72435"/>
                </a:lnTo>
                <a:lnTo>
                  <a:pt x="76758" y="25463"/>
                </a:lnTo>
                <a:lnTo>
                  <a:pt x="51358" y="24942"/>
                </a:lnTo>
                <a:lnTo>
                  <a:pt x="78440" y="24942"/>
                </a:lnTo>
                <a:lnTo>
                  <a:pt x="118033" y="96126"/>
                </a:lnTo>
                <a:lnTo>
                  <a:pt x="119075" y="98564"/>
                </a:lnTo>
                <a:lnTo>
                  <a:pt x="119583" y="101168"/>
                </a:lnTo>
                <a:lnTo>
                  <a:pt x="119483" y="104089"/>
                </a:lnTo>
                <a:lnTo>
                  <a:pt x="109372" y="114757"/>
                </a:lnTo>
                <a:lnTo>
                  <a:pt x="106730" y="114985"/>
                </a:lnTo>
                <a:close/>
              </a:path>
              <a:path w="120015" h="466725">
                <a:moveTo>
                  <a:pt x="63541" y="50399"/>
                </a:moveTo>
                <a:lnTo>
                  <a:pt x="52958" y="31368"/>
                </a:lnTo>
                <a:lnTo>
                  <a:pt x="74891" y="31826"/>
                </a:lnTo>
                <a:lnTo>
                  <a:pt x="63541" y="50399"/>
                </a:lnTo>
                <a:close/>
              </a:path>
              <a:path w="120015" h="466725">
                <a:moveTo>
                  <a:pt x="75795" y="72435"/>
                </a:moveTo>
                <a:lnTo>
                  <a:pt x="63541" y="50399"/>
                </a:lnTo>
                <a:lnTo>
                  <a:pt x="74891" y="31826"/>
                </a:lnTo>
                <a:lnTo>
                  <a:pt x="52958" y="31368"/>
                </a:lnTo>
                <a:lnTo>
                  <a:pt x="76637" y="31368"/>
                </a:lnTo>
                <a:lnTo>
                  <a:pt x="75795" y="72435"/>
                </a:lnTo>
                <a:close/>
              </a:path>
              <a:path w="120015" h="466725">
                <a:moveTo>
                  <a:pt x="56041" y="416084"/>
                </a:moveTo>
                <a:lnTo>
                  <a:pt x="43787" y="394048"/>
                </a:lnTo>
                <a:lnTo>
                  <a:pt x="50395" y="71912"/>
                </a:lnTo>
                <a:lnTo>
                  <a:pt x="63541" y="50399"/>
                </a:lnTo>
                <a:lnTo>
                  <a:pt x="75795" y="72435"/>
                </a:lnTo>
                <a:lnTo>
                  <a:pt x="69187" y="394571"/>
                </a:lnTo>
                <a:lnTo>
                  <a:pt x="56041" y="416084"/>
                </a:lnTo>
                <a:close/>
              </a:path>
              <a:path w="120015" h="466725">
                <a:moveTo>
                  <a:pt x="55003" y="466483"/>
                </a:moveTo>
                <a:lnTo>
                  <a:pt x="1549" y="370357"/>
                </a:lnTo>
                <a:lnTo>
                  <a:pt x="507" y="367918"/>
                </a:lnTo>
                <a:lnTo>
                  <a:pt x="0" y="365315"/>
                </a:lnTo>
                <a:lnTo>
                  <a:pt x="99" y="362394"/>
                </a:lnTo>
                <a:lnTo>
                  <a:pt x="12852" y="351485"/>
                </a:lnTo>
                <a:lnTo>
                  <a:pt x="15481" y="351802"/>
                </a:lnTo>
                <a:lnTo>
                  <a:pt x="43787" y="394048"/>
                </a:lnTo>
                <a:lnTo>
                  <a:pt x="42824" y="441020"/>
                </a:lnTo>
                <a:lnTo>
                  <a:pt x="68224" y="441540"/>
                </a:lnTo>
                <a:lnTo>
                  <a:pt x="70249" y="441540"/>
                </a:lnTo>
                <a:lnTo>
                  <a:pt x="55003" y="466483"/>
                </a:lnTo>
                <a:close/>
              </a:path>
              <a:path w="120015" h="466725">
                <a:moveTo>
                  <a:pt x="70249" y="441540"/>
                </a:moveTo>
                <a:lnTo>
                  <a:pt x="68224" y="441540"/>
                </a:lnTo>
                <a:lnTo>
                  <a:pt x="69187" y="394571"/>
                </a:lnTo>
                <a:lnTo>
                  <a:pt x="90690" y="359384"/>
                </a:lnTo>
                <a:lnTo>
                  <a:pt x="101841" y="353313"/>
                </a:lnTo>
                <a:lnTo>
                  <a:pt x="104482" y="353656"/>
                </a:lnTo>
                <a:lnTo>
                  <a:pt x="114185" y="364998"/>
                </a:lnTo>
                <a:lnTo>
                  <a:pt x="114122" y="367652"/>
                </a:lnTo>
                <a:lnTo>
                  <a:pt x="113499" y="370230"/>
                </a:lnTo>
                <a:lnTo>
                  <a:pt x="112369" y="372630"/>
                </a:lnTo>
                <a:lnTo>
                  <a:pt x="70249" y="441540"/>
                </a:lnTo>
                <a:close/>
              </a:path>
              <a:path w="120015" h="466725">
                <a:moveTo>
                  <a:pt x="68224" y="441540"/>
                </a:moveTo>
                <a:lnTo>
                  <a:pt x="42824" y="441020"/>
                </a:lnTo>
                <a:lnTo>
                  <a:pt x="43787" y="394048"/>
                </a:lnTo>
                <a:lnTo>
                  <a:pt x="56041" y="416084"/>
                </a:lnTo>
                <a:lnTo>
                  <a:pt x="44691" y="434657"/>
                </a:lnTo>
                <a:lnTo>
                  <a:pt x="66624" y="435114"/>
                </a:lnTo>
                <a:lnTo>
                  <a:pt x="68356" y="435114"/>
                </a:lnTo>
                <a:lnTo>
                  <a:pt x="68224" y="441540"/>
                </a:lnTo>
                <a:close/>
              </a:path>
              <a:path w="120015" h="466725">
                <a:moveTo>
                  <a:pt x="68356" y="435114"/>
                </a:moveTo>
                <a:lnTo>
                  <a:pt x="66624" y="435114"/>
                </a:lnTo>
                <a:lnTo>
                  <a:pt x="56041" y="416084"/>
                </a:lnTo>
                <a:lnTo>
                  <a:pt x="69187" y="394571"/>
                </a:lnTo>
                <a:lnTo>
                  <a:pt x="68356" y="435114"/>
                </a:lnTo>
                <a:close/>
              </a:path>
              <a:path w="120015" h="466725">
                <a:moveTo>
                  <a:pt x="66624" y="435114"/>
                </a:moveTo>
                <a:lnTo>
                  <a:pt x="44691" y="434657"/>
                </a:lnTo>
                <a:lnTo>
                  <a:pt x="56041" y="416084"/>
                </a:lnTo>
                <a:lnTo>
                  <a:pt x="66624" y="43511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152360" y="4042092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628053" y="3581387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089661" y="50614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089661" y="49725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089661" y="48836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89661" y="47947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89661" y="47058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89661" y="46169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89661" y="45280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89661" y="44391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89661" y="43502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89661" y="42613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89661" y="41724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89661" y="40835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089661" y="399464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089661" y="3922890"/>
            <a:ext cx="12700" cy="33655"/>
          </a:xfrm>
          <a:custGeom>
            <a:avLst/>
            <a:gdLst/>
            <a:ahLst/>
            <a:cxnLst/>
            <a:rect l="l" t="t" r="r" b="b"/>
            <a:pathLst>
              <a:path w="12700" h="33654">
                <a:moveTo>
                  <a:pt x="12700" y="33654"/>
                </a:moveTo>
                <a:lnTo>
                  <a:pt x="0" y="33654"/>
                </a:lnTo>
                <a:lnTo>
                  <a:pt x="0" y="0"/>
                </a:lnTo>
                <a:lnTo>
                  <a:pt x="12700" y="0"/>
                </a:lnTo>
                <a:lnTo>
                  <a:pt x="12700" y="33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389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3278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167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056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5945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6834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723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8612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9501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0390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1279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2168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057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3946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4835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5724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613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7502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8391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9280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0169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1058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1947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2836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3725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4614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6550317" y="34917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7034034" y="3914266"/>
            <a:ext cx="114300" cy="478155"/>
          </a:xfrm>
          <a:custGeom>
            <a:avLst/>
            <a:gdLst/>
            <a:ahLst/>
            <a:cxnLst/>
            <a:rect l="l" t="t" r="r" b="b"/>
            <a:pathLst>
              <a:path w="114300" h="478154">
                <a:moveTo>
                  <a:pt x="12573" y="114096"/>
                </a:moveTo>
                <a:lnTo>
                  <a:pt x="0" y="102666"/>
                </a:lnTo>
                <a:lnTo>
                  <a:pt x="12" y="100012"/>
                </a:lnTo>
                <a:lnTo>
                  <a:pt x="571" y="97421"/>
                </a:lnTo>
                <a:lnTo>
                  <a:pt x="1663" y="94996"/>
                </a:lnTo>
                <a:lnTo>
                  <a:pt x="57086" y="0"/>
                </a:lnTo>
                <a:lnTo>
                  <a:pt x="71786" y="25196"/>
                </a:lnTo>
                <a:lnTo>
                  <a:pt x="44386" y="25196"/>
                </a:lnTo>
                <a:lnTo>
                  <a:pt x="44386" y="72179"/>
                </a:lnTo>
                <a:lnTo>
                  <a:pt x="23609" y="107797"/>
                </a:lnTo>
                <a:lnTo>
                  <a:pt x="15214" y="113830"/>
                </a:lnTo>
                <a:lnTo>
                  <a:pt x="12573" y="114096"/>
                </a:lnTo>
                <a:close/>
              </a:path>
              <a:path w="114300" h="478154">
                <a:moveTo>
                  <a:pt x="44386" y="72179"/>
                </a:moveTo>
                <a:lnTo>
                  <a:pt x="44386" y="25196"/>
                </a:lnTo>
                <a:lnTo>
                  <a:pt x="69786" y="25196"/>
                </a:lnTo>
                <a:lnTo>
                  <a:pt x="69786" y="31597"/>
                </a:lnTo>
                <a:lnTo>
                  <a:pt x="46113" y="31597"/>
                </a:lnTo>
                <a:lnTo>
                  <a:pt x="57086" y="50408"/>
                </a:lnTo>
                <a:lnTo>
                  <a:pt x="44386" y="72179"/>
                </a:lnTo>
                <a:close/>
              </a:path>
              <a:path w="114300" h="478154">
                <a:moveTo>
                  <a:pt x="101587" y="114096"/>
                </a:moveTo>
                <a:lnTo>
                  <a:pt x="69786" y="72179"/>
                </a:lnTo>
                <a:lnTo>
                  <a:pt x="69786" y="25196"/>
                </a:lnTo>
                <a:lnTo>
                  <a:pt x="71786" y="25196"/>
                </a:lnTo>
                <a:lnTo>
                  <a:pt x="112509" y="94996"/>
                </a:lnTo>
                <a:lnTo>
                  <a:pt x="113601" y="97421"/>
                </a:lnTo>
                <a:lnTo>
                  <a:pt x="114160" y="100012"/>
                </a:lnTo>
                <a:lnTo>
                  <a:pt x="114173" y="102666"/>
                </a:lnTo>
                <a:lnTo>
                  <a:pt x="113626" y="105270"/>
                </a:lnTo>
                <a:lnTo>
                  <a:pt x="101587" y="114096"/>
                </a:lnTo>
                <a:close/>
              </a:path>
              <a:path w="114300" h="478154">
                <a:moveTo>
                  <a:pt x="57086" y="50408"/>
                </a:moveTo>
                <a:lnTo>
                  <a:pt x="46113" y="31597"/>
                </a:lnTo>
                <a:lnTo>
                  <a:pt x="68059" y="31597"/>
                </a:lnTo>
                <a:lnTo>
                  <a:pt x="57086" y="50408"/>
                </a:lnTo>
                <a:close/>
              </a:path>
              <a:path w="114300" h="478154">
                <a:moveTo>
                  <a:pt x="69786" y="72179"/>
                </a:moveTo>
                <a:lnTo>
                  <a:pt x="57086" y="50408"/>
                </a:lnTo>
                <a:lnTo>
                  <a:pt x="68059" y="31597"/>
                </a:lnTo>
                <a:lnTo>
                  <a:pt x="69786" y="31597"/>
                </a:lnTo>
                <a:lnTo>
                  <a:pt x="69786" y="72179"/>
                </a:lnTo>
                <a:close/>
              </a:path>
              <a:path w="114300" h="478154">
                <a:moveTo>
                  <a:pt x="57086" y="427492"/>
                </a:moveTo>
                <a:lnTo>
                  <a:pt x="44386" y="405721"/>
                </a:lnTo>
                <a:lnTo>
                  <a:pt x="44386" y="72179"/>
                </a:lnTo>
                <a:lnTo>
                  <a:pt x="57086" y="50408"/>
                </a:lnTo>
                <a:lnTo>
                  <a:pt x="69786" y="72179"/>
                </a:lnTo>
                <a:lnTo>
                  <a:pt x="69786" y="405721"/>
                </a:lnTo>
                <a:lnTo>
                  <a:pt x="57086" y="427492"/>
                </a:lnTo>
                <a:close/>
              </a:path>
              <a:path w="114300" h="478154">
                <a:moveTo>
                  <a:pt x="57086" y="477900"/>
                </a:moveTo>
                <a:lnTo>
                  <a:pt x="1663" y="382892"/>
                </a:lnTo>
                <a:lnTo>
                  <a:pt x="571" y="380479"/>
                </a:lnTo>
                <a:lnTo>
                  <a:pt x="12" y="377888"/>
                </a:lnTo>
                <a:lnTo>
                  <a:pt x="0" y="375234"/>
                </a:lnTo>
                <a:lnTo>
                  <a:pt x="533" y="372630"/>
                </a:lnTo>
                <a:lnTo>
                  <a:pt x="12573" y="363804"/>
                </a:lnTo>
                <a:lnTo>
                  <a:pt x="15254" y="364083"/>
                </a:lnTo>
                <a:lnTo>
                  <a:pt x="44386" y="405721"/>
                </a:lnTo>
                <a:lnTo>
                  <a:pt x="44386" y="452704"/>
                </a:lnTo>
                <a:lnTo>
                  <a:pt x="71784" y="452704"/>
                </a:lnTo>
                <a:lnTo>
                  <a:pt x="57086" y="477900"/>
                </a:lnTo>
                <a:close/>
              </a:path>
              <a:path w="114300" h="478154">
                <a:moveTo>
                  <a:pt x="71784" y="452704"/>
                </a:moveTo>
                <a:lnTo>
                  <a:pt x="69786" y="452704"/>
                </a:lnTo>
                <a:lnTo>
                  <a:pt x="69786" y="405721"/>
                </a:lnTo>
                <a:lnTo>
                  <a:pt x="90563" y="370103"/>
                </a:lnTo>
                <a:lnTo>
                  <a:pt x="101587" y="363804"/>
                </a:lnTo>
                <a:lnTo>
                  <a:pt x="104228" y="364083"/>
                </a:lnTo>
                <a:lnTo>
                  <a:pt x="114173" y="375234"/>
                </a:lnTo>
                <a:lnTo>
                  <a:pt x="114160" y="377888"/>
                </a:lnTo>
                <a:lnTo>
                  <a:pt x="113601" y="380479"/>
                </a:lnTo>
                <a:lnTo>
                  <a:pt x="112509" y="382892"/>
                </a:lnTo>
                <a:lnTo>
                  <a:pt x="71784" y="452704"/>
                </a:lnTo>
                <a:close/>
              </a:path>
              <a:path w="114300" h="478154">
                <a:moveTo>
                  <a:pt x="69786" y="452704"/>
                </a:moveTo>
                <a:lnTo>
                  <a:pt x="44386" y="452704"/>
                </a:lnTo>
                <a:lnTo>
                  <a:pt x="44386" y="405721"/>
                </a:lnTo>
                <a:lnTo>
                  <a:pt x="57086" y="427492"/>
                </a:lnTo>
                <a:lnTo>
                  <a:pt x="46113" y="446303"/>
                </a:lnTo>
                <a:lnTo>
                  <a:pt x="69786" y="446303"/>
                </a:lnTo>
                <a:lnTo>
                  <a:pt x="69786" y="452704"/>
                </a:lnTo>
                <a:close/>
              </a:path>
              <a:path w="114300" h="478154">
                <a:moveTo>
                  <a:pt x="69786" y="446303"/>
                </a:moveTo>
                <a:lnTo>
                  <a:pt x="68059" y="446303"/>
                </a:lnTo>
                <a:lnTo>
                  <a:pt x="57086" y="427492"/>
                </a:lnTo>
                <a:lnTo>
                  <a:pt x="69786" y="405721"/>
                </a:lnTo>
                <a:lnTo>
                  <a:pt x="69786" y="446303"/>
                </a:lnTo>
                <a:close/>
              </a:path>
              <a:path w="114300" h="478154">
                <a:moveTo>
                  <a:pt x="68059" y="446303"/>
                </a:moveTo>
                <a:lnTo>
                  <a:pt x="46113" y="446303"/>
                </a:lnTo>
                <a:lnTo>
                  <a:pt x="57086" y="427492"/>
                </a:lnTo>
                <a:lnTo>
                  <a:pt x="68059" y="44630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3885907" y="502015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221886" y="3138563"/>
            <a:ext cx="2049780" cy="1937385"/>
          </a:xfrm>
          <a:custGeom>
            <a:avLst/>
            <a:gdLst/>
            <a:ahLst/>
            <a:cxnLst/>
            <a:rect l="l" t="t" r="r" b="b"/>
            <a:pathLst>
              <a:path w="2049779" h="1937385">
                <a:moveTo>
                  <a:pt x="17437" y="1936915"/>
                </a:moveTo>
                <a:lnTo>
                  <a:pt x="0" y="1918449"/>
                </a:lnTo>
                <a:lnTo>
                  <a:pt x="2031961" y="0"/>
                </a:lnTo>
                <a:lnTo>
                  <a:pt x="2049399" y="18465"/>
                </a:lnTo>
                <a:lnTo>
                  <a:pt x="17437" y="1936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871" y="1177391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微软雅黑"/>
                <a:cs typeface="微软雅黑"/>
              </a:rPr>
              <a:t>一、匀变速直线运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4784"/>
            <a:ext cx="7976234" cy="172275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定义：沿着一条</a:t>
            </a:r>
            <a:r>
              <a:rPr dirty="0" sz="3200">
                <a:solidFill>
                  <a:srgbClr val="FF0000"/>
                </a:solidFill>
                <a:latin typeface="华文楷体"/>
                <a:cs typeface="华文楷体"/>
              </a:rPr>
              <a:t>直线，</a:t>
            </a:r>
            <a:r>
              <a:rPr dirty="0" sz="3200">
                <a:latin typeface="华文楷体"/>
                <a:cs typeface="华文楷体"/>
              </a:rPr>
              <a:t>且</a:t>
            </a:r>
            <a:r>
              <a:rPr dirty="0" sz="3200">
                <a:solidFill>
                  <a:srgbClr val="FF0000"/>
                </a:solidFill>
                <a:latin typeface="华文楷体"/>
                <a:cs typeface="华文楷体"/>
              </a:rPr>
              <a:t>加速度不变</a:t>
            </a:r>
            <a:r>
              <a:rPr dirty="0" sz="3200">
                <a:latin typeface="华文楷体"/>
                <a:cs typeface="华文楷体"/>
              </a:rPr>
              <a:t>的运</a:t>
            </a:r>
            <a:r>
              <a:rPr dirty="0" sz="3200" spc="5">
                <a:latin typeface="华文楷体"/>
                <a:cs typeface="华文楷体"/>
              </a:rPr>
              <a:t>动</a:t>
            </a:r>
            <a:endParaRPr sz="32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特点：速度随时间均匀变</a:t>
            </a:r>
            <a:r>
              <a:rPr dirty="0" sz="3200" spc="5">
                <a:latin typeface="华文楷体"/>
                <a:cs typeface="华文楷体"/>
              </a:rPr>
              <a:t>化</a:t>
            </a:r>
            <a:endParaRPr sz="32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分类</a:t>
            </a:r>
            <a:r>
              <a:rPr dirty="0" sz="3200" spc="5">
                <a:latin typeface="华文楷体"/>
                <a:cs typeface="华文楷体"/>
              </a:rPr>
              <a:t>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78682"/>
            <a:ext cx="3199765" cy="191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800">
                <a:latin typeface="华文楷体"/>
                <a:cs typeface="华文楷体"/>
              </a:rPr>
              <a:t>匀加速直线运</a:t>
            </a:r>
            <a:r>
              <a:rPr dirty="0" sz="2800" spc="-5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marL="698500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800">
                <a:latin typeface="华文楷体"/>
                <a:cs typeface="华文楷体"/>
              </a:rPr>
              <a:t>匀减速直线运</a:t>
            </a:r>
            <a:r>
              <a:rPr dirty="0" sz="2800" spc="-5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图</a:t>
            </a:r>
            <a:r>
              <a:rPr dirty="0" sz="3200" spc="5">
                <a:latin typeface="华文楷体"/>
                <a:cs typeface="华文楷体"/>
              </a:rPr>
              <a:t>像</a:t>
            </a:r>
            <a:endParaRPr sz="3200">
              <a:latin typeface="华文楷体"/>
              <a:cs typeface="华文楷体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800">
                <a:latin typeface="华文楷体"/>
                <a:cs typeface="华文楷体"/>
              </a:rPr>
              <a:t>斜率表示加速</a:t>
            </a:r>
            <a:r>
              <a:rPr dirty="0" sz="2800" spc="-5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5385587"/>
            <a:ext cx="5399405" cy="89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纵轴上的截距表示初速</a:t>
            </a:r>
            <a:r>
              <a:rPr dirty="0" sz="2800" spc="-5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华文楷体"/>
                <a:cs typeface="华文楷体"/>
              </a:rPr>
              <a:t>横轴上的交点表示该时刻速度为</a:t>
            </a:r>
            <a:r>
              <a:rPr dirty="0" sz="2800" spc="-5">
                <a:latin typeface="华文楷体"/>
                <a:cs typeface="华文楷体"/>
              </a:rPr>
              <a:t>0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9370" y="5103507"/>
            <a:ext cx="1757680" cy="114300"/>
          </a:xfrm>
          <a:custGeom>
            <a:avLst/>
            <a:gdLst/>
            <a:ahLst/>
            <a:cxnLst/>
            <a:rect l="l" t="t" r="r" b="b"/>
            <a:pathLst>
              <a:path w="1757679" h="114300">
                <a:moveTo>
                  <a:pt x="1680741" y="37806"/>
                </a:moveTo>
                <a:lnTo>
                  <a:pt x="1642351" y="0"/>
                </a:lnTo>
                <a:lnTo>
                  <a:pt x="1718916" y="37553"/>
                </a:lnTo>
                <a:lnTo>
                  <a:pt x="1714080" y="37553"/>
                </a:lnTo>
                <a:lnTo>
                  <a:pt x="1680741" y="37806"/>
                </a:lnTo>
                <a:close/>
              </a:path>
              <a:path w="1757679" h="114300">
                <a:moveTo>
                  <a:pt x="1681020" y="75906"/>
                </a:moveTo>
                <a:lnTo>
                  <a:pt x="1699933" y="56705"/>
                </a:lnTo>
                <a:lnTo>
                  <a:pt x="1680741" y="37806"/>
                </a:lnTo>
                <a:lnTo>
                  <a:pt x="1714080" y="37553"/>
                </a:lnTo>
                <a:lnTo>
                  <a:pt x="1714360" y="75653"/>
                </a:lnTo>
                <a:lnTo>
                  <a:pt x="1681020" y="75906"/>
                </a:lnTo>
                <a:close/>
              </a:path>
              <a:path w="1757679" h="114300">
                <a:moveTo>
                  <a:pt x="1643214" y="114287"/>
                </a:moveTo>
                <a:lnTo>
                  <a:pt x="1681020" y="75906"/>
                </a:lnTo>
                <a:lnTo>
                  <a:pt x="1714360" y="75653"/>
                </a:lnTo>
                <a:lnTo>
                  <a:pt x="1714080" y="37553"/>
                </a:lnTo>
                <a:lnTo>
                  <a:pt x="1718916" y="37553"/>
                </a:lnTo>
                <a:lnTo>
                  <a:pt x="1757083" y="56273"/>
                </a:lnTo>
                <a:lnTo>
                  <a:pt x="1643214" y="114287"/>
                </a:lnTo>
                <a:close/>
              </a:path>
              <a:path w="1757679" h="114300">
                <a:moveTo>
                  <a:pt x="292" y="88620"/>
                </a:moveTo>
                <a:lnTo>
                  <a:pt x="0" y="50520"/>
                </a:lnTo>
                <a:lnTo>
                  <a:pt x="1680741" y="37806"/>
                </a:lnTo>
                <a:lnTo>
                  <a:pt x="1699933" y="56705"/>
                </a:lnTo>
                <a:lnTo>
                  <a:pt x="1681020" y="75906"/>
                </a:lnTo>
                <a:lnTo>
                  <a:pt x="292" y="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91199" y="346309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6758" y="5154155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4074" y="3647833"/>
            <a:ext cx="1194435" cy="839469"/>
          </a:xfrm>
          <a:custGeom>
            <a:avLst/>
            <a:gdLst/>
            <a:ahLst/>
            <a:cxnLst/>
            <a:rect l="l" t="t" r="r" b="b"/>
            <a:pathLst>
              <a:path w="1194434" h="839470">
                <a:moveTo>
                  <a:pt x="10883" y="839317"/>
                </a:moveTo>
                <a:lnTo>
                  <a:pt x="0" y="823683"/>
                </a:lnTo>
                <a:lnTo>
                  <a:pt x="1183462" y="0"/>
                </a:lnTo>
                <a:lnTo>
                  <a:pt x="1194346" y="15646"/>
                </a:lnTo>
                <a:lnTo>
                  <a:pt x="10883" y="8393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91199" y="4233430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57721" y="4464621"/>
            <a:ext cx="956944" cy="702945"/>
          </a:xfrm>
          <a:custGeom>
            <a:avLst/>
            <a:gdLst/>
            <a:ahLst/>
            <a:cxnLst/>
            <a:rect l="l" t="t" r="r" b="b"/>
            <a:pathLst>
              <a:path w="956945" h="702945">
                <a:moveTo>
                  <a:pt x="945121" y="702868"/>
                </a:moveTo>
                <a:lnTo>
                  <a:pt x="0" y="15405"/>
                </a:lnTo>
                <a:lnTo>
                  <a:pt x="11214" y="0"/>
                </a:lnTo>
                <a:lnTo>
                  <a:pt x="956335" y="687463"/>
                </a:lnTo>
                <a:lnTo>
                  <a:pt x="945121" y="702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41641" y="365221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2706" y="466723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1311" y="5154155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4811" y="5278615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1199" y="503349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01155" y="3480511"/>
            <a:ext cx="114300" cy="1712595"/>
          </a:xfrm>
          <a:custGeom>
            <a:avLst/>
            <a:gdLst/>
            <a:ahLst/>
            <a:cxnLst/>
            <a:rect l="l" t="t" r="r" b="b"/>
            <a:pathLst>
              <a:path w="114300" h="1712595">
                <a:moveTo>
                  <a:pt x="0" y="113906"/>
                </a:moveTo>
                <a:lnTo>
                  <a:pt x="57937" y="0"/>
                </a:lnTo>
                <a:lnTo>
                  <a:pt x="78931" y="42735"/>
                </a:lnTo>
                <a:lnTo>
                  <a:pt x="38595" y="42735"/>
                </a:lnTo>
                <a:lnTo>
                  <a:pt x="38363" y="76068"/>
                </a:lnTo>
                <a:lnTo>
                  <a:pt x="0" y="113906"/>
                </a:lnTo>
                <a:close/>
              </a:path>
              <a:path w="114300" h="1712595">
                <a:moveTo>
                  <a:pt x="76463" y="76340"/>
                </a:moveTo>
                <a:lnTo>
                  <a:pt x="57543" y="57150"/>
                </a:lnTo>
                <a:lnTo>
                  <a:pt x="38494" y="57150"/>
                </a:lnTo>
                <a:lnTo>
                  <a:pt x="38595" y="42735"/>
                </a:lnTo>
                <a:lnTo>
                  <a:pt x="76695" y="43002"/>
                </a:lnTo>
                <a:lnTo>
                  <a:pt x="76596" y="57150"/>
                </a:lnTo>
                <a:lnTo>
                  <a:pt x="57543" y="57150"/>
                </a:lnTo>
                <a:lnTo>
                  <a:pt x="38363" y="76068"/>
                </a:lnTo>
                <a:lnTo>
                  <a:pt x="76465" y="76068"/>
                </a:lnTo>
                <a:lnTo>
                  <a:pt x="76463" y="76340"/>
                </a:lnTo>
                <a:close/>
              </a:path>
              <a:path w="114300" h="1712595">
                <a:moveTo>
                  <a:pt x="114287" y="114706"/>
                </a:moveTo>
                <a:lnTo>
                  <a:pt x="76463" y="76340"/>
                </a:lnTo>
                <a:lnTo>
                  <a:pt x="76695" y="43002"/>
                </a:lnTo>
                <a:lnTo>
                  <a:pt x="38595" y="42735"/>
                </a:lnTo>
                <a:lnTo>
                  <a:pt x="78931" y="42735"/>
                </a:lnTo>
                <a:lnTo>
                  <a:pt x="114287" y="114706"/>
                </a:lnTo>
                <a:close/>
              </a:path>
              <a:path w="114300" h="1712595">
                <a:moveTo>
                  <a:pt x="65074" y="1712061"/>
                </a:moveTo>
                <a:lnTo>
                  <a:pt x="26974" y="1711807"/>
                </a:lnTo>
                <a:lnTo>
                  <a:pt x="38363" y="76068"/>
                </a:lnTo>
                <a:lnTo>
                  <a:pt x="57543" y="57150"/>
                </a:lnTo>
                <a:lnTo>
                  <a:pt x="76463" y="76340"/>
                </a:lnTo>
                <a:lnTo>
                  <a:pt x="65074" y="1712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8653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加速度的定义式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0670" y="312953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62528"/>
            <a:ext cx="2790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华文楷体"/>
                <a:cs typeface="华文楷体"/>
              </a:rPr>
              <a:t>0～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速度由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 spc="100" i="1">
                <a:latin typeface="Book Antiqua"/>
                <a:cs typeface="Book Antiqua"/>
              </a:rPr>
              <a:t> </a:t>
            </a:r>
            <a:r>
              <a:rPr dirty="0" sz="2400">
                <a:latin typeface="华文楷体"/>
                <a:cs typeface="华文楷体"/>
              </a:rPr>
              <a:t>变为</a:t>
            </a:r>
            <a:r>
              <a:rPr dirty="0" sz="2400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6486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变形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2693" y="2881502"/>
            <a:ext cx="114300" cy="1981835"/>
          </a:xfrm>
          <a:custGeom>
            <a:avLst/>
            <a:gdLst/>
            <a:ahLst/>
            <a:cxnLst/>
            <a:rect l="l" t="t" r="r" b="b"/>
            <a:pathLst>
              <a:path w="114300" h="1981835">
                <a:moveTo>
                  <a:pt x="0" y="114211"/>
                </a:moveTo>
                <a:lnTo>
                  <a:pt x="57340" y="0"/>
                </a:lnTo>
                <a:lnTo>
                  <a:pt x="78668" y="42837"/>
                </a:lnTo>
                <a:lnTo>
                  <a:pt x="38214" y="42837"/>
                </a:lnTo>
                <a:lnTo>
                  <a:pt x="38110" y="76227"/>
                </a:lnTo>
                <a:lnTo>
                  <a:pt x="0" y="114211"/>
                </a:lnTo>
                <a:close/>
              </a:path>
              <a:path w="114300" h="1981835">
                <a:moveTo>
                  <a:pt x="38160" y="76177"/>
                </a:moveTo>
                <a:lnTo>
                  <a:pt x="38214" y="42837"/>
                </a:lnTo>
                <a:lnTo>
                  <a:pt x="76314" y="42900"/>
                </a:lnTo>
                <a:lnTo>
                  <a:pt x="76291" y="57150"/>
                </a:lnTo>
                <a:lnTo>
                  <a:pt x="57251" y="57150"/>
                </a:lnTo>
                <a:lnTo>
                  <a:pt x="38160" y="76177"/>
                </a:lnTo>
                <a:close/>
              </a:path>
              <a:path w="114300" h="1981835">
                <a:moveTo>
                  <a:pt x="114300" y="114401"/>
                </a:moveTo>
                <a:lnTo>
                  <a:pt x="76261" y="76227"/>
                </a:lnTo>
                <a:lnTo>
                  <a:pt x="76314" y="42900"/>
                </a:lnTo>
                <a:lnTo>
                  <a:pt x="38214" y="42837"/>
                </a:lnTo>
                <a:lnTo>
                  <a:pt x="78668" y="42837"/>
                </a:lnTo>
                <a:lnTo>
                  <a:pt x="114300" y="114401"/>
                </a:lnTo>
                <a:close/>
              </a:path>
              <a:path w="114300" h="1981835">
                <a:moveTo>
                  <a:pt x="73215" y="1981238"/>
                </a:moveTo>
                <a:lnTo>
                  <a:pt x="35115" y="1981174"/>
                </a:lnTo>
                <a:lnTo>
                  <a:pt x="38160" y="76177"/>
                </a:lnTo>
                <a:lnTo>
                  <a:pt x="57251" y="57150"/>
                </a:lnTo>
                <a:lnTo>
                  <a:pt x="76211" y="76177"/>
                </a:lnTo>
                <a:lnTo>
                  <a:pt x="76199" y="114401"/>
                </a:lnTo>
                <a:lnTo>
                  <a:pt x="73215" y="1981238"/>
                </a:lnTo>
                <a:close/>
              </a:path>
              <a:path w="114300" h="1981835">
                <a:moveTo>
                  <a:pt x="76261" y="76227"/>
                </a:moveTo>
                <a:lnTo>
                  <a:pt x="57251" y="57150"/>
                </a:lnTo>
                <a:lnTo>
                  <a:pt x="76291" y="57150"/>
                </a:lnTo>
                <a:lnTo>
                  <a:pt x="76261" y="76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7193" y="4804778"/>
            <a:ext cx="1858010" cy="114300"/>
          </a:xfrm>
          <a:custGeom>
            <a:avLst/>
            <a:gdLst/>
            <a:ahLst/>
            <a:cxnLst/>
            <a:rect l="l" t="t" r="r" b="b"/>
            <a:pathLst>
              <a:path w="1858009" h="114300">
                <a:moveTo>
                  <a:pt x="1819288" y="76682"/>
                </a:moveTo>
                <a:lnTo>
                  <a:pt x="1814461" y="76682"/>
                </a:lnTo>
                <a:lnTo>
                  <a:pt x="1814715" y="38582"/>
                </a:lnTo>
                <a:lnTo>
                  <a:pt x="1781374" y="38354"/>
                </a:lnTo>
                <a:lnTo>
                  <a:pt x="1743544" y="0"/>
                </a:lnTo>
                <a:lnTo>
                  <a:pt x="1857451" y="57924"/>
                </a:lnTo>
                <a:lnTo>
                  <a:pt x="1819288" y="76682"/>
                </a:lnTo>
                <a:close/>
              </a:path>
              <a:path w="1858009" h="114300">
                <a:moveTo>
                  <a:pt x="1781127" y="76454"/>
                </a:moveTo>
                <a:lnTo>
                  <a:pt x="0" y="64274"/>
                </a:lnTo>
                <a:lnTo>
                  <a:pt x="266" y="26187"/>
                </a:lnTo>
                <a:lnTo>
                  <a:pt x="1781374" y="38354"/>
                </a:lnTo>
                <a:lnTo>
                  <a:pt x="1800301" y="57543"/>
                </a:lnTo>
                <a:lnTo>
                  <a:pt x="1781127" y="76454"/>
                </a:lnTo>
                <a:close/>
              </a:path>
              <a:path w="1858009" h="114300">
                <a:moveTo>
                  <a:pt x="1814461" y="76682"/>
                </a:moveTo>
                <a:lnTo>
                  <a:pt x="1781127" y="76454"/>
                </a:lnTo>
                <a:lnTo>
                  <a:pt x="1800301" y="57543"/>
                </a:lnTo>
                <a:lnTo>
                  <a:pt x="1781374" y="38354"/>
                </a:lnTo>
                <a:lnTo>
                  <a:pt x="1814715" y="38582"/>
                </a:lnTo>
                <a:lnTo>
                  <a:pt x="1814461" y="76682"/>
                </a:lnTo>
                <a:close/>
              </a:path>
              <a:path w="1858009" h="114300">
                <a:moveTo>
                  <a:pt x="1742757" y="114300"/>
                </a:moveTo>
                <a:lnTo>
                  <a:pt x="1781127" y="76454"/>
                </a:lnTo>
                <a:lnTo>
                  <a:pt x="1819288" y="76682"/>
                </a:lnTo>
                <a:lnTo>
                  <a:pt x="1742757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06221" y="272484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03638" y="4820246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1847" y="3155099"/>
            <a:ext cx="1423670" cy="1009015"/>
          </a:xfrm>
          <a:custGeom>
            <a:avLst/>
            <a:gdLst/>
            <a:ahLst/>
            <a:cxnLst/>
            <a:rect l="l" t="t" r="r" b="b"/>
            <a:pathLst>
              <a:path w="1423670" h="1009014">
                <a:moveTo>
                  <a:pt x="10960" y="1008964"/>
                </a:moveTo>
                <a:lnTo>
                  <a:pt x="0" y="993381"/>
                </a:lnTo>
                <a:lnTo>
                  <a:pt x="1412659" y="0"/>
                </a:lnTo>
                <a:lnTo>
                  <a:pt x="1423619" y="15582"/>
                </a:lnTo>
                <a:lnTo>
                  <a:pt x="10960" y="1008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62685" y="3910368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14372" y="4811877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03" y="50863"/>
                </a:moveTo>
                <a:lnTo>
                  <a:pt x="0" y="63"/>
                </a:lnTo>
                <a:lnTo>
                  <a:pt x="12700" y="0"/>
                </a:lnTo>
                <a:lnTo>
                  <a:pt x="12903" y="50800"/>
                </a:lnTo>
                <a:lnTo>
                  <a:pt x="203" y="50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13991" y="47229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13622" y="46340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13254" y="45451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12886" y="44562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12518" y="43673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12150" y="42784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11781" y="41895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03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03" y="50800"/>
                </a:lnTo>
                <a:lnTo>
                  <a:pt x="203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11412" y="41006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03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03" y="50800"/>
                </a:lnTo>
                <a:lnTo>
                  <a:pt x="203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11044" y="40117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03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03" y="50800"/>
                </a:lnTo>
                <a:lnTo>
                  <a:pt x="203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410664" y="39228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10295" y="38339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09926" y="37450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09558" y="36561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09190" y="35672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50"/>
                </a:moveTo>
                <a:lnTo>
                  <a:pt x="0" y="50"/>
                </a:lnTo>
                <a:lnTo>
                  <a:pt x="12700" y="0"/>
                </a:lnTo>
                <a:lnTo>
                  <a:pt x="12915" y="50800"/>
                </a:lnTo>
                <a:lnTo>
                  <a:pt x="215" y="5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8822" y="34783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15" y="50863"/>
                </a:moveTo>
                <a:lnTo>
                  <a:pt x="0" y="63"/>
                </a:lnTo>
                <a:lnTo>
                  <a:pt x="12700" y="0"/>
                </a:lnTo>
                <a:lnTo>
                  <a:pt x="12903" y="50800"/>
                </a:lnTo>
                <a:lnTo>
                  <a:pt x="215" y="50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8454" y="3389490"/>
            <a:ext cx="13335" cy="51435"/>
          </a:xfrm>
          <a:custGeom>
            <a:avLst/>
            <a:gdLst/>
            <a:ahLst/>
            <a:cxnLst/>
            <a:rect l="l" t="t" r="r" b="b"/>
            <a:pathLst>
              <a:path w="13334" h="51435">
                <a:moveTo>
                  <a:pt x="203" y="50863"/>
                </a:moveTo>
                <a:lnTo>
                  <a:pt x="0" y="63"/>
                </a:lnTo>
                <a:lnTo>
                  <a:pt x="12700" y="0"/>
                </a:lnTo>
                <a:lnTo>
                  <a:pt x="12903" y="50800"/>
                </a:lnTo>
                <a:lnTo>
                  <a:pt x="203" y="50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035787" y="474424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803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914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025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136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247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358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469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7580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691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802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913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02436" y="416967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17333" y="4169676"/>
            <a:ext cx="47625" cy="12700"/>
          </a:xfrm>
          <a:custGeom>
            <a:avLst/>
            <a:gdLst/>
            <a:ahLst/>
            <a:cxnLst/>
            <a:rect l="l" t="t" r="r" b="b"/>
            <a:pathLst>
              <a:path w="47625" h="12700">
                <a:moveTo>
                  <a:pt x="47002" y="12700"/>
                </a:moveTo>
                <a:lnTo>
                  <a:pt x="0" y="12700"/>
                </a:lnTo>
                <a:lnTo>
                  <a:pt x="0" y="0"/>
                </a:lnTo>
                <a:lnTo>
                  <a:pt x="47002" y="0"/>
                </a:lnTo>
                <a:lnTo>
                  <a:pt x="47002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57654" y="3376485"/>
            <a:ext cx="114300" cy="800100"/>
          </a:xfrm>
          <a:custGeom>
            <a:avLst/>
            <a:gdLst/>
            <a:ahLst/>
            <a:cxnLst/>
            <a:rect l="l" t="t" r="r" b="b"/>
            <a:pathLst>
              <a:path w="114300" h="800100">
                <a:moveTo>
                  <a:pt x="12585" y="114109"/>
                </a:moveTo>
                <a:lnTo>
                  <a:pt x="0" y="102679"/>
                </a:lnTo>
                <a:lnTo>
                  <a:pt x="12" y="100025"/>
                </a:lnTo>
                <a:lnTo>
                  <a:pt x="584" y="97421"/>
                </a:lnTo>
                <a:lnTo>
                  <a:pt x="1676" y="95008"/>
                </a:lnTo>
                <a:lnTo>
                  <a:pt x="57086" y="0"/>
                </a:lnTo>
                <a:lnTo>
                  <a:pt x="71792" y="25209"/>
                </a:lnTo>
                <a:lnTo>
                  <a:pt x="44386" y="25209"/>
                </a:lnTo>
                <a:lnTo>
                  <a:pt x="44386" y="72179"/>
                </a:lnTo>
                <a:lnTo>
                  <a:pt x="23609" y="107797"/>
                </a:lnTo>
                <a:lnTo>
                  <a:pt x="15227" y="113842"/>
                </a:lnTo>
                <a:lnTo>
                  <a:pt x="12585" y="114109"/>
                </a:lnTo>
                <a:close/>
              </a:path>
              <a:path w="114300" h="800100">
                <a:moveTo>
                  <a:pt x="44386" y="72179"/>
                </a:moveTo>
                <a:lnTo>
                  <a:pt x="44386" y="25209"/>
                </a:lnTo>
                <a:lnTo>
                  <a:pt x="69786" y="25209"/>
                </a:lnTo>
                <a:lnTo>
                  <a:pt x="69786" y="31597"/>
                </a:lnTo>
                <a:lnTo>
                  <a:pt x="46126" y="31597"/>
                </a:lnTo>
                <a:lnTo>
                  <a:pt x="57092" y="50397"/>
                </a:lnTo>
                <a:lnTo>
                  <a:pt x="44386" y="72179"/>
                </a:lnTo>
                <a:close/>
              </a:path>
              <a:path w="114300" h="800100">
                <a:moveTo>
                  <a:pt x="101600" y="114109"/>
                </a:moveTo>
                <a:lnTo>
                  <a:pt x="69799" y="72179"/>
                </a:lnTo>
                <a:lnTo>
                  <a:pt x="69786" y="25209"/>
                </a:lnTo>
                <a:lnTo>
                  <a:pt x="71792" y="25209"/>
                </a:lnTo>
                <a:lnTo>
                  <a:pt x="112509" y="95008"/>
                </a:lnTo>
                <a:lnTo>
                  <a:pt x="113601" y="97421"/>
                </a:lnTo>
                <a:lnTo>
                  <a:pt x="114173" y="100025"/>
                </a:lnTo>
                <a:lnTo>
                  <a:pt x="114173" y="102679"/>
                </a:lnTo>
                <a:lnTo>
                  <a:pt x="101600" y="114109"/>
                </a:lnTo>
                <a:close/>
              </a:path>
              <a:path w="114300" h="800100">
                <a:moveTo>
                  <a:pt x="57092" y="50397"/>
                </a:moveTo>
                <a:lnTo>
                  <a:pt x="46126" y="31597"/>
                </a:lnTo>
                <a:lnTo>
                  <a:pt x="68059" y="31597"/>
                </a:lnTo>
                <a:lnTo>
                  <a:pt x="57092" y="50397"/>
                </a:lnTo>
                <a:close/>
              </a:path>
              <a:path w="114300" h="800100">
                <a:moveTo>
                  <a:pt x="69786" y="72157"/>
                </a:moveTo>
                <a:lnTo>
                  <a:pt x="57092" y="50397"/>
                </a:lnTo>
                <a:lnTo>
                  <a:pt x="68059" y="31597"/>
                </a:lnTo>
                <a:lnTo>
                  <a:pt x="69786" y="31597"/>
                </a:lnTo>
                <a:lnTo>
                  <a:pt x="69786" y="72157"/>
                </a:lnTo>
                <a:close/>
              </a:path>
              <a:path w="114300" h="800100">
                <a:moveTo>
                  <a:pt x="57092" y="749131"/>
                </a:moveTo>
                <a:lnTo>
                  <a:pt x="44399" y="727370"/>
                </a:lnTo>
                <a:lnTo>
                  <a:pt x="44399" y="72157"/>
                </a:lnTo>
                <a:lnTo>
                  <a:pt x="57092" y="50397"/>
                </a:lnTo>
                <a:lnTo>
                  <a:pt x="69786" y="72157"/>
                </a:lnTo>
                <a:lnTo>
                  <a:pt x="69786" y="727370"/>
                </a:lnTo>
                <a:lnTo>
                  <a:pt x="57092" y="749131"/>
                </a:lnTo>
                <a:close/>
              </a:path>
              <a:path w="114300" h="800100">
                <a:moveTo>
                  <a:pt x="57086" y="799541"/>
                </a:moveTo>
                <a:lnTo>
                  <a:pt x="1676" y="704532"/>
                </a:lnTo>
                <a:lnTo>
                  <a:pt x="584" y="702106"/>
                </a:lnTo>
                <a:lnTo>
                  <a:pt x="12" y="699515"/>
                </a:lnTo>
                <a:lnTo>
                  <a:pt x="0" y="696861"/>
                </a:lnTo>
                <a:lnTo>
                  <a:pt x="546" y="694258"/>
                </a:lnTo>
                <a:lnTo>
                  <a:pt x="12585" y="685431"/>
                </a:lnTo>
                <a:lnTo>
                  <a:pt x="15227" y="685698"/>
                </a:lnTo>
                <a:lnTo>
                  <a:pt x="44386" y="727348"/>
                </a:lnTo>
                <a:lnTo>
                  <a:pt x="44386" y="774331"/>
                </a:lnTo>
                <a:lnTo>
                  <a:pt x="71792" y="774331"/>
                </a:lnTo>
                <a:lnTo>
                  <a:pt x="57086" y="799541"/>
                </a:lnTo>
                <a:close/>
              </a:path>
              <a:path w="114300" h="800100">
                <a:moveTo>
                  <a:pt x="71792" y="774331"/>
                </a:moveTo>
                <a:lnTo>
                  <a:pt x="69786" y="774331"/>
                </a:lnTo>
                <a:lnTo>
                  <a:pt x="69799" y="727348"/>
                </a:lnTo>
                <a:lnTo>
                  <a:pt x="90576" y="691730"/>
                </a:lnTo>
                <a:lnTo>
                  <a:pt x="101600" y="685431"/>
                </a:lnTo>
                <a:lnTo>
                  <a:pt x="104241" y="685723"/>
                </a:lnTo>
                <a:lnTo>
                  <a:pt x="114173" y="696861"/>
                </a:lnTo>
                <a:lnTo>
                  <a:pt x="114173" y="699515"/>
                </a:lnTo>
                <a:lnTo>
                  <a:pt x="113601" y="702106"/>
                </a:lnTo>
                <a:lnTo>
                  <a:pt x="112509" y="704532"/>
                </a:lnTo>
                <a:lnTo>
                  <a:pt x="71792" y="774331"/>
                </a:lnTo>
                <a:close/>
              </a:path>
              <a:path w="114300" h="800100">
                <a:moveTo>
                  <a:pt x="69786" y="774331"/>
                </a:moveTo>
                <a:lnTo>
                  <a:pt x="44386" y="774331"/>
                </a:lnTo>
                <a:lnTo>
                  <a:pt x="44386" y="727348"/>
                </a:lnTo>
                <a:lnTo>
                  <a:pt x="57092" y="749131"/>
                </a:lnTo>
                <a:lnTo>
                  <a:pt x="46126" y="767930"/>
                </a:lnTo>
                <a:lnTo>
                  <a:pt x="69786" y="767930"/>
                </a:lnTo>
                <a:lnTo>
                  <a:pt x="69786" y="774331"/>
                </a:lnTo>
                <a:close/>
              </a:path>
              <a:path w="114300" h="800100">
                <a:moveTo>
                  <a:pt x="69786" y="767930"/>
                </a:moveTo>
                <a:lnTo>
                  <a:pt x="68059" y="767930"/>
                </a:lnTo>
                <a:lnTo>
                  <a:pt x="57092" y="749131"/>
                </a:lnTo>
                <a:lnTo>
                  <a:pt x="69786" y="727370"/>
                </a:lnTo>
                <a:lnTo>
                  <a:pt x="69786" y="767930"/>
                </a:lnTo>
                <a:close/>
              </a:path>
              <a:path w="114300" h="800100">
                <a:moveTo>
                  <a:pt x="68059" y="767930"/>
                </a:moveTo>
                <a:lnTo>
                  <a:pt x="46126" y="767930"/>
                </a:lnTo>
                <a:lnTo>
                  <a:pt x="57092" y="749131"/>
                </a:lnTo>
                <a:lnTo>
                  <a:pt x="68059" y="76793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67584" y="3547808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79504" y="2215235"/>
            <a:ext cx="30353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Symbol"/>
                <a:cs typeface="Symbol"/>
              </a:rPr>
              <a:t>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47412" y="1772183"/>
            <a:ext cx="8782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5147" sz="3675" i="1">
                <a:latin typeface="Times New Roman"/>
                <a:cs typeface="Times New Roman"/>
              </a:rPr>
              <a:t>a </a:t>
            </a:r>
            <a:r>
              <a:rPr dirty="0" baseline="-35147" sz="3675">
                <a:latin typeface="Symbol"/>
                <a:cs typeface="Symbol"/>
              </a:rPr>
              <a:t></a:t>
            </a:r>
            <a:r>
              <a:rPr dirty="0" baseline="-35147" sz="3675" spc="135">
                <a:latin typeface="Times New Roman"/>
                <a:cs typeface="Times New Roman"/>
              </a:rPr>
              <a:t> </a:t>
            </a:r>
            <a:r>
              <a:rPr dirty="0" u="heavy" sz="24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4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45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17173" y="3223069"/>
            <a:ext cx="788035" cy="0"/>
          </a:xfrm>
          <a:custGeom>
            <a:avLst/>
            <a:gdLst/>
            <a:ahLst/>
            <a:cxnLst/>
            <a:rect l="l" t="t" r="r" b="b"/>
            <a:pathLst>
              <a:path w="788035" h="0">
                <a:moveTo>
                  <a:pt x="0" y="0"/>
                </a:moveTo>
                <a:lnTo>
                  <a:pt x="787946" y="0"/>
                </a:lnTo>
              </a:path>
            </a:pathLst>
          </a:custGeom>
          <a:ln w="161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500117" y="2757246"/>
            <a:ext cx="127127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5947" sz="3825" spc="15" i="1">
                <a:latin typeface="Times New Roman"/>
                <a:cs typeface="Times New Roman"/>
              </a:rPr>
              <a:t>a </a:t>
            </a:r>
            <a:r>
              <a:rPr dirty="0" baseline="-35947" sz="3825" spc="15">
                <a:latin typeface="Symbol"/>
                <a:cs typeface="Symbol"/>
              </a:rPr>
              <a:t></a:t>
            </a:r>
            <a:r>
              <a:rPr dirty="0" baseline="-35947" sz="3825" spc="15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Book Antiqua"/>
                <a:cs typeface="Book Antiqua"/>
              </a:rPr>
              <a:t>v 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-280">
                <a:latin typeface="Times New Roman"/>
                <a:cs typeface="Times New Roman"/>
              </a:rPr>
              <a:t> </a:t>
            </a:r>
            <a:r>
              <a:rPr dirty="0" sz="2550" spc="5" i="1">
                <a:latin typeface="Book Antiqua"/>
                <a:cs typeface="Book Antiqua"/>
              </a:rPr>
              <a:t>v</a:t>
            </a:r>
            <a:r>
              <a:rPr dirty="0" baseline="-24904" sz="2175" spc="7">
                <a:latin typeface="Times New Roman"/>
                <a:cs typeface="Times New Roman"/>
              </a:rPr>
              <a:t>0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484141" y="3010626"/>
            <a:ext cx="1285240" cy="1859280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1775"/>
              </a:spcBef>
            </a:pPr>
            <a:r>
              <a:rPr dirty="0" sz="2550" spc="5" i="1">
                <a:latin typeface="Times New Roman"/>
                <a:cs typeface="Times New Roman"/>
              </a:rPr>
              <a:t>t 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-380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2450" i="1">
                <a:latin typeface="Times New Roman"/>
                <a:cs typeface="Times New Roman"/>
              </a:rPr>
              <a:t>at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i="1">
                <a:latin typeface="Book Antiqua"/>
                <a:cs typeface="Book Antiqua"/>
              </a:rPr>
              <a:t>v </a:t>
            </a:r>
            <a:r>
              <a:rPr dirty="0" sz="2450">
                <a:latin typeface="Symbol"/>
                <a:cs typeface="Symbol"/>
              </a:rPr>
              <a:t></a:t>
            </a:r>
            <a:r>
              <a:rPr dirty="0" sz="2450" spc="-375">
                <a:latin typeface="Times New Roman"/>
                <a:cs typeface="Times New Roman"/>
              </a:rPr>
              <a:t> </a:t>
            </a:r>
            <a:r>
              <a:rPr dirty="0" sz="2450" spc="-10" i="1">
                <a:latin typeface="Book Antiqua"/>
                <a:cs typeface="Book Antiqua"/>
              </a:rPr>
              <a:t>v</a:t>
            </a:r>
            <a:r>
              <a:rPr dirty="0" baseline="-25793" sz="2100" spc="-15">
                <a:latin typeface="Times New Roman"/>
                <a:cs typeface="Times New Roman"/>
              </a:rPr>
              <a:t>0</a:t>
            </a:r>
            <a:endParaRPr baseline="-25793" sz="21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2175"/>
              </a:spcBef>
            </a:pPr>
            <a:r>
              <a:rPr dirty="0" sz="2500" spc="-5" i="1">
                <a:latin typeface="Book Antiqua"/>
                <a:cs typeface="Book Antiqua"/>
              </a:rPr>
              <a:t>v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5" i="1">
                <a:latin typeface="Book Antiqua"/>
                <a:cs typeface="Book Antiqua"/>
              </a:rPr>
              <a:t>v</a:t>
            </a:r>
            <a:r>
              <a:rPr dirty="0" baseline="-24904" sz="2175" spc="7">
                <a:latin typeface="Times New Roman"/>
                <a:cs typeface="Times New Roman"/>
              </a:rPr>
              <a:t>0</a:t>
            </a:r>
            <a:r>
              <a:rPr dirty="0" baseline="-24904" sz="2175" spc="-465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Book Antiqua"/>
                <a:cs typeface="Book Antiqua"/>
              </a:rPr>
              <a:t>+</a:t>
            </a:r>
            <a:r>
              <a:rPr dirty="0" sz="2500" spc="-5" i="1">
                <a:latin typeface="Times New Roman"/>
                <a:cs typeface="Times New Roman"/>
              </a:rPr>
              <a:t>at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299" y="1680336"/>
            <a:ext cx="114300" cy="1960880"/>
          </a:xfrm>
          <a:custGeom>
            <a:avLst/>
            <a:gdLst/>
            <a:ahLst/>
            <a:cxnLst/>
            <a:rect l="l" t="t" r="r" b="b"/>
            <a:pathLst>
              <a:path w="114300" h="1960879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100" y="76200"/>
                </a:lnTo>
                <a:lnTo>
                  <a:pt x="0" y="114300"/>
                </a:lnTo>
                <a:close/>
              </a:path>
              <a:path w="114300" h="1960879">
                <a:moveTo>
                  <a:pt x="38100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200" y="57150"/>
                </a:lnTo>
                <a:lnTo>
                  <a:pt x="57150" y="57150"/>
                </a:lnTo>
                <a:lnTo>
                  <a:pt x="38100" y="76200"/>
                </a:lnTo>
                <a:close/>
              </a:path>
              <a:path w="114300" h="1960879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1960879">
                <a:moveTo>
                  <a:pt x="76200" y="1960562"/>
                </a:moveTo>
                <a:lnTo>
                  <a:pt x="38100" y="1960562"/>
                </a:lnTo>
                <a:lnTo>
                  <a:pt x="38100" y="76200"/>
                </a:lnTo>
                <a:lnTo>
                  <a:pt x="57150" y="57150"/>
                </a:lnTo>
                <a:lnTo>
                  <a:pt x="76200" y="76200"/>
                </a:lnTo>
                <a:lnTo>
                  <a:pt x="76200" y="1960562"/>
                </a:lnTo>
                <a:close/>
              </a:path>
              <a:path w="114300" h="1960879">
                <a:moveTo>
                  <a:pt x="76200" y="76200"/>
                </a:moveTo>
                <a:lnTo>
                  <a:pt x="57150" y="57150"/>
                </a:lnTo>
                <a:lnTo>
                  <a:pt x="76200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09749" y="3591686"/>
            <a:ext cx="1775460" cy="114300"/>
          </a:xfrm>
          <a:custGeom>
            <a:avLst/>
            <a:gdLst/>
            <a:ahLst/>
            <a:cxnLst/>
            <a:rect l="l" t="t" r="r" b="b"/>
            <a:pathLst>
              <a:path w="1775460" h="114300">
                <a:moveTo>
                  <a:pt x="1661147" y="114300"/>
                </a:moveTo>
                <a:lnTo>
                  <a:pt x="1718297" y="57150"/>
                </a:lnTo>
                <a:lnTo>
                  <a:pt x="1661147" y="0"/>
                </a:lnTo>
                <a:lnTo>
                  <a:pt x="1737347" y="38100"/>
                </a:lnTo>
                <a:lnTo>
                  <a:pt x="1732584" y="38100"/>
                </a:lnTo>
                <a:lnTo>
                  <a:pt x="1732584" y="76200"/>
                </a:lnTo>
                <a:lnTo>
                  <a:pt x="1737347" y="76200"/>
                </a:lnTo>
                <a:lnTo>
                  <a:pt x="1661147" y="114300"/>
                </a:lnTo>
                <a:close/>
              </a:path>
              <a:path w="1775460" h="114300">
                <a:moveTo>
                  <a:pt x="169924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699247" y="38100"/>
                </a:lnTo>
                <a:lnTo>
                  <a:pt x="1718297" y="57150"/>
                </a:lnTo>
                <a:lnTo>
                  <a:pt x="1699247" y="76200"/>
                </a:lnTo>
                <a:close/>
              </a:path>
              <a:path w="1775460" h="114300">
                <a:moveTo>
                  <a:pt x="1737347" y="76200"/>
                </a:moveTo>
                <a:lnTo>
                  <a:pt x="1732584" y="76200"/>
                </a:lnTo>
                <a:lnTo>
                  <a:pt x="1732584" y="38100"/>
                </a:lnTo>
                <a:lnTo>
                  <a:pt x="1737347" y="38100"/>
                </a:lnTo>
                <a:lnTo>
                  <a:pt x="1775447" y="57150"/>
                </a:lnTo>
                <a:lnTo>
                  <a:pt x="173734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0418" y="150935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6276" y="3491014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4072" y="1752854"/>
            <a:ext cx="1623060" cy="1210310"/>
          </a:xfrm>
          <a:custGeom>
            <a:avLst/>
            <a:gdLst/>
            <a:ahLst/>
            <a:cxnLst/>
            <a:rect l="l" t="t" r="r" b="b"/>
            <a:pathLst>
              <a:path w="1623060" h="1210310">
                <a:moveTo>
                  <a:pt x="11353" y="1209890"/>
                </a:moveTo>
                <a:lnTo>
                  <a:pt x="0" y="1194587"/>
                </a:lnTo>
                <a:lnTo>
                  <a:pt x="1611312" y="0"/>
                </a:lnTo>
                <a:lnTo>
                  <a:pt x="1622666" y="15303"/>
                </a:lnTo>
                <a:lnTo>
                  <a:pt x="11353" y="1209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55102" y="2709189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 spc="15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0557" y="3966336"/>
            <a:ext cx="114300" cy="1960880"/>
          </a:xfrm>
          <a:custGeom>
            <a:avLst/>
            <a:gdLst/>
            <a:ahLst/>
            <a:cxnLst/>
            <a:rect l="l" t="t" r="r" b="b"/>
            <a:pathLst>
              <a:path w="114300" h="1960879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100" y="76200"/>
                </a:lnTo>
                <a:lnTo>
                  <a:pt x="0" y="114300"/>
                </a:lnTo>
                <a:close/>
              </a:path>
              <a:path w="114300" h="1960879">
                <a:moveTo>
                  <a:pt x="38100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200" y="57150"/>
                </a:lnTo>
                <a:lnTo>
                  <a:pt x="57150" y="57150"/>
                </a:lnTo>
                <a:lnTo>
                  <a:pt x="38100" y="76200"/>
                </a:lnTo>
                <a:close/>
              </a:path>
              <a:path w="114300" h="1960879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1960879">
                <a:moveTo>
                  <a:pt x="76200" y="1960562"/>
                </a:moveTo>
                <a:lnTo>
                  <a:pt x="38100" y="1960562"/>
                </a:lnTo>
                <a:lnTo>
                  <a:pt x="38100" y="76200"/>
                </a:lnTo>
                <a:lnTo>
                  <a:pt x="57150" y="57150"/>
                </a:lnTo>
                <a:lnTo>
                  <a:pt x="76200" y="76200"/>
                </a:lnTo>
                <a:lnTo>
                  <a:pt x="76200" y="1960562"/>
                </a:lnTo>
                <a:close/>
              </a:path>
              <a:path w="114300" h="1960879">
                <a:moveTo>
                  <a:pt x="76200" y="76200"/>
                </a:moveTo>
                <a:lnTo>
                  <a:pt x="57150" y="57150"/>
                </a:lnTo>
                <a:lnTo>
                  <a:pt x="76200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14918" y="5870257"/>
            <a:ext cx="1770380" cy="114300"/>
          </a:xfrm>
          <a:custGeom>
            <a:avLst/>
            <a:gdLst/>
            <a:ahLst/>
            <a:cxnLst/>
            <a:rect l="l" t="t" r="r" b="b"/>
            <a:pathLst>
              <a:path w="1770379" h="114300">
                <a:moveTo>
                  <a:pt x="1693990" y="37932"/>
                </a:moveTo>
                <a:lnTo>
                  <a:pt x="1655711" y="0"/>
                </a:lnTo>
                <a:lnTo>
                  <a:pt x="1732132" y="37782"/>
                </a:lnTo>
                <a:lnTo>
                  <a:pt x="1727327" y="37782"/>
                </a:lnTo>
                <a:lnTo>
                  <a:pt x="1693990" y="37932"/>
                </a:lnTo>
                <a:close/>
              </a:path>
              <a:path w="1770379" h="114300">
                <a:moveTo>
                  <a:pt x="1694161" y="76031"/>
                </a:moveTo>
                <a:lnTo>
                  <a:pt x="1713128" y="56895"/>
                </a:lnTo>
                <a:lnTo>
                  <a:pt x="1693990" y="37932"/>
                </a:lnTo>
                <a:lnTo>
                  <a:pt x="1727327" y="37782"/>
                </a:lnTo>
                <a:lnTo>
                  <a:pt x="1727492" y="75882"/>
                </a:lnTo>
                <a:lnTo>
                  <a:pt x="1694161" y="76031"/>
                </a:lnTo>
                <a:close/>
              </a:path>
              <a:path w="1770379" h="114300">
                <a:moveTo>
                  <a:pt x="1656232" y="114300"/>
                </a:moveTo>
                <a:lnTo>
                  <a:pt x="1694161" y="76031"/>
                </a:lnTo>
                <a:lnTo>
                  <a:pt x="1727492" y="75882"/>
                </a:lnTo>
                <a:lnTo>
                  <a:pt x="1727327" y="37782"/>
                </a:lnTo>
                <a:lnTo>
                  <a:pt x="1732132" y="37782"/>
                </a:lnTo>
                <a:lnTo>
                  <a:pt x="1770278" y="56641"/>
                </a:lnTo>
                <a:lnTo>
                  <a:pt x="1656232" y="114300"/>
                </a:lnTo>
                <a:close/>
              </a:path>
              <a:path w="1770379" h="114300">
                <a:moveTo>
                  <a:pt x="165" y="83629"/>
                </a:moveTo>
                <a:lnTo>
                  <a:pt x="0" y="45529"/>
                </a:lnTo>
                <a:lnTo>
                  <a:pt x="1693990" y="37932"/>
                </a:lnTo>
                <a:lnTo>
                  <a:pt x="1713128" y="56895"/>
                </a:lnTo>
                <a:lnTo>
                  <a:pt x="1694161" y="76031"/>
                </a:lnTo>
                <a:lnTo>
                  <a:pt x="165" y="8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63937" y="5836272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9330" y="4038853"/>
            <a:ext cx="1623060" cy="1210310"/>
          </a:xfrm>
          <a:custGeom>
            <a:avLst/>
            <a:gdLst/>
            <a:ahLst/>
            <a:cxnLst/>
            <a:rect l="l" t="t" r="r" b="b"/>
            <a:pathLst>
              <a:path w="1623060" h="1210310">
                <a:moveTo>
                  <a:pt x="11341" y="1209890"/>
                </a:moveTo>
                <a:lnTo>
                  <a:pt x="0" y="1194587"/>
                </a:lnTo>
                <a:lnTo>
                  <a:pt x="1611312" y="0"/>
                </a:lnTo>
                <a:lnTo>
                  <a:pt x="1622653" y="15303"/>
                </a:lnTo>
                <a:lnTo>
                  <a:pt x="11341" y="12098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33930" y="499963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911" y="3929138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97766" y="2934589"/>
            <a:ext cx="107950" cy="1486535"/>
          </a:xfrm>
          <a:custGeom>
            <a:avLst/>
            <a:gdLst/>
            <a:ahLst/>
            <a:cxnLst/>
            <a:rect l="l" t="t" r="r" b="b"/>
            <a:pathLst>
              <a:path w="107950" h="1486535">
                <a:moveTo>
                  <a:pt x="10426" y="105422"/>
                </a:moveTo>
                <a:lnTo>
                  <a:pt x="0" y="95707"/>
                </a:lnTo>
                <a:lnTo>
                  <a:pt x="330" y="93433"/>
                </a:lnTo>
                <a:lnTo>
                  <a:pt x="1206" y="91300"/>
                </a:lnTo>
                <a:lnTo>
                  <a:pt x="52120" y="0"/>
                </a:lnTo>
                <a:lnTo>
                  <a:pt x="63526" y="18707"/>
                </a:lnTo>
                <a:lnTo>
                  <a:pt x="62014" y="18707"/>
                </a:lnTo>
                <a:lnTo>
                  <a:pt x="42964" y="19075"/>
                </a:lnTo>
                <a:lnTo>
                  <a:pt x="17843" y="100584"/>
                </a:lnTo>
                <a:lnTo>
                  <a:pt x="12674" y="104927"/>
                </a:lnTo>
                <a:lnTo>
                  <a:pt x="10426" y="105422"/>
                </a:lnTo>
                <a:close/>
              </a:path>
              <a:path w="107950" h="1486535">
                <a:moveTo>
                  <a:pt x="43647" y="54308"/>
                </a:moveTo>
                <a:lnTo>
                  <a:pt x="42964" y="19075"/>
                </a:lnTo>
                <a:lnTo>
                  <a:pt x="62014" y="18707"/>
                </a:lnTo>
                <a:lnTo>
                  <a:pt x="62107" y="23533"/>
                </a:lnTo>
                <a:lnTo>
                  <a:pt x="60807" y="23533"/>
                </a:lnTo>
                <a:lnTo>
                  <a:pt x="44348" y="23850"/>
                </a:lnTo>
                <a:lnTo>
                  <a:pt x="52852" y="37799"/>
                </a:lnTo>
                <a:lnTo>
                  <a:pt x="43647" y="54308"/>
                </a:lnTo>
                <a:close/>
              </a:path>
              <a:path w="107950" h="1486535">
                <a:moveTo>
                  <a:pt x="97866" y="103733"/>
                </a:moveTo>
                <a:lnTo>
                  <a:pt x="62697" y="53946"/>
                </a:lnTo>
                <a:lnTo>
                  <a:pt x="62014" y="18707"/>
                </a:lnTo>
                <a:lnTo>
                  <a:pt x="63526" y="18707"/>
                </a:lnTo>
                <a:lnTo>
                  <a:pt x="106540" y="89255"/>
                </a:lnTo>
                <a:lnTo>
                  <a:pt x="107492" y="91351"/>
                </a:lnTo>
                <a:lnTo>
                  <a:pt x="107878" y="93433"/>
                </a:lnTo>
                <a:lnTo>
                  <a:pt x="107784" y="95897"/>
                </a:lnTo>
                <a:lnTo>
                  <a:pt x="97866" y="103733"/>
                </a:lnTo>
                <a:close/>
              </a:path>
              <a:path w="107950" h="1486535">
                <a:moveTo>
                  <a:pt x="52852" y="37799"/>
                </a:moveTo>
                <a:lnTo>
                  <a:pt x="44348" y="23850"/>
                </a:lnTo>
                <a:lnTo>
                  <a:pt x="60807" y="23533"/>
                </a:lnTo>
                <a:lnTo>
                  <a:pt x="52852" y="37799"/>
                </a:lnTo>
                <a:close/>
              </a:path>
              <a:path w="107950" h="1486535">
                <a:moveTo>
                  <a:pt x="62697" y="53946"/>
                </a:moveTo>
                <a:lnTo>
                  <a:pt x="52852" y="37799"/>
                </a:lnTo>
                <a:lnTo>
                  <a:pt x="60807" y="23533"/>
                </a:lnTo>
                <a:lnTo>
                  <a:pt x="62107" y="23533"/>
                </a:lnTo>
                <a:lnTo>
                  <a:pt x="62697" y="53946"/>
                </a:lnTo>
                <a:close/>
              </a:path>
              <a:path w="107950" h="1486535">
                <a:moveTo>
                  <a:pt x="71399" y="1485976"/>
                </a:moveTo>
                <a:lnTo>
                  <a:pt x="43647" y="54308"/>
                </a:lnTo>
                <a:lnTo>
                  <a:pt x="52852" y="37799"/>
                </a:lnTo>
                <a:lnTo>
                  <a:pt x="62697" y="53946"/>
                </a:lnTo>
                <a:lnTo>
                  <a:pt x="90449" y="1485607"/>
                </a:lnTo>
                <a:lnTo>
                  <a:pt x="71399" y="1485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6843" y="2934589"/>
            <a:ext cx="107950" cy="1486535"/>
          </a:xfrm>
          <a:custGeom>
            <a:avLst/>
            <a:gdLst/>
            <a:ahLst/>
            <a:cxnLst/>
            <a:rect l="l" t="t" r="r" b="b"/>
            <a:pathLst>
              <a:path w="107950" h="1486535">
                <a:moveTo>
                  <a:pt x="10439" y="105422"/>
                </a:moveTo>
                <a:lnTo>
                  <a:pt x="0" y="95707"/>
                </a:lnTo>
                <a:lnTo>
                  <a:pt x="342" y="93433"/>
                </a:lnTo>
                <a:lnTo>
                  <a:pt x="1206" y="91300"/>
                </a:lnTo>
                <a:lnTo>
                  <a:pt x="52120" y="0"/>
                </a:lnTo>
                <a:lnTo>
                  <a:pt x="63526" y="18707"/>
                </a:lnTo>
                <a:lnTo>
                  <a:pt x="62014" y="18707"/>
                </a:lnTo>
                <a:lnTo>
                  <a:pt x="42964" y="19075"/>
                </a:lnTo>
                <a:lnTo>
                  <a:pt x="17843" y="100584"/>
                </a:lnTo>
                <a:lnTo>
                  <a:pt x="12674" y="104927"/>
                </a:lnTo>
                <a:lnTo>
                  <a:pt x="10439" y="105422"/>
                </a:lnTo>
                <a:close/>
              </a:path>
              <a:path w="107950" h="1486535">
                <a:moveTo>
                  <a:pt x="43647" y="54307"/>
                </a:moveTo>
                <a:lnTo>
                  <a:pt x="42964" y="19075"/>
                </a:lnTo>
                <a:lnTo>
                  <a:pt x="62014" y="18707"/>
                </a:lnTo>
                <a:lnTo>
                  <a:pt x="62107" y="23533"/>
                </a:lnTo>
                <a:lnTo>
                  <a:pt x="60807" y="23533"/>
                </a:lnTo>
                <a:lnTo>
                  <a:pt x="44361" y="23850"/>
                </a:lnTo>
                <a:lnTo>
                  <a:pt x="52857" y="37790"/>
                </a:lnTo>
                <a:lnTo>
                  <a:pt x="43647" y="54307"/>
                </a:lnTo>
                <a:close/>
              </a:path>
              <a:path w="107950" h="1486535">
                <a:moveTo>
                  <a:pt x="97866" y="103733"/>
                </a:moveTo>
                <a:lnTo>
                  <a:pt x="62697" y="53934"/>
                </a:lnTo>
                <a:lnTo>
                  <a:pt x="62014" y="18707"/>
                </a:lnTo>
                <a:lnTo>
                  <a:pt x="63526" y="18707"/>
                </a:lnTo>
                <a:lnTo>
                  <a:pt x="106540" y="89255"/>
                </a:lnTo>
                <a:lnTo>
                  <a:pt x="107492" y="91351"/>
                </a:lnTo>
                <a:lnTo>
                  <a:pt x="107878" y="93433"/>
                </a:lnTo>
                <a:lnTo>
                  <a:pt x="107784" y="95897"/>
                </a:lnTo>
                <a:lnTo>
                  <a:pt x="97866" y="103733"/>
                </a:lnTo>
                <a:close/>
              </a:path>
              <a:path w="107950" h="1486535">
                <a:moveTo>
                  <a:pt x="52857" y="37790"/>
                </a:moveTo>
                <a:lnTo>
                  <a:pt x="44361" y="23850"/>
                </a:lnTo>
                <a:lnTo>
                  <a:pt x="60807" y="23533"/>
                </a:lnTo>
                <a:lnTo>
                  <a:pt x="52857" y="37790"/>
                </a:lnTo>
                <a:close/>
              </a:path>
              <a:path w="107950" h="1486535">
                <a:moveTo>
                  <a:pt x="62697" y="53934"/>
                </a:moveTo>
                <a:lnTo>
                  <a:pt x="52857" y="37790"/>
                </a:lnTo>
                <a:lnTo>
                  <a:pt x="60807" y="23533"/>
                </a:lnTo>
                <a:lnTo>
                  <a:pt x="62107" y="23533"/>
                </a:lnTo>
                <a:lnTo>
                  <a:pt x="62697" y="53934"/>
                </a:lnTo>
                <a:close/>
              </a:path>
              <a:path w="107950" h="1486535">
                <a:moveTo>
                  <a:pt x="71412" y="1485976"/>
                </a:moveTo>
                <a:lnTo>
                  <a:pt x="43647" y="54307"/>
                </a:lnTo>
                <a:lnTo>
                  <a:pt x="52857" y="37790"/>
                </a:lnTo>
                <a:lnTo>
                  <a:pt x="62697" y="53934"/>
                </a:lnTo>
                <a:lnTo>
                  <a:pt x="90462" y="1485607"/>
                </a:lnTo>
                <a:lnTo>
                  <a:pt x="71412" y="1485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84658" y="2934589"/>
            <a:ext cx="107950" cy="1486535"/>
          </a:xfrm>
          <a:custGeom>
            <a:avLst/>
            <a:gdLst/>
            <a:ahLst/>
            <a:cxnLst/>
            <a:rect l="l" t="t" r="r" b="b"/>
            <a:pathLst>
              <a:path w="107950" h="1486535">
                <a:moveTo>
                  <a:pt x="10426" y="105422"/>
                </a:moveTo>
                <a:lnTo>
                  <a:pt x="0" y="95707"/>
                </a:lnTo>
                <a:lnTo>
                  <a:pt x="330" y="93433"/>
                </a:lnTo>
                <a:lnTo>
                  <a:pt x="1206" y="91300"/>
                </a:lnTo>
                <a:lnTo>
                  <a:pt x="52120" y="0"/>
                </a:lnTo>
                <a:lnTo>
                  <a:pt x="63526" y="18707"/>
                </a:lnTo>
                <a:lnTo>
                  <a:pt x="62014" y="18707"/>
                </a:lnTo>
                <a:lnTo>
                  <a:pt x="42964" y="19075"/>
                </a:lnTo>
                <a:lnTo>
                  <a:pt x="17843" y="100584"/>
                </a:lnTo>
                <a:lnTo>
                  <a:pt x="12674" y="104927"/>
                </a:lnTo>
                <a:lnTo>
                  <a:pt x="10426" y="105422"/>
                </a:lnTo>
                <a:close/>
              </a:path>
              <a:path w="107950" h="1486535">
                <a:moveTo>
                  <a:pt x="43647" y="54307"/>
                </a:moveTo>
                <a:lnTo>
                  <a:pt x="42964" y="19075"/>
                </a:lnTo>
                <a:lnTo>
                  <a:pt x="62014" y="18707"/>
                </a:lnTo>
                <a:lnTo>
                  <a:pt x="62107" y="23533"/>
                </a:lnTo>
                <a:lnTo>
                  <a:pt x="60807" y="23533"/>
                </a:lnTo>
                <a:lnTo>
                  <a:pt x="44348" y="23850"/>
                </a:lnTo>
                <a:lnTo>
                  <a:pt x="52852" y="37799"/>
                </a:lnTo>
                <a:lnTo>
                  <a:pt x="43647" y="54307"/>
                </a:lnTo>
                <a:close/>
              </a:path>
              <a:path w="107950" h="1486535">
                <a:moveTo>
                  <a:pt x="97866" y="103733"/>
                </a:moveTo>
                <a:lnTo>
                  <a:pt x="62697" y="53946"/>
                </a:lnTo>
                <a:lnTo>
                  <a:pt x="62014" y="18707"/>
                </a:lnTo>
                <a:lnTo>
                  <a:pt x="63526" y="18707"/>
                </a:lnTo>
                <a:lnTo>
                  <a:pt x="106540" y="89255"/>
                </a:lnTo>
                <a:lnTo>
                  <a:pt x="107492" y="91351"/>
                </a:lnTo>
                <a:lnTo>
                  <a:pt x="107878" y="93433"/>
                </a:lnTo>
                <a:lnTo>
                  <a:pt x="107784" y="95897"/>
                </a:lnTo>
                <a:lnTo>
                  <a:pt x="97866" y="103733"/>
                </a:lnTo>
                <a:close/>
              </a:path>
              <a:path w="107950" h="1486535">
                <a:moveTo>
                  <a:pt x="52852" y="37799"/>
                </a:moveTo>
                <a:lnTo>
                  <a:pt x="44348" y="23850"/>
                </a:lnTo>
                <a:lnTo>
                  <a:pt x="60807" y="23533"/>
                </a:lnTo>
                <a:lnTo>
                  <a:pt x="52852" y="37799"/>
                </a:lnTo>
                <a:close/>
              </a:path>
              <a:path w="107950" h="1486535">
                <a:moveTo>
                  <a:pt x="62697" y="53946"/>
                </a:moveTo>
                <a:lnTo>
                  <a:pt x="52852" y="37799"/>
                </a:lnTo>
                <a:lnTo>
                  <a:pt x="60807" y="23533"/>
                </a:lnTo>
                <a:lnTo>
                  <a:pt x="62107" y="23533"/>
                </a:lnTo>
                <a:lnTo>
                  <a:pt x="62697" y="53946"/>
                </a:lnTo>
                <a:close/>
              </a:path>
              <a:path w="107950" h="1486535">
                <a:moveTo>
                  <a:pt x="71412" y="1485976"/>
                </a:moveTo>
                <a:lnTo>
                  <a:pt x="43647" y="54307"/>
                </a:lnTo>
                <a:lnTo>
                  <a:pt x="52852" y="37799"/>
                </a:lnTo>
                <a:lnTo>
                  <a:pt x="62697" y="53946"/>
                </a:lnTo>
                <a:lnTo>
                  <a:pt x="90449" y="1485607"/>
                </a:lnTo>
                <a:lnTo>
                  <a:pt x="71412" y="1485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96542" y="577855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96542" y="345469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97163" y="2326830"/>
            <a:ext cx="148336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5" i="1">
                <a:latin typeface="Book Antiqua"/>
                <a:cs typeface="Book Antiqua"/>
              </a:rPr>
              <a:t>v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15" i="1">
                <a:latin typeface="Book Antiqua"/>
                <a:cs typeface="Book Antiqua"/>
              </a:rPr>
              <a:t>v</a:t>
            </a:r>
            <a:r>
              <a:rPr dirty="0" baseline="-25396" sz="2625" spc="22">
                <a:latin typeface="Times New Roman"/>
                <a:cs typeface="Times New Roman"/>
              </a:rPr>
              <a:t>0</a:t>
            </a:r>
            <a:r>
              <a:rPr dirty="0" baseline="-25396" sz="2625" spc="-540">
                <a:latin typeface="Times New Roman"/>
                <a:cs typeface="Times New Roman"/>
              </a:rPr>
              <a:t> </a:t>
            </a:r>
            <a:r>
              <a:rPr dirty="0" sz="3000" spc="10" i="1">
                <a:latin typeface="Book Antiqua"/>
                <a:cs typeface="Book Antiqua"/>
              </a:rPr>
              <a:t>+</a:t>
            </a:r>
            <a:r>
              <a:rPr dirty="0" sz="3000" spc="10" i="1">
                <a:latin typeface="Times New Roman"/>
                <a:cs typeface="Times New Roman"/>
              </a:rPr>
              <a:t>at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6679" y="4467758"/>
            <a:ext cx="135128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0" spc="10" i="1">
                <a:latin typeface="Times New Roman"/>
                <a:cs typeface="Times New Roman"/>
              </a:rPr>
              <a:t>y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-105">
                <a:latin typeface="Times New Roman"/>
                <a:cs typeface="Times New Roman"/>
              </a:rPr>
              <a:t> </a:t>
            </a:r>
            <a:r>
              <a:rPr dirty="0" sz="3000" spc="15" i="1">
                <a:latin typeface="Times New Roman"/>
                <a:cs typeface="Times New Roman"/>
              </a:rPr>
              <a:t>kx</a:t>
            </a:r>
            <a:r>
              <a:rPr dirty="0" sz="3000" spc="15" i="1">
                <a:latin typeface="Book Antiqua"/>
                <a:cs typeface="Book Antiqua"/>
              </a:rPr>
              <a:t>+b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21198" y="2299804"/>
            <a:ext cx="1520190" cy="4883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0520" algn="l"/>
              </a:tabLst>
            </a:pPr>
            <a:r>
              <a:rPr dirty="0" baseline="1851" sz="4500" spc="22" i="1">
                <a:latin typeface="Book Antiqua"/>
                <a:cs typeface="Book Antiqua"/>
              </a:rPr>
              <a:t>v	</a:t>
            </a:r>
            <a:r>
              <a:rPr dirty="0" baseline="-3703" sz="4500" spc="22">
                <a:latin typeface="Symbol"/>
                <a:cs typeface="Symbol"/>
              </a:rPr>
              <a:t></a:t>
            </a:r>
            <a:r>
              <a:rPr dirty="0" baseline="-3703" sz="4500" spc="22"/>
              <a:t> </a:t>
            </a:r>
            <a:r>
              <a:rPr dirty="0" sz="3000" spc="10" i="1">
                <a:latin typeface="Times New Roman"/>
                <a:cs typeface="Times New Roman"/>
              </a:rPr>
              <a:t>at</a:t>
            </a:r>
            <a:r>
              <a:rPr dirty="0" sz="3000" spc="-570" i="1">
                <a:latin typeface="Times New Roman"/>
                <a:cs typeface="Times New Roman"/>
              </a:rPr>
              <a:t> </a:t>
            </a:r>
            <a:r>
              <a:rPr dirty="0" baseline="-5555" sz="4500" spc="-75" i="1">
                <a:latin typeface="Book Antiqua"/>
                <a:cs typeface="Book Antiqua"/>
              </a:rPr>
              <a:t>+</a:t>
            </a:r>
            <a:r>
              <a:rPr dirty="0" sz="3000" spc="-50" i="1">
                <a:latin typeface="Book Antiqua"/>
                <a:cs typeface="Book Antiqua"/>
              </a:rPr>
              <a:t>v</a:t>
            </a:r>
            <a:r>
              <a:rPr dirty="0" baseline="-23809" sz="2625" spc="-75"/>
              <a:t>0</a:t>
            </a:r>
            <a:endParaRPr baseline="-23809" sz="2625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2025-04-17T08:52:23Z</dcterms:created>
  <dcterms:modified xsi:type="dcterms:W3CDTF">2025-04-17T08:52:23Z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