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0337" y="1722564"/>
            <a:ext cx="15113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0592" y="1715655"/>
            <a:ext cx="51508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0012" y="2486380"/>
            <a:ext cx="691197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image" Target="../media/image72.png"/><Relationship Id="rId31" Type="http://schemas.openxmlformats.org/officeDocument/2006/relationships/image" Target="../media/image73.png"/><Relationship Id="rId32" Type="http://schemas.openxmlformats.org/officeDocument/2006/relationships/image" Target="../media/image74.png"/><Relationship Id="rId33" Type="http://schemas.openxmlformats.org/officeDocument/2006/relationships/image" Target="../media/image75.png"/><Relationship Id="rId34" Type="http://schemas.openxmlformats.org/officeDocument/2006/relationships/image" Target="../media/image7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4982" y="2073452"/>
            <a:ext cx="6122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自由落体运动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97382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0"/>
                <a:gridCol w="895350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主讲人：李宇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炜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827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52088" y="2526792"/>
            <a:ext cx="4823460" cy="3617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33254" y="1758099"/>
            <a:ext cx="612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实验：用频闪照相测自由落体加速度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6748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3254" y="1758099"/>
            <a:ext cx="6121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实验：用频闪照相测自由落体加速度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0167" y="2500883"/>
            <a:ext cx="1868424" cy="3518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7023" y="2470404"/>
            <a:ext cx="1868424" cy="3578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04766" y="2743200"/>
            <a:ext cx="368269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02307" y="3121228"/>
            <a:ext cx="368269" cy="455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02307" y="3670262"/>
            <a:ext cx="36826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02307" y="4197337"/>
            <a:ext cx="36826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02307" y="4914900"/>
            <a:ext cx="36826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02307" y="5804750"/>
            <a:ext cx="368269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79366" y="3829037"/>
            <a:ext cx="368269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66666" y="5051488"/>
            <a:ext cx="368269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54074" y="3270415"/>
            <a:ext cx="15481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单位：</a:t>
            </a:r>
            <a:r>
              <a:rPr dirty="0" sz="2800" spc="-5" b="1">
                <a:latin typeface="Times New Roman"/>
                <a:cs typeface="Times New Roman"/>
              </a:rPr>
              <a:t>cm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827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46598" y="1683346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2823" y="2640888"/>
            <a:ext cx="654177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8178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如何根据频闪照片求小球下落的 </a:t>
            </a:r>
            <a:r>
              <a:rPr dirty="0" sz="3200" b="1">
                <a:latin typeface="华文楷体"/>
                <a:cs typeface="华文楷体"/>
              </a:rPr>
              <a:t>加速度？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4887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2176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1820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1289" y="1683346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交流分享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9142" y="2481046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分享一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2588" y="2964179"/>
            <a:ext cx="5157470" cy="558165"/>
          </a:xfrm>
          <a:custGeom>
            <a:avLst/>
            <a:gdLst/>
            <a:ahLst/>
            <a:cxnLst/>
            <a:rect l="l" t="t" r="r" b="b"/>
            <a:pathLst>
              <a:path w="5157470" h="558164">
                <a:moveTo>
                  <a:pt x="0" y="557784"/>
                </a:moveTo>
                <a:lnTo>
                  <a:pt x="5157216" y="557784"/>
                </a:lnTo>
                <a:lnTo>
                  <a:pt x="5157216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7719" y="2959646"/>
            <a:ext cx="5234305" cy="567690"/>
          </a:xfrm>
          <a:custGeom>
            <a:avLst/>
            <a:gdLst/>
            <a:ahLst/>
            <a:cxnLst/>
            <a:rect l="l" t="t" r="r" b="b"/>
            <a:pathLst>
              <a:path w="5234305" h="567689">
                <a:moveTo>
                  <a:pt x="5233733" y="567245"/>
                </a:moveTo>
                <a:lnTo>
                  <a:pt x="0" y="567245"/>
                </a:lnTo>
                <a:lnTo>
                  <a:pt x="0" y="0"/>
                </a:lnTo>
                <a:lnTo>
                  <a:pt x="5233733" y="0"/>
                </a:lnTo>
                <a:lnTo>
                  <a:pt x="523373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7720"/>
                </a:lnTo>
                <a:lnTo>
                  <a:pt x="4762" y="557720"/>
                </a:lnTo>
                <a:lnTo>
                  <a:pt x="9525" y="562483"/>
                </a:lnTo>
                <a:lnTo>
                  <a:pt x="5233733" y="562483"/>
                </a:lnTo>
                <a:lnTo>
                  <a:pt x="5233733" y="567245"/>
                </a:lnTo>
                <a:close/>
              </a:path>
              <a:path w="5234305" h="5676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234305" h="567689">
                <a:moveTo>
                  <a:pt x="522420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224208" y="4762"/>
                </a:lnTo>
                <a:lnTo>
                  <a:pt x="5224208" y="9525"/>
                </a:lnTo>
                <a:close/>
              </a:path>
              <a:path w="5234305" h="567689">
                <a:moveTo>
                  <a:pt x="5224208" y="562483"/>
                </a:moveTo>
                <a:lnTo>
                  <a:pt x="5224208" y="4762"/>
                </a:lnTo>
                <a:lnTo>
                  <a:pt x="5228970" y="9525"/>
                </a:lnTo>
                <a:lnTo>
                  <a:pt x="5233733" y="9525"/>
                </a:lnTo>
                <a:lnTo>
                  <a:pt x="5233733" y="557720"/>
                </a:lnTo>
                <a:lnTo>
                  <a:pt x="5228970" y="557720"/>
                </a:lnTo>
                <a:lnTo>
                  <a:pt x="5224208" y="562483"/>
                </a:lnTo>
                <a:close/>
              </a:path>
              <a:path w="5234305" h="567689">
                <a:moveTo>
                  <a:pt x="5233733" y="9525"/>
                </a:moveTo>
                <a:lnTo>
                  <a:pt x="5228970" y="9525"/>
                </a:lnTo>
                <a:lnTo>
                  <a:pt x="5224208" y="4762"/>
                </a:lnTo>
                <a:lnTo>
                  <a:pt x="5233733" y="4762"/>
                </a:lnTo>
                <a:lnTo>
                  <a:pt x="5233733" y="9525"/>
                </a:lnTo>
                <a:close/>
              </a:path>
              <a:path w="5234305" h="567689">
                <a:moveTo>
                  <a:pt x="9525" y="562483"/>
                </a:moveTo>
                <a:lnTo>
                  <a:pt x="4762" y="557720"/>
                </a:lnTo>
                <a:lnTo>
                  <a:pt x="9525" y="557720"/>
                </a:lnTo>
                <a:lnTo>
                  <a:pt x="9525" y="562483"/>
                </a:lnTo>
                <a:close/>
              </a:path>
              <a:path w="5234305" h="567689">
                <a:moveTo>
                  <a:pt x="5224208" y="562483"/>
                </a:moveTo>
                <a:lnTo>
                  <a:pt x="9525" y="562483"/>
                </a:lnTo>
                <a:lnTo>
                  <a:pt x="9525" y="557720"/>
                </a:lnTo>
                <a:lnTo>
                  <a:pt x="5224208" y="557720"/>
                </a:lnTo>
                <a:lnTo>
                  <a:pt x="5224208" y="562483"/>
                </a:lnTo>
                <a:close/>
              </a:path>
              <a:path w="5234305" h="567689">
                <a:moveTo>
                  <a:pt x="5233733" y="562483"/>
                </a:moveTo>
                <a:lnTo>
                  <a:pt x="5224208" y="562483"/>
                </a:lnTo>
                <a:lnTo>
                  <a:pt x="5228970" y="557720"/>
                </a:lnTo>
                <a:lnTo>
                  <a:pt x="5233733" y="557720"/>
                </a:lnTo>
                <a:lnTo>
                  <a:pt x="5233733" y="5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7744" y="3202177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89">
                <a:moveTo>
                  <a:pt x="15608" y="33756"/>
                </a:moveTo>
                <a:lnTo>
                  <a:pt x="4660" y="33756"/>
                </a:lnTo>
                <a:lnTo>
                  <a:pt x="215" y="26200"/>
                </a:lnTo>
                <a:lnTo>
                  <a:pt x="0" y="16510"/>
                </a:lnTo>
                <a:lnTo>
                  <a:pt x="215" y="7556"/>
                </a:lnTo>
                <a:lnTo>
                  <a:pt x="4660" y="0"/>
                </a:lnTo>
                <a:lnTo>
                  <a:pt x="15608" y="0"/>
                </a:lnTo>
                <a:lnTo>
                  <a:pt x="20053" y="7556"/>
                </a:lnTo>
                <a:lnTo>
                  <a:pt x="20053" y="26200"/>
                </a:lnTo>
                <a:lnTo>
                  <a:pt x="15608" y="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3210" y="3197428"/>
            <a:ext cx="29845" cy="43815"/>
          </a:xfrm>
          <a:custGeom>
            <a:avLst/>
            <a:gdLst/>
            <a:ahLst/>
            <a:cxnLst/>
            <a:rect l="l" t="t" r="r" b="b"/>
            <a:pathLst>
              <a:path w="29845" h="43814">
                <a:moveTo>
                  <a:pt x="15074" y="43243"/>
                </a:moveTo>
                <a:lnTo>
                  <a:pt x="14262" y="43243"/>
                </a:lnTo>
                <a:lnTo>
                  <a:pt x="13246" y="43154"/>
                </a:lnTo>
                <a:lnTo>
                  <a:pt x="0" y="21907"/>
                </a:lnTo>
                <a:lnTo>
                  <a:pt x="0" y="21336"/>
                </a:lnTo>
                <a:lnTo>
                  <a:pt x="14262" y="0"/>
                </a:lnTo>
                <a:lnTo>
                  <a:pt x="15074" y="0"/>
                </a:lnTo>
                <a:lnTo>
                  <a:pt x="26786" y="9296"/>
                </a:lnTo>
                <a:lnTo>
                  <a:pt x="14439" y="9296"/>
                </a:lnTo>
                <a:lnTo>
                  <a:pt x="14610" y="9386"/>
                </a:lnTo>
                <a:lnTo>
                  <a:pt x="14414" y="9486"/>
                </a:lnTo>
                <a:lnTo>
                  <a:pt x="14262" y="9486"/>
                </a:lnTo>
                <a:lnTo>
                  <a:pt x="14033" y="9575"/>
                </a:lnTo>
                <a:lnTo>
                  <a:pt x="13030" y="10287"/>
                </a:lnTo>
                <a:lnTo>
                  <a:pt x="13264" y="10287"/>
                </a:lnTo>
                <a:lnTo>
                  <a:pt x="13004" y="10388"/>
                </a:lnTo>
                <a:lnTo>
                  <a:pt x="12357" y="11125"/>
                </a:lnTo>
                <a:lnTo>
                  <a:pt x="12022" y="11760"/>
                </a:lnTo>
                <a:lnTo>
                  <a:pt x="11531" y="12446"/>
                </a:lnTo>
                <a:lnTo>
                  <a:pt x="11049" y="13601"/>
                </a:lnTo>
                <a:lnTo>
                  <a:pt x="10757" y="14198"/>
                </a:lnTo>
                <a:lnTo>
                  <a:pt x="10258" y="15913"/>
                </a:lnTo>
                <a:lnTo>
                  <a:pt x="10129" y="16252"/>
                </a:lnTo>
                <a:lnTo>
                  <a:pt x="10105" y="16497"/>
                </a:lnTo>
                <a:lnTo>
                  <a:pt x="9742" y="18503"/>
                </a:lnTo>
                <a:lnTo>
                  <a:pt x="9533" y="21336"/>
                </a:lnTo>
                <a:lnTo>
                  <a:pt x="9639" y="24168"/>
                </a:lnTo>
                <a:lnTo>
                  <a:pt x="9947" y="25882"/>
                </a:lnTo>
                <a:lnTo>
                  <a:pt x="10071" y="26746"/>
                </a:lnTo>
                <a:lnTo>
                  <a:pt x="10210" y="27343"/>
                </a:lnTo>
                <a:lnTo>
                  <a:pt x="10783" y="28981"/>
                </a:lnTo>
                <a:lnTo>
                  <a:pt x="10985" y="29616"/>
                </a:lnTo>
                <a:lnTo>
                  <a:pt x="11607" y="30797"/>
                </a:lnTo>
                <a:lnTo>
                  <a:pt x="11937" y="31483"/>
                </a:lnTo>
                <a:lnTo>
                  <a:pt x="12477" y="32118"/>
                </a:lnTo>
                <a:lnTo>
                  <a:pt x="13004" y="32854"/>
                </a:lnTo>
                <a:lnTo>
                  <a:pt x="13147" y="32854"/>
                </a:lnTo>
                <a:lnTo>
                  <a:pt x="14015" y="33667"/>
                </a:lnTo>
                <a:lnTo>
                  <a:pt x="14244" y="33700"/>
                </a:lnTo>
                <a:lnTo>
                  <a:pt x="14399" y="33756"/>
                </a:lnTo>
                <a:lnTo>
                  <a:pt x="14532" y="33807"/>
                </a:lnTo>
                <a:lnTo>
                  <a:pt x="14439" y="33947"/>
                </a:lnTo>
                <a:lnTo>
                  <a:pt x="26786" y="33947"/>
                </a:lnTo>
                <a:lnTo>
                  <a:pt x="16090" y="43154"/>
                </a:lnTo>
                <a:lnTo>
                  <a:pt x="15074" y="43243"/>
                </a:lnTo>
                <a:close/>
              </a:path>
              <a:path w="29845" h="43814">
                <a:moveTo>
                  <a:pt x="14635" y="9399"/>
                </a:moveTo>
                <a:lnTo>
                  <a:pt x="14439" y="9296"/>
                </a:lnTo>
                <a:lnTo>
                  <a:pt x="14668" y="9386"/>
                </a:lnTo>
                <a:close/>
              </a:path>
              <a:path w="29845" h="43814">
                <a:moveTo>
                  <a:pt x="14668" y="9386"/>
                </a:moveTo>
                <a:lnTo>
                  <a:pt x="14439" y="9296"/>
                </a:lnTo>
                <a:lnTo>
                  <a:pt x="14897" y="9296"/>
                </a:lnTo>
                <a:lnTo>
                  <a:pt x="14668" y="9386"/>
                </a:lnTo>
                <a:close/>
              </a:path>
              <a:path w="29845" h="43814">
                <a:moveTo>
                  <a:pt x="14701" y="9399"/>
                </a:moveTo>
                <a:lnTo>
                  <a:pt x="14897" y="9296"/>
                </a:lnTo>
                <a:lnTo>
                  <a:pt x="14701" y="9399"/>
                </a:lnTo>
                <a:close/>
              </a:path>
              <a:path w="29845" h="43814">
                <a:moveTo>
                  <a:pt x="14949" y="9497"/>
                </a:moveTo>
                <a:lnTo>
                  <a:pt x="14726" y="9386"/>
                </a:lnTo>
                <a:lnTo>
                  <a:pt x="14897" y="9296"/>
                </a:lnTo>
                <a:lnTo>
                  <a:pt x="26786" y="9296"/>
                </a:lnTo>
                <a:lnTo>
                  <a:pt x="26877" y="9486"/>
                </a:lnTo>
                <a:lnTo>
                  <a:pt x="14949" y="9497"/>
                </a:lnTo>
                <a:close/>
              </a:path>
              <a:path w="29845" h="43814">
                <a:moveTo>
                  <a:pt x="14527" y="9442"/>
                </a:moveTo>
                <a:close/>
              </a:path>
              <a:path w="29845" h="43814">
                <a:moveTo>
                  <a:pt x="14809" y="9442"/>
                </a:moveTo>
                <a:close/>
              </a:path>
              <a:path w="29845" h="43814">
                <a:moveTo>
                  <a:pt x="14461" y="9504"/>
                </a:moveTo>
                <a:close/>
              </a:path>
              <a:path w="29845" h="43814">
                <a:moveTo>
                  <a:pt x="14875" y="9504"/>
                </a:moveTo>
                <a:close/>
              </a:path>
              <a:path w="29845" h="43814">
                <a:moveTo>
                  <a:pt x="14563" y="9513"/>
                </a:moveTo>
                <a:close/>
              </a:path>
              <a:path w="29845" h="43814">
                <a:moveTo>
                  <a:pt x="14773" y="9513"/>
                </a:moveTo>
                <a:close/>
              </a:path>
              <a:path w="29845" h="43814">
                <a:moveTo>
                  <a:pt x="14387" y="9497"/>
                </a:moveTo>
                <a:close/>
              </a:path>
              <a:path w="29845" h="43814">
                <a:moveTo>
                  <a:pt x="27249" y="10287"/>
                </a:moveTo>
                <a:lnTo>
                  <a:pt x="16306" y="10287"/>
                </a:lnTo>
                <a:lnTo>
                  <a:pt x="15303" y="9575"/>
                </a:lnTo>
                <a:lnTo>
                  <a:pt x="15074" y="9486"/>
                </a:lnTo>
                <a:lnTo>
                  <a:pt x="26877" y="9486"/>
                </a:lnTo>
                <a:lnTo>
                  <a:pt x="27249" y="10287"/>
                </a:lnTo>
                <a:close/>
              </a:path>
              <a:path w="29845" h="43814">
                <a:moveTo>
                  <a:pt x="14227" y="9561"/>
                </a:moveTo>
                <a:lnTo>
                  <a:pt x="14461" y="9504"/>
                </a:lnTo>
                <a:lnTo>
                  <a:pt x="14227" y="9561"/>
                </a:lnTo>
                <a:close/>
              </a:path>
              <a:path w="29845" h="43814">
                <a:moveTo>
                  <a:pt x="15109" y="9561"/>
                </a:moveTo>
                <a:lnTo>
                  <a:pt x="14904" y="9543"/>
                </a:lnTo>
                <a:lnTo>
                  <a:pt x="15109" y="9561"/>
                </a:lnTo>
                <a:close/>
              </a:path>
              <a:path w="29845" h="43814">
                <a:moveTo>
                  <a:pt x="14464" y="9540"/>
                </a:moveTo>
                <a:lnTo>
                  <a:pt x="14668" y="9522"/>
                </a:lnTo>
                <a:lnTo>
                  <a:pt x="14464" y="9540"/>
                </a:lnTo>
                <a:close/>
              </a:path>
              <a:path w="29845" h="43814">
                <a:moveTo>
                  <a:pt x="14058" y="9575"/>
                </a:moveTo>
                <a:lnTo>
                  <a:pt x="14296" y="9533"/>
                </a:lnTo>
                <a:lnTo>
                  <a:pt x="14058" y="9575"/>
                </a:lnTo>
                <a:close/>
              </a:path>
              <a:path w="29845" h="43814">
                <a:moveTo>
                  <a:pt x="15278" y="9575"/>
                </a:moveTo>
                <a:lnTo>
                  <a:pt x="15109" y="9561"/>
                </a:lnTo>
                <a:lnTo>
                  <a:pt x="15278" y="9575"/>
                </a:lnTo>
                <a:close/>
              </a:path>
              <a:path w="29845" h="43814">
                <a:moveTo>
                  <a:pt x="13907" y="9692"/>
                </a:moveTo>
                <a:lnTo>
                  <a:pt x="14189" y="9575"/>
                </a:lnTo>
                <a:lnTo>
                  <a:pt x="14432" y="9543"/>
                </a:lnTo>
                <a:lnTo>
                  <a:pt x="13907" y="9692"/>
                </a:lnTo>
                <a:close/>
              </a:path>
              <a:path w="29845" h="43814">
                <a:moveTo>
                  <a:pt x="15429" y="9692"/>
                </a:moveTo>
                <a:lnTo>
                  <a:pt x="14904" y="9543"/>
                </a:lnTo>
                <a:lnTo>
                  <a:pt x="15147" y="9575"/>
                </a:lnTo>
                <a:lnTo>
                  <a:pt x="15429" y="9692"/>
                </a:lnTo>
                <a:close/>
              </a:path>
              <a:path w="29845" h="43814">
                <a:moveTo>
                  <a:pt x="13579" y="9995"/>
                </a:moveTo>
                <a:lnTo>
                  <a:pt x="13896" y="9702"/>
                </a:lnTo>
                <a:lnTo>
                  <a:pt x="14409" y="9555"/>
                </a:lnTo>
                <a:lnTo>
                  <a:pt x="13579" y="9995"/>
                </a:lnTo>
                <a:close/>
              </a:path>
              <a:path w="29845" h="43814">
                <a:moveTo>
                  <a:pt x="15757" y="9995"/>
                </a:moveTo>
                <a:lnTo>
                  <a:pt x="14927" y="9555"/>
                </a:lnTo>
                <a:lnTo>
                  <a:pt x="15440" y="9702"/>
                </a:lnTo>
                <a:lnTo>
                  <a:pt x="15757" y="9995"/>
                </a:lnTo>
                <a:close/>
              </a:path>
              <a:path w="29845" h="43814">
                <a:moveTo>
                  <a:pt x="13916" y="9683"/>
                </a:moveTo>
                <a:lnTo>
                  <a:pt x="14227" y="9561"/>
                </a:lnTo>
                <a:lnTo>
                  <a:pt x="13916" y="9683"/>
                </a:lnTo>
                <a:close/>
              </a:path>
              <a:path w="29845" h="43814">
                <a:moveTo>
                  <a:pt x="15420" y="9683"/>
                </a:moveTo>
                <a:lnTo>
                  <a:pt x="15109" y="9561"/>
                </a:lnTo>
                <a:lnTo>
                  <a:pt x="15278" y="9575"/>
                </a:lnTo>
                <a:lnTo>
                  <a:pt x="15420" y="9683"/>
                </a:lnTo>
                <a:close/>
              </a:path>
              <a:path w="29845" h="43814">
                <a:moveTo>
                  <a:pt x="13868" y="9702"/>
                </a:moveTo>
                <a:lnTo>
                  <a:pt x="14033" y="9575"/>
                </a:lnTo>
                <a:lnTo>
                  <a:pt x="13868" y="9702"/>
                </a:lnTo>
                <a:close/>
              </a:path>
              <a:path w="29845" h="43814">
                <a:moveTo>
                  <a:pt x="15482" y="9702"/>
                </a:moveTo>
                <a:lnTo>
                  <a:pt x="15303" y="9575"/>
                </a:lnTo>
                <a:lnTo>
                  <a:pt x="15482" y="9702"/>
                </a:lnTo>
                <a:close/>
              </a:path>
              <a:path w="29845" h="43814">
                <a:moveTo>
                  <a:pt x="13896" y="9702"/>
                </a:moveTo>
                <a:close/>
              </a:path>
              <a:path w="29845" h="43814">
                <a:moveTo>
                  <a:pt x="13030" y="10287"/>
                </a:moveTo>
                <a:lnTo>
                  <a:pt x="13854" y="9702"/>
                </a:lnTo>
                <a:lnTo>
                  <a:pt x="13579" y="9995"/>
                </a:lnTo>
                <a:lnTo>
                  <a:pt x="13030" y="10287"/>
                </a:lnTo>
                <a:close/>
              </a:path>
              <a:path w="29845" h="43814">
                <a:moveTo>
                  <a:pt x="16306" y="10287"/>
                </a:moveTo>
                <a:lnTo>
                  <a:pt x="15757" y="9995"/>
                </a:lnTo>
                <a:lnTo>
                  <a:pt x="15440" y="9702"/>
                </a:lnTo>
                <a:lnTo>
                  <a:pt x="16306" y="10287"/>
                </a:lnTo>
                <a:close/>
              </a:path>
              <a:path w="29845" h="43814">
                <a:moveTo>
                  <a:pt x="13264" y="10287"/>
                </a:moveTo>
                <a:lnTo>
                  <a:pt x="13030" y="10287"/>
                </a:lnTo>
                <a:lnTo>
                  <a:pt x="13579" y="9995"/>
                </a:lnTo>
                <a:lnTo>
                  <a:pt x="13264" y="10287"/>
                </a:lnTo>
                <a:close/>
              </a:path>
              <a:path w="29845" h="43814">
                <a:moveTo>
                  <a:pt x="16624" y="10796"/>
                </a:moveTo>
                <a:lnTo>
                  <a:pt x="15757" y="9995"/>
                </a:lnTo>
                <a:lnTo>
                  <a:pt x="16306" y="10287"/>
                </a:lnTo>
                <a:lnTo>
                  <a:pt x="27249" y="10287"/>
                </a:lnTo>
                <a:lnTo>
                  <a:pt x="16332" y="10388"/>
                </a:lnTo>
                <a:lnTo>
                  <a:pt x="16624" y="10796"/>
                </a:lnTo>
                <a:close/>
              </a:path>
              <a:path w="29845" h="43814">
                <a:moveTo>
                  <a:pt x="12357" y="11125"/>
                </a:moveTo>
                <a:lnTo>
                  <a:pt x="13004" y="10388"/>
                </a:lnTo>
                <a:lnTo>
                  <a:pt x="12712" y="10796"/>
                </a:lnTo>
                <a:lnTo>
                  <a:pt x="12357" y="11125"/>
                </a:lnTo>
                <a:close/>
              </a:path>
              <a:path w="29845" h="43814">
                <a:moveTo>
                  <a:pt x="12712" y="10796"/>
                </a:moveTo>
                <a:lnTo>
                  <a:pt x="13004" y="10388"/>
                </a:lnTo>
                <a:lnTo>
                  <a:pt x="13154" y="10388"/>
                </a:lnTo>
                <a:lnTo>
                  <a:pt x="12712" y="10796"/>
                </a:lnTo>
                <a:close/>
              </a:path>
              <a:path w="29845" h="43814">
                <a:moveTo>
                  <a:pt x="16979" y="11125"/>
                </a:moveTo>
                <a:lnTo>
                  <a:pt x="16586" y="10744"/>
                </a:lnTo>
                <a:lnTo>
                  <a:pt x="16332" y="10388"/>
                </a:lnTo>
                <a:lnTo>
                  <a:pt x="16979" y="11125"/>
                </a:lnTo>
                <a:close/>
              </a:path>
              <a:path w="29845" h="43814">
                <a:moveTo>
                  <a:pt x="27553" y="11125"/>
                </a:moveTo>
                <a:lnTo>
                  <a:pt x="16979" y="11125"/>
                </a:lnTo>
                <a:lnTo>
                  <a:pt x="16332" y="10388"/>
                </a:lnTo>
                <a:lnTo>
                  <a:pt x="27289" y="10388"/>
                </a:lnTo>
                <a:lnTo>
                  <a:pt x="27432" y="10744"/>
                </a:lnTo>
                <a:lnTo>
                  <a:pt x="27553" y="11125"/>
                </a:lnTo>
                <a:close/>
              </a:path>
              <a:path w="29845" h="43814">
                <a:moveTo>
                  <a:pt x="12477" y="11125"/>
                </a:moveTo>
                <a:lnTo>
                  <a:pt x="12712" y="10796"/>
                </a:lnTo>
                <a:lnTo>
                  <a:pt x="12477" y="11125"/>
                </a:lnTo>
                <a:close/>
              </a:path>
              <a:path w="29845" h="43814">
                <a:moveTo>
                  <a:pt x="27976" y="12446"/>
                </a:moveTo>
                <a:lnTo>
                  <a:pt x="17805" y="12446"/>
                </a:lnTo>
                <a:lnTo>
                  <a:pt x="17399" y="11760"/>
                </a:lnTo>
                <a:lnTo>
                  <a:pt x="16624" y="10796"/>
                </a:lnTo>
                <a:lnTo>
                  <a:pt x="16979" y="11125"/>
                </a:lnTo>
                <a:lnTo>
                  <a:pt x="27553" y="11125"/>
                </a:lnTo>
                <a:lnTo>
                  <a:pt x="27976" y="12446"/>
                </a:lnTo>
                <a:close/>
              </a:path>
              <a:path w="29845" h="43814">
                <a:moveTo>
                  <a:pt x="11531" y="12446"/>
                </a:moveTo>
                <a:lnTo>
                  <a:pt x="11937" y="11760"/>
                </a:lnTo>
                <a:lnTo>
                  <a:pt x="11763" y="12122"/>
                </a:lnTo>
                <a:lnTo>
                  <a:pt x="11531" y="12446"/>
                </a:lnTo>
                <a:close/>
              </a:path>
              <a:path w="29845" h="43814">
                <a:moveTo>
                  <a:pt x="11763" y="12122"/>
                </a:moveTo>
                <a:lnTo>
                  <a:pt x="11937" y="11760"/>
                </a:lnTo>
                <a:lnTo>
                  <a:pt x="11763" y="12122"/>
                </a:lnTo>
                <a:close/>
              </a:path>
              <a:path w="29845" h="43814">
                <a:moveTo>
                  <a:pt x="17573" y="12122"/>
                </a:moveTo>
                <a:lnTo>
                  <a:pt x="17314" y="11760"/>
                </a:lnTo>
                <a:lnTo>
                  <a:pt x="17573" y="12122"/>
                </a:lnTo>
                <a:close/>
              </a:path>
              <a:path w="29845" h="43814">
                <a:moveTo>
                  <a:pt x="17805" y="12446"/>
                </a:moveTo>
                <a:lnTo>
                  <a:pt x="17573" y="12122"/>
                </a:lnTo>
                <a:lnTo>
                  <a:pt x="17399" y="11760"/>
                </a:lnTo>
                <a:lnTo>
                  <a:pt x="17805" y="12446"/>
                </a:lnTo>
                <a:close/>
              </a:path>
              <a:path w="29845" h="43814">
                <a:moveTo>
                  <a:pt x="11607" y="12446"/>
                </a:moveTo>
                <a:lnTo>
                  <a:pt x="11763" y="12122"/>
                </a:lnTo>
                <a:lnTo>
                  <a:pt x="11607" y="12446"/>
                </a:lnTo>
                <a:close/>
              </a:path>
              <a:path w="29845" h="43814">
                <a:moveTo>
                  <a:pt x="28510" y="14262"/>
                </a:moveTo>
                <a:lnTo>
                  <a:pt x="18605" y="14262"/>
                </a:lnTo>
                <a:lnTo>
                  <a:pt x="18351" y="13639"/>
                </a:lnTo>
                <a:lnTo>
                  <a:pt x="17573" y="12122"/>
                </a:lnTo>
                <a:lnTo>
                  <a:pt x="17805" y="12446"/>
                </a:lnTo>
                <a:lnTo>
                  <a:pt x="27976" y="12446"/>
                </a:lnTo>
                <a:lnTo>
                  <a:pt x="28346" y="13601"/>
                </a:lnTo>
                <a:lnTo>
                  <a:pt x="28510" y="14262"/>
                </a:lnTo>
                <a:close/>
              </a:path>
              <a:path w="29845" h="43814">
                <a:moveTo>
                  <a:pt x="10731" y="14262"/>
                </a:moveTo>
                <a:lnTo>
                  <a:pt x="10985" y="13639"/>
                </a:lnTo>
                <a:lnTo>
                  <a:pt x="10894" y="13923"/>
                </a:lnTo>
                <a:lnTo>
                  <a:pt x="10731" y="14262"/>
                </a:lnTo>
                <a:close/>
              </a:path>
              <a:path w="29845" h="43814">
                <a:moveTo>
                  <a:pt x="10894" y="13923"/>
                </a:moveTo>
                <a:lnTo>
                  <a:pt x="10985" y="13639"/>
                </a:lnTo>
                <a:lnTo>
                  <a:pt x="10894" y="13923"/>
                </a:lnTo>
                <a:close/>
              </a:path>
              <a:path w="29845" h="43814">
                <a:moveTo>
                  <a:pt x="18442" y="13923"/>
                </a:moveTo>
                <a:lnTo>
                  <a:pt x="18305" y="13639"/>
                </a:lnTo>
                <a:lnTo>
                  <a:pt x="18442" y="13923"/>
                </a:lnTo>
                <a:close/>
              </a:path>
              <a:path w="29845" h="43814">
                <a:moveTo>
                  <a:pt x="18605" y="14262"/>
                </a:moveTo>
                <a:lnTo>
                  <a:pt x="18442" y="13923"/>
                </a:lnTo>
                <a:lnTo>
                  <a:pt x="18351" y="13639"/>
                </a:lnTo>
                <a:lnTo>
                  <a:pt x="18605" y="14262"/>
                </a:lnTo>
                <a:close/>
              </a:path>
              <a:path w="29845" h="43814">
                <a:moveTo>
                  <a:pt x="10786" y="14262"/>
                </a:moveTo>
                <a:lnTo>
                  <a:pt x="10894" y="13923"/>
                </a:lnTo>
                <a:lnTo>
                  <a:pt x="10786" y="14262"/>
                </a:lnTo>
                <a:close/>
              </a:path>
              <a:path w="29845" h="43814">
                <a:moveTo>
                  <a:pt x="28914" y="16497"/>
                </a:moveTo>
                <a:lnTo>
                  <a:pt x="19265" y="16497"/>
                </a:lnTo>
                <a:lnTo>
                  <a:pt x="19126" y="15913"/>
                </a:lnTo>
                <a:lnTo>
                  <a:pt x="18442" y="13923"/>
                </a:lnTo>
                <a:lnTo>
                  <a:pt x="18605" y="14262"/>
                </a:lnTo>
                <a:lnTo>
                  <a:pt x="28510" y="14262"/>
                </a:lnTo>
                <a:lnTo>
                  <a:pt x="28914" y="16497"/>
                </a:lnTo>
                <a:close/>
              </a:path>
              <a:path w="29845" h="43814">
                <a:moveTo>
                  <a:pt x="10071" y="16497"/>
                </a:moveTo>
                <a:lnTo>
                  <a:pt x="10210" y="15913"/>
                </a:lnTo>
                <a:lnTo>
                  <a:pt x="10149" y="16252"/>
                </a:lnTo>
                <a:lnTo>
                  <a:pt x="10071" y="16497"/>
                </a:lnTo>
                <a:close/>
              </a:path>
              <a:path w="29845" h="43814">
                <a:moveTo>
                  <a:pt x="10149" y="16252"/>
                </a:moveTo>
                <a:lnTo>
                  <a:pt x="10210" y="15913"/>
                </a:lnTo>
                <a:lnTo>
                  <a:pt x="10149" y="16252"/>
                </a:lnTo>
                <a:close/>
              </a:path>
              <a:path w="29845" h="43814">
                <a:moveTo>
                  <a:pt x="19187" y="16252"/>
                </a:moveTo>
                <a:lnTo>
                  <a:pt x="19078" y="15913"/>
                </a:lnTo>
                <a:lnTo>
                  <a:pt x="19187" y="16252"/>
                </a:lnTo>
                <a:close/>
              </a:path>
              <a:path w="29845" h="43814">
                <a:moveTo>
                  <a:pt x="19265" y="16497"/>
                </a:moveTo>
                <a:lnTo>
                  <a:pt x="19187" y="16252"/>
                </a:lnTo>
                <a:lnTo>
                  <a:pt x="19126" y="15913"/>
                </a:lnTo>
                <a:lnTo>
                  <a:pt x="19265" y="16497"/>
                </a:lnTo>
                <a:close/>
              </a:path>
              <a:path w="29845" h="43814">
                <a:moveTo>
                  <a:pt x="10105" y="16497"/>
                </a:moveTo>
                <a:lnTo>
                  <a:pt x="10149" y="16252"/>
                </a:lnTo>
                <a:lnTo>
                  <a:pt x="10105" y="16497"/>
                </a:lnTo>
                <a:close/>
              </a:path>
              <a:path w="29845" h="43814">
                <a:moveTo>
                  <a:pt x="29210" y="19075"/>
                </a:moveTo>
                <a:lnTo>
                  <a:pt x="19697" y="19075"/>
                </a:lnTo>
                <a:lnTo>
                  <a:pt x="19634" y="18503"/>
                </a:lnTo>
                <a:lnTo>
                  <a:pt x="19187" y="16252"/>
                </a:lnTo>
                <a:lnTo>
                  <a:pt x="19265" y="16497"/>
                </a:lnTo>
                <a:lnTo>
                  <a:pt x="28914" y="16497"/>
                </a:lnTo>
                <a:lnTo>
                  <a:pt x="29070" y="17360"/>
                </a:lnTo>
                <a:lnTo>
                  <a:pt x="29210" y="19075"/>
                </a:lnTo>
                <a:close/>
              </a:path>
              <a:path w="29845" h="43814">
                <a:moveTo>
                  <a:pt x="9683" y="18832"/>
                </a:moveTo>
                <a:lnTo>
                  <a:pt x="9702" y="18503"/>
                </a:lnTo>
                <a:lnTo>
                  <a:pt x="9683" y="18832"/>
                </a:lnTo>
                <a:close/>
              </a:path>
              <a:path w="29845" h="43814">
                <a:moveTo>
                  <a:pt x="19653" y="18832"/>
                </a:moveTo>
                <a:lnTo>
                  <a:pt x="19594" y="18503"/>
                </a:lnTo>
                <a:lnTo>
                  <a:pt x="19653" y="18832"/>
                </a:lnTo>
                <a:close/>
              </a:path>
              <a:path w="29845" h="43814">
                <a:moveTo>
                  <a:pt x="9668" y="19075"/>
                </a:moveTo>
                <a:lnTo>
                  <a:pt x="9683" y="18832"/>
                </a:lnTo>
                <a:lnTo>
                  <a:pt x="9668" y="19075"/>
                </a:lnTo>
                <a:close/>
              </a:path>
              <a:path w="29845" h="43814">
                <a:moveTo>
                  <a:pt x="29337" y="21907"/>
                </a:moveTo>
                <a:lnTo>
                  <a:pt x="19837" y="21907"/>
                </a:lnTo>
                <a:lnTo>
                  <a:pt x="19837" y="21336"/>
                </a:lnTo>
                <a:lnTo>
                  <a:pt x="19653" y="18832"/>
                </a:lnTo>
                <a:lnTo>
                  <a:pt x="19697" y="19075"/>
                </a:lnTo>
                <a:lnTo>
                  <a:pt x="29210" y="19075"/>
                </a:lnTo>
                <a:lnTo>
                  <a:pt x="29337" y="21907"/>
                </a:lnTo>
                <a:close/>
              </a:path>
              <a:path w="29845" h="43814">
                <a:moveTo>
                  <a:pt x="9516" y="21621"/>
                </a:moveTo>
                <a:lnTo>
                  <a:pt x="9499" y="21336"/>
                </a:lnTo>
                <a:lnTo>
                  <a:pt x="9516" y="21621"/>
                </a:lnTo>
                <a:close/>
              </a:path>
              <a:path w="29845" h="43814">
                <a:moveTo>
                  <a:pt x="19820" y="21621"/>
                </a:moveTo>
                <a:lnTo>
                  <a:pt x="19803" y="21336"/>
                </a:lnTo>
                <a:lnTo>
                  <a:pt x="19820" y="21621"/>
                </a:lnTo>
                <a:close/>
              </a:path>
              <a:path w="29845" h="43814">
                <a:moveTo>
                  <a:pt x="9533" y="21907"/>
                </a:moveTo>
                <a:lnTo>
                  <a:pt x="9516" y="21621"/>
                </a:lnTo>
                <a:lnTo>
                  <a:pt x="9533" y="21907"/>
                </a:lnTo>
                <a:close/>
              </a:path>
              <a:path w="29845" h="43814">
                <a:moveTo>
                  <a:pt x="29178" y="24739"/>
                </a:moveTo>
                <a:lnTo>
                  <a:pt x="19634" y="24739"/>
                </a:lnTo>
                <a:lnTo>
                  <a:pt x="19697" y="24168"/>
                </a:lnTo>
                <a:lnTo>
                  <a:pt x="19820" y="21621"/>
                </a:lnTo>
                <a:lnTo>
                  <a:pt x="19837" y="21907"/>
                </a:lnTo>
                <a:lnTo>
                  <a:pt x="29337" y="21907"/>
                </a:lnTo>
                <a:lnTo>
                  <a:pt x="29178" y="24739"/>
                </a:lnTo>
                <a:close/>
              </a:path>
              <a:path w="29845" h="43814">
                <a:moveTo>
                  <a:pt x="9683" y="24412"/>
                </a:moveTo>
                <a:lnTo>
                  <a:pt x="9639" y="24168"/>
                </a:lnTo>
                <a:lnTo>
                  <a:pt x="9683" y="24412"/>
                </a:lnTo>
                <a:close/>
              </a:path>
              <a:path w="29845" h="43814">
                <a:moveTo>
                  <a:pt x="19653" y="24412"/>
                </a:moveTo>
                <a:lnTo>
                  <a:pt x="19668" y="24168"/>
                </a:lnTo>
                <a:lnTo>
                  <a:pt x="19653" y="24412"/>
                </a:lnTo>
                <a:close/>
              </a:path>
              <a:path w="29845" h="43814">
                <a:moveTo>
                  <a:pt x="9742" y="24739"/>
                </a:moveTo>
                <a:lnTo>
                  <a:pt x="9683" y="24412"/>
                </a:lnTo>
                <a:lnTo>
                  <a:pt x="9742" y="24739"/>
                </a:lnTo>
                <a:close/>
              </a:path>
              <a:path w="29845" h="43814">
                <a:moveTo>
                  <a:pt x="28806" y="27343"/>
                </a:moveTo>
                <a:lnTo>
                  <a:pt x="19126" y="27343"/>
                </a:lnTo>
                <a:lnTo>
                  <a:pt x="19265" y="26746"/>
                </a:lnTo>
                <a:lnTo>
                  <a:pt x="19653" y="24412"/>
                </a:lnTo>
                <a:lnTo>
                  <a:pt x="19634" y="24739"/>
                </a:lnTo>
                <a:lnTo>
                  <a:pt x="29178" y="24739"/>
                </a:lnTo>
                <a:lnTo>
                  <a:pt x="29070" y="25882"/>
                </a:lnTo>
                <a:lnTo>
                  <a:pt x="28806" y="27343"/>
                </a:lnTo>
                <a:close/>
              </a:path>
              <a:path w="29845" h="43814">
                <a:moveTo>
                  <a:pt x="10210" y="27343"/>
                </a:moveTo>
                <a:lnTo>
                  <a:pt x="10071" y="26746"/>
                </a:lnTo>
                <a:lnTo>
                  <a:pt x="10145" y="26978"/>
                </a:lnTo>
                <a:lnTo>
                  <a:pt x="10210" y="27343"/>
                </a:lnTo>
                <a:close/>
              </a:path>
              <a:path w="29845" h="43814">
                <a:moveTo>
                  <a:pt x="10145" y="26978"/>
                </a:moveTo>
                <a:lnTo>
                  <a:pt x="10071" y="26746"/>
                </a:lnTo>
                <a:lnTo>
                  <a:pt x="10145" y="26978"/>
                </a:lnTo>
                <a:close/>
              </a:path>
              <a:path w="29845" h="43814">
                <a:moveTo>
                  <a:pt x="19191" y="26978"/>
                </a:moveTo>
                <a:lnTo>
                  <a:pt x="19233" y="26746"/>
                </a:lnTo>
                <a:lnTo>
                  <a:pt x="19191" y="26978"/>
                </a:lnTo>
                <a:close/>
              </a:path>
              <a:path w="29845" h="43814">
                <a:moveTo>
                  <a:pt x="19126" y="27343"/>
                </a:moveTo>
                <a:lnTo>
                  <a:pt x="19191" y="26978"/>
                </a:lnTo>
                <a:lnTo>
                  <a:pt x="19265" y="26746"/>
                </a:lnTo>
                <a:lnTo>
                  <a:pt x="19126" y="27343"/>
                </a:lnTo>
                <a:close/>
              </a:path>
              <a:path w="29845" h="43814">
                <a:moveTo>
                  <a:pt x="10261" y="27343"/>
                </a:moveTo>
                <a:lnTo>
                  <a:pt x="10145" y="26978"/>
                </a:lnTo>
                <a:lnTo>
                  <a:pt x="10261" y="27343"/>
                </a:lnTo>
                <a:close/>
              </a:path>
              <a:path w="29845" h="43814">
                <a:moveTo>
                  <a:pt x="28352" y="29616"/>
                </a:moveTo>
                <a:lnTo>
                  <a:pt x="18351" y="29616"/>
                </a:lnTo>
                <a:lnTo>
                  <a:pt x="18605" y="28981"/>
                </a:lnTo>
                <a:lnTo>
                  <a:pt x="19191" y="26978"/>
                </a:lnTo>
                <a:lnTo>
                  <a:pt x="19126" y="27343"/>
                </a:lnTo>
                <a:lnTo>
                  <a:pt x="28806" y="27343"/>
                </a:lnTo>
                <a:lnTo>
                  <a:pt x="28510" y="28981"/>
                </a:lnTo>
                <a:lnTo>
                  <a:pt x="28352" y="29616"/>
                </a:lnTo>
                <a:close/>
              </a:path>
              <a:path w="29845" h="43814">
                <a:moveTo>
                  <a:pt x="10985" y="29616"/>
                </a:moveTo>
                <a:lnTo>
                  <a:pt x="10731" y="28981"/>
                </a:lnTo>
                <a:lnTo>
                  <a:pt x="10883" y="29297"/>
                </a:lnTo>
                <a:lnTo>
                  <a:pt x="10985" y="29616"/>
                </a:lnTo>
                <a:close/>
              </a:path>
              <a:path w="29845" h="43814">
                <a:moveTo>
                  <a:pt x="10883" y="29297"/>
                </a:moveTo>
                <a:lnTo>
                  <a:pt x="10731" y="28981"/>
                </a:lnTo>
                <a:lnTo>
                  <a:pt x="10883" y="29297"/>
                </a:lnTo>
                <a:close/>
              </a:path>
              <a:path w="29845" h="43814">
                <a:moveTo>
                  <a:pt x="18453" y="29297"/>
                </a:moveTo>
                <a:lnTo>
                  <a:pt x="18553" y="28981"/>
                </a:lnTo>
                <a:lnTo>
                  <a:pt x="18453" y="29297"/>
                </a:lnTo>
                <a:close/>
              </a:path>
              <a:path w="29845" h="43814">
                <a:moveTo>
                  <a:pt x="18351" y="29616"/>
                </a:moveTo>
                <a:lnTo>
                  <a:pt x="18453" y="29297"/>
                </a:lnTo>
                <a:lnTo>
                  <a:pt x="18605" y="28981"/>
                </a:lnTo>
                <a:lnTo>
                  <a:pt x="18351" y="29616"/>
                </a:lnTo>
                <a:close/>
              </a:path>
              <a:path w="29845" h="43814">
                <a:moveTo>
                  <a:pt x="11037" y="29616"/>
                </a:moveTo>
                <a:lnTo>
                  <a:pt x="10883" y="29297"/>
                </a:lnTo>
                <a:lnTo>
                  <a:pt x="11037" y="29616"/>
                </a:lnTo>
                <a:close/>
              </a:path>
              <a:path w="29845" h="43814">
                <a:moveTo>
                  <a:pt x="27759" y="31483"/>
                </a:moveTo>
                <a:lnTo>
                  <a:pt x="17399" y="31483"/>
                </a:lnTo>
                <a:lnTo>
                  <a:pt x="17805" y="30797"/>
                </a:lnTo>
                <a:lnTo>
                  <a:pt x="18453" y="29297"/>
                </a:lnTo>
                <a:lnTo>
                  <a:pt x="18351" y="29616"/>
                </a:lnTo>
                <a:lnTo>
                  <a:pt x="28352" y="29616"/>
                </a:lnTo>
                <a:lnTo>
                  <a:pt x="27759" y="31483"/>
                </a:lnTo>
                <a:close/>
              </a:path>
              <a:path w="29845" h="43814">
                <a:moveTo>
                  <a:pt x="11937" y="31483"/>
                </a:moveTo>
                <a:lnTo>
                  <a:pt x="11531" y="30797"/>
                </a:lnTo>
                <a:lnTo>
                  <a:pt x="11763" y="31121"/>
                </a:lnTo>
                <a:lnTo>
                  <a:pt x="11937" y="31483"/>
                </a:lnTo>
                <a:close/>
              </a:path>
              <a:path w="29845" h="43814">
                <a:moveTo>
                  <a:pt x="11763" y="31121"/>
                </a:moveTo>
                <a:lnTo>
                  <a:pt x="11531" y="30797"/>
                </a:lnTo>
                <a:lnTo>
                  <a:pt x="11763" y="31121"/>
                </a:lnTo>
                <a:close/>
              </a:path>
              <a:path w="29845" h="43814">
                <a:moveTo>
                  <a:pt x="17573" y="31121"/>
                </a:moveTo>
                <a:lnTo>
                  <a:pt x="17729" y="30797"/>
                </a:lnTo>
                <a:lnTo>
                  <a:pt x="17573" y="31121"/>
                </a:lnTo>
                <a:close/>
              </a:path>
              <a:path w="29845" h="43814">
                <a:moveTo>
                  <a:pt x="17399" y="31483"/>
                </a:moveTo>
                <a:lnTo>
                  <a:pt x="17573" y="31121"/>
                </a:lnTo>
                <a:lnTo>
                  <a:pt x="17805" y="30797"/>
                </a:lnTo>
                <a:lnTo>
                  <a:pt x="17399" y="31483"/>
                </a:lnTo>
                <a:close/>
              </a:path>
              <a:path w="29845" h="43814">
                <a:moveTo>
                  <a:pt x="12022" y="31483"/>
                </a:moveTo>
                <a:lnTo>
                  <a:pt x="11763" y="31121"/>
                </a:lnTo>
                <a:lnTo>
                  <a:pt x="12022" y="31483"/>
                </a:lnTo>
                <a:close/>
              </a:path>
              <a:path w="29845" h="43814">
                <a:moveTo>
                  <a:pt x="27292" y="32854"/>
                </a:moveTo>
                <a:lnTo>
                  <a:pt x="16332" y="32854"/>
                </a:lnTo>
                <a:lnTo>
                  <a:pt x="16979" y="32118"/>
                </a:lnTo>
                <a:lnTo>
                  <a:pt x="17573" y="31121"/>
                </a:lnTo>
                <a:lnTo>
                  <a:pt x="17399" y="31483"/>
                </a:lnTo>
                <a:lnTo>
                  <a:pt x="27759" y="31483"/>
                </a:lnTo>
                <a:lnTo>
                  <a:pt x="27432" y="32512"/>
                </a:lnTo>
                <a:lnTo>
                  <a:pt x="27292" y="32854"/>
                </a:lnTo>
                <a:close/>
              </a:path>
              <a:path w="29845" h="43814">
                <a:moveTo>
                  <a:pt x="13004" y="32854"/>
                </a:moveTo>
                <a:lnTo>
                  <a:pt x="12357" y="32118"/>
                </a:lnTo>
                <a:lnTo>
                  <a:pt x="12759" y="32512"/>
                </a:lnTo>
                <a:lnTo>
                  <a:pt x="13004" y="32854"/>
                </a:lnTo>
                <a:close/>
              </a:path>
              <a:path w="29845" h="43814">
                <a:moveTo>
                  <a:pt x="12718" y="32455"/>
                </a:moveTo>
                <a:lnTo>
                  <a:pt x="12357" y="32118"/>
                </a:lnTo>
                <a:lnTo>
                  <a:pt x="12718" y="32455"/>
                </a:lnTo>
                <a:close/>
              </a:path>
              <a:path w="29845" h="43814">
                <a:moveTo>
                  <a:pt x="16618" y="32455"/>
                </a:moveTo>
                <a:lnTo>
                  <a:pt x="16859" y="32118"/>
                </a:lnTo>
                <a:lnTo>
                  <a:pt x="16618" y="32455"/>
                </a:lnTo>
                <a:close/>
              </a:path>
              <a:path w="29845" h="43814">
                <a:moveTo>
                  <a:pt x="16332" y="32854"/>
                </a:moveTo>
                <a:lnTo>
                  <a:pt x="16618" y="32455"/>
                </a:lnTo>
                <a:lnTo>
                  <a:pt x="16979" y="32118"/>
                </a:lnTo>
                <a:lnTo>
                  <a:pt x="16332" y="32854"/>
                </a:lnTo>
                <a:close/>
              </a:path>
              <a:path w="29845" h="43814">
                <a:moveTo>
                  <a:pt x="13147" y="32854"/>
                </a:moveTo>
                <a:lnTo>
                  <a:pt x="13004" y="32854"/>
                </a:lnTo>
                <a:lnTo>
                  <a:pt x="12718" y="32455"/>
                </a:lnTo>
                <a:lnTo>
                  <a:pt x="13147" y="32854"/>
                </a:lnTo>
                <a:close/>
              </a:path>
              <a:path w="29845" h="43814">
                <a:moveTo>
                  <a:pt x="15758" y="33256"/>
                </a:moveTo>
                <a:lnTo>
                  <a:pt x="16618" y="32455"/>
                </a:lnTo>
                <a:lnTo>
                  <a:pt x="16332" y="32854"/>
                </a:lnTo>
                <a:lnTo>
                  <a:pt x="27292" y="32854"/>
                </a:lnTo>
                <a:lnTo>
                  <a:pt x="16306" y="32969"/>
                </a:lnTo>
                <a:lnTo>
                  <a:pt x="15758" y="33256"/>
                </a:lnTo>
                <a:close/>
              </a:path>
              <a:path w="29845" h="43814">
                <a:moveTo>
                  <a:pt x="13897" y="33553"/>
                </a:moveTo>
                <a:lnTo>
                  <a:pt x="13030" y="32969"/>
                </a:lnTo>
                <a:lnTo>
                  <a:pt x="13578" y="33256"/>
                </a:lnTo>
                <a:lnTo>
                  <a:pt x="13897" y="33553"/>
                </a:lnTo>
                <a:close/>
              </a:path>
              <a:path w="29845" h="43814">
                <a:moveTo>
                  <a:pt x="13578" y="33256"/>
                </a:moveTo>
                <a:lnTo>
                  <a:pt x="13030" y="32969"/>
                </a:lnTo>
                <a:lnTo>
                  <a:pt x="13270" y="32969"/>
                </a:lnTo>
                <a:lnTo>
                  <a:pt x="13578" y="33256"/>
                </a:lnTo>
                <a:close/>
              </a:path>
              <a:path w="29845" h="43814">
                <a:moveTo>
                  <a:pt x="15482" y="33553"/>
                </a:moveTo>
                <a:lnTo>
                  <a:pt x="15758" y="33256"/>
                </a:lnTo>
                <a:lnTo>
                  <a:pt x="16306" y="32969"/>
                </a:lnTo>
                <a:lnTo>
                  <a:pt x="15482" y="33553"/>
                </a:lnTo>
                <a:close/>
              </a:path>
              <a:path w="29845" h="43814">
                <a:moveTo>
                  <a:pt x="26914" y="33680"/>
                </a:moveTo>
                <a:lnTo>
                  <a:pt x="15303" y="33680"/>
                </a:lnTo>
                <a:lnTo>
                  <a:pt x="16306" y="32969"/>
                </a:lnTo>
                <a:lnTo>
                  <a:pt x="27245" y="32969"/>
                </a:lnTo>
                <a:lnTo>
                  <a:pt x="26914" y="33680"/>
                </a:lnTo>
                <a:close/>
              </a:path>
              <a:path w="29845" h="43814">
                <a:moveTo>
                  <a:pt x="14418" y="33696"/>
                </a:moveTo>
                <a:lnTo>
                  <a:pt x="13897" y="33553"/>
                </a:lnTo>
                <a:lnTo>
                  <a:pt x="13578" y="33256"/>
                </a:lnTo>
                <a:lnTo>
                  <a:pt x="14418" y="33696"/>
                </a:lnTo>
                <a:close/>
              </a:path>
              <a:path w="29845" h="43814">
                <a:moveTo>
                  <a:pt x="14918" y="33696"/>
                </a:moveTo>
                <a:lnTo>
                  <a:pt x="15758" y="33256"/>
                </a:lnTo>
                <a:lnTo>
                  <a:pt x="15439" y="33553"/>
                </a:lnTo>
                <a:lnTo>
                  <a:pt x="14918" y="33696"/>
                </a:lnTo>
                <a:close/>
              </a:path>
              <a:path w="29845" h="43814">
                <a:moveTo>
                  <a:pt x="14033" y="33680"/>
                </a:moveTo>
                <a:lnTo>
                  <a:pt x="13854" y="33553"/>
                </a:lnTo>
                <a:lnTo>
                  <a:pt x="14033" y="33680"/>
                </a:lnTo>
                <a:close/>
              </a:path>
              <a:path w="29845" h="43814">
                <a:moveTo>
                  <a:pt x="15428" y="33563"/>
                </a:moveTo>
                <a:close/>
              </a:path>
              <a:path w="29845" h="43814">
                <a:moveTo>
                  <a:pt x="15303" y="33680"/>
                </a:moveTo>
                <a:lnTo>
                  <a:pt x="15468" y="33553"/>
                </a:lnTo>
                <a:lnTo>
                  <a:pt x="15303" y="33680"/>
                </a:lnTo>
                <a:close/>
              </a:path>
              <a:path w="29845" h="43814">
                <a:moveTo>
                  <a:pt x="14424" y="33699"/>
                </a:moveTo>
                <a:lnTo>
                  <a:pt x="14167" y="33667"/>
                </a:lnTo>
                <a:lnTo>
                  <a:pt x="13908" y="33563"/>
                </a:lnTo>
                <a:lnTo>
                  <a:pt x="14424" y="33699"/>
                </a:lnTo>
                <a:close/>
              </a:path>
              <a:path w="29845" h="43814">
                <a:moveTo>
                  <a:pt x="14912" y="33699"/>
                </a:moveTo>
                <a:lnTo>
                  <a:pt x="15428" y="33563"/>
                </a:lnTo>
                <a:lnTo>
                  <a:pt x="15132" y="33680"/>
                </a:lnTo>
                <a:lnTo>
                  <a:pt x="14912" y="33699"/>
                </a:lnTo>
                <a:close/>
              </a:path>
              <a:path w="29845" h="43814">
                <a:moveTo>
                  <a:pt x="14167" y="33667"/>
                </a:moveTo>
                <a:lnTo>
                  <a:pt x="14019" y="33667"/>
                </a:lnTo>
                <a:lnTo>
                  <a:pt x="14167" y="33667"/>
                </a:lnTo>
                <a:close/>
              </a:path>
              <a:path w="29845" h="43814">
                <a:moveTo>
                  <a:pt x="15317" y="33667"/>
                </a:moveTo>
                <a:lnTo>
                  <a:pt x="15169" y="33667"/>
                </a:lnTo>
                <a:lnTo>
                  <a:pt x="15419" y="33572"/>
                </a:lnTo>
                <a:close/>
              </a:path>
              <a:path w="29845" h="43814">
                <a:moveTo>
                  <a:pt x="15137" y="33679"/>
                </a:moveTo>
                <a:lnTo>
                  <a:pt x="15278" y="33667"/>
                </a:lnTo>
                <a:lnTo>
                  <a:pt x="15137" y="33679"/>
                </a:lnTo>
                <a:close/>
              </a:path>
              <a:path w="29845" h="43814">
                <a:moveTo>
                  <a:pt x="26877" y="33756"/>
                </a:moveTo>
                <a:lnTo>
                  <a:pt x="15074" y="33756"/>
                </a:lnTo>
                <a:lnTo>
                  <a:pt x="15278" y="33667"/>
                </a:lnTo>
                <a:lnTo>
                  <a:pt x="26914" y="33680"/>
                </a:lnTo>
                <a:close/>
              </a:path>
              <a:path w="29845" h="43814">
                <a:moveTo>
                  <a:pt x="14461" y="33739"/>
                </a:moveTo>
                <a:lnTo>
                  <a:pt x="14199" y="33679"/>
                </a:lnTo>
                <a:lnTo>
                  <a:pt x="14384" y="33696"/>
                </a:lnTo>
                <a:close/>
              </a:path>
              <a:path w="29845" h="43814">
                <a:moveTo>
                  <a:pt x="14875" y="33739"/>
                </a:moveTo>
                <a:lnTo>
                  <a:pt x="15137" y="33679"/>
                </a:lnTo>
                <a:lnTo>
                  <a:pt x="14875" y="33739"/>
                </a:lnTo>
                <a:close/>
              </a:path>
              <a:path w="29845" h="43814">
                <a:moveTo>
                  <a:pt x="14494" y="33736"/>
                </a:moveTo>
                <a:close/>
              </a:path>
              <a:path w="29845" h="43814">
                <a:moveTo>
                  <a:pt x="14842" y="33736"/>
                </a:moveTo>
                <a:close/>
              </a:path>
              <a:path w="29845" h="43814">
                <a:moveTo>
                  <a:pt x="14784" y="33731"/>
                </a:moveTo>
                <a:close/>
              </a:path>
              <a:path w="29845" h="43814">
                <a:moveTo>
                  <a:pt x="14373" y="33746"/>
                </a:moveTo>
                <a:close/>
              </a:path>
              <a:path w="29845" h="43814">
                <a:moveTo>
                  <a:pt x="14963" y="33746"/>
                </a:moveTo>
                <a:close/>
              </a:path>
              <a:path w="29845" h="43814">
                <a:moveTo>
                  <a:pt x="26853" y="33807"/>
                </a:moveTo>
                <a:lnTo>
                  <a:pt x="14846" y="33807"/>
                </a:lnTo>
                <a:lnTo>
                  <a:pt x="15074" y="33756"/>
                </a:lnTo>
                <a:lnTo>
                  <a:pt x="26877" y="33756"/>
                </a:lnTo>
                <a:close/>
              </a:path>
              <a:path w="29845" h="43814">
                <a:moveTo>
                  <a:pt x="26786" y="33947"/>
                </a:moveTo>
                <a:lnTo>
                  <a:pt x="14897" y="33947"/>
                </a:lnTo>
                <a:lnTo>
                  <a:pt x="14818" y="33802"/>
                </a:lnTo>
                <a:lnTo>
                  <a:pt x="26853" y="33807"/>
                </a:lnTo>
                <a:lnTo>
                  <a:pt x="26786" y="33947"/>
                </a:lnTo>
                <a:close/>
              </a:path>
              <a:path w="29845" h="43814">
                <a:moveTo>
                  <a:pt x="14439" y="33947"/>
                </a:moveTo>
                <a:lnTo>
                  <a:pt x="14632" y="33845"/>
                </a:lnTo>
                <a:lnTo>
                  <a:pt x="14439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668" y="33859"/>
                </a:lnTo>
                <a:lnTo>
                  <a:pt x="14897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439" y="33947"/>
                </a:lnTo>
                <a:lnTo>
                  <a:pt x="14668" y="33859"/>
                </a:lnTo>
                <a:lnTo>
                  <a:pt x="14897" y="33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8766" y="3202177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89">
                <a:moveTo>
                  <a:pt x="15405" y="33756"/>
                </a:moveTo>
                <a:lnTo>
                  <a:pt x="4445" y="33756"/>
                </a:lnTo>
                <a:lnTo>
                  <a:pt x="0" y="26200"/>
                </a:lnTo>
                <a:lnTo>
                  <a:pt x="0" y="7556"/>
                </a:lnTo>
                <a:lnTo>
                  <a:pt x="4445" y="0"/>
                </a:lnTo>
                <a:lnTo>
                  <a:pt x="15405" y="0"/>
                </a:lnTo>
                <a:lnTo>
                  <a:pt x="19837" y="7556"/>
                </a:lnTo>
                <a:lnTo>
                  <a:pt x="19837" y="26200"/>
                </a:lnTo>
                <a:lnTo>
                  <a:pt x="15405" y="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54017" y="3197428"/>
            <a:ext cx="29845" cy="43815"/>
          </a:xfrm>
          <a:custGeom>
            <a:avLst/>
            <a:gdLst/>
            <a:ahLst/>
            <a:cxnLst/>
            <a:rect l="l" t="t" r="r" b="b"/>
            <a:pathLst>
              <a:path w="29845" h="43814">
                <a:moveTo>
                  <a:pt x="15074" y="43243"/>
                </a:moveTo>
                <a:lnTo>
                  <a:pt x="14262" y="43243"/>
                </a:lnTo>
                <a:lnTo>
                  <a:pt x="13246" y="43154"/>
                </a:lnTo>
                <a:lnTo>
                  <a:pt x="0" y="21907"/>
                </a:lnTo>
                <a:lnTo>
                  <a:pt x="0" y="21336"/>
                </a:lnTo>
                <a:lnTo>
                  <a:pt x="14262" y="0"/>
                </a:lnTo>
                <a:lnTo>
                  <a:pt x="15074" y="0"/>
                </a:lnTo>
                <a:lnTo>
                  <a:pt x="26786" y="9296"/>
                </a:lnTo>
                <a:lnTo>
                  <a:pt x="14439" y="9296"/>
                </a:lnTo>
                <a:lnTo>
                  <a:pt x="14610" y="9386"/>
                </a:lnTo>
                <a:lnTo>
                  <a:pt x="14414" y="9486"/>
                </a:lnTo>
                <a:lnTo>
                  <a:pt x="14262" y="9486"/>
                </a:lnTo>
                <a:lnTo>
                  <a:pt x="14046" y="9575"/>
                </a:lnTo>
                <a:lnTo>
                  <a:pt x="13030" y="10287"/>
                </a:lnTo>
                <a:lnTo>
                  <a:pt x="13270" y="10287"/>
                </a:lnTo>
                <a:lnTo>
                  <a:pt x="13004" y="10388"/>
                </a:lnTo>
                <a:lnTo>
                  <a:pt x="12357" y="11125"/>
                </a:lnTo>
                <a:lnTo>
                  <a:pt x="12022" y="11760"/>
                </a:lnTo>
                <a:lnTo>
                  <a:pt x="11531" y="12446"/>
                </a:lnTo>
                <a:lnTo>
                  <a:pt x="11049" y="13601"/>
                </a:lnTo>
                <a:lnTo>
                  <a:pt x="10757" y="14198"/>
                </a:lnTo>
                <a:lnTo>
                  <a:pt x="10258" y="15913"/>
                </a:lnTo>
                <a:lnTo>
                  <a:pt x="10129" y="16252"/>
                </a:lnTo>
                <a:lnTo>
                  <a:pt x="10105" y="16497"/>
                </a:lnTo>
                <a:lnTo>
                  <a:pt x="9742" y="18503"/>
                </a:lnTo>
                <a:lnTo>
                  <a:pt x="9533" y="21336"/>
                </a:lnTo>
                <a:lnTo>
                  <a:pt x="9639" y="24168"/>
                </a:lnTo>
                <a:lnTo>
                  <a:pt x="9947" y="25882"/>
                </a:lnTo>
                <a:lnTo>
                  <a:pt x="10071" y="26746"/>
                </a:lnTo>
                <a:lnTo>
                  <a:pt x="10147" y="27070"/>
                </a:lnTo>
                <a:lnTo>
                  <a:pt x="10261" y="27343"/>
                </a:lnTo>
                <a:lnTo>
                  <a:pt x="10783" y="28981"/>
                </a:lnTo>
                <a:lnTo>
                  <a:pt x="10985" y="29616"/>
                </a:lnTo>
                <a:lnTo>
                  <a:pt x="11607" y="30797"/>
                </a:lnTo>
                <a:lnTo>
                  <a:pt x="11937" y="31483"/>
                </a:lnTo>
                <a:lnTo>
                  <a:pt x="12477" y="32118"/>
                </a:lnTo>
                <a:lnTo>
                  <a:pt x="13004" y="32854"/>
                </a:lnTo>
                <a:lnTo>
                  <a:pt x="13153" y="32854"/>
                </a:lnTo>
                <a:lnTo>
                  <a:pt x="14028" y="33667"/>
                </a:lnTo>
                <a:lnTo>
                  <a:pt x="14257" y="33702"/>
                </a:lnTo>
                <a:lnTo>
                  <a:pt x="14399" y="33756"/>
                </a:lnTo>
                <a:lnTo>
                  <a:pt x="14532" y="33807"/>
                </a:lnTo>
                <a:lnTo>
                  <a:pt x="14439" y="33947"/>
                </a:lnTo>
                <a:lnTo>
                  <a:pt x="26786" y="33947"/>
                </a:lnTo>
                <a:lnTo>
                  <a:pt x="16090" y="43154"/>
                </a:lnTo>
                <a:lnTo>
                  <a:pt x="15074" y="43243"/>
                </a:lnTo>
                <a:close/>
              </a:path>
              <a:path w="29845" h="43814">
                <a:moveTo>
                  <a:pt x="14635" y="9399"/>
                </a:moveTo>
                <a:lnTo>
                  <a:pt x="14439" y="9296"/>
                </a:lnTo>
                <a:lnTo>
                  <a:pt x="14668" y="9386"/>
                </a:lnTo>
                <a:close/>
              </a:path>
              <a:path w="29845" h="43814">
                <a:moveTo>
                  <a:pt x="14668" y="9386"/>
                </a:moveTo>
                <a:lnTo>
                  <a:pt x="14439" y="9296"/>
                </a:lnTo>
                <a:lnTo>
                  <a:pt x="14897" y="9296"/>
                </a:lnTo>
                <a:lnTo>
                  <a:pt x="14668" y="9386"/>
                </a:lnTo>
                <a:close/>
              </a:path>
              <a:path w="29845" h="43814">
                <a:moveTo>
                  <a:pt x="14701" y="9399"/>
                </a:moveTo>
                <a:lnTo>
                  <a:pt x="14897" y="9296"/>
                </a:lnTo>
                <a:lnTo>
                  <a:pt x="14701" y="9399"/>
                </a:lnTo>
                <a:close/>
              </a:path>
              <a:path w="29845" h="43814">
                <a:moveTo>
                  <a:pt x="14949" y="9497"/>
                </a:moveTo>
                <a:lnTo>
                  <a:pt x="14793" y="9436"/>
                </a:lnTo>
                <a:lnTo>
                  <a:pt x="14897" y="9296"/>
                </a:lnTo>
                <a:lnTo>
                  <a:pt x="26786" y="9296"/>
                </a:lnTo>
                <a:lnTo>
                  <a:pt x="26877" y="9486"/>
                </a:lnTo>
                <a:lnTo>
                  <a:pt x="14949" y="9497"/>
                </a:lnTo>
                <a:close/>
              </a:path>
              <a:path w="29845" h="43814">
                <a:moveTo>
                  <a:pt x="14527" y="9442"/>
                </a:moveTo>
                <a:close/>
              </a:path>
              <a:path w="29845" h="43814">
                <a:moveTo>
                  <a:pt x="14813" y="9444"/>
                </a:moveTo>
                <a:close/>
              </a:path>
              <a:path w="29845" h="43814">
                <a:moveTo>
                  <a:pt x="14465" y="9504"/>
                </a:moveTo>
                <a:close/>
              </a:path>
              <a:path w="29845" h="43814">
                <a:moveTo>
                  <a:pt x="14875" y="9504"/>
                </a:moveTo>
                <a:close/>
              </a:path>
              <a:path w="29845" h="43814">
                <a:moveTo>
                  <a:pt x="14570" y="9513"/>
                </a:moveTo>
                <a:close/>
              </a:path>
              <a:path w="29845" h="43814">
                <a:moveTo>
                  <a:pt x="14387" y="9497"/>
                </a:moveTo>
                <a:close/>
              </a:path>
              <a:path w="29845" h="43814">
                <a:moveTo>
                  <a:pt x="27249" y="10287"/>
                </a:moveTo>
                <a:lnTo>
                  <a:pt x="16306" y="10287"/>
                </a:lnTo>
                <a:lnTo>
                  <a:pt x="15303" y="9575"/>
                </a:lnTo>
                <a:lnTo>
                  <a:pt x="15074" y="9486"/>
                </a:lnTo>
                <a:lnTo>
                  <a:pt x="26877" y="9486"/>
                </a:lnTo>
                <a:lnTo>
                  <a:pt x="27249" y="10287"/>
                </a:lnTo>
                <a:close/>
              </a:path>
              <a:path w="29845" h="43814">
                <a:moveTo>
                  <a:pt x="15109" y="9561"/>
                </a:moveTo>
                <a:lnTo>
                  <a:pt x="14904" y="9543"/>
                </a:lnTo>
                <a:lnTo>
                  <a:pt x="15109" y="9561"/>
                </a:lnTo>
                <a:close/>
              </a:path>
              <a:path w="29845" h="43814">
                <a:moveTo>
                  <a:pt x="14227" y="9561"/>
                </a:moveTo>
                <a:lnTo>
                  <a:pt x="14465" y="9504"/>
                </a:lnTo>
                <a:lnTo>
                  <a:pt x="14227" y="9561"/>
                </a:lnTo>
                <a:close/>
              </a:path>
              <a:path w="29845" h="43814">
                <a:moveTo>
                  <a:pt x="14475" y="9539"/>
                </a:moveTo>
                <a:lnTo>
                  <a:pt x="14668" y="9522"/>
                </a:lnTo>
                <a:lnTo>
                  <a:pt x="14475" y="9539"/>
                </a:lnTo>
                <a:close/>
              </a:path>
              <a:path w="29845" h="43814">
                <a:moveTo>
                  <a:pt x="15278" y="9575"/>
                </a:moveTo>
                <a:lnTo>
                  <a:pt x="15109" y="9561"/>
                </a:lnTo>
                <a:lnTo>
                  <a:pt x="15278" y="9575"/>
                </a:lnTo>
                <a:close/>
              </a:path>
              <a:path w="29845" h="43814">
                <a:moveTo>
                  <a:pt x="14058" y="9575"/>
                </a:moveTo>
                <a:lnTo>
                  <a:pt x="14293" y="9534"/>
                </a:lnTo>
                <a:lnTo>
                  <a:pt x="14058" y="9575"/>
                </a:lnTo>
                <a:close/>
              </a:path>
              <a:path w="29845" h="43814">
                <a:moveTo>
                  <a:pt x="13924" y="9687"/>
                </a:moveTo>
                <a:lnTo>
                  <a:pt x="14189" y="9575"/>
                </a:lnTo>
                <a:lnTo>
                  <a:pt x="14432" y="9543"/>
                </a:lnTo>
                <a:lnTo>
                  <a:pt x="13924" y="9687"/>
                </a:lnTo>
                <a:close/>
              </a:path>
              <a:path w="29845" h="43814">
                <a:moveTo>
                  <a:pt x="15429" y="9692"/>
                </a:moveTo>
                <a:lnTo>
                  <a:pt x="14904" y="9543"/>
                </a:lnTo>
                <a:lnTo>
                  <a:pt x="15147" y="9575"/>
                </a:lnTo>
                <a:lnTo>
                  <a:pt x="15429" y="9692"/>
                </a:lnTo>
                <a:close/>
              </a:path>
              <a:path w="29845" h="43814">
                <a:moveTo>
                  <a:pt x="15757" y="9995"/>
                </a:moveTo>
                <a:lnTo>
                  <a:pt x="14927" y="9555"/>
                </a:lnTo>
                <a:lnTo>
                  <a:pt x="15440" y="9702"/>
                </a:lnTo>
                <a:lnTo>
                  <a:pt x="15757" y="9995"/>
                </a:lnTo>
                <a:close/>
              </a:path>
              <a:path w="29845" h="43814">
                <a:moveTo>
                  <a:pt x="13601" y="9984"/>
                </a:moveTo>
                <a:lnTo>
                  <a:pt x="13907" y="9702"/>
                </a:lnTo>
                <a:lnTo>
                  <a:pt x="14401" y="9559"/>
                </a:lnTo>
                <a:lnTo>
                  <a:pt x="13601" y="9984"/>
                </a:lnTo>
                <a:close/>
              </a:path>
              <a:path w="29845" h="43814">
                <a:moveTo>
                  <a:pt x="13937" y="9675"/>
                </a:moveTo>
                <a:lnTo>
                  <a:pt x="14227" y="9561"/>
                </a:lnTo>
                <a:lnTo>
                  <a:pt x="13937" y="9675"/>
                </a:lnTo>
                <a:close/>
              </a:path>
              <a:path w="29845" h="43814">
                <a:moveTo>
                  <a:pt x="15420" y="9683"/>
                </a:moveTo>
                <a:lnTo>
                  <a:pt x="15109" y="9561"/>
                </a:lnTo>
                <a:lnTo>
                  <a:pt x="15278" y="9575"/>
                </a:lnTo>
                <a:lnTo>
                  <a:pt x="15420" y="9683"/>
                </a:lnTo>
                <a:close/>
              </a:path>
              <a:path w="29845" h="43814">
                <a:moveTo>
                  <a:pt x="13868" y="9702"/>
                </a:moveTo>
                <a:lnTo>
                  <a:pt x="14046" y="9575"/>
                </a:lnTo>
                <a:lnTo>
                  <a:pt x="13868" y="9702"/>
                </a:lnTo>
                <a:close/>
              </a:path>
              <a:path w="29845" h="43814">
                <a:moveTo>
                  <a:pt x="15482" y="9702"/>
                </a:moveTo>
                <a:lnTo>
                  <a:pt x="15303" y="9575"/>
                </a:lnTo>
                <a:lnTo>
                  <a:pt x="15482" y="9702"/>
                </a:lnTo>
                <a:close/>
              </a:path>
              <a:path w="29845" h="43814">
                <a:moveTo>
                  <a:pt x="13907" y="9702"/>
                </a:moveTo>
                <a:close/>
              </a:path>
              <a:path w="29845" h="43814">
                <a:moveTo>
                  <a:pt x="13030" y="10287"/>
                </a:moveTo>
                <a:lnTo>
                  <a:pt x="13864" y="9702"/>
                </a:lnTo>
                <a:lnTo>
                  <a:pt x="13579" y="9995"/>
                </a:lnTo>
                <a:lnTo>
                  <a:pt x="13030" y="10287"/>
                </a:lnTo>
                <a:close/>
              </a:path>
              <a:path w="29845" h="43814">
                <a:moveTo>
                  <a:pt x="16306" y="10287"/>
                </a:moveTo>
                <a:lnTo>
                  <a:pt x="15745" y="9984"/>
                </a:lnTo>
                <a:lnTo>
                  <a:pt x="15440" y="9702"/>
                </a:lnTo>
                <a:lnTo>
                  <a:pt x="16306" y="10287"/>
                </a:lnTo>
                <a:close/>
              </a:path>
              <a:path w="29845" h="43814">
                <a:moveTo>
                  <a:pt x="13270" y="10287"/>
                </a:moveTo>
                <a:lnTo>
                  <a:pt x="13030" y="10287"/>
                </a:lnTo>
                <a:lnTo>
                  <a:pt x="13601" y="9984"/>
                </a:lnTo>
                <a:lnTo>
                  <a:pt x="13270" y="10287"/>
                </a:lnTo>
                <a:close/>
              </a:path>
              <a:path w="29845" h="43814">
                <a:moveTo>
                  <a:pt x="16624" y="10796"/>
                </a:moveTo>
                <a:lnTo>
                  <a:pt x="15757" y="9995"/>
                </a:lnTo>
                <a:lnTo>
                  <a:pt x="16306" y="10287"/>
                </a:lnTo>
                <a:lnTo>
                  <a:pt x="27249" y="10287"/>
                </a:lnTo>
                <a:lnTo>
                  <a:pt x="16332" y="10388"/>
                </a:lnTo>
                <a:lnTo>
                  <a:pt x="16624" y="10796"/>
                </a:lnTo>
                <a:close/>
              </a:path>
              <a:path w="29845" h="43814">
                <a:moveTo>
                  <a:pt x="12357" y="11125"/>
                </a:moveTo>
                <a:lnTo>
                  <a:pt x="13004" y="10388"/>
                </a:lnTo>
                <a:lnTo>
                  <a:pt x="12707" y="10803"/>
                </a:lnTo>
                <a:lnTo>
                  <a:pt x="12357" y="11125"/>
                </a:lnTo>
                <a:close/>
              </a:path>
              <a:path w="29845" h="43814">
                <a:moveTo>
                  <a:pt x="12707" y="10803"/>
                </a:moveTo>
                <a:lnTo>
                  <a:pt x="13004" y="10388"/>
                </a:lnTo>
                <a:lnTo>
                  <a:pt x="13160" y="10388"/>
                </a:lnTo>
                <a:lnTo>
                  <a:pt x="12707" y="10803"/>
                </a:lnTo>
                <a:close/>
              </a:path>
              <a:path w="29845" h="43814">
                <a:moveTo>
                  <a:pt x="16979" y="11125"/>
                </a:moveTo>
                <a:lnTo>
                  <a:pt x="16586" y="10744"/>
                </a:lnTo>
                <a:lnTo>
                  <a:pt x="16332" y="10388"/>
                </a:lnTo>
                <a:lnTo>
                  <a:pt x="16979" y="11125"/>
                </a:lnTo>
                <a:close/>
              </a:path>
              <a:path w="29845" h="43814">
                <a:moveTo>
                  <a:pt x="27553" y="11125"/>
                </a:moveTo>
                <a:lnTo>
                  <a:pt x="16979" y="11125"/>
                </a:lnTo>
                <a:lnTo>
                  <a:pt x="16332" y="10388"/>
                </a:lnTo>
                <a:lnTo>
                  <a:pt x="27289" y="10388"/>
                </a:lnTo>
                <a:lnTo>
                  <a:pt x="27431" y="10744"/>
                </a:lnTo>
                <a:lnTo>
                  <a:pt x="27553" y="11125"/>
                </a:lnTo>
                <a:close/>
              </a:path>
              <a:path w="29845" h="43814">
                <a:moveTo>
                  <a:pt x="27976" y="12446"/>
                </a:moveTo>
                <a:lnTo>
                  <a:pt x="17805" y="12446"/>
                </a:lnTo>
                <a:lnTo>
                  <a:pt x="17399" y="11760"/>
                </a:lnTo>
                <a:lnTo>
                  <a:pt x="16624" y="10796"/>
                </a:lnTo>
                <a:lnTo>
                  <a:pt x="16979" y="11125"/>
                </a:lnTo>
                <a:lnTo>
                  <a:pt x="27553" y="11125"/>
                </a:lnTo>
                <a:lnTo>
                  <a:pt x="27976" y="12446"/>
                </a:lnTo>
                <a:close/>
              </a:path>
              <a:path w="29845" h="43814">
                <a:moveTo>
                  <a:pt x="12477" y="11125"/>
                </a:moveTo>
                <a:lnTo>
                  <a:pt x="12707" y="10803"/>
                </a:lnTo>
                <a:lnTo>
                  <a:pt x="12477" y="11125"/>
                </a:lnTo>
                <a:close/>
              </a:path>
              <a:path w="29845" h="43814">
                <a:moveTo>
                  <a:pt x="11531" y="12446"/>
                </a:moveTo>
                <a:lnTo>
                  <a:pt x="11937" y="11760"/>
                </a:lnTo>
                <a:lnTo>
                  <a:pt x="11763" y="12122"/>
                </a:lnTo>
                <a:lnTo>
                  <a:pt x="11531" y="12446"/>
                </a:lnTo>
                <a:close/>
              </a:path>
              <a:path w="29845" h="43814">
                <a:moveTo>
                  <a:pt x="11763" y="12122"/>
                </a:moveTo>
                <a:lnTo>
                  <a:pt x="11937" y="11760"/>
                </a:lnTo>
                <a:lnTo>
                  <a:pt x="11763" y="12122"/>
                </a:lnTo>
                <a:close/>
              </a:path>
              <a:path w="29845" h="43814">
                <a:moveTo>
                  <a:pt x="17573" y="12122"/>
                </a:moveTo>
                <a:lnTo>
                  <a:pt x="17314" y="11760"/>
                </a:lnTo>
                <a:lnTo>
                  <a:pt x="17573" y="12122"/>
                </a:lnTo>
                <a:close/>
              </a:path>
              <a:path w="29845" h="43814">
                <a:moveTo>
                  <a:pt x="17805" y="12446"/>
                </a:moveTo>
                <a:lnTo>
                  <a:pt x="17573" y="12122"/>
                </a:lnTo>
                <a:lnTo>
                  <a:pt x="17399" y="11760"/>
                </a:lnTo>
                <a:lnTo>
                  <a:pt x="17805" y="12446"/>
                </a:lnTo>
                <a:close/>
              </a:path>
              <a:path w="29845" h="43814">
                <a:moveTo>
                  <a:pt x="11607" y="12446"/>
                </a:moveTo>
                <a:lnTo>
                  <a:pt x="11763" y="12122"/>
                </a:lnTo>
                <a:lnTo>
                  <a:pt x="11607" y="12446"/>
                </a:lnTo>
                <a:close/>
              </a:path>
              <a:path w="29845" h="43814">
                <a:moveTo>
                  <a:pt x="28510" y="14262"/>
                </a:moveTo>
                <a:lnTo>
                  <a:pt x="18605" y="14262"/>
                </a:lnTo>
                <a:lnTo>
                  <a:pt x="18364" y="13639"/>
                </a:lnTo>
                <a:lnTo>
                  <a:pt x="17573" y="12122"/>
                </a:lnTo>
                <a:lnTo>
                  <a:pt x="17805" y="12446"/>
                </a:lnTo>
                <a:lnTo>
                  <a:pt x="27976" y="12446"/>
                </a:lnTo>
                <a:lnTo>
                  <a:pt x="28346" y="13601"/>
                </a:lnTo>
                <a:lnTo>
                  <a:pt x="28510" y="14262"/>
                </a:lnTo>
                <a:close/>
              </a:path>
              <a:path w="29845" h="43814">
                <a:moveTo>
                  <a:pt x="10731" y="14262"/>
                </a:moveTo>
                <a:lnTo>
                  <a:pt x="10985" y="13639"/>
                </a:lnTo>
                <a:lnTo>
                  <a:pt x="10856" y="14002"/>
                </a:lnTo>
                <a:lnTo>
                  <a:pt x="10731" y="14262"/>
                </a:lnTo>
                <a:close/>
              </a:path>
              <a:path w="29845" h="43814">
                <a:moveTo>
                  <a:pt x="10894" y="13923"/>
                </a:moveTo>
                <a:lnTo>
                  <a:pt x="10985" y="13639"/>
                </a:lnTo>
                <a:lnTo>
                  <a:pt x="10894" y="13923"/>
                </a:lnTo>
                <a:close/>
              </a:path>
              <a:path w="29845" h="43814">
                <a:moveTo>
                  <a:pt x="18480" y="14002"/>
                </a:moveTo>
                <a:lnTo>
                  <a:pt x="18305" y="13639"/>
                </a:lnTo>
                <a:lnTo>
                  <a:pt x="18480" y="14002"/>
                </a:lnTo>
                <a:close/>
              </a:path>
              <a:path w="29845" h="43814">
                <a:moveTo>
                  <a:pt x="18605" y="14262"/>
                </a:moveTo>
                <a:lnTo>
                  <a:pt x="18480" y="14002"/>
                </a:lnTo>
                <a:lnTo>
                  <a:pt x="18364" y="13639"/>
                </a:lnTo>
                <a:lnTo>
                  <a:pt x="18605" y="14262"/>
                </a:lnTo>
                <a:close/>
              </a:path>
              <a:path w="29845" h="43814">
                <a:moveTo>
                  <a:pt x="10786" y="14262"/>
                </a:moveTo>
                <a:lnTo>
                  <a:pt x="10894" y="13923"/>
                </a:lnTo>
                <a:lnTo>
                  <a:pt x="10786" y="14262"/>
                </a:lnTo>
                <a:close/>
              </a:path>
              <a:path w="29845" h="43814">
                <a:moveTo>
                  <a:pt x="28914" y="16497"/>
                </a:moveTo>
                <a:lnTo>
                  <a:pt x="19278" y="16497"/>
                </a:lnTo>
                <a:lnTo>
                  <a:pt x="19126" y="15913"/>
                </a:lnTo>
                <a:lnTo>
                  <a:pt x="18480" y="14002"/>
                </a:lnTo>
                <a:lnTo>
                  <a:pt x="18605" y="14262"/>
                </a:lnTo>
                <a:lnTo>
                  <a:pt x="28510" y="14262"/>
                </a:lnTo>
                <a:lnTo>
                  <a:pt x="28914" y="16497"/>
                </a:lnTo>
                <a:close/>
              </a:path>
              <a:path w="29845" h="43814">
                <a:moveTo>
                  <a:pt x="10071" y="16497"/>
                </a:moveTo>
                <a:lnTo>
                  <a:pt x="10210" y="15913"/>
                </a:lnTo>
                <a:lnTo>
                  <a:pt x="10149" y="16252"/>
                </a:lnTo>
                <a:lnTo>
                  <a:pt x="10071" y="16497"/>
                </a:lnTo>
                <a:close/>
              </a:path>
              <a:path w="29845" h="43814">
                <a:moveTo>
                  <a:pt x="10149" y="16252"/>
                </a:moveTo>
                <a:lnTo>
                  <a:pt x="10210" y="15913"/>
                </a:lnTo>
                <a:lnTo>
                  <a:pt x="10149" y="16252"/>
                </a:lnTo>
                <a:close/>
              </a:path>
              <a:path w="29845" h="43814">
                <a:moveTo>
                  <a:pt x="19171" y="16161"/>
                </a:moveTo>
                <a:lnTo>
                  <a:pt x="19091" y="15913"/>
                </a:lnTo>
                <a:lnTo>
                  <a:pt x="19171" y="16161"/>
                </a:lnTo>
                <a:close/>
              </a:path>
              <a:path w="29845" h="43814">
                <a:moveTo>
                  <a:pt x="19278" y="16497"/>
                </a:moveTo>
                <a:lnTo>
                  <a:pt x="19200" y="16252"/>
                </a:lnTo>
                <a:lnTo>
                  <a:pt x="19126" y="15913"/>
                </a:lnTo>
                <a:lnTo>
                  <a:pt x="19278" y="16497"/>
                </a:lnTo>
                <a:close/>
              </a:path>
              <a:path w="29845" h="43814">
                <a:moveTo>
                  <a:pt x="29214" y="19075"/>
                </a:moveTo>
                <a:lnTo>
                  <a:pt x="19697" y="19075"/>
                </a:lnTo>
                <a:lnTo>
                  <a:pt x="19634" y="18503"/>
                </a:lnTo>
                <a:lnTo>
                  <a:pt x="19171" y="16161"/>
                </a:lnTo>
                <a:lnTo>
                  <a:pt x="19278" y="16497"/>
                </a:lnTo>
                <a:lnTo>
                  <a:pt x="28914" y="16497"/>
                </a:lnTo>
                <a:lnTo>
                  <a:pt x="29070" y="17360"/>
                </a:lnTo>
                <a:lnTo>
                  <a:pt x="29179" y="18503"/>
                </a:lnTo>
                <a:lnTo>
                  <a:pt x="29214" y="19075"/>
                </a:lnTo>
                <a:close/>
              </a:path>
              <a:path w="29845" h="43814">
                <a:moveTo>
                  <a:pt x="10105" y="16497"/>
                </a:moveTo>
                <a:lnTo>
                  <a:pt x="10149" y="16252"/>
                </a:lnTo>
                <a:lnTo>
                  <a:pt x="10105" y="16497"/>
                </a:lnTo>
                <a:close/>
              </a:path>
              <a:path w="29845" h="43814">
                <a:moveTo>
                  <a:pt x="9683" y="18832"/>
                </a:moveTo>
                <a:lnTo>
                  <a:pt x="9702" y="18503"/>
                </a:lnTo>
                <a:lnTo>
                  <a:pt x="9683" y="18832"/>
                </a:lnTo>
                <a:close/>
              </a:path>
              <a:path w="29845" h="43814">
                <a:moveTo>
                  <a:pt x="19653" y="18832"/>
                </a:moveTo>
                <a:lnTo>
                  <a:pt x="19594" y="18503"/>
                </a:lnTo>
                <a:lnTo>
                  <a:pt x="19653" y="18832"/>
                </a:lnTo>
                <a:close/>
              </a:path>
              <a:path w="29845" h="43814">
                <a:moveTo>
                  <a:pt x="9668" y="19075"/>
                </a:moveTo>
                <a:lnTo>
                  <a:pt x="9683" y="18832"/>
                </a:lnTo>
                <a:lnTo>
                  <a:pt x="9668" y="19075"/>
                </a:lnTo>
                <a:close/>
              </a:path>
              <a:path w="29845" h="43814">
                <a:moveTo>
                  <a:pt x="29349" y="21907"/>
                </a:moveTo>
                <a:lnTo>
                  <a:pt x="19837" y="21907"/>
                </a:lnTo>
                <a:lnTo>
                  <a:pt x="19837" y="21336"/>
                </a:lnTo>
                <a:lnTo>
                  <a:pt x="19653" y="18832"/>
                </a:lnTo>
                <a:lnTo>
                  <a:pt x="19697" y="19075"/>
                </a:lnTo>
                <a:lnTo>
                  <a:pt x="29214" y="19075"/>
                </a:lnTo>
                <a:lnTo>
                  <a:pt x="29349" y="21336"/>
                </a:lnTo>
                <a:lnTo>
                  <a:pt x="29349" y="21907"/>
                </a:lnTo>
                <a:close/>
              </a:path>
              <a:path w="29845" h="43814">
                <a:moveTo>
                  <a:pt x="9516" y="21621"/>
                </a:moveTo>
                <a:lnTo>
                  <a:pt x="9499" y="21336"/>
                </a:lnTo>
                <a:lnTo>
                  <a:pt x="9516" y="21621"/>
                </a:lnTo>
                <a:close/>
              </a:path>
              <a:path w="29845" h="43814">
                <a:moveTo>
                  <a:pt x="19820" y="21621"/>
                </a:moveTo>
                <a:lnTo>
                  <a:pt x="19803" y="21336"/>
                </a:lnTo>
                <a:lnTo>
                  <a:pt x="19820" y="21621"/>
                </a:lnTo>
                <a:close/>
              </a:path>
              <a:path w="29845" h="43814">
                <a:moveTo>
                  <a:pt x="9533" y="21907"/>
                </a:moveTo>
                <a:lnTo>
                  <a:pt x="9516" y="21621"/>
                </a:lnTo>
                <a:lnTo>
                  <a:pt x="9533" y="21907"/>
                </a:lnTo>
                <a:close/>
              </a:path>
              <a:path w="29845" h="43814">
                <a:moveTo>
                  <a:pt x="29180" y="24739"/>
                </a:moveTo>
                <a:lnTo>
                  <a:pt x="19634" y="24739"/>
                </a:lnTo>
                <a:lnTo>
                  <a:pt x="19697" y="24168"/>
                </a:lnTo>
                <a:lnTo>
                  <a:pt x="19820" y="21621"/>
                </a:lnTo>
                <a:lnTo>
                  <a:pt x="19837" y="21907"/>
                </a:lnTo>
                <a:lnTo>
                  <a:pt x="29349" y="21907"/>
                </a:lnTo>
                <a:lnTo>
                  <a:pt x="29180" y="24739"/>
                </a:lnTo>
                <a:close/>
              </a:path>
              <a:path w="29845" h="43814">
                <a:moveTo>
                  <a:pt x="9683" y="24412"/>
                </a:moveTo>
                <a:lnTo>
                  <a:pt x="9639" y="24168"/>
                </a:lnTo>
                <a:lnTo>
                  <a:pt x="9683" y="24412"/>
                </a:lnTo>
                <a:close/>
              </a:path>
              <a:path w="29845" h="43814">
                <a:moveTo>
                  <a:pt x="19653" y="24412"/>
                </a:moveTo>
                <a:lnTo>
                  <a:pt x="19668" y="24168"/>
                </a:lnTo>
                <a:lnTo>
                  <a:pt x="19653" y="24412"/>
                </a:lnTo>
                <a:close/>
              </a:path>
              <a:path w="29845" h="43814">
                <a:moveTo>
                  <a:pt x="9742" y="24739"/>
                </a:moveTo>
                <a:lnTo>
                  <a:pt x="9683" y="24412"/>
                </a:lnTo>
                <a:lnTo>
                  <a:pt x="9742" y="24739"/>
                </a:lnTo>
                <a:close/>
              </a:path>
              <a:path w="29845" h="43814">
                <a:moveTo>
                  <a:pt x="28806" y="27343"/>
                </a:moveTo>
                <a:lnTo>
                  <a:pt x="19126" y="27343"/>
                </a:lnTo>
                <a:lnTo>
                  <a:pt x="19278" y="26746"/>
                </a:lnTo>
                <a:lnTo>
                  <a:pt x="19653" y="24412"/>
                </a:lnTo>
                <a:lnTo>
                  <a:pt x="19634" y="24739"/>
                </a:lnTo>
                <a:lnTo>
                  <a:pt x="29180" y="24739"/>
                </a:lnTo>
                <a:lnTo>
                  <a:pt x="29070" y="25882"/>
                </a:lnTo>
                <a:lnTo>
                  <a:pt x="28806" y="27343"/>
                </a:lnTo>
                <a:close/>
              </a:path>
              <a:path w="29845" h="43814">
                <a:moveTo>
                  <a:pt x="10210" y="27343"/>
                </a:moveTo>
                <a:lnTo>
                  <a:pt x="10071" y="26746"/>
                </a:lnTo>
                <a:lnTo>
                  <a:pt x="10161" y="27070"/>
                </a:lnTo>
                <a:lnTo>
                  <a:pt x="10210" y="27343"/>
                </a:lnTo>
                <a:close/>
              </a:path>
              <a:path w="29845" h="43814">
                <a:moveTo>
                  <a:pt x="10145" y="26978"/>
                </a:moveTo>
                <a:lnTo>
                  <a:pt x="10071" y="26746"/>
                </a:lnTo>
                <a:lnTo>
                  <a:pt x="10145" y="26978"/>
                </a:lnTo>
                <a:close/>
              </a:path>
              <a:path w="29845" h="43814">
                <a:moveTo>
                  <a:pt x="19175" y="27070"/>
                </a:moveTo>
                <a:lnTo>
                  <a:pt x="19233" y="26746"/>
                </a:lnTo>
                <a:lnTo>
                  <a:pt x="19175" y="27070"/>
                </a:lnTo>
                <a:close/>
              </a:path>
              <a:path w="29845" h="43814">
                <a:moveTo>
                  <a:pt x="19126" y="27343"/>
                </a:moveTo>
                <a:lnTo>
                  <a:pt x="19175" y="27070"/>
                </a:lnTo>
                <a:lnTo>
                  <a:pt x="19278" y="26746"/>
                </a:lnTo>
                <a:lnTo>
                  <a:pt x="19126" y="27343"/>
                </a:lnTo>
                <a:close/>
              </a:path>
              <a:path w="29845" h="43814">
                <a:moveTo>
                  <a:pt x="10261" y="27343"/>
                </a:moveTo>
                <a:lnTo>
                  <a:pt x="10145" y="26978"/>
                </a:lnTo>
                <a:lnTo>
                  <a:pt x="10261" y="27343"/>
                </a:lnTo>
                <a:close/>
              </a:path>
              <a:path w="29845" h="43814">
                <a:moveTo>
                  <a:pt x="28352" y="29616"/>
                </a:moveTo>
                <a:lnTo>
                  <a:pt x="18364" y="29616"/>
                </a:lnTo>
                <a:lnTo>
                  <a:pt x="18605" y="28981"/>
                </a:lnTo>
                <a:lnTo>
                  <a:pt x="19175" y="27070"/>
                </a:lnTo>
                <a:lnTo>
                  <a:pt x="19126" y="27343"/>
                </a:lnTo>
                <a:lnTo>
                  <a:pt x="28806" y="27343"/>
                </a:lnTo>
                <a:lnTo>
                  <a:pt x="28510" y="28981"/>
                </a:lnTo>
                <a:lnTo>
                  <a:pt x="28352" y="29616"/>
                </a:lnTo>
                <a:close/>
              </a:path>
              <a:path w="29845" h="43814">
                <a:moveTo>
                  <a:pt x="10985" y="29616"/>
                </a:moveTo>
                <a:lnTo>
                  <a:pt x="10731" y="28981"/>
                </a:lnTo>
                <a:lnTo>
                  <a:pt x="10883" y="29297"/>
                </a:lnTo>
                <a:lnTo>
                  <a:pt x="10985" y="29616"/>
                </a:lnTo>
                <a:close/>
              </a:path>
              <a:path w="29845" h="43814">
                <a:moveTo>
                  <a:pt x="10883" y="29297"/>
                </a:moveTo>
                <a:lnTo>
                  <a:pt x="10731" y="28981"/>
                </a:lnTo>
                <a:lnTo>
                  <a:pt x="10883" y="29297"/>
                </a:lnTo>
                <a:close/>
              </a:path>
              <a:path w="29845" h="43814">
                <a:moveTo>
                  <a:pt x="18490" y="29219"/>
                </a:moveTo>
                <a:lnTo>
                  <a:pt x="18566" y="28981"/>
                </a:lnTo>
                <a:lnTo>
                  <a:pt x="18490" y="29219"/>
                </a:lnTo>
                <a:close/>
              </a:path>
              <a:path w="29845" h="43814">
                <a:moveTo>
                  <a:pt x="18364" y="29616"/>
                </a:moveTo>
                <a:lnTo>
                  <a:pt x="18490" y="29219"/>
                </a:lnTo>
                <a:lnTo>
                  <a:pt x="18605" y="28981"/>
                </a:lnTo>
                <a:lnTo>
                  <a:pt x="18364" y="29616"/>
                </a:lnTo>
                <a:close/>
              </a:path>
              <a:path w="29845" h="43814">
                <a:moveTo>
                  <a:pt x="27759" y="31483"/>
                </a:moveTo>
                <a:lnTo>
                  <a:pt x="17399" y="31483"/>
                </a:lnTo>
                <a:lnTo>
                  <a:pt x="17805" y="30797"/>
                </a:lnTo>
                <a:lnTo>
                  <a:pt x="18490" y="29219"/>
                </a:lnTo>
                <a:lnTo>
                  <a:pt x="18364" y="29616"/>
                </a:lnTo>
                <a:lnTo>
                  <a:pt x="28352" y="29616"/>
                </a:lnTo>
                <a:lnTo>
                  <a:pt x="27759" y="31483"/>
                </a:lnTo>
                <a:close/>
              </a:path>
              <a:path w="29845" h="43814">
                <a:moveTo>
                  <a:pt x="11037" y="29616"/>
                </a:moveTo>
                <a:lnTo>
                  <a:pt x="10883" y="29297"/>
                </a:lnTo>
                <a:lnTo>
                  <a:pt x="11037" y="29616"/>
                </a:lnTo>
                <a:close/>
              </a:path>
              <a:path w="29845" h="43814">
                <a:moveTo>
                  <a:pt x="11937" y="31483"/>
                </a:moveTo>
                <a:lnTo>
                  <a:pt x="11531" y="30797"/>
                </a:lnTo>
                <a:lnTo>
                  <a:pt x="11763" y="31121"/>
                </a:lnTo>
                <a:lnTo>
                  <a:pt x="11937" y="31483"/>
                </a:lnTo>
                <a:close/>
              </a:path>
              <a:path w="29845" h="43814">
                <a:moveTo>
                  <a:pt x="11763" y="31121"/>
                </a:moveTo>
                <a:lnTo>
                  <a:pt x="11531" y="30797"/>
                </a:lnTo>
                <a:lnTo>
                  <a:pt x="11763" y="31121"/>
                </a:lnTo>
                <a:close/>
              </a:path>
              <a:path w="29845" h="43814">
                <a:moveTo>
                  <a:pt x="17573" y="31121"/>
                </a:moveTo>
                <a:lnTo>
                  <a:pt x="17729" y="30797"/>
                </a:lnTo>
                <a:lnTo>
                  <a:pt x="17573" y="31121"/>
                </a:lnTo>
                <a:close/>
              </a:path>
              <a:path w="29845" h="43814">
                <a:moveTo>
                  <a:pt x="17399" y="31483"/>
                </a:moveTo>
                <a:lnTo>
                  <a:pt x="17573" y="31121"/>
                </a:lnTo>
                <a:lnTo>
                  <a:pt x="17805" y="30797"/>
                </a:lnTo>
                <a:lnTo>
                  <a:pt x="17399" y="31483"/>
                </a:lnTo>
                <a:close/>
              </a:path>
              <a:path w="29845" h="43814">
                <a:moveTo>
                  <a:pt x="12022" y="31483"/>
                </a:moveTo>
                <a:lnTo>
                  <a:pt x="11763" y="31121"/>
                </a:lnTo>
                <a:lnTo>
                  <a:pt x="12022" y="31483"/>
                </a:lnTo>
                <a:close/>
              </a:path>
              <a:path w="29845" h="43814">
                <a:moveTo>
                  <a:pt x="27292" y="32854"/>
                </a:moveTo>
                <a:lnTo>
                  <a:pt x="16332" y="32854"/>
                </a:lnTo>
                <a:lnTo>
                  <a:pt x="16979" y="32118"/>
                </a:lnTo>
                <a:lnTo>
                  <a:pt x="17573" y="31121"/>
                </a:lnTo>
                <a:lnTo>
                  <a:pt x="17399" y="31483"/>
                </a:lnTo>
                <a:lnTo>
                  <a:pt x="27759" y="31483"/>
                </a:lnTo>
                <a:lnTo>
                  <a:pt x="27431" y="32512"/>
                </a:lnTo>
                <a:lnTo>
                  <a:pt x="27292" y="32854"/>
                </a:lnTo>
                <a:close/>
              </a:path>
              <a:path w="29845" h="43814">
                <a:moveTo>
                  <a:pt x="13004" y="32854"/>
                </a:moveTo>
                <a:lnTo>
                  <a:pt x="12357" y="32118"/>
                </a:lnTo>
                <a:lnTo>
                  <a:pt x="12713" y="32447"/>
                </a:lnTo>
                <a:lnTo>
                  <a:pt x="13004" y="32854"/>
                </a:lnTo>
                <a:close/>
              </a:path>
              <a:path w="29845" h="43814">
                <a:moveTo>
                  <a:pt x="12713" y="32447"/>
                </a:moveTo>
                <a:lnTo>
                  <a:pt x="12357" y="32118"/>
                </a:lnTo>
                <a:lnTo>
                  <a:pt x="12713" y="32447"/>
                </a:lnTo>
                <a:close/>
              </a:path>
              <a:path w="29845" h="43814">
                <a:moveTo>
                  <a:pt x="16618" y="32455"/>
                </a:moveTo>
                <a:lnTo>
                  <a:pt x="16859" y="32118"/>
                </a:lnTo>
                <a:lnTo>
                  <a:pt x="16618" y="32455"/>
                </a:lnTo>
                <a:close/>
              </a:path>
              <a:path w="29845" h="43814">
                <a:moveTo>
                  <a:pt x="16332" y="32854"/>
                </a:moveTo>
                <a:lnTo>
                  <a:pt x="16626" y="32447"/>
                </a:lnTo>
                <a:lnTo>
                  <a:pt x="16979" y="32118"/>
                </a:lnTo>
                <a:lnTo>
                  <a:pt x="16332" y="32854"/>
                </a:lnTo>
                <a:close/>
              </a:path>
              <a:path w="29845" h="43814">
                <a:moveTo>
                  <a:pt x="13153" y="32854"/>
                </a:moveTo>
                <a:lnTo>
                  <a:pt x="13004" y="32854"/>
                </a:lnTo>
                <a:lnTo>
                  <a:pt x="12713" y="32447"/>
                </a:lnTo>
                <a:lnTo>
                  <a:pt x="13153" y="32854"/>
                </a:lnTo>
                <a:close/>
              </a:path>
              <a:path w="29845" h="43814">
                <a:moveTo>
                  <a:pt x="15758" y="33256"/>
                </a:moveTo>
                <a:lnTo>
                  <a:pt x="16618" y="32455"/>
                </a:lnTo>
                <a:lnTo>
                  <a:pt x="16332" y="32854"/>
                </a:lnTo>
                <a:lnTo>
                  <a:pt x="27292" y="32854"/>
                </a:lnTo>
                <a:lnTo>
                  <a:pt x="16306" y="32969"/>
                </a:lnTo>
                <a:lnTo>
                  <a:pt x="15758" y="33256"/>
                </a:lnTo>
                <a:close/>
              </a:path>
              <a:path w="29845" h="43814">
                <a:moveTo>
                  <a:pt x="13908" y="33553"/>
                </a:moveTo>
                <a:lnTo>
                  <a:pt x="13030" y="32969"/>
                </a:lnTo>
                <a:lnTo>
                  <a:pt x="13599" y="33267"/>
                </a:lnTo>
                <a:lnTo>
                  <a:pt x="13908" y="33553"/>
                </a:lnTo>
                <a:close/>
              </a:path>
              <a:path w="29845" h="43814">
                <a:moveTo>
                  <a:pt x="13599" y="33267"/>
                </a:moveTo>
                <a:lnTo>
                  <a:pt x="13030" y="32969"/>
                </a:lnTo>
                <a:lnTo>
                  <a:pt x="13277" y="32969"/>
                </a:lnTo>
                <a:lnTo>
                  <a:pt x="13599" y="33267"/>
                </a:lnTo>
                <a:close/>
              </a:path>
              <a:path w="29845" h="43814">
                <a:moveTo>
                  <a:pt x="15482" y="33553"/>
                </a:moveTo>
                <a:lnTo>
                  <a:pt x="15758" y="33256"/>
                </a:lnTo>
                <a:lnTo>
                  <a:pt x="16306" y="32969"/>
                </a:lnTo>
                <a:lnTo>
                  <a:pt x="15482" y="33553"/>
                </a:lnTo>
                <a:close/>
              </a:path>
              <a:path w="29845" h="43814">
                <a:moveTo>
                  <a:pt x="26914" y="33680"/>
                </a:moveTo>
                <a:lnTo>
                  <a:pt x="15303" y="33680"/>
                </a:lnTo>
                <a:lnTo>
                  <a:pt x="16306" y="32969"/>
                </a:lnTo>
                <a:lnTo>
                  <a:pt x="27245" y="32969"/>
                </a:lnTo>
                <a:lnTo>
                  <a:pt x="26914" y="33680"/>
                </a:lnTo>
                <a:close/>
              </a:path>
              <a:path w="29845" h="43814">
                <a:moveTo>
                  <a:pt x="14918" y="33696"/>
                </a:moveTo>
                <a:lnTo>
                  <a:pt x="15758" y="33256"/>
                </a:lnTo>
                <a:lnTo>
                  <a:pt x="15439" y="33553"/>
                </a:lnTo>
                <a:lnTo>
                  <a:pt x="14918" y="33696"/>
                </a:lnTo>
                <a:close/>
              </a:path>
              <a:path w="29845" h="43814">
                <a:moveTo>
                  <a:pt x="14411" y="33692"/>
                </a:moveTo>
                <a:lnTo>
                  <a:pt x="13908" y="33553"/>
                </a:lnTo>
                <a:lnTo>
                  <a:pt x="13599" y="33267"/>
                </a:lnTo>
                <a:lnTo>
                  <a:pt x="14411" y="33692"/>
                </a:lnTo>
                <a:close/>
              </a:path>
              <a:path w="29845" h="43814">
                <a:moveTo>
                  <a:pt x="14046" y="33680"/>
                </a:moveTo>
                <a:lnTo>
                  <a:pt x="13864" y="33553"/>
                </a:lnTo>
                <a:lnTo>
                  <a:pt x="14046" y="33680"/>
                </a:lnTo>
                <a:close/>
              </a:path>
              <a:path w="29845" h="43814">
                <a:moveTo>
                  <a:pt x="15428" y="33563"/>
                </a:moveTo>
                <a:close/>
              </a:path>
              <a:path w="29845" h="43814">
                <a:moveTo>
                  <a:pt x="15303" y="33680"/>
                </a:moveTo>
                <a:lnTo>
                  <a:pt x="15468" y="33553"/>
                </a:lnTo>
                <a:lnTo>
                  <a:pt x="15303" y="33680"/>
                </a:lnTo>
                <a:close/>
              </a:path>
              <a:path w="29845" h="43814">
                <a:moveTo>
                  <a:pt x="14912" y="33699"/>
                </a:moveTo>
                <a:lnTo>
                  <a:pt x="15428" y="33563"/>
                </a:lnTo>
                <a:lnTo>
                  <a:pt x="15132" y="33680"/>
                </a:lnTo>
                <a:lnTo>
                  <a:pt x="14912" y="33699"/>
                </a:lnTo>
                <a:close/>
              </a:path>
              <a:path w="29845" h="43814">
                <a:moveTo>
                  <a:pt x="14424" y="33699"/>
                </a:moveTo>
                <a:lnTo>
                  <a:pt x="14167" y="33667"/>
                </a:lnTo>
                <a:lnTo>
                  <a:pt x="13924" y="33567"/>
                </a:lnTo>
                <a:lnTo>
                  <a:pt x="14424" y="33699"/>
                </a:lnTo>
                <a:close/>
              </a:path>
              <a:path w="29845" h="43814">
                <a:moveTo>
                  <a:pt x="15317" y="33667"/>
                </a:moveTo>
                <a:lnTo>
                  <a:pt x="15169" y="33667"/>
                </a:lnTo>
                <a:lnTo>
                  <a:pt x="15419" y="33572"/>
                </a:lnTo>
                <a:close/>
              </a:path>
              <a:path w="29845" h="43814">
                <a:moveTo>
                  <a:pt x="14167" y="33667"/>
                </a:moveTo>
                <a:lnTo>
                  <a:pt x="14032" y="33667"/>
                </a:lnTo>
                <a:lnTo>
                  <a:pt x="14167" y="33667"/>
                </a:lnTo>
                <a:close/>
              </a:path>
              <a:path w="29845" h="43814">
                <a:moveTo>
                  <a:pt x="15137" y="33679"/>
                </a:moveTo>
                <a:lnTo>
                  <a:pt x="15278" y="33667"/>
                </a:lnTo>
                <a:lnTo>
                  <a:pt x="15137" y="33679"/>
                </a:lnTo>
                <a:close/>
              </a:path>
              <a:path w="29845" h="43814">
                <a:moveTo>
                  <a:pt x="26877" y="33756"/>
                </a:moveTo>
                <a:lnTo>
                  <a:pt x="15074" y="33756"/>
                </a:lnTo>
                <a:lnTo>
                  <a:pt x="15278" y="33667"/>
                </a:lnTo>
                <a:lnTo>
                  <a:pt x="26914" y="33680"/>
                </a:lnTo>
                <a:close/>
              </a:path>
              <a:path w="29845" h="43814">
                <a:moveTo>
                  <a:pt x="14465" y="33738"/>
                </a:moveTo>
                <a:lnTo>
                  <a:pt x="14199" y="33679"/>
                </a:lnTo>
                <a:lnTo>
                  <a:pt x="14465" y="33721"/>
                </a:lnTo>
                <a:close/>
              </a:path>
              <a:path w="29845" h="43814">
                <a:moveTo>
                  <a:pt x="14875" y="33739"/>
                </a:moveTo>
                <a:lnTo>
                  <a:pt x="15137" y="33679"/>
                </a:lnTo>
                <a:lnTo>
                  <a:pt x="14875" y="33739"/>
                </a:lnTo>
                <a:close/>
              </a:path>
              <a:path w="29845" h="43814">
                <a:moveTo>
                  <a:pt x="14494" y="33736"/>
                </a:moveTo>
                <a:close/>
              </a:path>
              <a:path w="29845" h="43814">
                <a:moveTo>
                  <a:pt x="14842" y="33736"/>
                </a:moveTo>
                <a:close/>
              </a:path>
              <a:path w="29845" h="43814">
                <a:moveTo>
                  <a:pt x="14784" y="33731"/>
                </a:moveTo>
                <a:close/>
              </a:path>
              <a:path w="29845" h="43814">
                <a:moveTo>
                  <a:pt x="14373" y="33746"/>
                </a:moveTo>
                <a:close/>
              </a:path>
              <a:path w="29845" h="43814">
                <a:moveTo>
                  <a:pt x="14963" y="33746"/>
                </a:moveTo>
                <a:close/>
              </a:path>
              <a:path w="29845" h="43814">
                <a:moveTo>
                  <a:pt x="26853" y="33807"/>
                </a:moveTo>
                <a:lnTo>
                  <a:pt x="14858" y="33807"/>
                </a:lnTo>
                <a:lnTo>
                  <a:pt x="15074" y="33756"/>
                </a:lnTo>
                <a:lnTo>
                  <a:pt x="26877" y="33756"/>
                </a:lnTo>
                <a:close/>
              </a:path>
              <a:path w="29845" h="43814">
                <a:moveTo>
                  <a:pt x="26786" y="33947"/>
                </a:moveTo>
                <a:lnTo>
                  <a:pt x="14897" y="33947"/>
                </a:lnTo>
                <a:lnTo>
                  <a:pt x="14821" y="33800"/>
                </a:lnTo>
                <a:lnTo>
                  <a:pt x="26853" y="33807"/>
                </a:lnTo>
                <a:lnTo>
                  <a:pt x="26786" y="33947"/>
                </a:lnTo>
                <a:close/>
              </a:path>
              <a:path w="29845" h="43814">
                <a:moveTo>
                  <a:pt x="14439" y="33947"/>
                </a:moveTo>
                <a:lnTo>
                  <a:pt x="14632" y="33845"/>
                </a:lnTo>
                <a:lnTo>
                  <a:pt x="14439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668" y="33859"/>
                </a:lnTo>
                <a:lnTo>
                  <a:pt x="14897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439" y="33947"/>
                </a:lnTo>
                <a:lnTo>
                  <a:pt x="14668" y="33859"/>
                </a:lnTo>
                <a:lnTo>
                  <a:pt x="14897" y="33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90452" y="3199231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89">
                <a:moveTo>
                  <a:pt x="15392" y="33769"/>
                </a:moveTo>
                <a:lnTo>
                  <a:pt x="4432" y="33769"/>
                </a:lnTo>
                <a:lnTo>
                  <a:pt x="0" y="26200"/>
                </a:lnTo>
                <a:lnTo>
                  <a:pt x="0" y="7569"/>
                </a:lnTo>
                <a:lnTo>
                  <a:pt x="4432" y="0"/>
                </a:lnTo>
                <a:lnTo>
                  <a:pt x="15392" y="0"/>
                </a:lnTo>
                <a:lnTo>
                  <a:pt x="19837" y="7569"/>
                </a:lnTo>
                <a:lnTo>
                  <a:pt x="19837" y="26200"/>
                </a:lnTo>
                <a:lnTo>
                  <a:pt x="15392" y="33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85690" y="3194494"/>
            <a:ext cx="29845" cy="43815"/>
          </a:xfrm>
          <a:custGeom>
            <a:avLst/>
            <a:gdLst/>
            <a:ahLst/>
            <a:cxnLst/>
            <a:rect l="l" t="t" r="r" b="b"/>
            <a:pathLst>
              <a:path w="29845" h="43814">
                <a:moveTo>
                  <a:pt x="15087" y="43243"/>
                </a:moveTo>
                <a:lnTo>
                  <a:pt x="14274" y="43243"/>
                </a:lnTo>
                <a:lnTo>
                  <a:pt x="13258" y="43154"/>
                </a:lnTo>
                <a:lnTo>
                  <a:pt x="0" y="21907"/>
                </a:lnTo>
                <a:lnTo>
                  <a:pt x="0" y="21336"/>
                </a:lnTo>
                <a:lnTo>
                  <a:pt x="14274" y="0"/>
                </a:lnTo>
                <a:lnTo>
                  <a:pt x="15087" y="0"/>
                </a:lnTo>
                <a:lnTo>
                  <a:pt x="26794" y="9296"/>
                </a:lnTo>
                <a:lnTo>
                  <a:pt x="14452" y="9296"/>
                </a:lnTo>
                <a:lnTo>
                  <a:pt x="14613" y="9381"/>
                </a:lnTo>
                <a:lnTo>
                  <a:pt x="14405" y="9486"/>
                </a:lnTo>
                <a:lnTo>
                  <a:pt x="14274" y="9486"/>
                </a:lnTo>
                <a:lnTo>
                  <a:pt x="14028" y="9575"/>
                </a:lnTo>
                <a:lnTo>
                  <a:pt x="13042" y="10287"/>
                </a:lnTo>
                <a:lnTo>
                  <a:pt x="13263" y="10287"/>
                </a:lnTo>
                <a:lnTo>
                  <a:pt x="13004" y="10388"/>
                </a:lnTo>
                <a:lnTo>
                  <a:pt x="12357" y="11125"/>
                </a:lnTo>
                <a:lnTo>
                  <a:pt x="12031" y="11760"/>
                </a:lnTo>
                <a:lnTo>
                  <a:pt x="11736" y="12122"/>
                </a:lnTo>
                <a:lnTo>
                  <a:pt x="11616" y="12446"/>
                </a:lnTo>
                <a:lnTo>
                  <a:pt x="11053" y="13601"/>
                </a:lnTo>
                <a:lnTo>
                  <a:pt x="10857" y="13946"/>
                </a:lnTo>
                <a:lnTo>
                  <a:pt x="10783" y="14262"/>
                </a:lnTo>
                <a:lnTo>
                  <a:pt x="10261" y="15900"/>
                </a:lnTo>
                <a:lnTo>
                  <a:pt x="10151" y="16180"/>
                </a:lnTo>
                <a:lnTo>
                  <a:pt x="10113" y="16497"/>
                </a:lnTo>
                <a:lnTo>
                  <a:pt x="9744" y="18503"/>
                </a:lnTo>
                <a:lnTo>
                  <a:pt x="9546" y="21336"/>
                </a:lnTo>
                <a:lnTo>
                  <a:pt x="9639" y="24168"/>
                </a:lnTo>
                <a:lnTo>
                  <a:pt x="9954" y="25882"/>
                </a:lnTo>
                <a:lnTo>
                  <a:pt x="10071" y="26746"/>
                </a:lnTo>
                <a:lnTo>
                  <a:pt x="10151" y="27062"/>
                </a:lnTo>
                <a:lnTo>
                  <a:pt x="10261" y="27343"/>
                </a:lnTo>
                <a:lnTo>
                  <a:pt x="10783" y="28981"/>
                </a:lnTo>
                <a:lnTo>
                  <a:pt x="10985" y="29616"/>
                </a:lnTo>
                <a:lnTo>
                  <a:pt x="11616" y="30797"/>
                </a:lnTo>
                <a:lnTo>
                  <a:pt x="11950" y="31483"/>
                </a:lnTo>
                <a:lnTo>
                  <a:pt x="12481" y="32118"/>
                </a:lnTo>
                <a:lnTo>
                  <a:pt x="13004" y="32854"/>
                </a:lnTo>
                <a:lnTo>
                  <a:pt x="13153" y="32854"/>
                </a:lnTo>
                <a:lnTo>
                  <a:pt x="14028" y="33667"/>
                </a:lnTo>
                <a:lnTo>
                  <a:pt x="14264" y="33701"/>
                </a:lnTo>
                <a:lnTo>
                  <a:pt x="14405" y="33756"/>
                </a:lnTo>
                <a:lnTo>
                  <a:pt x="14536" y="33807"/>
                </a:lnTo>
                <a:lnTo>
                  <a:pt x="14452" y="33947"/>
                </a:lnTo>
                <a:lnTo>
                  <a:pt x="26794" y="33947"/>
                </a:lnTo>
                <a:lnTo>
                  <a:pt x="16103" y="43154"/>
                </a:lnTo>
                <a:lnTo>
                  <a:pt x="15087" y="43243"/>
                </a:lnTo>
                <a:close/>
              </a:path>
              <a:path w="29845" h="43814">
                <a:moveTo>
                  <a:pt x="14640" y="9395"/>
                </a:moveTo>
                <a:lnTo>
                  <a:pt x="14452" y="9296"/>
                </a:lnTo>
                <a:lnTo>
                  <a:pt x="14676" y="9381"/>
                </a:lnTo>
                <a:close/>
              </a:path>
              <a:path w="29845" h="43814">
                <a:moveTo>
                  <a:pt x="14676" y="9381"/>
                </a:moveTo>
                <a:lnTo>
                  <a:pt x="14452" y="9296"/>
                </a:lnTo>
                <a:lnTo>
                  <a:pt x="14897" y="9296"/>
                </a:lnTo>
                <a:lnTo>
                  <a:pt x="14676" y="9381"/>
                </a:lnTo>
                <a:close/>
              </a:path>
              <a:path w="29845" h="43814">
                <a:moveTo>
                  <a:pt x="14711" y="9395"/>
                </a:moveTo>
                <a:lnTo>
                  <a:pt x="14897" y="9296"/>
                </a:lnTo>
                <a:lnTo>
                  <a:pt x="14711" y="9395"/>
                </a:lnTo>
                <a:close/>
              </a:path>
              <a:path w="29845" h="43814">
                <a:moveTo>
                  <a:pt x="14975" y="9496"/>
                </a:moveTo>
                <a:lnTo>
                  <a:pt x="14736" y="9381"/>
                </a:lnTo>
                <a:lnTo>
                  <a:pt x="14897" y="9296"/>
                </a:lnTo>
                <a:lnTo>
                  <a:pt x="26794" y="9296"/>
                </a:lnTo>
                <a:lnTo>
                  <a:pt x="26887" y="9486"/>
                </a:lnTo>
                <a:lnTo>
                  <a:pt x="14975" y="9496"/>
                </a:lnTo>
                <a:close/>
              </a:path>
              <a:path w="29845" h="43814">
                <a:moveTo>
                  <a:pt x="14522" y="9441"/>
                </a:moveTo>
                <a:close/>
              </a:path>
              <a:path w="29845" h="43814">
                <a:moveTo>
                  <a:pt x="14830" y="9441"/>
                </a:moveTo>
                <a:close/>
              </a:path>
              <a:path w="29845" h="43814">
                <a:moveTo>
                  <a:pt x="14879" y="9505"/>
                </a:moveTo>
                <a:close/>
              </a:path>
              <a:path w="29845" h="43814">
                <a:moveTo>
                  <a:pt x="14473" y="9504"/>
                </a:moveTo>
                <a:close/>
              </a:path>
              <a:path w="29845" h="43814">
                <a:moveTo>
                  <a:pt x="14564" y="9512"/>
                </a:moveTo>
                <a:close/>
              </a:path>
              <a:path w="29845" h="43814">
                <a:moveTo>
                  <a:pt x="14790" y="9512"/>
                </a:moveTo>
                <a:close/>
              </a:path>
              <a:path w="29845" h="43814">
                <a:moveTo>
                  <a:pt x="14381" y="9496"/>
                </a:moveTo>
                <a:close/>
              </a:path>
              <a:path w="29845" h="43814">
                <a:moveTo>
                  <a:pt x="27263" y="10287"/>
                </a:moveTo>
                <a:lnTo>
                  <a:pt x="16319" y="10287"/>
                </a:lnTo>
                <a:lnTo>
                  <a:pt x="15303" y="9563"/>
                </a:lnTo>
                <a:lnTo>
                  <a:pt x="15087" y="9486"/>
                </a:lnTo>
                <a:lnTo>
                  <a:pt x="26887" y="9486"/>
                </a:lnTo>
                <a:lnTo>
                  <a:pt x="27263" y="10287"/>
                </a:lnTo>
                <a:close/>
              </a:path>
              <a:path w="29845" h="43814">
                <a:moveTo>
                  <a:pt x="14206" y="9563"/>
                </a:moveTo>
                <a:lnTo>
                  <a:pt x="14473" y="9504"/>
                </a:lnTo>
                <a:lnTo>
                  <a:pt x="14206" y="9563"/>
                </a:lnTo>
                <a:close/>
              </a:path>
              <a:path w="29845" h="43814">
                <a:moveTo>
                  <a:pt x="15153" y="9564"/>
                </a:moveTo>
                <a:lnTo>
                  <a:pt x="14975" y="9549"/>
                </a:lnTo>
                <a:lnTo>
                  <a:pt x="15153" y="9564"/>
                </a:lnTo>
                <a:close/>
              </a:path>
              <a:path w="29845" h="43814">
                <a:moveTo>
                  <a:pt x="14447" y="9542"/>
                </a:moveTo>
                <a:lnTo>
                  <a:pt x="14678" y="9522"/>
                </a:lnTo>
                <a:lnTo>
                  <a:pt x="14447" y="9542"/>
                </a:lnTo>
                <a:close/>
              </a:path>
              <a:path w="29845" h="43814">
                <a:moveTo>
                  <a:pt x="15425" y="9675"/>
                </a:moveTo>
                <a:lnTo>
                  <a:pt x="14919" y="9544"/>
                </a:lnTo>
                <a:lnTo>
                  <a:pt x="15182" y="9575"/>
                </a:lnTo>
                <a:lnTo>
                  <a:pt x="15425" y="9675"/>
                </a:lnTo>
                <a:close/>
              </a:path>
              <a:path w="29845" h="43814">
                <a:moveTo>
                  <a:pt x="13919" y="9680"/>
                </a:moveTo>
                <a:lnTo>
                  <a:pt x="14216" y="9563"/>
                </a:lnTo>
                <a:lnTo>
                  <a:pt x="14433" y="9544"/>
                </a:lnTo>
                <a:lnTo>
                  <a:pt x="13919" y="9680"/>
                </a:lnTo>
                <a:close/>
              </a:path>
              <a:path w="29845" h="43814">
                <a:moveTo>
                  <a:pt x="15772" y="9996"/>
                </a:moveTo>
                <a:lnTo>
                  <a:pt x="14926" y="9547"/>
                </a:lnTo>
                <a:lnTo>
                  <a:pt x="15440" y="9690"/>
                </a:lnTo>
                <a:lnTo>
                  <a:pt x="15772" y="9996"/>
                </a:lnTo>
                <a:close/>
              </a:path>
              <a:path w="29845" h="43814">
                <a:moveTo>
                  <a:pt x="13565" y="10008"/>
                </a:moveTo>
                <a:lnTo>
                  <a:pt x="13908" y="9690"/>
                </a:lnTo>
                <a:lnTo>
                  <a:pt x="14424" y="9549"/>
                </a:lnTo>
                <a:lnTo>
                  <a:pt x="13565" y="10008"/>
                </a:lnTo>
                <a:close/>
              </a:path>
              <a:path w="29845" h="43814">
                <a:moveTo>
                  <a:pt x="13881" y="9690"/>
                </a:moveTo>
                <a:lnTo>
                  <a:pt x="14046" y="9563"/>
                </a:lnTo>
                <a:lnTo>
                  <a:pt x="13881" y="9690"/>
                </a:lnTo>
                <a:close/>
              </a:path>
              <a:path w="29845" h="43814">
                <a:moveTo>
                  <a:pt x="13928" y="9671"/>
                </a:moveTo>
                <a:lnTo>
                  <a:pt x="14176" y="9575"/>
                </a:lnTo>
                <a:lnTo>
                  <a:pt x="13928" y="9671"/>
                </a:lnTo>
                <a:close/>
              </a:path>
              <a:path w="29845" h="43814">
                <a:moveTo>
                  <a:pt x="15481" y="9690"/>
                </a:moveTo>
                <a:lnTo>
                  <a:pt x="15303" y="9563"/>
                </a:lnTo>
                <a:lnTo>
                  <a:pt x="15481" y="9690"/>
                </a:lnTo>
                <a:close/>
              </a:path>
              <a:path w="29845" h="43814">
                <a:moveTo>
                  <a:pt x="14176" y="9575"/>
                </a:moveTo>
                <a:close/>
              </a:path>
              <a:path w="29845" h="43814">
                <a:moveTo>
                  <a:pt x="15412" y="9663"/>
                </a:moveTo>
                <a:lnTo>
                  <a:pt x="15153" y="9564"/>
                </a:lnTo>
                <a:lnTo>
                  <a:pt x="15317" y="9575"/>
                </a:lnTo>
                <a:close/>
              </a:path>
              <a:path w="29845" h="43814">
                <a:moveTo>
                  <a:pt x="13908" y="9690"/>
                </a:moveTo>
                <a:close/>
              </a:path>
              <a:path w="29845" h="43814">
                <a:moveTo>
                  <a:pt x="13042" y="10287"/>
                </a:moveTo>
                <a:lnTo>
                  <a:pt x="13870" y="9690"/>
                </a:lnTo>
                <a:lnTo>
                  <a:pt x="13565" y="10008"/>
                </a:lnTo>
                <a:lnTo>
                  <a:pt x="13042" y="10287"/>
                </a:lnTo>
                <a:close/>
              </a:path>
              <a:path w="29845" h="43814">
                <a:moveTo>
                  <a:pt x="16319" y="10287"/>
                </a:moveTo>
                <a:lnTo>
                  <a:pt x="15772" y="9996"/>
                </a:lnTo>
                <a:lnTo>
                  <a:pt x="15440" y="9690"/>
                </a:lnTo>
                <a:lnTo>
                  <a:pt x="16319" y="10287"/>
                </a:lnTo>
                <a:close/>
              </a:path>
              <a:path w="29845" h="43814">
                <a:moveTo>
                  <a:pt x="16636" y="10795"/>
                </a:moveTo>
                <a:lnTo>
                  <a:pt x="15772" y="9996"/>
                </a:lnTo>
                <a:lnTo>
                  <a:pt x="16319" y="10287"/>
                </a:lnTo>
                <a:lnTo>
                  <a:pt x="27263" y="10287"/>
                </a:lnTo>
                <a:lnTo>
                  <a:pt x="16344" y="10388"/>
                </a:lnTo>
                <a:lnTo>
                  <a:pt x="16636" y="10795"/>
                </a:lnTo>
                <a:close/>
              </a:path>
              <a:path w="29845" h="43814">
                <a:moveTo>
                  <a:pt x="13263" y="10287"/>
                </a:moveTo>
                <a:lnTo>
                  <a:pt x="13042" y="10287"/>
                </a:lnTo>
                <a:lnTo>
                  <a:pt x="13565" y="10008"/>
                </a:lnTo>
                <a:lnTo>
                  <a:pt x="13263" y="10287"/>
                </a:lnTo>
                <a:close/>
              </a:path>
              <a:path w="29845" h="43814">
                <a:moveTo>
                  <a:pt x="12357" y="11125"/>
                </a:moveTo>
                <a:lnTo>
                  <a:pt x="13004" y="10388"/>
                </a:lnTo>
                <a:lnTo>
                  <a:pt x="12713" y="10795"/>
                </a:lnTo>
                <a:lnTo>
                  <a:pt x="12357" y="11125"/>
                </a:lnTo>
                <a:close/>
              </a:path>
              <a:path w="29845" h="43814">
                <a:moveTo>
                  <a:pt x="12720" y="10789"/>
                </a:moveTo>
                <a:lnTo>
                  <a:pt x="13004" y="10388"/>
                </a:lnTo>
                <a:lnTo>
                  <a:pt x="13153" y="10388"/>
                </a:lnTo>
                <a:lnTo>
                  <a:pt x="12720" y="10789"/>
                </a:lnTo>
                <a:close/>
              </a:path>
              <a:path w="29845" h="43814">
                <a:moveTo>
                  <a:pt x="16992" y="11125"/>
                </a:moveTo>
                <a:lnTo>
                  <a:pt x="16636" y="10795"/>
                </a:lnTo>
                <a:lnTo>
                  <a:pt x="16344" y="10388"/>
                </a:lnTo>
                <a:lnTo>
                  <a:pt x="16992" y="11125"/>
                </a:lnTo>
                <a:close/>
              </a:path>
              <a:path w="29845" h="43814">
                <a:moveTo>
                  <a:pt x="27570" y="11125"/>
                </a:moveTo>
                <a:lnTo>
                  <a:pt x="16992" y="11125"/>
                </a:lnTo>
                <a:lnTo>
                  <a:pt x="16344" y="10388"/>
                </a:lnTo>
                <a:lnTo>
                  <a:pt x="27304" y="10388"/>
                </a:lnTo>
                <a:lnTo>
                  <a:pt x="27444" y="10731"/>
                </a:lnTo>
                <a:lnTo>
                  <a:pt x="27570" y="11125"/>
                </a:lnTo>
                <a:close/>
              </a:path>
              <a:path w="29845" h="43814">
                <a:moveTo>
                  <a:pt x="12481" y="11125"/>
                </a:moveTo>
                <a:lnTo>
                  <a:pt x="12720" y="10789"/>
                </a:lnTo>
                <a:lnTo>
                  <a:pt x="12481" y="11125"/>
                </a:lnTo>
                <a:close/>
              </a:path>
              <a:path w="29845" h="43814">
                <a:moveTo>
                  <a:pt x="27990" y="12446"/>
                </a:moveTo>
                <a:lnTo>
                  <a:pt x="17818" y="12446"/>
                </a:lnTo>
                <a:lnTo>
                  <a:pt x="17411" y="11760"/>
                </a:lnTo>
                <a:lnTo>
                  <a:pt x="16636" y="10795"/>
                </a:lnTo>
                <a:lnTo>
                  <a:pt x="16992" y="11125"/>
                </a:lnTo>
                <a:lnTo>
                  <a:pt x="27570" y="11125"/>
                </a:lnTo>
                <a:lnTo>
                  <a:pt x="27990" y="12446"/>
                </a:lnTo>
                <a:close/>
              </a:path>
              <a:path w="29845" h="43814">
                <a:moveTo>
                  <a:pt x="11544" y="12446"/>
                </a:moveTo>
                <a:lnTo>
                  <a:pt x="11950" y="11760"/>
                </a:lnTo>
                <a:lnTo>
                  <a:pt x="11774" y="12122"/>
                </a:lnTo>
                <a:lnTo>
                  <a:pt x="11544" y="12446"/>
                </a:lnTo>
                <a:close/>
              </a:path>
              <a:path w="29845" h="43814">
                <a:moveTo>
                  <a:pt x="11774" y="12121"/>
                </a:moveTo>
                <a:lnTo>
                  <a:pt x="11950" y="11760"/>
                </a:lnTo>
                <a:lnTo>
                  <a:pt x="11774" y="12121"/>
                </a:lnTo>
                <a:close/>
              </a:path>
              <a:path w="29845" h="43814">
                <a:moveTo>
                  <a:pt x="17586" y="12122"/>
                </a:moveTo>
                <a:lnTo>
                  <a:pt x="17327" y="11760"/>
                </a:lnTo>
                <a:lnTo>
                  <a:pt x="17586" y="12122"/>
                </a:lnTo>
                <a:close/>
              </a:path>
              <a:path w="29845" h="43814">
                <a:moveTo>
                  <a:pt x="17818" y="12446"/>
                </a:moveTo>
                <a:lnTo>
                  <a:pt x="17585" y="12121"/>
                </a:lnTo>
                <a:lnTo>
                  <a:pt x="17411" y="11760"/>
                </a:lnTo>
                <a:lnTo>
                  <a:pt x="17818" y="12446"/>
                </a:lnTo>
                <a:close/>
              </a:path>
              <a:path w="29845" h="43814">
                <a:moveTo>
                  <a:pt x="11616" y="12446"/>
                </a:moveTo>
                <a:lnTo>
                  <a:pt x="11774" y="12121"/>
                </a:lnTo>
                <a:lnTo>
                  <a:pt x="11616" y="12446"/>
                </a:lnTo>
                <a:close/>
              </a:path>
              <a:path w="29845" h="43814">
                <a:moveTo>
                  <a:pt x="28510" y="14262"/>
                </a:moveTo>
                <a:lnTo>
                  <a:pt x="18618" y="14262"/>
                </a:lnTo>
                <a:lnTo>
                  <a:pt x="18364" y="13627"/>
                </a:lnTo>
                <a:lnTo>
                  <a:pt x="17586" y="12122"/>
                </a:lnTo>
                <a:lnTo>
                  <a:pt x="17818" y="12446"/>
                </a:lnTo>
                <a:lnTo>
                  <a:pt x="27990" y="12446"/>
                </a:lnTo>
                <a:lnTo>
                  <a:pt x="28359" y="13601"/>
                </a:lnTo>
                <a:lnTo>
                  <a:pt x="28510" y="14262"/>
                </a:lnTo>
                <a:close/>
              </a:path>
              <a:path w="29845" h="43814">
                <a:moveTo>
                  <a:pt x="10731" y="14262"/>
                </a:moveTo>
                <a:lnTo>
                  <a:pt x="10985" y="13627"/>
                </a:lnTo>
                <a:lnTo>
                  <a:pt x="10880" y="13955"/>
                </a:lnTo>
                <a:lnTo>
                  <a:pt x="10731" y="14262"/>
                </a:lnTo>
                <a:close/>
              </a:path>
              <a:path w="29845" h="43814">
                <a:moveTo>
                  <a:pt x="10880" y="13955"/>
                </a:moveTo>
                <a:lnTo>
                  <a:pt x="10985" y="13627"/>
                </a:lnTo>
                <a:lnTo>
                  <a:pt x="10880" y="13955"/>
                </a:lnTo>
                <a:close/>
              </a:path>
              <a:path w="29845" h="43814">
                <a:moveTo>
                  <a:pt x="18465" y="13946"/>
                </a:moveTo>
                <a:lnTo>
                  <a:pt x="18311" y="13627"/>
                </a:lnTo>
                <a:lnTo>
                  <a:pt x="18465" y="13946"/>
                </a:lnTo>
                <a:close/>
              </a:path>
              <a:path w="29845" h="43814">
                <a:moveTo>
                  <a:pt x="18618" y="14262"/>
                </a:moveTo>
                <a:lnTo>
                  <a:pt x="18470" y="13955"/>
                </a:lnTo>
                <a:lnTo>
                  <a:pt x="18364" y="13627"/>
                </a:lnTo>
                <a:lnTo>
                  <a:pt x="18618" y="14262"/>
                </a:lnTo>
                <a:close/>
              </a:path>
              <a:path w="29845" h="43814">
                <a:moveTo>
                  <a:pt x="28923" y="16497"/>
                </a:moveTo>
                <a:lnTo>
                  <a:pt x="19278" y="16497"/>
                </a:lnTo>
                <a:lnTo>
                  <a:pt x="19126" y="15900"/>
                </a:lnTo>
                <a:lnTo>
                  <a:pt x="18465" y="13946"/>
                </a:lnTo>
                <a:lnTo>
                  <a:pt x="18618" y="14262"/>
                </a:lnTo>
                <a:lnTo>
                  <a:pt x="28510" y="14262"/>
                </a:lnTo>
                <a:lnTo>
                  <a:pt x="28923" y="16497"/>
                </a:lnTo>
                <a:close/>
              </a:path>
              <a:path w="29845" h="43814">
                <a:moveTo>
                  <a:pt x="10783" y="14262"/>
                </a:moveTo>
                <a:lnTo>
                  <a:pt x="10880" y="13955"/>
                </a:lnTo>
                <a:lnTo>
                  <a:pt x="10783" y="14262"/>
                </a:lnTo>
                <a:close/>
              </a:path>
              <a:path w="29845" h="43814">
                <a:moveTo>
                  <a:pt x="10071" y="16497"/>
                </a:moveTo>
                <a:lnTo>
                  <a:pt x="10223" y="15900"/>
                </a:lnTo>
                <a:lnTo>
                  <a:pt x="10171" y="16180"/>
                </a:lnTo>
                <a:lnTo>
                  <a:pt x="10071" y="16497"/>
                </a:lnTo>
                <a:close/>
              </a:path>
              <a:path w="29845" h="43814">
                <a:moveTo>
                  <a:pt x="10171" y="16180"/>
                </a:moveTo>
                <a:lnTo>
                  <a:pt x="10223" y="15900"/>
                </a:lnTo>
                <a:lnTo>
                  <a:pt x="10171" y="16180"/>
                </a:lnTo>
                <a:close/>
              </a:path>
              <a:path w="29845" h="43814">
                <a:moveTo>
                  <a:pt x="19177" y="16180"/>
                </a:moveTo>
                <a:lnTo>
                  <a:pt x="19088" y="15900"/>
                </a:lnTo>
                <a:lnTo>
                  <a:pt x="19177" y="16180"/>
                </a:lnTo>
                <a:close/>
              </a:path>
              <a:path w="29845" h="43814">
                <a:moveTo>
                  <a:pt x="19278" y="16497"/>
                </a:moveTo>
                <a:lnTo>
                  <a:pt x="19177" y="16180"/>
                </a:lnTo>
                <a:lnTo>
                  <a:pt x="19126" y="15900"/>
                </a:lnTo>
                <a:lnTo>
                  <a:pt x="19278" y="16497"/>
                </a:lnTo>
                <a:close/>
              </a:path>
              <a:path w="29845" h="43814">
                <a:moveTo>
                  <a:pt x="10113" y="16497"/>
                </a:moveTo>
                <a:lnTo>
                  <a:pt x="10171" y="16180"/>
                </a:lnTo>
                <a:lnTo>
                  <a:pt x="10113" y="16497"/>
                </a:lnTo>
                <a:close/>
              </a:path>
              <a:path w="29845" h="43814">
                <a:moveTo>
                  <a:pt x="29214" y="19075"/>
                </a:moveTo>
                <a:lnTo>
                  <a:pt x="19710" y="19075"/>
                </a:lnTo>
                <a:lnTo>
                  <a:pt x="19646" y="18503"/>
                </a:lnTo>
                <a:lnTo>
                  <a:pt x="19177" y="16180"/>
                </a:lnTo>
                <a:lnTo>
                  <a:pt x="19278" y="16497"/>
                </a:lnTo>
                <a:lnTo>
                  <a:pt x="28923" y="16497"/>
                </a:lnTo>
                <a:lnTo>
                  <a:pt x="29083" y="17360"/>
                </a:lnTo>
                <a:lnTo>
                  <a:pt x="29214" y="19075"/>
                </a:lnTo>
                <a:close/>
              </a:path>
              <a:path w="29845" h="43814">
                <a:moveTo>
                  <a:pt x="9701" y="18736"/>
                </a:moveTo>
                <a:lnTo>
                  <a:pt x="9715" y="18503"/>
                </a:lnTo>
                <a:lnTo>
                  <a:pt x="9701" y="18736"/>
                </a:lnTo>
                <a:close/>
              </a:path>
              <a:path w="29845" h="43814">
                <a:moveTo>
                  <a:pt x="19665" y="18829"/>
                </a:moveTo>
                <a:lnTo>
                  <a:pt x="19605" y="18503"/>
                </a:lnTo>
                <a:lnTo>
                  <a:pt x="19665" y="18829"/>
                </a:lnTo>
                <a:close/>
              </a:path>
              <a:path w="29845" h="43814">
                <a:moveTo>
                  <a:pt x="9681" y="19075"/>
                </a:moveTo>
                <a:lnTo>
                  <a:pt x="9701" y="18736"/>
                </a:lnTo>
                <a:lnTo>
                  <a:pt x="9681" y="19075"/>
                </a:lnTo>
                <a:close/>
              </a:path>
              <a:path w="29845" h="43814">
                <a:moveTo>
                  <a:pt x="29349" y="21907"/>
                </a:moveTo>
                <a:lnTo>
                  <a:pt x="19837" y="21907"/>
                </a:lnTo>
                <a:lnTo>
                  <a:pt x="19837" y="21336"/>
                </a:lnTo>
                <a:lnTo>
                  <a:pt x="19665" y="18829"/>
                </a:lnTo>
                <a:lnTo>
                  <a:pt x="19710" y="19075"/>
                </a:lnTo>
                <a:lnTo>
                  <a:pt x="29214" y="19075"/>
                </a:lnTo>
                <a:lnTo>
                  <a:pt x="29349" y="21336"/>
                </a:lnTo>
                <a:lnTo>
                  <a:pt x="29349" y="21907"/>
                </a:lnTo>
                <a:close/>
              </a:path>
              <a:path w="29845" h="43814">
                <a:moveTo>
                  <a:pt x="9529" y="21621"/>
                </a:moveTo>
                <a:lnTo>
                  <a:pt x="9512" y="21336"/>
                </a:lnTo>
                <a:lnTo>
                  <a:pt x="9529" y="21621"/>
                </a:lnTo>
                <a:close/>
              </a:path>
              <a:path w="29845" h="43814">
                <a:moveTo>
                  <a:pt x="19821" y="21621"/>
                </a:moveTo>
                <a:lnTo>
                  <a:pt x="19805" y="21336"/>
                </a:lnTo>
                <a:lnTo>
                  <a:pt x="19821" y="21621"/>
                </a:lnTo>
                <a:close/>
              </a:path>
              <a:path w="29845" h="43814">
                <a:moveTo>
                  <a:pt x="9546" y="21907"/>
                </a:moveTo>
                <a:lnTo>
                  <a:pt x="9529" y="21621"/>
                </a:lnTo>
                <a:lnTo>
                  <a:pt x="9546" y="21907"/>
                </a:lnTo>
                <a:close/>
              </a:path>
              <a:path w="29845" h="43814">
                <a:moveTo>
                  <a:pt x="29180" y="24739"/>
                </a:moveTo>
                <a:lnTo>
                  <a:pt x="19646" y="24739"/>
                </a:lnTo>
                <a:lnTo>
                  <a:pt x="19710" y="24168"/>
                </a:lnTo>
                <a:lnTo>
                  <a:pt x="19821" y="21621"/>
                </a:lnTo>
                <a:lnTo>
                  <a:pt x="19837" y="21907"/>
                </a:lnTo>
                <a:lnTo>
                  <a:pt x="29349" y="21907"/>
                </a:lnTo>
                <a:lnTo>
                  <a:pt x="29180" y="24739"/>
                </a:lnTo>
                <a:close/>
              </a:path>
              <a:path w="29845" h="43814">
                <a:moveTo>
                  <a:pt x="9701" y="24506"/>
                </a:moveTo>
                <a:lnTo>
                  <a:pt x="9639" y="24168"/>
                </a:lnTo>
                <a:lnTo>
                  <a:pt x="9701" y="24506"/>
                </a:lnTo>
                <a:close/>
              </a:path>
              <a:path w="29845" h="43814">
                <a:moveTo>
                  <a:pt x="19665" y="24414"/>
                </a:moveTo>
                <a:lnTo>
                  <a:pt x="19678" y="24168"/>
                </a:lnTo>
                <a:lnTo>
                  <a:pt x="19665" y="24414"/>
                </a:lnTo>
                <a:close/>
              </a:path>
              <a:path w="29845" h="43814">
                <a:moveTo>
                  <a:pt x="28813" y="27343"/>
                </a:moveTo>
                <a:lnTo>
                  <a:pt x="19126" y="27343"/>
                </a:lnTo>
                <a:lnTo>
                  <a:pt x="19278" y="26746"/>
                </a:lnTo>
                <a:lnTo>
                  <a:pt x="19665" y="24414"/>
                </a:lnTo>
                <a:lnTo>
                  <a:pt x="19646" y="24739"/>
                </a:lnTo>
                <a:lnTo>
                  <a:pt x="29180" y="24739"/>
                </a:lnTo>
                <a:lnTo>
                  <a:pt x="29083" y="25882"/>
                </a:lnTo>
                <a:lnTo>
                  <a:pt x="28813" y="27343"/>
                </a:lnTo>
                <a:close/>
              </a:path>
              <a:path w="29845" h="43814">
                <a:moveTo>
                  <a:pt x="9744" y="24739"/>
                </a:moveTo>
                <a:lnTo>
                  <a:pt x="9701" y="24506"/>
                </a:lnTo>
                <a:lnTo>
                  <a:pt x="9744" y="24739"/>
                </a:lnTo>
                <a:close/>
              </a:path>
              <a:path w="29845" h="43814">
                <a:moveTo>
                  <a:pt x="10223" y="27343"/>
                </a:moveTo>
                <a:lnTo>
                  <a:pt x="10071" y="26746"/>
                </a:lnTo>
                <a:lnTo>
                  <a:pt x="10171" y="27062"/>
                </a:lnTo>
                <a:lnTo>
                  <a:pt x="10223" y="27343"/>
                </a:lnTo>
                <a:close/>
              </a:path>
              <a:path w="29845" h="43814">
                <a:moveTo>
                  <a:pt x="10171" y="27062"/>
                </a:moveTo>
                <a:lnTo>
                  <a:pt x="10071" y="26746"/>
                </a:lnTo>
                <a:lnTo>
                  <a:pt x="10171" y="27062"/>
                </a:lnTo>
                <a:close/>
              </a:path>
              <a:path w="29845" h="43814">
                <a:moveTo>
                  <a:pt x="19177" y="27062"/>
                </a:moveTo>
                <a:lnTo>
                  <a:pt x="19236" y="26746"/>
                </a:lnTo>
                <a:lnTo>
                  <a:pt x="19177" y="27062"/>
                </a:lnTo>
                <a:close/>
              </a:path>
              <a:path w="29845" h="43814">
                <a:moveTo>
                  <a:pt x="19126" y="27343"/>
                </a:moveTo>
                <a:lnTo>
                  <a:pt x="19177" y="27062"/>
                </a:lnTo>
                <a:lnTo>
                  <a:pt x="19278" y="26746"/>
                </a:lnTo>
                <a:lnTo>
                  <a:pt x="19126" y="27343"/>
                </a:lnTo>
                <a:close/>
              </a:path>
              <a:path w="29845" h="43814">
                <a:moveTo>
                  <a:pt x="10261" y="27343"/>
                </a:moveTo>
                <a:lnTo>
                  <a:pt x="10171" y="27062"/>
                </a:lnTo>
                <a:lnTo>
                  <a:pt x="10261" y="27343"/>
                </a:lnTo>
                <a:close/>
              </a:path>
              <a:path w="29845" h="43814">
                <a:moveTo>
                  <a:pt x="28365" y="29616"/>
                </a:moveTo>
                <a:lnTo>
                  <a:pt x="18364" y="29616"/>
                </a:lnTo>
                <a:lnTo>
                  <a:pt x="18618" y="28981"/>
                </a:lnTo>
                <a:lnTo>
                  <a:pt x="19177" y="27062"/>
                </a:lnTo>
                <a:lnTo>
                  <a:pt x="19126" y="27343"/>
                </a:lnTo>
                <a:lnTo>
                  <a:pt x="28813" y="27343"/>
                </a:lnTo>
                <a:lnTo>
                  <a:pt x="28365" y="29616"/>
                </a:lnTo>
                <a:close/>
              </a:path>
              <a:path w="29845" h="43814">
                <a:moveTo>
                  <a:pt x="10985" y="29616"/>
                </a:moveTo>
                <a:lnTo>
                  <a:pt x="10731" y="28981"/>
                </a:lnTo>
                <a:lnTo>
                  <a:pt x="10883" y="29297"/>
                </a:lnTo>
                <a:lnTo>
                  <a:pt x="10985" y="29616"/>
                </a:lnTo>
                <a:close/>
              </a:path>
              <a:path w="29845" h="43814">
                <a:moveTo>
                  <a:pt x="10880" y="29287"/>
                </a:moveTo>
                <a:lnTo>
                  <a:pt x="10731" y="28981"/>
                </a:lnTo>
                <a:lnTo>
                  <a:pt x="10880" y="29287"/>
                </a:lnTo>
                <a:close/>
              </a:path>
              <a:path w="29845" h="43814">
                <a:moveTo>
                  <a:pt x="18465" y="29297"/>
                </a:moveTo>
                <a:lnTo>
                  <a:pt x="18566" y="28981"/>
                </a:lnTo>
                <a:lnTo>
                  <a:pt x="18465" y="29297"/>
                </a:lnTo>
                <a:close/>
              </a:path>
              <a:path w="29845" h="43814">
                <a:moveTo>
                  <a:pt x="18364" y="29616"/>
                </a:moveTo>
                <a:lnTo>
                  <a:pt x="18465" y="29297"/>
                </a:lnTo>
                <a:lnTo>
                  <a:pt x="18618" y="28981"/>
                </a:lnTo>
                <a:lnTo>
                  <a:pt x="18364" y="29616"/>
                </a:lnTo>
                <a:close/>
              </a:path>
              <a:path w="29845" h="43814">
                <a:moveTo>
                  <a:pt x="11040" y="29616"/>
                </a:moveTo>
                <a:lnTo>
                  <a:pt x="10880" y="29287"/>
                </a:lnTo>
                <a:lnTo>
                  <a:pt x="11040" y="29616"/>
                </a:lnTo>
                <a:close/>
              </a:path>
              <a:path w="29845" h="43814">
                <a:moveTo>
                  <a:pt x="27772" y="31483"/>
                </a:moveTo>
                <a:lnTo>
                  <a:pt x="17411" y="31483"/>
                </a:lnTo>
                <a:lnTo>
                  <a:pt x="17818" y="30797"/>
                </a:lnTo>
                <a:lnTo>
                  <a:pt x="18465" y="29297"/>
                </a:lnTo>
                <a:lnTo>
                  <a:pt x="18364" y="29616"/>
                </a:lnTo>
                <a:lnTo>
                  <a:pt x="28365" y="29616"/>
                </a:lnTo>
                <a:lnTo>
                  <a:pt x="27772" y="31483"/>
                </a:lnTo>
                <a:close/>
              </a:path>
              <a:path w="29845" h="43814">
                <a:moveTo>
                  <a:pt x="11950" y="31483"/>
                </a:moveTo>
                <a:lnTo>
                  <a:pt x="11544" y="30797"/>
                </a:lnTo>
                <a:lnTo>
                  <a:pt x="11774" y="31121"/>
                </a:lnTo>
                <a:lnTo>
                  <a:pt x="11950" y="31483"/>
                </a:lnTo>
                <a:close/>
              </a:path>
              <a:path w="29845" h="43814">
                <a:moveTo>
                  <a:pt x="11774" y="31121"/>
                </a:moveTo>
                <a:lnTo>
                  <a:pt x="11544" y="30797"/>
                </a:lnTo>
                <a:lnTo>
                  <a:pt x="11774" y="31121"/>
                </a:lnTo>
                <a:close/>
              </a:path>
              <a:path w="29845" h="43814">
                <a:moveTo>
                  <a:pt x="17586" y="31121"/>
                </a:moveTo>
                <a:lnTo>
                  <a:pt x="17742" y="30797"/>
                </a:lnTo>
                <a:lnTo>
                  <a:pt x="17586" y="31121"/>
                </a:lnTo>
                <a:close/>
              </a:path>
              <a:path w="29845" h="43814">
                <a:moveTo>
                  <a:pt x="17411" y="31483"/>
                </a:moveTo>
                <a:lnTo>
                  <a:pt x="17586" y="31121"/>
                </a:lnTo>
                <a:lnTo>
                  <a:pt x="17818" y="30797"/>
                </a:lnTo>
                <a:lnTo>
                  <a:pt x="17411" y="31483"/>
                </a:lnTo>
                <a:close/>
              </a:path>
              <a:path w="29845" h="43814">
                <a:moveTo>
                  <a:pt x="27304" y="32854"/>
                </a:moveTo>
                <a:lnTo>
                  <a:pt x="16344" y="32854"/>
                </a:lnTo>
                <a:lnTo>
                  <a:pt x="16992" y="32118"/>
                </a:lnTo>
                <a:lnTo>
                  <a:pt x="17586" y="31121"/>
                </a:lnTo>
                <a:lnTo>
                  <a:pt x="17411" y="31483"/>
                </a:lnTo>
                <a:lnTo>
                  <a:pt x="27772" y="31483"/>
                </a:lnTo>
                <a:lnTo>
                  <a:pt x="27444" y="32512"/>
                </a:lnTo>
                <a:lnTo>
                  <a:pt x="27304" y="32854"/>
                </a:lnTo>
                <a:close/>
              </a:path>
              <a:path w="29845" h="43814">
                <a:moveTo>
                  <a:pt x="12031" y="31483"/>
                </a:moveTo>
                <a:lnTo>
                  <a:pt x="11774" y="31121"/>
                </a:lnTo>
                <a:lnTo>
                  <a:pt x="12031" y="31483"/>
                </a:lnTo>
                <a:close/>
              </a:path>
              <a:path w="29845" h="43814">
                <a:moveTo>
                  <a:pt x="13004" y="32854"/>
                </a:moveTo>
                <a:lnTo>
                  <a:pt x="12357" y="32118"/>
                </a:lnTo>
                <a:lnTo>
                  <a:pt x="12761" y="32512"/>
                </a:lnTo>
                <a:lnTo>
                  <a:pt x="13004" y="32854"/>
                </a:lnTo>
                <a:close/>
              </a:path>
              <a:path w="29845" h="43814">
                <a:moveTo>
                  <a:pt x="12720" y="32454"/>
                </a:moveTo>
                <a:lnTo>
                  <a:pt x="12357" y="32118"/>
                </a:lnTo>
                <a:lnTo>
                  <a:pt x="12720" y="32454"/>
                </a:lnTo>
                <a:close/>
              </a:path>
              <a:path w="29845" h="43814">
                <a:moveTo>
                  <a:pt x="16636" y="32447"/>
                </a:moveTo>
                <a:lnTo>
                  <a:pt x="16872" y="32118"/>
                </a:lnTo>
                <a:lnTo>
                  <a:pt x="16636" y="32447"/>
                </a:lnTo>
                <a:close/>
              </a:path>
              <a:path w="29845" h="43814">
                <a:moveTo>
                  <a:pt x="16344" y="32854"/>
                </a:moveTo>
                <a:lnTo>
                  <a:pt x="16636" y="32447"/>
                </a:lnTo>
                <a:lnTo>
                  <a:pt x="16992" y="32118"/>
                </a:lnTo>
                <a:lnTo>
                  <a:pt x="16344" y="32854"/>
                </a:lnTo>
                <a:close/>
              </a:path>
              <a:path w="29845" h="43814">
                <a:moveTo>
                  <a:pt x="15772" y="33246"/>
                </a:moveTo>
                <a:lnTo>
                  <a:pt x="16636" y="32447"/>
                </a:lnTo>
                <a:lnTo>
                  <a:pt x="16344" y="32854"/>
                </a:lnTo>
                <a:lnTo>
                  <a:pt x="27304" y="32854"/>
                </a:lnTo>
                <a:lnTo>
                  <a:pt x="16319" y="32956"/>
                </a:lnTo>
                <a:lnTo>
                  <a:pt x="15772" y="33246"/>
                </a:lnTo>
                <a:close/>
              </a:path>
              <a:path w="29845" h="43814">
                <a:moveTo>
                  <a:pt x="13153" y="32854"/>
                </a:moveTo>
                <a:lnTo>
                  <a:pt x="13004" y="32854"/>
                </a:lnTo>
                <a:lnTo>
                  <a:pt x="12720" y="32454"/>
                </a:lnTo>
                <a:lnTo>
                  <a:pt x="13153" y="32854"/>
                </a:lnTo>
                <a:close/>
              </a:path>
              <a:path w="29845" h="43814">
                <a:moveTo>
                  <a:pt x="13908" y="33553"/>
                </a:moveTo>
                <a:lnTo>
                  <a:pt x="13042" y="32956"/>
                </a:lnTo>
                <a:lnTo>
                  <a:pt x="13577" y="33246"/>
                </a:lnTo>
                <a:lnTo>
                  <a:pt x="13908" y="33553"/>
                </a:lnTo>
                <a:close/>
              </a:path>
              <a:path w="29845" h="43814">
                <a:moveTo>
                  <a:pt x="13565" y="33235"/>
                </a:moveTo>
                <a:lnTo>
                  <a:pt x="13042" y="32956"/>
                </a:lnTo>
                <a:lnTo>
                  <a:pt x="13263" y="32956"/>
                </a:lnTo>
                <a:lnTo>
                  <a:pt x="13565" y="33235"/>
                </a:lnTo>
                <a:close/>
              </a:path>
              <a:path w="29845" h="43814">
                <a:moveTo>
                  <a:pt x="15481" y="33553"/>
                </a:moveTo>
                <a:lnTo>
                  <a:pt x="15793" y="33235"/>
                </a:lnTo>
                <a:lnTo>
                  <a:pt x="16319" y="32956"/>
                </a:lnTo>
                <a:lnTo>
                  <a:pt x="15481" y="33553"/>
                </a:lnTo>
                <a:close/>
              </a:path>
              <a:path w="29845" h="43814">
                <a:moveTo>
                  <a:pt x="26924" y="33680"/>
                </a:moveTo>
                <a:lnTo>
                  <a:pt x="15303" y="33680"/>
                </a:lnTo>
                <a:lnTo>
                  <a:pt x="16319" y="32956"/>
                </a:lnTo>
                <a:lnTo>
                  <a:pt x="27263" y="32956"/>
                </a:lnTo>
                <a:lnTo>
                  <a:pt x="26924" y="33680"/>
                </a:lnTo>
                <a:close/>
              </a:path>
              <a:path w="29845" h="43814">
                <a:moveTo>
                  <a:pt x="14424" y="33694"/>
                </a:moveTo>
                <a:lnTo>
                  <a:pt x="13908" y="33553"/>
                </a:lnTo>
                <a:lnTo>
                  <a:pt x="13565" y="33235"/>
                </a:lnTo>
                <a:lnTo>
                  <a:pt x="14424" y="33694"/>
                </a:lnTo>
                <a:close/>
              </a:path>
              <a:path w="29845" h="43814">
                <a:moveTo>
                  <a:pt x="14926" y="33695"/>
                </a:moveTo>
                <a:lnTo>
                  <a:pt x="15772" y="33246"/>
                </a:lnTo>
                <a:lnTo>
                  <a:pt x="15440" y="33553"/>
                </a:lnTo>
                <a:lnTo>
                  <a:pt x="14926" y="33695"/>
                </a:lnTo>
                <a:close/>
              </a:path>
              <a:path w="29845" h="43814">
                <a:moveTo>
                  <a:pt x="14046" y="33680"/>
                </a:moveTo>
                <a:lnTo>
                  <a:pt x="13870" y="33553"/>
                </a:lnTo>
                <a:lnTo>
                  <a:pt x="14046" y="33680"/>
                </a:lnTo>
                <a:close/>
              </a:path>
              <a:path w="29845" h="43814">
                <a:moveTo>
                  <a:pt x="15425" y="33567"/>
                </a:moveTo>
                <a:close/>
              </a:path>
              <a:path w="29845" h="43814">
                <a:moveTo>
                  <a:pt x="15303" y="33680"/>
                </a:moveTo>
                <a:lnTo>
                  <a:pt x="15481" y="33553"/>
                </a:lnTo>
                <a:lnTo>
                  <a:pt x="15303" y="33680"/>
                </a:lnTo>
                <a:close/>
              </a:path>
              <a:path w="29845" h="43814">
                <a:moveTo>
                  <a:pt x="14433" y="33699"/>
                </a:moveTo>
                <a:lnTo>
                  <a:pt x="14176" y="33667"/>
                </a:lnTo>
                <a:lnTo>
                  <a:pt x="13919" y="33563"/>
                </a:lnTo>
                <a:lnTo>
                  <a:pt x="14433" y="33699"/>
                </a:lnTo>
                <a:close/>
              </a:path>
              <a:path w="29845" h="43814">
                <a:moveTo>
                  <a:pt x="14919" y="33699"/>
                </a:moveTo>
                <a:lnTo>
                  <a:pt x="15425" y="33567"/>
                </a:lnTo>
                <a:lnTo>
                  <a:pt x="15134" y="33680"/>
                </a:lnTo>
                <a:lnTo>
                  <a:pt x="14919" y="33699"/>
                </a:lnTo>
                <a:close/>
              </a:path>
              <a:path w="29845" h="43814">
                <a:moveTo>
                  <a:pt x="14176" y="33667"/>
                </a:moveTo>
                <a:lnTo>
                  <a:pt x="14032" y="33667"/>
                </a:lnTo>
                <a:lnTo>
                  <a:pt x="14176" y="33667"/>
                </a:lnTo>
                <a:close/>
              </a:path>
              <a:path w="29845" h="43814">
                <a:moveTo>
                  <a:pt x="15317" y="33667"/>
                </a:moveTo>
                <a:lnTo>
                  <a:pt x="15182" y="33667"/>
                </a:lnTo>
                <a:lnTo>
                  <a:pt x="15412" y="33579"/>
                </a:lnTo>
                <a:close/>
              </a:path>
              <a:path w="29845" h="43814">
                <a:moveTo>
                  <a:pt x="15153" y="33678"/>
                </a:moveTo>
                <a:close/>
              </a:path>
              <a:path w="29845" h="43814">
                <a:moveTo>
                  <a:pt x="26887" y="33756"/>
                </a:moveTo>
                <a:lnTo>
                  <a:pt x="15087" y="33756"/>
                </a:lnTo>
                <a:lnTo>
                  <a:pt x="15278" y="33667"/>
                </a:lnTo>
                <a:lnTo>
                  <a:pt x="26924" y="33680"/>
                </a:lnTo>
                <a:close/>
              </a:path>
              <a:path w="29845" h="43814">
                <a:moveTo>
                  <a:pt x="14879" y="33738"/>
                </a:moveTo>
                <a:lnTo>
                  <a:pt x="15153" y="33678"/>
                </a:lnTo>
                <a:lnTo>
                  <a:pt x="14879" y="33738"/>
                </a:lnTo>
                <a:close/>
              </a:path>
              <a:path w="29845" h="43814">
                <a:moveTo>
                  <a:pt x="14473" y="33738"/>
                </a:moveTo>
                <a:lnTo>
                  <a:pt x="14206" y="33679"/>
                </a:lnTo>
                <a:lnTo>
                  <a:pt x="14377" y="33694"/>
                </a:lnTo>
                <a:close/>
              </a:path>
              <a:path w="29845" h="43814">
                <a:moveTo>
                  <a:pt x="14975" y="33746"/>
                </a:moveTo>
                <a:close/>
              </a:path>
              <a:path w="29845" h="43814">
                <a:moveTo>
                  <a:pt x="14502" y="33736"/>
                </a:moveTo>
                <a:close/>
              </a:path>
              <a:path w="29845" h="43814">
                <a:moveTo>
                  <a:pt x="14850" y="33735"/>
                </a:moveTo>
                <a:close/>
              </a:path>
              <a:path w="29845" h="43814">
                <a:moveTo>
                  <a:pt x="14790" y="33730"/>
                </a:moveTo>
                <a:close/>
              </a:path>
              <a:path w="29845" h="43814">
                <a:moveTo>
                  <a:pt x="14381" y="33747"/>
                </a:moveTo>
                <a:close/>
              </a:path>
              <a:path w="29845" h="43814">
                <a:moveTo>
                  <a:pt x="26862" y="33807"/>
                </a:moveTo>
                <a:lnTo>
                  <a:pt x="14859" y="33807"/>
                </a:lnTo>
                <a:lnTo>
                  <a:pt x="15087" y="33756"/>
                </a:lnTo>
                <a:lnTo>
                  <a:pt x="26887" y="33756"/>
                </a:lnTo>
                <a:close/>
              </a:path>
              <a:path w="29845" h="43814">
                <a:moveTo>
                  <a:pt x="26794" y="33947"/>
                </a:moveTo>
                <a:lnTo>
                  <a:pt x="14897" y="33947"/>
                </a:lnTo>
                <a:lnTo>
                  <a:pt x="14830" y="33802"/>
                </a:lnTo>
                <a:lnTo>
                  <a:pt x="26862" y="33807"/>
                </a:lnTo>
                <a:lnTo>
                  <a:pt x="26794" y="33947"/>
                </a:lnTo>
                <a:close/>
              </a:path>
              <a:path w="29845" h="43814">
                <a:moveTo>
                  <a:pt x="14452" y="33947"/>
                </a:moveTo>
                <a:lnTo>
                  <a:pt x="14640" y="33847"/>
                </a:lnTo>
                <a:lnTo>
                  <a:pt x="14452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676" y="33861"/>
                </a:lnTo>
                <a:lnTo>
                  <a:pt x="14897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452" y="33947"/>
                </a:lnTo>
                <a:lnTo>
                  <a:pt x="14676" y="33861"/>
                </a:lnTo>
                <a:lnTo>
                  <a:pt x="14897" y="33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84799" y="3199231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89">
                <a:moveTo>
                  <a:pt x="15405" y="33769"/>
                </a:moveTo>
                <a:lnTo>
                  <a:pt x="4445" y="33769"/>
                </a:lnTo>
                <a:lnTo>
                  <a:pt x="0" y="26200"/>
                </a:lnTo>
                <a:lnTo>
                  <a:pt x="660" y="16408"/>
                </a:lnTo>
                <a:lnTo>
                  <a:pt x="0" y="7569"/>
                </a:lnTo>
                <a:lnTo>
                  <a:pt x="4445" y="0"/>
                </a:lnTo>
                <a:lnTo>
                  <a:pt x="15405" y="0"/>
                </a:lnTo>
                <a:lnTo>
                  <a:pt x="19850" y="7569"/>
                </a:lnTo>
                <a:lnTo>
                  <a:pt x="19850" y="26200"/>
                </a:lnTo>
                <a:lnTo>
                  <a:pt x="15405" y="33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80049" y="3194494"/>
            <a:ext cx="29845" cy="43815"/>
          </a:xfrm>
          <a:custGeom>
            <a:avLst/>
            <a:gdLst/>
            <a:ahLst/>
            <a:cxnLst/>
            <a:rect l="l" t="t" r="r" b="b"/>
            <a:pathLst>
              <a:path w="29845" h="43814">
                <a:moveTo>
                  <a:pt x="15087" y="43243"/>
                </a:moveTo>
                <a:lnTo>
                  <a:pt x="14262" y="43243"/>
                </a:lnTo>
                <a:lnTo>
                  <a:pt x="13258" y="43154"/>
                </a:lnTo>
                <a:lnTo>
                  <a:pt x="0" y="21907"/>
                </a:lnTo>
                <a:lnTo>
                  <a:pt x="0" y="21336"/>
                </a:lnTo>
                <a:lnTo>
                  <a:pt x="14262" y="0"/>
                </a:lnTo>
                <a:lnTo>
                  <a:pt x="15087" y="0"/>
                </a:lnTo>
                <a:lnTo>
                  <a:pt x="26794" y="9296"/>
                </a:lnTo>
                <a:lnTo>
                  <a:pt x="14452" y="9296"/>
                </a:lnTo>
                <a:lnTo>
                  <a:pt x="14611" y="9381"/>
                </a:lnTo>
                <a:lnTo>
                  <a:pt x="14399" y="9486"/>
                </a:lnTo>
                <a:lnTo>
                  <a:pt x="14262" y="9486"/>
                </a:lnTo>
                <a:lnTo>
                  <a:pt x="14028" y="9575"/>
                </a:lnTo>
                <a:lnTo>
                  <a:pt x="13042" y="10287"/>
                </a:lnTo>
                <a:lnTo>
                  <a:pt x="13263" y="10287"/>
                </a:lnTo>
                <a:lnTo>
                  <a:pt x="13004" y="10388"/>
                </a:lnTo>
                <a:lnTo>
                  <a:pt x="12357" y="11125"/>
                </a:lnTo>
                <a:lnTo>
                  <a:pt x="12031" y="11760"/>
                </a:lnTo>
                <a:lnTo>
                  <a:pt x="11544" y="12446"/>
                </a:lnTo>
                <a:lnTo>
                  <a:pt x="11053" y="13601"/>
                </a:lnTo>
                <a:lnTo>
                  <a:pt x="10854" y="13955"/>
                </a:lnTo>
                <a:lnTo>
                  <a:pt x="10783" y="14262"/>
                </a:lnTo>
                <a:lnTo>
                  <a:pt x="10261" y="15900"/>
                </a:lnTo>
                <a:lnTo>
                  <a:pt x="10151" y="16180"/>
                </a:lnTo>
                <a:lnTo>
                  <a:pt x="10113" y="16497"/>
                </a:lnTo>
                <a:lnTo>
                  <a:pt x="9744" y="18503"/>
                </a:lnTo>
                <a:lnTo>
                  <a:pt x="9546" y="21336"/>
                </a:lnTo>
                <a:lnTo>
                  <a:pt x="9639" y="24168"/>
                </a:lnTo>
                <a:lnTo>
                  <a:pt x="9954" y="25882"/>
                </a:lnTo>
                <a:lnTo>
                  <a:pt x="10071" y="26746"/>
                </a:lnTo>
                <a:lnTo>
                  <a:pt x="10151" y="27062"/>
                </a:lnTo>
                <a:lnTo>
                  <a:pt x="10261" y="27343"/>
                </a:lnTo>
                <a:lnTo>
                  <a:pt x="10783" y="28981"/>
                </a:lnTo>
                <a:lnTo>
                  <a:pt x="10985" y="29616"/>
                </a:lnTo>
                <a:lnTo>
                  <a:pt x="11616" y="30797"/>
                </a:lnTo>
                <a:lnTo>
                  <a:pt x="11950" y="31483"/>
                </a:lnTo>
                <a:lnTo>
                  <a:pt x="12481" y="32118"/>
                </a:lnTo>
                <a:lnTo>
                  <a:pt x="13004" y="32854"/>
                </a:lnTo>
                <a:lnTo>
                  <a:pt x="13153" y="32854"/>
                </a:lnTo>
                <a:lnTo>
                  <a:pt x="13870" y="33553"/>
                </a:lnTo>
                <a:lnTo>
                  <a:pt x="14028" y="33667"/>
                </a:lnTo>
                <a:lnTo>
                  <a:pt x="14251" y="33699"/>
                </a:lnTo>
                <a:lnTo>
                  <a:pt x="14399" y="33756"/>
                </a:lnTo>
                <a:lnTo>
                  <a:pt x="14532" y="33807"/>
                </a:lnTo>
                <a:lnTo>
                  <a:pt x="14452" y="33947"/>
                </a:lnTo>
                <a:lnTo>
                  <a:pt x="26794" y="33947"/>
                </a:lnTo>
                <a:lnTo>
                  <a:pt x="16090" y="43154"/>
                </a:lnTo>
                <a:lnTo>
                  <a:pt x="15087" y="43243"/>
                </a:lnTo>
                <a:close/>
              </a:path>
              <a:path w="29845" h="43814">
                <a:moveTo>
                  <a:pt x="14638" y="9395"/>
                </a:moveTo>
                <a:lnTo>
                  <a:pt x="14452" y="9296"/>
                </a:lnTo>
                <a:lnTo>
                  <a:pt x="14674" y="9381"/>
                </a:lnTo>
                <a:close/>
              </a:path>
              <a:path w="29845" h="43814">
                <a:moveTo>
                  <a:pt x="14674" y="9381"/>
                </a:moveTo>
                <a:lnTo>
                  <a:pt x="14452" y="9296"/>
                </a:lnTo>
                <a:lnTo>
                  <a:pt x="14897" y="9296"/>
                </a:lnTo>
                <a:lnTo>
                  <a:pt x="14674" y="9381"/>
                </a:lnTo>
                <a:close/>
              </a:path>
              <a:path w="29845" h="43814">
                <a:moveTo>
                  <a:pt x="14711" y="9395"/>
                </a:moveTo>
                <a:lnTo>
                  <a:pt x="14897" y="9296"/>
                </a:lnTo>
                <a:lnTo>
                  <a:pt x="14711" y="9395"/>
                </a:lnTo>
                <a:close/>
              </a:path>
              <a:path w="29845" h="43814">
                <a:moveTo>
                  <a:pt x="14975" y="9496"/>
                </a:moveTo>
                <a:lnTo>
                  <a:pt x="14737" y="9381"/>
                </a:lnTo>
                <a:lnTo>
                  <a:pt x="14897" y="9296"/>
                </a:lnTo>
                <a:lnTo>
                  <a:pt x="26794" y="9296"/>
                </a:lnTo>
                <a:lnTo>
                  <a:pt x="26887" y="9486"/>
                </a:lnTo>
                <a:lnTo>
                  <a:pt x="14975" y="9496"/>
                </a:lnTo>
                <a:close/>
              </a:path>
              <a:path w="29845" h="43814">
                <a:moveTo>
                  <a:pt x="14518" y="9441"/>
                </a:moveTo>
                <a:close/>
              </a:path>
              <a:path w="29845" h="43814">
                <a:moveTo>
                  <a:pt x="14830" y="9441"/>
                </a:moveTo>
                <a:close/>
              </a:path>
              <a:path w="29845" h="43814">
                <a:moveTo>
                  <a:pt x="14470" y="9505"/>
                </a:moveTo>
                <a:close/>
              </a:path>
              <a:path w="29845" h="43814">
                <a:moveTo>
                  <a:pt x="14879" y="9505"/>
                </a:moveTo>
                <a:close/>
              </a:path>
              <a:path w="29845" h="43814">
                <a:moveTo>
                  <a:pt x="14559" y="9512"/>
                </a:moveTo>
                <a:close/>
              </a:path>
              <a:path w="29845" h="43814">
                <a:moveTo>
                  <a:pt x="14790" y="9512"/>
                </a:moveTo>
                <a:close/>
              </a:path>
              <a:path w="29845" h="43814">
                <a:moveTo>
                  <a:pt x="14373" y="9496"/>
                </a:moveTo>
                <a:close/>
              </a:path>
              <a:path w="29845" h="43814">
                <a:moveTo>
                  <a:pt x="26986" y="9690"/>
                </a:moveTo>
                <a:lnTo>
                  <a:pt x="15481" y="9690"/>
                </a:lnTo>
                <a:lnTo>
                  <a:pt x="15303" y="9563"/>
                </a:lnTo>
                <a:lnTo>
                  <a:pt x="15087" y="9486"/>
                </a:lnTo>
                <a:lnTo>
                  <a:pt x="26887" y="9486"/>
                </a:lnTo>
                <a:lnTo>
                  <a:pt x="26986" y="9690"/>
                </a:lnTo>
                <a:close/>
              </a:path>
              <a:path w="29845" h="43814">
                <a:moveTo>
                  <a:pt x="14195" y="9564"/>
                </a:moveTo>
                <a:lnTo>
                  <a:pt x="14470" y="9505"/>
                </a:lnTo>
                <a:lnTo>
                  <a:pt x="14195" y="9564"/>
                </a:lnTo>
                <a:close/>
              </a:path>
              <a:path w="29845" h="43814">
                <a:moveTo>
                  <a:pt x="15154" y="9564"/>
                </a:moveTo>
                <a:lnTo>
                  <a:pt x="14940" y="9546"/>
                </a:lnTo>
                <a:lnTo>
                  <a:pt x="15154" y="9564"/>
                </a:lnTo>
                <a:close/>
              </a:path>
              <a:path w="29845" h="43814">
                <a:moveTo>
                  <a:pt x="14439" y="9543"/>
                </a:moveTo>
                <a:lnTo>
                  <a:pt x="14674" y="9523"/>
                </a:lnTo>
                <a:lnTo>
                  <a:pt x="14439" y="9543"/>
                </a:lnTo>
                <a:close/>
              </a:path>
              <a:path w="29845" h="43814">
                <a:moveTo>
                  <a:pt x="13924" y="9675"/>
                </a:moveTo>
                <a:lnTo>
                  <a:pt x="14216" y="9563"/>
                </a:lnTo>
                <a:lnTo>
                  <a:pt x="14433" y="9544"/>
                </a:lnTo>
                <a:lnTo>
                  <a:pt x="13924" y="9675"/>
                </a:lnTo>
                <a:close/>
              </a:path>
              <a:path w="29845" h="43814">
                <a:moveTo>
                  <a:pt x="15425" y="9675"/>
                </a:moveTo>
                <a:lnTo>
                  <a:pt x="14916" y="9544"/>
                </a:lnTo>
                <a:lnTo>
                  <a:pt x="15182" y="9575"/>
                </a:lnTo>
                <a:lnTo>
                  <a:pt x="15425" y="9675"/>
                </a:lnTo>
                <a:close/>
              </a:path>
              <a:path w="29845" h="43814">
                <a:moveTo>
                  <a:pt x="13565" y="10008"/>
                </a:moveTo>
                <a:lnTo>
                  <a:pt x="13908" y="9690"/>
                </a:lnTo>
                <a:lnTo>
                  <a:pt x="14429" y="9546"/>
                </a:lnTo>
                <a:lnTo>
                  <a:pt x="13565" y="10008"/>
                </a:lnTo>
                <a:close/>
              </a:path>
              <a:path w="29845" h="43814">
                <a:moveTo>
                  <a:pt x="15784" y="10008"/>
                </a:moveTo>
                <a:lnTo>
                  <a:pt x="14920" y="9546"/>
                </a:lnTo>
                <a:lnTo>
                  <a:pt x="15440" y="9690"/>
                </a:lnTo>
                <a:lnTo>
                  <a:pt x="15784" y="10008"/>
                </a:lnTo>
                <a:close/>
              </a:path>
              <a:path w="29845" h="43814">
                <a:moveTo>
                  <a:pt x="13872" y="9688"/>
                </a:moveTo>
                <a:lnTo>
                  <a:pt x="14046" y="9563"/>
                </a:lnTo>
                <a:lnTo>
                  <a:pt x="13872" y="9688"/>
                </a:lnTo>
                <a:close/>
              </a:path>
              <a:path w="29845" h="43814">
                <a:moveTo>
                  <a:pt x="13937" y="9663"/>
                </a:moveTo>
                <a:lnTo>
                  <a:pt x="14167" y="9575"/>
                </a:lnTo>
                <a:lnTo>
                  <a:pt x="13937" y="9663"/>
                </a:lnTo>
                <a:close/>
              </a:path>
              <a:path w="29845" h="43814">
                <a:moveTo>
                  <a:pt x="15477" y="9688"/>
                </a:moveTo>
                <a:lnTo>
                  <a:pt x="15303" y="9563"/>
                </a:lnTo>
                <a:lnTo>
                  <a:pt x="15477" y="9688"/>
                </a:lnTo>
                <a:close/>
              </a:path>
              <a:path w="29845" h="43814">
                <a:moveTo>
                  <a:pt x="14167" y="9575"/>
                </a:moveTo>
                <a:close/>
              </a:path>
              <a:path w="29845" h="43814">
                <a:moveTo>
                  <a:pt x="15412" y="9663"/>
                </a:moveTo>
                <a:lnTo>
                  <a:pt x="15154" y="9564"/>
                </a:lnTo>
                <a:lnTo>
                  <a:pt x="15317" y="9575"/>
                </a:lnTo>
                <a:close/>
              </a:path>
              <a:path w="29845" h="43814">
                <a:moveTo>
                  <a:pt x="13042" y="10287"/>
                </a:moveTo>
                <a:lnTo>
                  <a:pt x="13870" y="9690"/>
                </a:lnTo>
                <a:lnTo>
                  <a:pt x="13565" y="10008"/>
                </a:lnTo>
                <a:lnTo>
                  <a:pt x="13042" y="10287"/>
                </a:lnTo>
                <a:close/>
              </a:path>
              <a:path w="29845" h="43814">
                <a:moveTo>
                  <a:pt x="16306" y="10287"/>
                </a:moveTo>
                <a:lnTo>
                  <a:pt x="15784" y="10008"/>
                </a:lnTo>
                <a:lnTo>
                  <a:pt x="15425" y="9675"/>
                </a:lnTo>
                <a:lnTo>
                  <a:pt x="16306" y="10287"/>
                </a:lnTo>
                <a:close/>
              </a:path>
              <a:path w="29845" h="43814">
                <a:moveTo>
                  <a:pt x="13870" y="9690"/>
                </a:moveTo>
                <a:close/>
              </a:path>
              <a:path w="29845" h="43814">
                <a:moveTo>
                  <a:pt x="27259" y="10287"/>
                </a:moveTo>
                <a:lnTo>
                  <a:pt x="16306" y="10287"/>
                </a:lnTo>
                <a:lnTo>
                  <a:pt x="15478" y="9689"/>
                </a:lnTo>
                <a:lnTo>
                  <a:pt x="26986" y="9690"/>
                </a:lnTo>
                <a:lnTo>
                  <a:pt x="27259" y="10287"/>
                </a:lnTo>
                <a:close/>
              </a:path>
              <a:path w="29845" h="43814">
                <a:moveTo>
                  <a:pt x="13263" y="10287"/>
                </a:moveTo>
                <a:lnTo>
                  <a:pt x="13042" y="10287"/>
                </a:lnTo>
                <a:lnTo>
                  <a:pt x="13565" y="10008"/>
                </a:lnTo>
                <a:lnTo>
                  <a:pt x="13263" y="10287"/>
                </a:lnTo>
                <a:close/>
              </a:path>
              <a:path w="29845" h="43814">
                <a:moveTo>
                  <a:pt x="16629" y="10789"/>
                </a:moveTo>
                <a:lnTo>
                  <a:pt x="15784" y="10008"/>
                </a:lnTo>
                <a:lnTo>
                  <a:pt x="16306" y="10287"/>
                </a:lnTo>
                <a:lnTo>
                  <a:pt x="27259" y="10287"/>
                </a:lnTo>
                <a:lnTo>
                  <a:pt x="16344" y="10388"/>
                </a:lnTo>
                <a:lnTo>
                  <a:pt x="16629" y="10789"/>
                </a:lnTo>
                <a:close/>
              </a:path>
              <a:path w="29845" h="43814">
                <a:moveTo>
                  <a:pt x="12357" y="11125"/>
                </a:moveTo>
                <a:lnTo>
                  <a:pt x="13004" y="10388"/>
                </a:lnTo>
                <a:lnTo>
                  <a:pt x="12720" y="10789"/>
                </a:lnTo>
                <a:lnTo>
                  <a:pt x="12357" y="11125"/>
                </a:lnTo>
                <a:close/>
              </a:path>
              <a:path w="29845" h="43814">
                <a:moveTo>
                  <a:pt x="12720" y="10789"/>
                </a:moveTo>
                <a:lnTo>
                  <a:pt x="13004" y="10388"/>
                </a:lnTo>
                <a:lnTo>
                  <a:pt x="13153" y="10388"/>
                </a:lnTo>
                <a:lnTo>
                  <a:pt x="12720" y="10789"/>
                </a:lnTo>
                <a:close/>
              </a:path>
              <a:path w="29845" h="43814">
                <a:moveTo>
                  <a:pt x="16992" y="11125"/>
                </a:moveTo>
                <a:lnTo>
                  <a:pt x="16629" y="10789"/>
                </a:lnTo>
                <a:lnTo>
                  <a:pt x="16344" y="10388"/>
                </a:lnTo>
                <a:lnTo>
                  <a:pt x="16992" y="11125"/>
                </a:lnTo>
                <a:close/>
              </a:path>
              <a:path w="29845" h="43814">
                <a:moveTo>
                  <a:pt x="27557" y="11125"/>
                </a:moveTo>
                <a:lnTo>
                  <a:pt x="16992" y="11125"/>
                </a:lnTo>
                <a:lnTo>
                  <a:pt x="16344" y="10388"/>
                </a:lnTo>
                <a:lnTo>
                  <a:pt x="27299" y="10388"/>
                </a:lnTo>
                <a:lnTo>
                  <a:pt x="27557" y="11125"/>
                </a:lnTo>
                <a:close/>
              </a:path>
              <a:path w="29845" h="43814">
                <a:moveTo>
                  <a:pt x="12481" y="11125"/>
                </a:moveTo>
                <a:lnTo>
                  <a:pt x="12720" y="10789"/>
                </a:lnTo>
                <a:lnTo>
                  <a:pt x="12481" y="11125"/>
                </a:lnTo>
                <a:close/>
              </a:path>
              <a:path w="29845" h="43814">
                <a:moveTo>
                  <a:pt x="27978" y="12446"/>
                </a:moveTo>
                <a:lnTo>
                  <a:pt x="17805" y="12446"/>
                </a:lnTo>
                <a:lnTo>
                  <a:pt x="17399" y="11760"/>
                </a:lnTo>
                <a:lnTo>
                  <a:pt x="16629" y="10789"/>
                </a:lnTo>
                <a:lnTo>
                  <a:pt x="16992" y="11125"/>
                </a:lnTo>
                <a:lnTo>
                  <a:pt x="27557" y="11125"/>
                </a:lnTo>
                <a:lnTo>
                  <a:pt x="27978" y="12446"/>
                </a:lnTo>
                <a:close/>
              </a:path>
              <a:path w="29845" h="43814">
                <a:moveTo>
                  <a:pt x="11544" y="12446"/>
                </a:moveTo>
                <a:lnTo>
                  <a:pt x="11950" y="11760"/>
                </a:lnTo>
                <a:lnTo>
                  <a:pt x="11774" y="12121"/>
                </a:lnTo>
                <a:lnTo>
                  <a:pt x="11544" y="12446"/>
                </a:lnTo>
                <a:close/>
              </a:path>
              <a:path w="29845" h="43814">
                <a:moveTo>
                  <a:pt x="11774" y="12121"/>
                </a:moveTo>
                <a:lnTo>
                  <a:pt x="11950" y="11760"/>
                </a:lnTo>
                <a:lnTo>
                  <a:pt x="11774" y="12121"/>
                </a:lnTo>
                <a:close/>
              </a:path>
              <a:path w="29845" h="43814">
                <a:moveTo>
                  <a:pt x="17575" y="12121"/>
                </a:moveTo>
                <a:lnTo>
                  <a:pt x="17318" y="11760"/>
                </a:lnTo>
                <a:lnTo>
                  <a:pt x="17575" y="12121"/>
                </a:lnTo>
                <a:close/>
              </a:path>
              <a:path w="29845" h="43814">
                <a:moveTo>
                  <a:pt x="17805" y="12446"/>
                </a:moveTo>
                <a:lnTo>
                  <a:pt x="17575" y="12121"/>
                </a:lnTo>
                <a:lnTo>
                  <a:pt x="17399" y="11760"/>
                </a:lnTo>
                <a:lnTo>
                  <a:pt x="17805" y="12446"/>
                </a:lnTo>
                <a:close/>
              </a:path>
              <a:path w="29845" h="43814">
                <a:moveTo>
                  <a:pt x="11616" y="12446"/>
                </a:moveTo>
                <a:lnTo>
                  <a:pt x="11774" y="12121"/>
                </a:lnTo>
                <a:lnTo>
                  <a:pt x="11616" y="12446"/>
                </a:lnTo>
                <a:close/>
              </a:path>
              <a:path w="29845" h="43814">
                <a:moveTo>
                  <a:pt x="28510" y="14262"/>
                </a:moveTo>
                <a:lnTo>
                  <a:pt x="18618" y="14262"/>
                </a:lnTo>
                <a:lnTo>
                  <a:pt x="18364" y="13627"/>
                </a:lnTo>
                <a:lnTo>
                  <a:pt x="17575" y="12121"/>
                </a:lnTo>
                <a:lnTo>
                  <a:pt x="17805" y="12446"/>
                </a:lnTo>
                <a:lnTo>
                  <a:pt x="27978" y="12446"/>
                </a:lnTo>
                <a:lnTo>
                  <a:pt x="28346" y="13601"/>
                </a:lnTo>
                <a:lnTo>
                  <a:pt x="28510" y="14262"/>
                </a:lnTo>
                <a:close/>
              </a:path>
              <a:path w="29845" h="43814">
                <a:moveTo>
                  <a:pt x="10731" y="14262"/>
                </a:moveTo>
                <a:lnTo>
                  <a:pt x="10985" y="13627"/>
                </a:lnTo>
                <a:lnTo>
                  <a:pt x="10880" y="13955"/>
                </a:lnTo>
                <a:lnTo>
                  <a:pt x="10731" y="14262"/>
                </a:lnTo>
                <a:close/>
              </a:path>
              <a:path w="29845" h="43814">
                <a:moveTo>
                  <a:pt x="10880" y="13955"/>
                </a:moveTo>
                <a:lnTo>
                  <a:pt x="10985" y="13627"/>
                </a:lnTo>
                <a:lnTo>
                  <a:pt x="10880" y="13955"/>
                </a:lnTo>
                <a:close/>
              </a:path>
              <a:path w="29845" h="43814">
                <a:moveTo>
                  <a:pt x="18468" y="13955"/>
                </a:moveTo>
                <a:lnTo>
                  <a:pt x="18308" y="13627"/>
                </a:lnTo>
                <a:lnTo>
                  <a:pt x="18468" y="13955"/>
                </a:lnTo>
                <a:close/>
              </a:path>
              <a:path w="29845" h="43814">
                <a:moveTo>
                  <a:pt x="18618" y="14262"/>
                </a:moveTo>
                <a:lnTo>
                  <a:pt x="18468" y="13955"/>
                </a:lnTo>
                <a:lnTo>
                  <a:pt x="18364" y="13627"/>
                </a:lnTo>
                <a:lnTo>
                  <a:pt x="18618" y="14262"/>
                </a:lnTo>
                <a:close/>
              </a:path>
              <a:path w="29845" h="43814">
                <a:moveTo>
                  <a:pt x="10783" y="14262"/>
                </a:moveTo>
                <a:lnTo>
                  <a:pt x="10880" y="13955"/>
                </a:lnTo>
                <a:lnTo>
                  <a:pt x="10783" y="14262"/>
                </a:lnTo>
                <a:close/>
              </a:path>
              <a:path w="29845" h="43814">
                <a:moveTo>
                  <a:pt x="28923" y="16497"/>
                </a:moveTo>
                <a:lnTo>
                  <a:pt x="19278" y="16497"/>
                </a:lnTo>
                <a:lnTo>
                  <a:pt x="19126" y="15900"/>
                </a:lnTo>
                <a:lnTo>
                  <a:pt x="18468" y="13955"/>
                </a:lnTo>
                <a:lnTo>
                  <a:pt x="18618" y="14262"/>
                </a:lnTo>
                <a:lnTo>
                  <a:pt x="28510" y="14262"/>
                </a:lnTo>
                <a:lnTo>
                  <a:pt x="28923" y="16497"/>
                </a:lnTo>
                <a:close/>
              </a:path>
              <a:path w="29845" h="43814">
                <a:moveTo>
                  <a:pt x="10071" y="16497"/>
                </a:moveTo>
                <a:lnTo>
                  <a:pt x="10223" y="15900"/>
                </a:lnTo>
                <a:lnTo>
                  <a:pt x="10171" y="16180"/>
                </a:lnTo>
                <a:lnTo>
                  <a:pt x="10071" y="16497"/>
                </a:lnTo>
                <a:close/>
              </a:path>
              <a:path w="29845" h="43814">
                <a:moveTo>
                  <a:pt x="10171" y="16180"/>
                </a:moveTo>
                <a:lnTo>
                  <a:pt x="10223" y="15900"/>
                </a:lnTo>
                <a:lnTo>
                  <a:pt x="10171" y="16180"/>
                </a:lnTo>
                <a:close/>
              </a:path>
              <a:path w="29845" h="43814">
                <a:moveTo>
                  <a:pt x="19177" y="16180"/>
                </a:moveTo>
                <a:lnTo>
                  <a:pt x="19088" y="15900"/>
                </a:lnTo>
                <a:lnTo>
                  <a:pt x="19177" y="16180"/>
                </a:lnTo>
                <a:close/>
              </a:path>
              <a:path w="29845" h="43814">
                <a:moveTo>
                  <a:pt x="19278" y="16497"/>
                </a:moveTo>
                <a:lnTo>
                  <a:pt x="19177" y="16180"/>
                </a:lnTo>
                <a:lnTo>
                  <a:pt x="19126" y="15900"/>
                </a:lnTo>
                <a:lnTo>
                  <a:pt x="19278" y="16497"/>
                </a:lnTo>
                <a:close/>
              </a:path>
              <a:path w="29845" h="43814">
                <a:moveTo>
                  <a:pt x="10113" y="16497"/>
                </a:moveTo>
                <a:lnTo>
                  <a:pt x="10171" y="16180"/>
                </a:lnTo>
                <a:lnTo>
                  <a:pt x="10113" y="16497"/>
                </a:lnTo>
                <a:close/>
              </a:path>
              <a:path w="29845" h="43814">
                <a:moveTo>
                  <a:pt x="29214" y="19075"/>
                </a:moveTo>
                <a:lnTo>
                  <a:pt x="19710" y="19075"/>
                </a:lnTo>
                <a:lnTo>
                  <a:pt x="19634" y="18503"/>
                </a:lnTo>
                <a:lnTo>
                  <a:pt x="19177" y="16180"/>
                </a:lnTo>
                <a:lnTo>
                  <a:pt x="19278" y="16497"/>
                </a:lnTo>
                <a:lnTo>
                  <a:pt x="28923" y="16497"/>
                </a:lnTo>
                <a:lnTo>
                  <a:pt x="29082" y="17360"/>
                </a:lnTo>
                <a:lnTo>
                  <a:pt x="29214" y="19075"/>
                </a:lnTo>
                <a:close/>
              </a:path>
              <a:path w="29845" h="43814">
                <a:moveTo>
                  <a:pt x="9701" y="18736"/>
                </a:moveTo>
                <a:lnTo>
                  <a:pt x="9715" y="18503"/>
                </a:lnTo>
                <a:lnTo>
                  <a:pt x="9701" y="18736"/>
                </a:lnTo>
                <a:close/>
              </a:path>
              <a:path w="29845" h="43814">
                <a:moveTo>
                  <a:pt x="19648" y="18736"/>
                </a:moveTo>
                <a:lnTo>
                  <a:pt x="19605" y="18503"/>
                </a:lnTo>
                <a:lnTo>
                  <a:pt x="19648" y="18736"/>
                </a:lnTo>
                <a:close/>
              </a:path>
              <a:path w="29845" h="43814">
                <a:moveTo>
                  <a:pt x="9681" y="19075"/>
                </a:moveTo>
                <a:lnTo>
                  <a:pt x="9701" y="18736"/>
                </a:lnTo>
                <a:lnTo>
                  <a:pt x="9681" y="19075"/>
                </a:lnTo>
                <a:close/>
              </a:path>
              <a:path w="29845" h="43814">
                <a:moveTo>
                  <a:pt x="29349" y="21907"/>
                </a:moveTo>
                <a:lnTo>
                  <a:pt x="19837" y="21907"/>
                </a:lnTo>
                <a:lnTo>
                  <a:pt x="19837" y="21336"/>
                </a:lnTo>
                <a:lnTo>
                  <a:pt x="19648" y="18736"/>
                </a:lnTo>
                <a:lnTo>
                  <a:pt x="19710" y="19075"/>
                </a:lnTo>
                <a:lnTo>
                  <a:pt x="29214" y="19075"/>
                </a:lnTo>
                <a:lnTo>
                  <a:pt x="29349" y="21336"/>
                </a:lnTo>
                <a:lnTo>
                  <a:pt x="29349" y="21907"/>
                </a:lnTo>
                <a:close/>
              </a:path>
              <a:path w="29845" h="43814">
                <a:moveTo>
                  <a:pt x="9529" y="21621"/>
                </a:moveTo>
                <a:lnTo>
                  <a:pt x="9512" y="21336"/>
                </a:lnTo>
                <a:lnTo>
                  <a:pt x="9529" y="21621"/>
                </a:lnTo>
                <a:close/>
              </a:path>
              <a:path w="29845" h="43814">
                <a:moveTo>
                  <a:pt x="19820" y="21621"/>
                </a:moveTo>
                <a:lnTo>
                  <a:pt x="19803" y="21336"/>
                </a:lnTo>
                <a:lnTo>
                  <a:pt x="19820" y="21621"/>
                </a:lnTo>
                <a:close/>
              </a:path>
              <a:path w="29845" h="43814">
                <a:moveTo>
                  <a:pt x="9546" y="21907"/>
                </a:moveTo>
                <a:lnTo>
                  <a:pt x="9529" y="21621"/>
                </a:lnTo>
                <a:lnTo>
                  <a:pt x="9546" y="21907"/>
                </a:lnTo>
                <a:close/>
              </a:path>
              <a:path w="29845" h="43814">
                <a:moveTo>
                  <a:pt x="29180" y="24739"/>
                </a:moveTo>
                <a:lnTo>
                  <a:pt x="19634" y="24739"/>
                </a:lnTo>
                <a:lnTo>
                  <a:pt x="19710" y="24168"/>
                </a:lnTo>
                <a:lnTo>
                  <a:pt x="19820" y="21621"/>
                </a:lnTo>
                <a:lnTo>
                  <a:pt x="19837" y="21907"/>
                </a:lnTo>
                <a:lnTo>
                  <a:pt x="29349" y="21907"/>
                </a:lnTo>
                <a:lnTo>
                  <a:pt x="29180" y="24739"/>
                </a:lnTo>
                <a:close/>
              </a:path>
              <a:path w="29845" h="43814">
                <a:moveTo>
                  <a:pt x="9701" y="24506"/>
                </a:moveTo>
                <a:lnTo>
                  <a:pt x="9639" y="24168"/>
                </a:lnTo>
                <a:lnTo>
                  <a:pt x="9701" y="24506"/>
                </a:lnTo>
                <a:close/>
              </a:path>
              <a:path w="29845" h="43814">
                <a:moveTo>
                  <a:pt x="19648" y="24506"/>
                </a:moveTo>
                <a:lnTo>
                  <a:pt x="19668" y="24168"/>
                </a:lnTo>
                <a:lnTo>
                  <a:pt x="19648" y="24506"/>
                </a:lnTo>
                <a:close/>
              </a:path>
              <a:path w="29845" h="43814">
                <a:moveTo>
                  <a:pt x="9744" y="24739"/>
                </a:moveTo>
                <a:lnTo>
                  <a:pt x="9701" y="24506"/>
                </a:lnTo>
                <a:lnTo>
                  <a:pt x="9744" y="24739"/>
                </a:lnTo>
                <a:close/>
              </a:path>
              <a:path w="29845" h="43814">
                <a:moveTo>
                  <a:pt x="28813" y="27343"/>
                </a:moveTo>
                <a:lnTo>
                  <a:pt x="19126" y="27343"/>
                </a:lnTo>
                <a:lnTo>
                  <a:pt x="19278" y="26746"/>
                </a:lnTo>
                <a:lnTo>
                  <a:pt x="19648" y="24506"/>
                </a:lnTo>
                <a:lnTo>
                  <a:pt x="19634" y="24739"/>
                </a:lnTo>
                <a:lnTo>
                  <a:pt x="29180" y="24739"/>
                </a:lnTo>
                <a:lnTo>
                  <a:pt x="29082" y="25882"/>
                </a:lnTo>
                <a:lnTo>
                  <a:pt x="28813" y="27343"/>
                </a:lnTo>
                <a:close/>
              </a:path>
              <a:path w="29845" h="43814">
                <a:moveTo>
                  <a:pt x="10223" y="27343"/>
                </a:moveTo>
                <a:lnTo>
                  <a:pt x="10071" y="26746"/>
                </a:lnTo>
                <a:lnTo>
                  <a:pt x="10171" y="27062"/>
                </a:lnTo>
                <a:lnTo>
                  <a:pt x="10223" y="27343"/>
                </a:lnTo>
                <a:close/>
              </a:path>
              <a:path w="29845" h="43814">
                <a:moveTo>
                  <a:pt x="10171" y="27062"/>
                </a:moveTo>
                <a:lnTo>
                  <a:pt x="10071" y="26746"/>
                </a:lnTo>
                <a:lnTo>
                  <a:pt x="10171" y="27062"/>
                </a:lnTo>
                <a:close/>
              </a:path>
              <a:path w="29845" h="43814">
                <a:moveTo>
                  <a:pt x="19177" y="27062"/>
                </a:moveTo>
                <a:lnTo>
                  <a:pt x="19236" y="26746"/>
                </a:lnTo>
                <a:lnTo>
                  <a:pt x="19177" y="27062"/>
                </a:lnTo>
                <a:close/>
              </a:path>
              <a:path w="29845" h="43814">
                <a:moveTo>
                  <a:pt x="19126" y="27343"/>
                </a:moveTo>
                <a:lnTo>
                  <a:pt x="19177" y="27062"/>
                </a:lnTo>
                <a:lnTo>
                  <a:pt x="19278" y="26746"/>
                </a:lnTo>
                <a:lnTo>
                  <a:pt x="19126" y="27343"/>
                </a:lnTo>
                <a:close/>
              </a:path>
              <a:path w="29845" h="43814">
                <a:moveTo>
                  <a:pt x="10261" y="27343"/>
                </a:moveTo>
                <a:lnTo>
                  <a:pt x="10171" y="27062"/>
                </a:lnTo>
                <a:lnTo>
                  <a:pt x="10261" y="27343"/>
                </a:lnTo>
                <a:close/>
              </a:path>
              <a:path w="29845" h="43814">
                <a:moveTo>
                  <a:pt x="28352" y="29616"/>
                </a:moveTo>
                <a:lnTo>
                  <a:pt x="18364" y="29616"/>
                </a:lnTo>
                <a:lnTo>
                  <a:pt x="18618" y="28981"/>
                </a:lnTo>
                <a:lnTo>
                  <a:pt x="19177" y="27062"/>
                </a:lnTo>
                <a:lnTo>
                  <a:pt x="19126" y="27343"/>
                </a:lnTo>
                <a:lnTo>
                  <a:pt x="28813" y="27343"/>
                </a:lnTo>
                <a:lnTo>
                  <a:pt x="28510" y="28981"/>
                </a:lnTo>
                <a:lnTo>
                  <a:pt x="28352" y="29616"/>
                </a:lnTo>
                <a:close/>
              </a:path>
              <a:path w="29845" h="43814">
                <a:moveTo>
                  <a:pt x="10985" y="29616"/>
                </a:moveTo>
                <a:lnTo>
                  <a:pt x="10731" y="28981"/>
                </a:lnTo>
                <a:lnTo>
                  <a:pt x="10880" y="29287"/>
                </a:lnTo>
                <a:lnTo>
                  <a:pt x="10985" y="29616"/>
                </a:lnTo>
                <a:close/>
              </a:path>
              <a:path w="29845" h="43814">
                <a:moveTo>
                  <a:pt x="10880" y="29287"/>
                </a:moveTo>
                <a:lnTo>
                  <a:pt x="10731" y="28981"/>
                </a:lnTo>
                <a:lnTo>
                  <a:pt x="10880" y="29287"/>
                </a:lnTo>
                <a:close/>
              </a:path>
              <a:path w="29845" h="43814">
                <a:moveTo>
                  <a:pt x="18468" y="29287"/>
                </a:moveTo>
                <a:lnTo>
                  <a:pt x="18566" y="28981"/>
                </a:lnTo>
                <a:lnTo>
                  <a:pt x="18468" y="29287"/>
                </a:lnTo>
                <a:close/>
              </a:path>
              <a:path w="29845" h="43814">
                <a:moveTo>
                  <a:pt x="18364" y="29616"/>
                </a:moveTo>
                <a:lnTo>
                  <a:pt x="18468" y="29287"/>
                </a:lnTo>
                <a:lnTo>
                  <a:pt x="18618" y="28981"/>
                </a:lnTo>
                <a:lnTo>
                  <a:pt x="18364" y="29616"/>
                </a:lnTo>
                <a:close/>
              </a:path>
              <a:path w="29845" h="43814">
                <a:moveTo>
                  <a:pt x="11040" y="29616"/>
                </a:moveTo>
                <a:lnTo>
                  <a:pt x="10880" y="29287"/>
                </a:lnTo>
                <a:lnTo>
                  <a:pt x="11040" y="29616"/>
                </a:lnTo>
                <a:close/>
              </a:path>
              <a:path w="29845" h="43814">
                <a:moveTo>
                  <a:pt x="27759" y="31483"/>
                </a:moveTo>
                <a:lnTo>
                  <a:pt x="17399" y="31483"/>
                </a:lnTo>
                <a:lnTo>
                  <a:pt x="17805" y="30797"/>
                </a:lnTo>
                <a:lnTo>
                  <a:pt x="18468" y="29287"/>
                </a:lnTo>
                <a:lnTo>
                  <a:pt x="18364" y="29616"/>
                </a:lnTo>
                <a:lnTo>
                  <a:pt x="28352" y="29616"/>
                </a:lnTo>
                <a:lnTo>
                  <a:pt x="27759" y="31483"/>
                </a:lnTo>
                <a:close/>
              </a:path>
              <a:path w="29845" h="43814">
                <a:moveTo>
                  <a:pt x="11950" y="31483"/>
                </a:moveTo>
                <a:lnTo>
                  <a:pt x="11544" y="30797"/>
                </a:lnTo>
                <a:lnTo>
                  <a:pt x="11774" y="31121"/>
                </a:lnTo>
                <a:lnTo>
                  <a:pt x="11950" y="31483"/>
                </a:lnTo>
                <a:close/>
              </a:path>
              <a:path w="29845" h="43814">
                <a:moveTo>
                  <a:pt x="11774" y="31121"/>
                </a:moveTo>
                <a:lnTo>
                  <a:pt x="11544" y="30797"/>
                </a:lnTo>
                <a:lnTo>
                  <a:pt x="11774" y="31121"/>
                </a:lnTo>
                <a:close/>
              </a:path>
              <a:path w="29845" h="43814">
                <a:moveTo>
                  <a:pt x="17575" y="31121"/>
                </a:moveTo>
                <a:lnTo>
                  <a:pt x="17733" y="30797"/>
                </a:lnTo>
                <a:lnTo>
                  <a:pt x="17575" y="31121"/>
                </a:lnTo>
                <a:close/>
              </a:path>
              <a:path w="29845" h="43814">
                <a:moveTo>
                  <a:pt x="17399" y="31483"/>
                </a:moveTo>
                <a:lnTo>
                  <a:pt x="17575" y="31121"/>
                </a:lnTo>
                <a:lnTo>
                  <a:pt x="17805" y="30797"/>
                </a:lnTo>
                <a:lnTo>
                  <a:pt x="17399" y="31483"/>
                </a:lnTo>
                <a:close/>
              </a:path>
              <a:path w="29845" h="43814">
                <a:moveTo>
                  <a:pt x="12031" y="31483"/>
                </a:moveTo>
                <a:lnTo>
                  <a:pt x="11774" y="31121"/>
                </a:lnTo>
                <a:lnTo>
                  <a:pt x="12031" y="31483"/>
                </a:lnTo>
                <a:close/>
              </a:path>
              <a:path w="29845" h="43814">
                <a:moveTo>
                  <a:pt x="27299" y="32854"/>
                </a:moveTo>
                <a:lnTo>
                  <a:pt x="16344" y="32854"/>
                </a:lnTo>
                <a:lnTo>
                  <a:pt x="16992" y="32118"/>
                </a:lnTo>
                <a:lnTo>
                  <a:pt x="17575" y="31121"/>
                </a:lnTo>
                <a:lnTo>
                  <a:pt x="17399" y="31483"/>
                </a:lnTo>
                <a:lnTo>
                  <a:pt x="27759" y="31483"/>
                </a:lnTo>
                <a:lnTo>
                  <a:pt x="27431" y="32512"/>
                </a:lnTo>
                <a:lnTo>
                  <a:pt x="27299" y="32854"/>
                </a:lnTo>
                <a:close/>
              </a:path>
              <a:path w="29845" h="43814">
                <a:moveTo>
                  <a:pt x="13004" y="32854"/>
                </a:moveTo>
                <a:lnTo>
                  <a:pt x="12357" y="32118"/>
                </a:lnTo>
                <a:lnTo>
                  <a:pt x="12720" y="32454"/>
                </a:lnTo>
                <a:lnTo>
                  <a:pt x="13004" y="32854"/>
                </a:lnTo>
                <a:close/>
              </a:path>
              <a:path w="29845" h="43814">
                <a:moveTo>
                  <a:pt x="12720" y="32454"/>
                </a:moveTo>
                <a:lnTo>
                  <a:pt x="12357" y="32118"/>
                </a:lnTo>
                <a:lnTo>
                  <a:pt x="12720" y="32454"/>
                </a:lnTo>
                <a:close/>
              </a:path>
              <a:path w="29845" h="43814">
                <a:moveTo>
                  <a:pt x="16629" y="32454"/>
                </a:moveTo>
                <a:lnTo>
                  <a:pt x="16867" y="32118"/>
                </a:lnTo>
                <a:lnTo>
                  <a:pt x="16629" y="32454"/>
                </a:lnTo>
                <a:close/>
              </a:path>
              <a:path w="29845" h="43814">
                <a:moveTo>
                  <a:pt x="16344" y="32854"/>
                </a:moveTo>
                <a:lnTo>
                  <a:pt x="16629" y="32454"/>
                </a:lnTo>
                <a:lnTo>
                  <a:pt x="16992" y="32118"/>
                </a:lnTo>
                <a:lnTo>
                  <a:pt x="16344" y="32854"/>
                </a:lnTo>
                <a:close/>
              </a:path>
              <a:path w="29845" h="43814">
                <a:moveTo>
                  <a:pt x="13153" y="32854"/>
                </a:moveTo>
                <a:lnTo>
                  <a:pt x="13004" y="32854"/>
                </a:lnTo>
                <a:lnTo>
                  <a:pt x="12720" y="32454"/>
                </a:lnTo>
                <a:lnTo>
                  <a:pt x="13153" y="32854"/>
                </a:lnTo>
                <a:close/>
              </a:path>
              <a:path w="29845" h="43814">
                <a:moveTo>
                  <a:pt x="15784" y="33235"/>
                </a:moveTo>
                <a:lnTo>
                  <a:pt x="16629" y="32454"/>
                </a:lnTo>
                <a:lnTo>
                  <a:pt x="16344" y="32854"/>
                </a:lnTo>
                <a:lnTo>
                  <a:pt x="27299" y="32854"/>
                </a:lnTo>
                <a:lnTo>
                  <a:pt x="16306" y="32956"/>
                </a:lnTo>
                <a:lnTo>
                  <a:pt x="15784" y="33235"/>
                </a:lnTo>
                <a:close/>
              </a:path>
              <a:path w="29845" h="43814">
                <a:moveTo>
                  <a:pt x="13924" y="33567"/>
                </a:moveTo>
                <a:lnTo>
                  <a:pt x="13042" y="32956"/>
                </a:lnTo>
                <a:lnTo>
                  <a:pt x="13565" y="33235"/>
                </a:lnTo>
                <a:lnTo>
                  <a:pt x="13924" y="33567"/>
                </a:lnTo>
                <a:close/>
              </a:path>
              <a:path w="29845" h="43814">
                <a:moveTo>
                  <a:pt x="13565" y="33235"/>
                </a:moveTo>
                <a:lnTo>
                  <a:pt x="13042" y="32956"/>
                </a:lnTo>
                <a:lnTo>
                  <a:pt x="13263" y="32956"/>
                </a:lnTo>
                <a:lnTo>
                  <a:pt x="13565" y="33235"/>
                </a:lnTo>
                <a:close/>
              </a:path>
              <a:path w="29845" h="43814">
                <a:moveTo>
                  <a:pt x="15425" y="33567"/>
                </a:moveTo>
                <a:lnTo>
                  <a:pt x="15784" y="33235"/>
                </a:lnTo>
                <a:lnTo>
                  <a:pt x="16306" y="32956"/>
                </a:lnTo>
                <a:lnTo>
                  <a:pt x="15479" y="33553"/>
                </a:lnTo>
                <a:close/>
              </a:path>
              <a:path w="29845" h="43814">
                <a:moveTo>
                  <a:pt x="26924" y="33680"/>
                </a:moveTo>
                <a:lnTo>
                  <a:pt x="15303" y="33680"/>
                </a:lnTo>
                <a:lnTo>
                  <a:pt x="15481" y="33553"/>
                </a:lnTo>
                <a:lnTo>
                  <a:pt x="16306" y="32956"/>
                </a:lnTo>
                <a:lnTo>
                  <a:pt x="27259" y="32956"/>
                </a:lnTo>
                <a:lnTo>
                  <a:pt x="26924" y="33680"/>
                </a:lnTo>
                <a:close/>
              </a:path>
              <a:path w="29845" h="43814">
                <a:moveTo>
                  <a:pt x="14429" y="33697"/>
                </a:moveTo>
                <a:lnTo>
                  <a:pt x="13908" y="33553"/>
                </a:lnTo>
                <a:lnTo>
                  <a:pt x="13565" y="33235"/>
                </a:lnTo>
                <a:lnTo>
                  <a:pt x="14429" y="33697"/>
                </a:lnTo>
                <a:close/>
              </a:path>
              <a:path w="29845" h="43814">
                <a:moveTo>
                  <a:pt x="14920" y="33697"/>
                </a:moveTo>
                <a:lnTo>
                  <a:pt x="15784" y="33235"/>
                </a:lnTo>
                <a:lnTo>
                  <a:pt x="15440" y="33553"/>
                </a:lnTo>
                <a:lnTo>
                  <a:pt x="14920" y="33697"/>
                </a:lnTo>
                <a:close/>
              </a:path>
              <a:path w="29845" h="43814">
                <a:moveTo>
                  <a:pt x="15478" y="33554"/>
                </a:moveTo>
                <a:close/>
              </a:path>
              <a:path w="29845" h="43814">
                <a:moveTo>
                  <a:pt x="14046" y="33680"/>
                </a:moveTo>
                <a:lnTo>
                  <a:pt x="13872" y="33554"/>
                </a:lnTo>
                <a:lnTo>
                  <a:pt x="14046" y="33680"/>
                </a:lnTo>
                <a:close/>
              </a:path>
              <a:path w="29845" h="43814">
                <a:moveTo>
                  <a:pt x="15303" y="33680"/>
                </a:moveTo>
                <a:lnTo>
                  <a:pt x="15477" y="33554"/>
                </a:lnTo>
                <a:lnTo>
                  <a:pt x="15303" y="33680"/>
                </a:lnTo>
                <a:close/>
              </a:path>
              <a:path w="29845" h="43814">
                <a:moveTo>
                  <a:pt x="14433" y="33699"/>
                </a:moveTo>
                <a:lnTo>
                  <a:pt x="14167" y="33667"/>
                </a:lnTo>
                <a:lnTo>
                  <a:pt x="13924" y="33567"/>
                </a:lnTo>
                <a:lnTo>
                  <a:pt x="14433" y="33699"/>
                </a:lnTo>
                <a:close/>
              </a:path>
              <a:path w="29845" h="43814">
                <a:moveTo>
                  <a:pt x="14916" y="33699"/>
                </a:moveTo>
                <a:lnTo>
                  <a:pt x="15425" y="33567"/>
                </a:lnTo>
                <a:lnTo>
                  <a:pt x="15132" y="33680"/>
                </a:lnTo>
                <a:lnTo>
                  <a:pt x="14916" y="33699"/>
                </a:lnTo>
                <a:close/>
              </a:path>
              <a:path w="29845" h="43814">
                <a:moveTo>
                  <a:pt x="14167" y="33667"/>
                </a:moveTo>
                <a:lnTo>
                  <a:pt x="14032" y="33667"/>
                </a:lnTo>
                <a:lnTo>
                  <a:pt x="14167" y="33667"/>
                </a:lnTo>
                <a:close/>
              </a:path>
              <a:path w="29845" h="43814">
                <a:moveTo>
                  <a:pt x="15317" y="33667"/>
                </a:moveTo>
                <a:lnTo>
                  <a:pt x="15182" y="33667"/>
                </a:lnTo>
                <a:lnTo>
                  <a:pt x="15412" y="33579"/>
                </a:lnTo>
                <a:close/>
              </a:path>
              <a:path w="29845" h="43814">
                <a:moveTo>
                  <a:pt x="15154" y="33678"/>
                </a:moveTo>
                <a:close/>
              </a:path>
              <a:path w="29845" h="43814">
                <a:moveTo>
                  <a:pt x="26887" y="33756"/>
                </a:moveTo>
                <a:lnTo>
                  <a:pt x="15087" y="33756"/>
                </a:lnTo>
                <a:lnTo>
                  <a:pt x="15278" y="33667"/>
                </a:lnTo>
                <a:lnTo>
                  <a:pt x="26924" y="33680"/>
                </a:lnTo>
                <a:close/>
              </a:path>
              <a:path w="29845" h="43814">
                <a:moveTo>
                  <a:pt x="14470" y="33738"/>
                </a:moveTo>
                <a:lnTo>
                  <a:pt x="14195" y="33678"/>
                </a:lnTo>
                <a:lnTo>
                  <a:pt x="14409" y="33697"/>
                </a:lnTo>
                <a:close/>
              </a:path>
              <a:path w="29845" h="43814">
                <a:moveTo>
                  <a:pt x="14879" y="33738"/>
                </a:moveTo>
                <a:lnTo>
                  <a:pt x="15154" y="33678"/>
                </a:lnTo>
                <a:lnTo>
                  <a:pt x="14879" y="33738"/>
                </a:lnTo>
                <a:close/>
              </a:path>
              <a:path w="29845" h="43814">
                <a:moveTo>
                  <a:pt x="14373" y="33746"/>
                </a:moveTo>
                <a:close/>
              </a:path>
              <a:path w="29845" h="43814">
                <a:moveTo>
                  <a:pt x="14975" y="33746"/>
                </a:moveTo>
                <a:close/>
              </a:path>
              <a:path w="29845" h="43814">
                <a:moveTo>
                  <a:pt x="14790" y="33730"/>
                </a:moveTo>
                <a:close/>
              </a:path>
              <a:path w="29845" h="43814">
                <a:moveTo>
                  <a:pt x="26862" y="33807"/>
                </a:moveTo>
                <a:lnTo>
                  <a:pt x="14858" y="33807"/>
                </a:lnTo>
                <a:lnTo>
                  <a:pt x="15087" y="33756"/>
                </a:lnTo>
                <a:lnTo>
                  <a:pt x="26887" y="33756"/>
                </a:lnTo>
                <a:close/>
              </a:path>
              <a:path w="29845" h="43814">
                <a:moveTo>
                  <a:pt x="26794" y="33947"/>
                </a:moveTo>
                <a:lnTo>
                  <a:pt x="14897" y="33947"/>
                </a:lnTo>
                <a:lnTo>
                  <a:pt x="14830" y="33802"/>
                </a:lnTo>
                <a:lnTo>
                  <a:pt x="26862" y="33807"/>
                </a:lnTo>
                <a:lnTo>
                  <a:pt x="26794" y="33947"/>
                </a:lnTo>
                <a:close/>
              </a:path>
              <a:path w="29845" h="43814">
                <a:moveTo>
                  <a:pt x="14452" y="33947"/>
                </a:moveTo>
                <a:lnTo>
                  <a:pt x="14638" y="33847"/>
                </a:lnTo>
                <a:lnTo>
                  <a:pt x="14452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674" y="33862"/>
                </a:lnTo>
                <a:lnTo>
                  <a:pt x="14897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452" y="33947"/>
                </a:lnTo>
                <a:lnTo>
                  <a:pt x="14674" y="33862"/>
                </a:lnTo>
                <a:lnTo>
                  <a:pt x="14897" y="33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77940" y="3199231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89">
                <a:moveTo>
                  <a:pt x="15811" y="33769"/>
                </a:moveTo>
                <a:lnTo>
                  <a:pt x="4851" y="33769"/>
                </a:lnTo>
                <a:lnTo>
                  <a:pt x="419" y="26200"/>
                </a:lnTo>
                <a:lnTo>
                  <a:pt x="0" y="16408"/>
                </a:lnTo>
                <a:lnTo>
                  <a:pt x="419" y="7569"/>
                </a:lnTo>
                <a:lnTo>
                  <a:pt x="4851" y="0"/>
                </a:lnTo>
                <a:lnTo>
                  <a:pt x="15811" y="0"/>
                </a:lnTo>
                <a:lnTo>
                  <a:pt x="20256" y="7569"/>
                </a:lnTo>
                <a:lnTo>
                  <a:pt x="20256" y="26200"/>
                </a:lnTo>
                <a:lnTo>
                  <a:pt x="15811" y="33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73596" y="3194494"/>
            <a:ext cx="29845" cy="43815"/>
          </a:xfrm>
          <a:custGeom>
            <a:avLst/>
            <a:gdLst/>
            <a:ahLst/>
            <a:cxnLst/>
            <a:rect l="l" t="t" r="r" b="b"/>
            <a:pathLst>
              <a:path w="29845" h="43814">
                <a:moveTo>
                  <a:pt x="15087" y="43243"/>
                </a:moveTo>
                <a:lnTo>
                  <a:pt x="14274" y="43243"/>
                </a:lnTo>
                <a:lnTo>
                  <a:pt x="13258" y="43154"/>
                </a:lnTo>
                <a:lnTo>
                  <a:pt x="0" y="21907"/>
                </a:lnTo>
                <a:lnTo>
                  <a:pt x="0" y="21336"/>
                </a:lnTo>
                <a:lnTo>
                  <a:pt x="14274" y="0"/>
                </a:lnTo>
                <a:lnTo>
                  <a:pt x="15087" y="0"/>
                </a:lnTo>
                <a:lnTo>
                  <a:pt x="26798" y="9296"/>
                </a:lnTo>
                <a:lnTo>
                  <a:pt x="14452" y="9296"/>
                </a:lnTo>
                <a:lnTo>
                  <a:pt x="14617" y="9383"/>
                </a:lnTo>
                <a:lnTo>
                  <a:pt x="14412" y="9486"/>
                </a:lnTo>
                <a:lnTo>
                  <a:pt x="14274" y="9486"/>
                </a:lnTo>
                <a:lnTo>
                  <a:pt x="14028" y="9575"/>
                </a:lnTo>
                <a:lnTo>
                  <a:pt x="13042" y="10287"/>
                </a:lnTo>
                <a:lnTo>
                  <a:pt x="13269" y="10287"/>
                </a:lnTo>
                <a:lnTo>
                  <a:pt x="13017" y="10388"/>
                </a:lnTo>
                <a:lnTo>
                  <a:pt x="12369" y="11125"/>
                </a:lnTo>
                <a:lnTo>
                  <a:pt x="12035" y="11760"/>
                </a:lnTo>
                <a:lnTo>
                  <a:pt x="11544" y="12446"/>
                </a:lnTo>
                <a:lnTo>
                  <a:pt x="11062" y="13601"/>
                </a:lnTo>
                <a:lnTo>
                  <a:pt x="10864" y="13946"/>
                </a:lnTo>
                <a:lnTo>
                  <a:pt x="10783" y="14262"/>
                </a:lnTo>
                <a:lnTo>
                  <a:pt x="10261" y="15900"/>
                </a:lnTo>
                <a:lnTo>
                  <a:pt x="10130" y="16264"/>
                </a:lnTo>
                <a:lnTo>
                  <a:pt x="10116" y="16497"/>
                </a:lnTo>
                <a:lnTo>
                  <a:pt x="9754" y="18503"/>
                </a:lnTo>
                <a:lnTo>
                  <a:pt x="9546" y="21336"/>
                </a:lnTo>
                <a:lnTo>
                  <a:pt x="9651" y="24168"/>
                </a:lnTo>
                <a:lnTo>
                  <a:pt x="9960" y="25882"/>
                </a:lnTo>
                <a:lnTo>
                  <a:pt x="10071" y="26746"/>
                </a:lnTo>
                <a:lnTo>
                  <a:pt x="10153" y="27070"/>
                </a:lnTo>
                <a:lnTo>
                  <a:pt x="10261" y="27343"/>
                </a:lnTo>
                <a:lnTo>
                  <a:pt x="10783" y="28981"/>
                </a:lnTo>
                <a:lnTo>
                  <a:pt x="10985" y="29616"/>
                </a:lnTo>
                <a:lnTo>
                  <a:pt x="11619" y="30797"/>
                </a:lnTo>
                <a:lnTo>
                  <a:pt x="11950" y="31483"/>
                </a:lnTo>
                <a:lnTo>
                  <a:pt x="12490" y="32118"/>
                </a:lnTo>
                <a:lnTo>
                  <a:pt x="13017" y="32854"/>
                </a:lnTo>
                <a:lnTo>
                  <a:pt x="13160" y="32854"/>
                </a:lnTo>
                <a:lnTo>
                  <a:pt x="14028" y="33667"/>
                </a:lnTo>
                <a:lnTo>
                  <a:pt x="14267" y="33702"/>
                </a:lnTo>
                <a:lnTo>
                  <a:pt x="14412" y="33756"/>
                </a:lnTo>
                <a:lnTo>
                  <a:pt x="14544" y="33807"/>
                </a:lnTo>
                <a:lnTo>
                  <a:pt x="14452" y="33947"/>
                </a:lnTo>
                <a:lnTo>
                  <a:pt x="26798" y="33947"/>
                </a:lnTo>
                <a:lnTo>
                  <a:pt x="16103" y="43154"/>
                </a:lnTo>
                <a:lnTo>
                  <a:pt x="15087" y="43243"/>
                </a:lnTo>
                <a:close/>
              </a:path>
              <a:path w="29845" h="43814">
                <a:moveTo>
                  <a:pt x="14644" y="9398"/>
                </a:moveTo>
                <a:lnTo>
                  <a:pt x="14452" y="9296"/>
                </a:lnTo>
                <a:lnTo>
                  <a:pt x="14681" y="9383"/>
                </a:lnTo>
                <a:close/>
              </a:path>
              <a:path w="29845" h="43814">
                <a:moveTo>
                  <a:pt x="14681" y="9383"/>
                </a:moveTo>
                <a:lnTo>
                  <a:pt x="14452" y="9296"/>
                </a:lnTo>
                <a:lnTo>
                  <a:pt x="14909" y="9296"/>
                </a:lnTo>
                <a:lnTo>
                  <a:pt x="14681" y="9383"/>
                </a:lnTo>
                <a:close/>
              </a:path>
              <a:path w="29845" h="43814">
                <a:moveTo>
                  <a:pt x="14718" y="9398"/>
                </a:moveTo>
                <a:lnTo>
                  <a:pt x="14909" y="9296"/>
                </a:lnTo>
                <a:lnTo>
                  <a:pt x="14718" y="9398"/>
                </a:lnTo>
                <a:close/>
              </a:path>
              <a:path w="29845" h="43814">
                <a:moveTo>
                  <a:pt x="14975" y="9496"/>
                </a:moveTo>
                <a:lnTo>
                  <a:pt x="14744" y="9383"/>
                </a:lnTo>
                <a:lnTo>
                  <a:pt x="14909" y="9296"/>
                </a:lnTo>
                <a:lnTo>
                  <a:pt x="26798" y="9296"/>
                </a:lnTo>
                <a:lnTo>
                  <a:pt x="26890" y="9486"/>
                </a:lnTo>
                <a:lnTo>
                  <a:pt x="14975" y="9496"/>
                </a:lnTo>
                <a:close/>
              </a:path>
              <a:path w="29845" h="43814">
                <a:moveTo>
                  <a:pt x="14527" y="9442"/>
                </a:moveTo>
                <a:close/>
              </a:path>
              <a:path w="29845" h="43814">
                <a:moveTo>
                  <a:pt x="14830" y="9441"/>
                </a:moveTo>
                <a:close/>
              </a:path>
              <a:path w="29845" h="43814">
                <a:moveTo>
                  <a:pt x="14883" y="9504"/>
                </a:moveTo>
                <a:close/>
              </a:path>
              <a:path w="29845" h="43814">
                <a:moveTo>
                  <a:pt x="14474" y="9504"/>
                </a:moveTo>
                <a:close/>
              </a:path>
              <a:path w="29845" h="43814">
                <a:moveTo>
                  <a:pt x="14790" y="9512"/>
                </a:moveTo>
                <a:close/>
              </a:path>
              <a:path w="29845" h="43814">
                <a:moveTo>
                  <a:pt x="14565" y="9512"/>
                </a:moveTo>
                <a:close/>
              </a:path>
              <a:path w="29845" h="43814">
                <a:moveTo>
                  <a:pt x="14386" y="9496"/>
                </a:moveTo>
                <a:close/>
              </a:path>
              <a:path w="29845" h="43814">
                <a:moveTo>
                  <a:pt x="27263" y="10287"/>
                </a:moveTo>
                <a:lnTo>
                  <a:pt x="16319" y="10287"/>
                </a:lnTo>
                <a:lnTo>
                  <a:pt x="15303" y="9563"/>
                </a:lnTo>
                <a:lnTo>
                  <a:pt x="15130" y="9547"/>
                </a:lnTo>
                <a:lnTo>
                  <a:pt x="26890" y="9486"/>
                </a:lnTo>
                <a:lnTo>
                  <a:pt x="27263" y="10287"/>
                </a:lnTo>
                <a:close/>
              </a:path>
              <a:path w="29845" h="43814">
                <a:moveTo>
                  <a:pt x="14211" y="9563"/>
                </a:moveTo>
                <a:lnTo>
                  <a:pt x="14474" y="9504"/>
                </a:lnTo>
                <a:lnTo>
                  <a:pt x="14211" y="9563"/>
                </a:lnTo>
                <a:close/>
              </a:path>
              <a:path w="29845" h="43814">
                <a:moveTo>
                  <a:pt x="15150" y="9563"/>
                </a:moveTo>
                <a:lnTo>
                  <a:pt x="14971" y="9547"/>
                </a:lnTo>
                <a:lnTo>
                  <a:pt x="15150" y="9563"/>
                </a:lnTo>
                <a:close/>
              </a:path>
              <a:path w="29845" h="43814">
                <a:moveTo>
                  <a:pt x="14447" y="9542"/>
                </a:moveTo>
                <a:lnTo>
                  <a:pt x="14681" y="9522"/>
                </a:lnTo>
                <a:lnTo>
                  <a:pt x="14447" y="9542"/>
                </a:lnTo>
                <a:close/>
              </a:path>
              <a:path w="29845" h="43814">
                <a:moveTo>
                  <a:pt x="13921" y="9679"/>
                </a:moveTo>
                <a:lnTo>
                  <a:pt x="14216" y="9563"/>
                </a:lnTo>
                <a:lnTo>
                  <a:pt x="14444" y="9543"/>
                </a:lnTo>
                <a:lnTo>
                  <a:pt x="13921" y="9679"/>
                </a:lnTo>
                <a:close/>
              </a:path>
              <a:path w="29845" h="43814">
                <a:moveTo>
                  <a:pt x="15425" y="9675"/>
                </a:moveTo>
                <a:lnTo>
                  <a:pt x="14917" y="9543"/>
                </a:lnTo>
                <a:lnTo>
                  <a:pt x="15182" y="9575"/>
                </a:lnTo>
                <a:lnTo>
                  <a:pt x="15425" y="9675"/>
                </a:lnTo>
                <a:close/>
              </a:path>
              <a:path w="29845" h="43814">
                <a:moveTo>
                  <a:pt x="13568" y="10007"/>
                </a:moveTo>
                <a:lnTo>
                  <a:pt x="13909" y="9690"/>
                </a:lnTo>
                <a:lnTo>
                  <a:pt x="14442" y="9544"/>
                </a:lnTo>
                <a:lnTo>
                  <a:pt x="13568" y="10007"/>
                </a:lnTo>
                <a:close/>
              </a:path>
              <a:path w="29845" h="43814">
                <a:moveTo>
                  <a:pt x="15772" y="9996"/>
                </a:moveTo>
                <a:lnTo>
                  <a:pt x="14926" y="9547"/>
                </a:lnTo>
                <a:lnTo>
                  <a:pt x="15440" y="9690"/>
                </a:lnTo>
                <a:lnTo>
                  <a:pt x="15772" y="9996"/>
                </a:lnTo>
                <a:close/>
              </a:path>
              <a:path w="29845" h="43814">
                <a:moveTo>
                  <a:pt x="13881" y="9690"/>
                </a:moveTo>
                <a:lnTo>
                  <a:pt x="14046" y="9563"/>
                </a:lnTo>
                <a:lnTo>
                  <a:pt x="13881" y="9690"/>
                </a:lnTo>
                <a:close/>
              </a:path>
              <a:path w="29845" h="43814">
                <a:moveTo>
                  <a:pt x="13929" y="9671"/>
                </a:moveTo>
                <a:lnTo>
                  <a:pt x="14179" y="9575"/>
                </a:lnTo>
                <a:lnTo>
                  <a:pt x="13929" y="9671"/>
                </a:lnTo>
                <a:close/>
              </a:path>
              <a:path w="29845" h="43814">
                <a:moveTo>
                  <a:pt x="15481" y="9690"/>
                </a:moveTo>
                <a:lnTo>
                  <a:pt x="15303" y="9563"/>
                </a:lnTo>
                <a:lnTo>
                  <a:pt x="15481" y="9690"/>
                </a:lnTo>
                <a:close/>
              </a:path>
              <a:path w="29845" h="43814">
                <a:moveTo>
                  <a:pt x="14179" y="9575"/>
                </a:moveTo>
                <a:close/>
              </a:path>
              <a:path w="29845" h="43814">
                <a:moveTo>
                  <a:pt x="15412" y="9663"/>
                </a:moveTo>
                <a:lnTo>
                  <a:pt x="15150" y="9563"/>
                </a:lnTo>
                <a:lnTo>
                  <a:pt x="15290" y="9575"/>
                </a:lnTo>
                <a:close/>
              </a:path>
              <a:path w="29845" h="43814">
                <a:moveTo>
                  <a:pt x="13909" y="9690"/>
                </a:moveTo>
                <a:close/>
              </a:path>
              <a:path w="29845" h="43814">
                <a:moveTo>
                  <a:pt x="13042" y="10287"/>
                </a:moveTo>
                <a:lnTo>
                  <a:pt x="13870" y="9690"/>
                </a:lnTo>
                <a:lnTo>
                  <a:pt x="13568" y="10007"/>
                </a:lnTo>
                <a:lnTo>
                  <a:pt x="13042" y="10287"/>
                </a:lnTo>
                <a:close/>
              </a:path>
              <a:path w="29845" h="43814">
                <a:moveTo>
                  <a:pt x="16319" y="10287"/>
                </a:moveTo>
                <a:lnTo>
                  <a:pt x="15772" y="9996"/>
                </a:lnTo>
                <a:lnTo>
                  <a:pt x="15440" y="9690"/>
                </a:lnTo>
                <a:lnTo>
                  <a:pt x="16319" y="10287"/>
                </a:lnTo>
                <a:close/>
              </a:path>
              <a:path w="29845" h="43814">
                <a:moveTo>
                  <a:pt x="16636" y="10795"/>
                </a:moveTo>
                <a:lnTo>
                  <a:pt x="15772" y="9996"/>
                </a:lnTo>
                <a:lnTo>
                  <a:pt x="16319" y="10287"/>
                </a:lnTo>
                <a:lnTo>
                  <a:pt x="27263" y="10287"/>
                </a:lnTo>
                <a:lnTo>
                  <a:pt x="16344" y="10388"/>
                </a:lnTo>
                <a:lnTo>
                  <a:pt x="16636" y="10795"/>
                </a:lnTo>
                <a:close/>
              </a:path>
              <a:path w="29845" h="43814">
                <a:moveTo>
                  <a:pt x="13269" y="10287"/>
                </a:moveTo>
                <a:lnTo>
                  <a:pt x="13042" y="10287"/>
                </a:lnTo>
                <a:lnTo>
                  <a:pt x="13568" y="10007"/>
                </a:lnTo>
                <a:lnTo>
                  <a:pt x="13269" y="10287"/>
                </a:lnTo>
                <a:close/>
              </a:path>
              <a:path w="29845" h="43814">
                <a:moveTo>
                  <a:pt x="12369" y="11125"/>
                </a:moveTo>
                <a:lnTo>
                  <a:pt x="13017" y="10388"/>
                </a:lnTo>
                <a:lnTo>
                  <a:pt x="12723" y="10795"/>
                </a:lnTo>
                <a:lnTo>
                  <a:pt x="12369" y="11125"/>
                </a:lnTo>
                <a:close/>
              </a:path>
              <a:path w="29845" h="43814">
                <a:moveTo>
                  <a:pt x="12731" y="10788"/>
                </a:moveTo>
                <a:lnTo>
                  <a:pt x="13017" y="10388"/>
                </a:lnTo>
                <a:lnTo>
                  <a:pt x="13160" y="10388"/>
                </a:lnTo>
                <a:lnTo>
                  <a:pt x="12731" y="10788"/>
                </a:lnTo>
                <a:close/>
              </a:path>
              <a:path w="29845" h="43814">
                <a:moveTo>
                  <a:pt x="16992" y="11125"/>
                </a:moveTo>
                <a:lnTo>
                  <a:pt x="16636" y="10795"/>
                </a:lnTo>
                <a:lnTo>
                  <a:pt x="16344" y="10388"/>
                </a:lnTo>
                <a:lnTo>
                  <a:pt x="16992" y="11125"/>
                </a:lnTo>
                <a:close/>
              </a:path>
              <a:path w="29845" h="43814">
                <a:moveTo>
                  <a:pt x="27570" y="11125"/>
                </a:moveTo>
                <a:lnTo>
                  <a:pt x="16992" y="11125"/>
                </a:lnTo>
                <a:lnTo>
                  <a:pt x="16344" y="10388"/>
                </a:lnTo>
                <a:lnTo>
                  <a:pt x="27304" y="10388"/>
                </a:lnTo>
                <a:lnTo>
                  <a:pt x="27444" y="10731"/>
                </a:lnTo>
                <a:lnTo>
                  <a:pt x="27570" y="11125"/>
                </a:lnTo>
                <a:close/>
              </a:path>
              <a:path w="29845" h="43814">
                <a:moveTo>
                  <a:pt x="12490" y="11125"/>
                </a:moveTo>
                <a:lnTo>
                  <a:pt x="12731" y="10788"/>
                </a:lnTo>
                <a:lnTo>
                  <a:pt x="12490" y="11125"/>
                </a:lnTo>
                <a:close/>
              </a:path>
              <a:path w="29845" h="43814">
                <a:moveTo>
                  <a:pt x="27990" y="12446"/>
                </a:moveTo>
                <a:lnTo>
                  <a:pt x="17818" y="12446"/>
                </a:lnTo>
                <a:lnTo>
                  <a:pt x="17411" y="11760"/>
                </a:lnTo>
                <a:lnTo>
                  <a:pt x="16636" y="10795"/>
                </a:lnTo>
                <a:lnTo>
                  <a:pt x="16992" y="11125"/>
                </a:lnTo>
                <a:lnTo>
                  <a:pt x="27570" y="11125"/>
                </a:lnTo>
                <a:lnTo>
                  <a:pt x="27990" y="12446"/>
                </a:lnTo>
                <a:close/>
              </a:path>
              <a:path w="29845" h="43814">
                <a:moveTo>
                  <a:pt x="11544" y="12446"/>
                </a:moveTo>
                <a:lnTo>
                  <a:pt x="11950" y="11760"/>
                </a:lnTo>
                <a:lnTo>
                  <a:pt x="11776" y="12122"/>
                </a:lnTo>
                <a:lnTo>
                  <a:pt x="11544" y="12446"/>
                </a:lnTo>
                <a:close/>
              </a:path>
              <a:path w="29845" h="43814">
                <a:moveTo>
                  <a:pt x="11776" y="12122"/>
                </a:moveTo>
                <a:lnTo>
                  <a:pt x="11950" y="11760"/>
                </a:lnTo>
                <a:lnTo>
                  <a:pt x="11776" y="12122"/>
                </a:lnTo>
                <a:close/>
              </a:path>
              <a:path w="29845" h="43814">
                <a:moveTo>
                  <a:pt x="17586" y="12122"/>
                </a:moveTo>
                <a:lnTo>
                  <a:pt x="17327" y="11760"/>
                </a:lnTo>
                <a:lnTo>
                  <a:pt x="17586" y="12122"/>
                </a:lnTo>
                <a:close/>
              </a:path>
              <a:path w="29845" h="43814">
                <a:moveTo>
                  <a:pt x="17818" y="12446"/>
                </a:moveTo>
                <a:lnTo>
                  <a:pt x="17586" y="12122"/>
                </a:lnTo>
                <a:lnTo>
                  <a:pt x="17411" y="11760"/>
                </a:lnTo>
                <a:lnTo>
                  <a:pt x="17818" y="12446"/>
                </a:lnTo>
                <a:close/>
              </a:path>
              <a:path w="29845" h="43814">
                <a:moveTo>
                  <a:pt x="11619" y="12446"/>
                </a:moveTo>
                <a:lnTo>
                  <a:pt x="11776" y="12122"/>
                </a:lnTo>
                <a:lnTo>
                  <a:pt x="11619" y="12446"/>
                </a:lnTo>
                <a:close/>
              </a:path>
              <a:path w="29845" h="43814">
                <a:moveTo>
                  <a:pt x="28510" y="14262"/>
                </a:moveTo>
                <a:lnTo>
                  <a:pt x="18618" y="14262"/>
                </a:lnTo>
                <a:lnTo>
                  <a:pt x="18364" y="13627"/>
                </a:lnTo>
                <a:lnTo>
                  <a:pt x="17586" y="12122"/>
                </a:lnTo>
                <a:lnTo>
                  <a:pt x="17818" y="12446"/>
                </a:lnTo>
                <a:lnTo>
                  <a:pt x="27990" y="12446"/>
                </a:lnTo>
                <a:lnTo>
                  <a:pt x="28359" y="13601"/>
                </a:lnTo>
                <a:lnTo>
                  <a:pt x="28510" y="14262"/>
                </a:lnTo>
                <a:close/>
              </a:path>
              <a:path w="29845" h="43814">
                <a:moveTo>
                  <a:pt x="10744" y="14262"/>
                </a:moveTo>
                <a:lnTo>
                  <a:pt x="10985" y="13627"/>
                </a:lnTo>
                <a:lnTo>
                  <a:pt x="10859" y="14023"/>
                </a:lnTo>
                <a:lnTo>
                  <a:pt x="10744" y="14262"/>
                </a:lnTo>
                <a:close/>
              </a:path>
              <a:path w="29845" h="43814">
                <a:moveTo>
                  <a:pt x="10859" y="14023"/>
                </a:moveTo>
                <a:lnTo>
                  <a:pt x="10985" y="13627"/>
                </a:lnTo>
                <a:lnTo>
                  <a:pt x="10859" y="14023"/>
                </a:lnTo>
                <a:close/>
              </a:path>
              <a:path w="29845" h="43814">
                <a:moveTo>
                  <a:pt x="18465" y="13946"/>
                </a:moveTo>
                <a:lnTo>
                  <a:pt x="18311" y="13627"/>
                </a:lnTo>
                <a:lnTo>
                  <a:pt x="18465" y="13946"/>
                </a:lnTo>
                <a:close/>
              </a:path>
              <a:path w="29845" h="43814">
                <a:moveTo>
                  <a:pt x="18618" y="14262"/>
                </a:moveTo>
                <a:lnTo>
                  <a:pt x="18465" y="13946"/>
                </a:lnTo>
                <a:lnTo>
                  <a:pt x="18364" y="13627"/>
                </a:lnTo>
                <a:lnTo>
                  <a:pt x="18618" y="14262"/>
                </a:lnTo>
                <a:close/>
              </a:path>
              <a:path w="29845" h="43814">
                <a:moveTo>
                  <a:pt x="28923" y="16497"/>
                </a:moveTo>
                <a:lnTo>
                  <a:pt x="19278" y="16497"/>
                </a:lnTo>
                <a:lnTo>
                  <a:pt x="19138" y="15900"/>
                </a:lnTo>
                <a:lnTo>
                  <a:pt x="18465" y="13946"/>
                </a:lnTo>
                <a:lnTo>
                  <a:pt x="18618" y="14262"/>
                </a:lnTo>
                <a:lnTo>
                  <a:pt x="28510" y="14262"/>
                </a:lnTo>
                <a:lnTo>
                  <a:pt x="28923" y="16497"/>
                </a:lnTo>
                <a:close/>
              </a:path>
              <a:path w="29845" h="43814">
                <a:moveTo>
                  <a:pt x="10783" y="14262"/>
                </a:moveTo>
                <a:lnTo>
                  <a:pt x="10859" y="14023"/>
                </a:lnTo>
                <a:lnTo>
                  <a:pt x="10783" y="14262"/>
                </a:lnTo>
                <a:close/>
              </a:path>
              <a:path w="29845" h="43814">
                <a:moveTo>
                  <a:pt x="10071" y="16497"/>
                </a:moveTo>
                <a:lnTo>
                  <a:pt x="10223" y="15900"/>
                </a:lnTo>
                <a:lnTo>
                  <a:pt x="10145" y="16264"/>
                </a:lnTo>
                <a:lnTo>
                  <a:pt x="10071" y="16497"/>
                </a:lnTo>
                <a:close/>
              </a:path>
              <a:path w="29845" h="43814">
                <a:moveTo>
                  <a:pt x="10174" y="16172"/>
                </a:moveTo>
                <a:lnTo>
                  <a:pt x="10223" y="15900"/>
                </a:lnTo>
                <a:lnTo>
                  <a:pt x="10174" y="16172"/>
                </a:lnTo>
                <a:close/>
              </a:path>
              <a:path w="29845" h="43814">
                <a:moveTo>
                  <a:pt x="19204" y="16264"/>
                </a:moveTo>
                <a:lnTo>
                  <a:pt x="19088" y="15900"/>
                </a:lnTo>
                <a:lnTo>
                  <a:pt x="19204" y="16264"/>
                </a:lnTo>
                <a:close/>
              </a:path>
              <a:path w="29845" h="43814">
                <a:moveTo>
                  <a:pt x="19278" y="16497"/>
                </a:moveTo>
                <a:lnTo>
                  <a:pt x="19204" y="16264"/>
                </a:lnTo>
                <a:lnTo>
                  <a:pt x="19138" y="15900"/>
                </a:lnTo>
                <a:lnTo>
                  <a:pt x="19278" y="16497"/>
                </a:lnTo>
                <a:close/>
              </a:path>
              <a:path w="29845" h="43814">
                <a:moveTo>
                  <a:pt x="10116" y="16497"/>
                </a:moveTo>
                <a:lnTo>
                  <a:pt x="10174" y="16172"/>
                </a:lnTo>
                <a:lnTo>
                  <a:pt x="10116" y="16497"/>
                </a:lnTo>
                <a:close/>
              </a:path>
              <a:path w="29845" h="43814">
                <a:moveTo>
                  <a:pt x="29214" y="19075"/>
                </a:moveTo>
                <a:lnTo>
                  <a:pt x="19710" y="19075"/>
                </a:lnTo>
                <a:lnTo>
                  <a:pt x="19646" y="18503"/>
                </a:lnTo>
                <a:lnTo>
                  <a:pt x="19204" y="16264"/>
                </a:lnTo>
                <a:lnTo>
                  <a:pt x="19278" y="16497"/>
                </a:lnTo>
                <a:lnTo>
                  <a:pt x="28923" y="16497"/>
                </a:lnTo>
                <a:lnTo>
                  <a:pt x="29083" y="17360"/>
                </a:lnTo>
                <a:lnTo>
                  <a:pt x="29214" y="19075"/>
                </a:lnTo>
                <a:close/>
              </a:path>
              <a:path w="29845" h="43814">
                <a:moveTo>
                  <a:pt x="9695" y="18831"/>
                </a:moveTo>
                <a:lnTo>
                  <a:pt x="9715" y="18503"/>
                </a:lnTo>
                <a:lnTo>
                  <a:pt x="9695" y="18831"/>
                </a:lnTo>
                <a:close/>
              </a:path>
              <a:path w="29845" h="43814">
                <a:moveTo>
                  <a:pt x="19666" y="18831"/>
                </a:moveTo>
                <a:lnTo>
                  <a:pt x="19607" y="18503"/>
                </a:lnTo>
                <a:lnTo>
                  <a:pt x="19666" y="18831"/>
                </a:lnTo>
                <a:close/>
              </a:path>
              <a:path w="29845" h="43814">
                <a:moveTo>
                  <a:pt x="9681" y="19075"/>
                </a:moveTo>
                <a:lnTo>
                  <a:pt x="9695" y="18831"/>
                </a:lnTo>
                <a:lnTo>
                  <a:pt x="9681" y="19075"/>
                </a:lnTo>
                <a:close/>
              </a:path>
              <a:path w="29845" h="43814">
                <a:moveTo>
                  <a:pt x="29349" y="21907"/>
                </a:moveTo>
                <a:lnTo>
                  <a:pt x="19850" y="21907"/>
                </a:lnTo>
                <a:lnTo>
                  <a:pt x="19850" y="21336"/>
                </a:lnTo>
                <a:lnTo>
                  <a:pt x="19666" y="18831"/>
                </a:lnTo>
                <a:lnTo>
                  <a:pt x="19710" y="19075"/>
                </a:lnTo>
                <a:lnTo>
                  <a:pt x="29214" y="19075"/>
                </a:lnTo>
                <a:lnTo>
                  <a:pt x="29349" y="21336"/>
                </a:lnTo>
                <a:lnTo>
                  <a:pt x="29349" y="21907"/>
                </a:lnTo>
                <a:close/>
              </a:path>
              <a:path w="29845" h="43814">
                <a:moveTo>
                  <a:pt x="9529" y="21621"/>
                </a:moveTo>
                <a:lnTo>
                  <a:pt x="9512" y="21336"/>
                </a:lnTo>
                <a:lnTo>
                  <a:pt x="9529" y="21621"/>
                </a:lnTo>
                <a:close/>
              </a:path>
              <a:path w="29845" h="43814">
                <a:moveTo>
                  <a:pt x="19833" y="21621"/>
                </a:moveTo>
                <a:lnTo>
                  <a:pt x="19815" y="21336"/>
                </a:lnTo>
                <a:lnTo>
                  <a:pt x="19833" y="21621"/>
                </a:lnTo>
                <a:close/>
              </a:path>
              <a:path w="29845" h="43814">
                <a:moveTo>
                  <a:pt x="9546" y="21907"/>
                </a:moveTo>
                <a:lnTo>
                  <a:pt x="9529" y="21621"/>
                </a:lnTo>
                <a:lnTo>
                  <a:pt x="9546" y="21907"/>
                </a:lnTo>
                <a:close/>
              </a:path>
              <a:path w="29845" h="43814">
                <a:moveTo>
                  <a:pt x="29180" y="24739"/>
                </a:moveTo>
                <a:lnTo>
                  <a:pt x="19646" y="24739"/>
                </a:lnTo>
                <a:lnTo>
                  <a:pt x="19710" y="24168"/>
                </a:lnTo>
                <a:lnTo>
                  <a:pt x="19833" y="21621"/>
                </a:lnTo>
                <a:lnTo>
                  <a:pt x="19850" y="21907"/>
                </a:lnTo>
                <a:lnTo>
                  <a:pt x="29349" y="21907"/>
                </a:lnTo>
                <a:lnTo>
                  <a:pt x="29180" y="24739"/>
                </a:lnTo>
                <a:close/>
              </a:path>
              <a:path w="29845" h="43814">
                <a:moveTo>
                  <a:pt x="9695" y="24412"/>
                </a:moveTo>
                <a:lnTo>
                  <a:pt x="9651" y="24168"/>
                </a:lnTo>
                <a:lnTo>
                  <a:pt x="9695" y="24412"/>
                </a:lnTo>
                <a:close/>
              </a:path>
              <a:path w="29845" h="43814">
                <a:moveTo>
                  <a:pt x="19666" y="24412"/>
                </a:moveTo>
                <a:lnTo>
                  <a:pt x="19681" y="24168"/>
                </a:lnTo>
                <a:lnTo>
                  <a:pt x="19666" y="24412"/>
                </a:lnTo>
                <a:close/>
              </a:path>
              <a:path w="29845" h="43814">
                <a:moveTo>
                  <a:pt x="9754" y="24739"/>
                </a:moveTo>
                <a:lnTo>
                  <a:pt x="9695" y="24412"/>
                </a:lnTo>
                <a:lnTo>
                  <a:pt x="9754" y="24739"/>
                </a:lnTo>
                <a:close/>
              </a:path>
              <a:path w="29845" h="43814">
                <a:moveTo>
                  <a:pt x="28813" y="27343"/>
                </a:moveTo>
                <a:lnTo>
                  <a:pt x="19138" y="27343"/>
                </a:lnTo>
                <a:lnTo>
                  <a:pt x="19278" y="26746"/>
                </a:lnTo>
                <a:lnTo>
                  <a:pt x="19666" y="24412"/>
                </a:lnTo>
                <a:lnTo>
                  <a:pt x="19646" y="24739"/>
                </a:lnTo>
                <a:lnTo>
                  <a:pt x="29180" y="24739"/>
                </a:lnTo>
                <a:lnTo>
                  <a:pt x="29083" y="25882"/>
                </a:lnTo>
                <a:lnTo>
                  <a:pt x="28813" y="27343"/>
                </a:lnTo>
                <a:close/>
              </a:path>
              <a:path w="29845" h="43814">
                <a:moveTo>
                  <a:pt x="10223" y="27343"/>
                </a:moveTo>
                <a:lnTo>
                  <a:pt x="10071" y="26746"/>
                </a:lnTo>
                <a:lnTo>
                  <a:pt x="10174" y="27070"/>
                </a:lnTo>
                <a:lnTo>
                  <a:pt x="10223" y="27343"/>
                </a:lnTo>
                <a:close/>
              </a:path>
              <a:path w="29845" h="43814">
                <a:moveTo>
                  <a:pt x="10174" y="27070"/>
                </a:moveTo>
                <a:lnTo>
                  <a:pt x="10071" y="26746"/>
                </a:lnTo>
                <a:lnTo>
                  <a:pt x="10174" y="27070"/>
                </a:lnTo>
                <a:close/>
              </a:path>
              <a:path w="29845" h="43814">
                <a:moveTo>
                  <a:pt x="19204" y="26978"/>
                </a:moveTo>
                <a:lnTo>
                  <a:pt x="19246" y="26746"/>
                </a:lnTo>
                <a:lnTo>
                  <a:pt x="19204" y="26978"/>
                </a:lnTo>
                <a:close/>
              </a:path>
              <a:path w="29845" h="43814">
                <a:moveTo>
                  <a:pt x="19138" y="27343"/>
                </a:moveTo>
                <a:lnTo>
                  <a:pt x="19187" y="27070"/>
                </a:lnTo>
                <a:lnTo>
                  <a:pt x="19278" y="26746"/>
                </a:lnTo>
                <a:lnTo>
                  <a:pt x="19138" y="27343"/>
                </a:lnTo>
                <a:close/>
              </a:path>
              <a:path w="29845" h="43814">
                <a:moveTo>
                  <a:pt x="28365" y="29616"/>
                </a:moveTo>
                <a:lnTo>
                  <a:pt x="18364" y="29616"/>
                </a:lnTo>
                <a:lnTo>
                  <a:pt x="18618" y="28981"/>
                </a:lnTo>
                <a:lnTo>
                  <a:pt x="19204" y="26978"/>
                </a:lnTo>
                <a:lnTo>
                  <a:pt x="19138" y="27343"/>
                </a:lnTo>
                <a:lnTo>
                  <a:pt x="28813" y="27343"/>
                </a:lnTo>
                <a:lnTo>
                  <a:pt x="28365" y="29616"/>
                </a:lnTo>
                <a:close/>
              </a:path>
              <a:path w="29845" h="43814">
                <a:moveTo>
                  <a:pt x="10261" y="27343"/>
                </a:moveTo>
                <a:lnTo>
                  <a:pt x="10174" y="27070"/>
                </a:lnTo>
                <a:lnTo>
                  <a:pt x="10261" y="27343"/>
                </a:lnTo>
                <a:close/>
              </a:path>
              <a:path w="29845" h="43814">
                <a:moveTo>
                  <a:pt x="10985" y="29616"/>
                </a:moveTo>
                <a:lnTo>
                  <a:pt x="10744" y="28981"/>
                </a:lnTo>
                <a:lnTo>
                  <a:pt x="10859" y="29219"/>
                </a:lnTo>
                <a:lnTo>
                  <a:pt x="10985" y="29616"/>
                </a:lnTo>
                <a:close/>
              </a:path>
              <a:path w="29845" h="43814">
                <a:moveTo>
                  <a:pt x="10859" y="29219"/>
                </a:moveTo>
                <a:lnTo>
                  <a:pt x="10744" y="28981"/>
                </a:lnTo>
                <a:lnTo>
                  <a:pt x="10859" y="29219"/>
                </a:lnTo>
                <a:close/>
              </a:path>
              <a:path w="29845" h="43814">
                <a:moveTo>
                  <a:pt x="18465" y="29297"/>
                </a:moveTo>
                <a:lnTo>
                  <a:pt x="18566" y="28981"/>
                </a:lnTo>
                <a:lnTo>
                  <a:pt x="18465" y="29297"/>
                </a:lnTo>
                <a:close/>
              </a:path>
              <a:path w="29845" h="43814">
                <a:moveTo>
                  <a:pt x="18364" y="29616"/>
                </a:moveTo>
                <a:lnTo>
                  <a:pt x="18503" y="29219"/>
                </a:lnTo>
                <a:lnTo>
                  <a:pt x="18618" y="28981"/>
                </a:lnTo>
                <a:lnTo>
                  <a:pt x="18364" y="29616"/>
                </a:lnTo>
                <a:close/>
              </a:path>
              <a:path w="29845" h="43814">
                <a:moveTo>
                  <a:pt x="11050" y="29616"/>
                </a:moveTo>
                <a:lnTo>
                  <a:pt x="10859" y="29219"/>
                </a:lnTo>
                <a:lnTo>
                  <a:pt x="11050" y="29616"/>
                </a:lnTo>
                <a:close/>
              </a:path>
              <a:path w="29845" h="43814">
                <a:moveTo>
                  <a:pt x="27772" y="31483"/>
                </a:moveTo>
                <a:lnTo>
                  <a:pt x="17411" y="31483"/>
                </a:lnTo>
                <a:lnTo>
                  <a:pt x="17818" y="30797"/>
                </a:lnTo>
                <a:lnTo>
                  <a:pt x="18465" y="29297"/>
                </a:lnTo>
                <a:lnTo>
                  <a:pt x="18364" y="29616"/>
                </a:lnTo>
                <a:lnTo>
                  <a:pt x="28365" y="29616"/>
                </a:lnTo>
                <a:lnTo>
                  <a:pt x="27772" y="31483"/>
                </a:lnTo>
                <a:close/>
              </a:path>
              <a:path w="29845" h="43814">
                <a:moveTo>
                  <a:pt x="11950" y="31483"/>
                </a:moveTo>
                <a:lnTo>
                  <a:pt x="11544" y="30797"/>
                </a:lnTo>
                <a:lnTo>
                  <a:pt x="11776" y="31121"/>
                </a:lnTo>
                <a:lnTo>
                  <a:pt x="11950" y="31483"/>
                </a:lnTo>
                <a:close/>
              </a:path>
              <a:path w="29845" h="43814">
                <a:moveTo>
                  <a:pt x="11776" y="31121"/>
                </a:moveTo>
                <a:lnTo>
                  <a:pt x="11544" y="30797"/>
                </a:lnTo>
                <a:lnTo>
                  <a:pt x="11776" y="31121"/>
                </a:lnTo>
                <a:close/>
              </a:path>
              <a:path w="29845" h="43814">
                <a:moveTo>
                  <a:pt x="17586" y="31121"/>
                </a:moveTo>
                <a:lnTo>
                  <a:pt x="17742" y="30797"/>
                </a:lnTo>
                <a:lnTo>
                  <a:pt x="17586" y="31121"/>
                </a:lnTo>
                <a:close/>
              </a:path>
              <a:path w="29845" h="43814">
                <a:moveTo>
                  <a:pt x="17411" y="31483"/>
                </a:moveTo>
                <a:lnTo>
                  <a:pt x="17586" y="31121"/>
                </a:lnTo>
                <a:lnTo>
                  <a:pt x="17818" y="30797"/>
                </a:lnTo>
                <a:lnTo>
                  <a:pt x="17411" y="31483"/>
                </a:lnTo>
                <a:close/>
              </a:path>
              <a:path w="29845" h="43814">
                <a:moveTo>
                  <a:pt x="12035" y="31483"/>
                </a:moveTo>
                <a:lnTo>
                  <a:pt x="11776" y="31121"/>
                </a:lnTo>
                <a:lnTo>
                  <a:pt x="12035" y="31483"/>
                </a:lnTo>
                <a:close/>
              </a:path>
              <a:path w="29845" h="43814">
                <a:moveTo>
                  <a:pt x="27304" y="32854"/>
                </a:moveTo>
                <a:lnTo>
                  <a:pt x="16344" y="32854"/>
                </a:lnTo>
                <a:lnTo>
                  <a:pt x="16992" y="32118"/>
                </a:lnTo>
                <a:lnTo>
                  <a:pt x="17586" y="31121"/>
                </a:lnTo>
                <a:lnTo>
                  <a:pt x="17411" y="31483"/>
                </a:lnTo>
                <a:lnTo>
                  <a:pt x="27772" y="31483"/>
                </a:lnTo>
                <a:lnTo>
                  <a:pt x="27444" y="32512"/>
                </a:lnTo>
                <a:lnTo>
                  <a:pt x="27304" y="32854"/>
                </a:lnTo>
                <a:close/>
              </a:path>
              <a:path w="29845" h="43814">
                <a:moveTo>
                  <a:pt x="13017" y="32854"/>
                </a:moveTo>
                <a:lnTo>
                  <a:pt x="12369" y="32118"/>
                </a:lnTo>
                <a:lnTo>
                  <a:pt x="12771" y="32512"/>
                </a:lnTo>
                <a:lnTo>
                  <a:pt x="13017" y="32854"/>
                </a:lnTo>
                <a:close/>
              </a:path>
              <a:path w="29845" h="43814">
                <a:moveTo>
                  <a:pt x="12731" y="32455"/>
                </a:moveTo>
                <a:lnTo>
                  <a:pt x="12369" y="32118"/>
                </a:lnTo>
                <a:lnTo>
                  <a:pt x="12731" y="32455"/>
                </a:lnTo>
                <a:close/>
              </a:path>
              <a:path w="29845" h="43814">
                <a:moveTo>
                  <a:pt x="16636" y="32447"/>
                </a:moveTo>
                <a:lnTo>
                  <a:pt x="16872" y="32118"/>
                </a:lnTo>
                <a:lnTo>
                  <a:pt x="16636" y="32447"/>
                </a:lnTo>
                <a:close/>
              </a:path>
              <a:path w="29845" h="43814">
                <a:moveTo>
                  <a:pt x="16344" y="32854"/>
                </a:moveTo>
                <a:lnTo>
                  <a:pt x="16636" y="32447"/>
                </a:lnTo>
                <a:lnTo>
                  <a:pt x="16992" y="32118"/>
                </a:lnTo>
                <a:lnTo>
                  <a:pt x="16344" y="32854"/>
                </a:lnTo>
                <a:close/>
              </a:path>
              <a:path w="29845" h="43814">
                <a:moveTo>
                  <a:pt x="15772" y="33246"/>
                </a:moveTo>
                <a:lnTo>
                  <a:pt x="16636" y="32447"/>
                </a:lnTo>
                <a:lnTo>
                  <a:pt x="16344" y="32854"/>
                </a:lnTo>
                <a:lnTo>
                  <a:pt x="27304" y="32854"/>
                </a:lnTo>
                <a:lnTo>
                  <a:pt x="16319" y="32956"/>
                </a:lnTo>
                <a:lnTo>
                  <a:pt x="15772" y="33246"/>
                </a:lnTo>
                <a:close/>
              </a:path>
              <a:path w="29845" h="43814">
                <a:moveTo>
                  <a:pt x="13160" y="32854"/>
                </a:moveTo>
                <a:lnTo>
                  <a:pt x="13017" y="32854"/>
                </a:lnTo>
                <a:lnTo>
                  <a:pt x="12731" y="32455"/>
                </a:lnTo>
                <a:lnTo>
                  <a:pt x="13160" y="32854"/>
                </a:lnTo>
                <a:close/>
              </a:path>
              <a:path w="29845" h="43814">
                <a:moveTo>
                  <a:pt x="13909" y="33553"/>
                </a:moveTo>
                <a:lnTo>
                  <a:pt x="13042" y="32956"/>
                </a:lnTo>
                <a:lnTo>
                  <a:pt x="13580" y="33246"/>
                </a:lnTo>
                <a:lnTo>
                  <a:pt x="13909" y="33553"/>
                </a:lnTo>
                <a:close/>
              </a:path>
              <a:path w="29845" h="43814">
                <a:moveTo>
                  <a:pt x="13568" y="33235"/>
                </a:moveTo>
                <a:lnTo>
                  <a:pt x="13042" y="32956"/>
                </a:lnTo>
                <a:lnTo>
                  <a:pt x="13269" y="32956"/>
                </a:lnTo>
                <a:lnTo>
                  <a:pt x="13568" y="33235"/>
                </a:lnTo>
                <a:close/>
              </a:path>
              <a:path w="29845" h="43814">
                <a:moveTo>
                  <a:pt x="15481" y="33553"/>
                </a:moveTo>
                <a:lnTo>
                  <a:pt x="15793" y="33235"/>
                </a:lnTo>
                <a:lnTo>
                  <a:pt x="16319" y="32956"/>
                </a:lnTo>
                <a:lnTo>
                  <a:pt x="15481" y="33553"/>
                </a:lnTo>
                <a:close/>
              </a:path>
              <a:path w="29845" h="43814">
                <a:moveTo>
                  <a:pt x="26927" y="33680"/>
                </a:moveTo>
                <a:lnTo>
                  <a:pt x="15303" y="33680"/>
                </a:lnTo>
                <a:lnTo>
                  <a:pt x="16319" y="32956"/>
                </a:lnTo>
                <a:lnTo>
                  <a:pt x="27263" y="32956"/>
                </a:lnTo>
                <a:lnTo>
                  <a:pt x="26927" y="33680"/>
                </a:lnTo>
                <a:close/>
              </a:path>
              <a:path w="29845" h="43814">
                <a:moveTo>
                  <a:pt x="14442" y="33699"/>
                </a:moveTo>
                <a:lnTo>
                  <a:pt x="13909" y="33553"/>
                </a:lnTo>
                <a:lnTo>
                  <a:pt x="13568" y="33235"/>
                </a:lnTo>
                <a:lnTo>
                  <a:pt x="14442" y="33699"/>
                </a:lnTo>
                <a:close/>
              </a:path>
              <a:path w="29845" h="43814">
                <a:moveTo>
                  <a:pt x="14926" y="33695"/>
                </a:moveTo>
                <a:lnTo>
                  <a:pt x="15772" y="33246"/>
                </a:lnTo>
                <a:lnTo>
                  <a:pt x="15440" y="33553"/>
                </a:lnTo>
                <a:lnTo>
                  <a:pt x="14926" y="33695"/>
                </a:lnTo>
                <a:close/>
              </a:path>
              <a:path w="29845" h="43814">
                <a:moveTo>
                  <a:pt x="14046" y="33680"/>
                </a:moveTo>
                <a:lnTo>
                  <a:pt x="13870" y="33553"/>
                </a:lnTo>
                <a:lnTo>
                  <a:pt x="14046" y="33680"/>
                </a:lnTo>
                <a:close/>
              </a:path>
              <a:path w="29845" h="43814">
                <a:moveTo>
                  <a:pt x="15425" y="33567"/>
                </a:moveTo>
                <a:close/>
              </a:path>
              <a:path w="29845" h="43814">
                <a:moveTo>
                  <a:pt x="15303" y="33680"/>
                </a:moveTo>
                <a:lnTo>
                  <a:pt x="15481" y="33553"/>
                </a:lnTo>
                <a:lnTo>
                  <a:pt x="15303" y="33680"/>
                </a:lnTo>
                <a:close/>
              </a:path>
              <a:path w="29845" h="43814">
                <a:moveTo>
                  <a:pt x="14444" y="33700"/>
                </a:moveTo>
                <a:lnTo>
                  <a:pt x="14179" y="33667"/>
                </a:lnTo>
                <a:lnTo>
                  <a:pt x="13921" y="33563"/>
                </a:lnTo>
                <a:lnTo>
                  <a:pt x="14444" y="33700"/>
                </a:lnTo>
                <a:close/>
              </a:path>
              <a:path w="29845" h="43814">
                <a:moveTo>
                  <a:pt x="14917" y="33700"/>
                </a:moveTo>
                <a:lnTo>
                  <a:pt x="15425" y="33567"/>
                </a:lnTo>
                <a:lnTo>
                  <a:pt x="15145" y="33680"/>
                </a:lnTo>
                <a:lnTo>
                  <a:pt x="14917" y="33700"/>
                </a:lnTo>
                <a:close/>
              </a:path>
              <a:path w="29845" h="43814">
                <a:moveTo>
                  <a:pt x="14179" y="33667"/>
                </a:moveTo>
                <a:lnTo>
                  <a:pt x="14032" y="33667"/>
                </a:lnTo>
                <a:lnTo>
                  <a:pt x="14179" y="33667"/>
                </a:lnTo>
                <a:close/>
              </a:path>
              <a:path w="29845" h="43814">
                <a:moveTo>
                  <a:pt x="15317" y="33667"/>
                </a:moveTo>
                <a:lnTo>
                  <a:pt x="15182" y="33667"/>
                </a:lnTo>
                <a:lnTo>
                  <a:pt x="15412" y="33579"/>
                </a:lnTo>
                <a:close/>
              </a:path>
              <a:path w="29845" h="43814">
                <a:moveTo>
                  <a:pt x="15150" y="33679"/>
                </a:moveTo>
                <a:lnTo>
                  <a:pt x="15290" y="33667"/>
                </a:lnTo>
                <a:lnTo>
                  <a:pt x="15150" y="33679"/>
                </a:lnTo>
                <a:close/>
              </a:path>
              <a:path w="29845" h="43814">
                <a:moveTo>
                  <a:pt x="26890" y="33756"/>
                </a:moveTo>
                <a:lnTo>
                  <a:pt x="15087" y="33756"/>
                </a:lnTo>
                <a:lnTo>
                  <a:pt x="15290" y="33667"/>
                </a:lnTo>
                <a:lnTo>
                  <a:pt x="26927" y="33680"/>
                </a:lnTo>
                <a:close/>
              </a:path>
              <a:path w="29845" h="43814">
                <a:moveTo>
                  <a:pt x="14474" y="33739"/>
                </a:moveTo>
                <a:lnTo>
                  <a:pt x="14211" y="33679"/>
                </a:lnTo>
                <a:lnTo>
                  <a:pt x="14391" y="33695"/>
                </a:lnTo>
                <a:close/>
              </a:path>
              <a:path w="29845" h="43814">
                <a:moveTo>
                  <a:pt x="14883" y="33738"/>
                </a:moveTo>
                <a:lnTo>
                  <a:pt x="15150" y="33679"/>
                </a:lnTo>
                <a:lnTo>
                  <a:pt x="14883" y="33738"/>
                </a:lnTo>
                <a:close/>
              </a:path>
              <a:path w="29845" h="43814">
                <a:moveTo>
                  <a:pt x="14850" y="33735"/>
                </a:moveTo>
                <a:close/>
              </a:path>
              <a:path w="29845" h="43814">
                <a:moveTo>
                  <a:pt x="14790" y="33730"/>
                </a:moveTo>
                <a:close/>
              </a:path>
              <a:path w="29845" h="43814">
                <a:moveTo>
                  <a:pt x="14975" y="33746"/>
                </a:moveTo>
                <a:close/>
              </a:path>
              <a:path w="29845" h="43814">
                <a:moveTo>
                  <a:pt x="14386" y="33746"/>
                </a:moveTo>
                <a:close/>
              </a:path>
              <a:path w="29845" h="43814">
                <a:moveTo>
                  <a:pt x="26866" y="33807"/>
                </a:moveTo>
                <a:lnTo>
                  <a:pt x="14859" y="33807"/>
                </a:lnTo>
                <a:lnTo>
                  <a:pt x="15087" y="33756"/>
                </a:lnTo>
                <a:lnTo>
                  <a:pt x="26890" y="33756"/>
                </a:lnTo>
                <a:close/>
              </a:path>
              <a:path w="29845" h="43814">
                <a:moveTo>
                  <a:pt x="26798" y="33947"/>
                </a:moveTo>
                <a:lnTo>
                  <a:pt x="14909" y="33947"/>
                </a:lnTo>
                <a:lnTo>
                  <a:pt x="14830" y="33802"/>
                </a:lnTo>
                <a:lnTo>
                  <a:pt x="26866" y="33807"/>
                </a:lnTo>
                <a:lnTo>
                  <a:pt x="26798" y="33947"/>
                </a:lnTo>
                <a:close/>
              </a:path>
              <a:path w="29845" h="43814">
                <a:moveTo>
                  <a:pt x="14452" y="33947"/>
                </a:moveTo>
                <a:lnTo>
                  <a:pt x="14644" y="33845"/>
                </a:lnTo>
                <a:lnTo>
                  <a:pt x="14452" y="33947"/>
                </a:lnTo>
                <a:close/>
              </a:path>
              <a:path w="29845" h="43814">
                <a:moveTo>
                  <a:pt x="14909" y="33947"/>
                </a:moveTo>
                <a:lnTo>
                  <a:pt x="14681" y="33859"/>
                </a:lnTo>
                <a:lnTo>
                  <a:pt x="14909" y="33947"/>
                </a:lnTo>
                <a:close/>
              </a:path>
              <a:path w="29845" h="43814">
                <a:moveTo>
                  <a:pt x="14909" y="33947"/>
                </a:moveTo>
                <a:lnTo>
                  <a:pt x="14452" y="33947"/>
                </a:lnTo>
                <a:lnTo>
                  <a:pt x="14681" y="33859"/>
                </a:lnTo>
                <a:lnTo>
                  <a:pt x="14909" y="33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03655" y="3199231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89">
                <a:moveTo>
                  <a:pt x="15392" y="33769"/>
                </a:moveTo>
                <a:lnTo>
                  <a:pt x="4432" y="33769"/>
                </a:lnTo>
                <a:lnTo>
                  <a:pt x="0" y="26200"/>
                </a:lnTo>
                <a:lnTo>
                  <a:pt x="292" y="16408"/>
                </a:lnTo>
                <a:lnTo>
                  <a:pt x="0" y="7569"/>
                </a:lnTo>
                <a:lnTo>
                  <a:pt x="4432" y="0"/>
                </a:lnTo>
                <a:lnTo>
                  <a:pt x="15392" y="0"/>
                </a:lnTo>
                <a:lnTo>
                  <a:pt x="19837" y="7569"/>
                </a:lnTo>
                <a:lnTo>
                  <a:pt x="19837" y="26200"/>
                </a:lnTo>
                <a:lnTo>
                  <a:pt x="15392" y="33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98893" y="3194494"/>
            <a:ext cx="29845" cy="43815"/>
          </a:xfrm>
          <a:custGeom>
            <a:avLst/>
            <a:gdLst/>
            <a:ahLst/>
            <a:cxnLst/>
            <a:rect l="l" t="t" r="r" b="b"/>
            <a:pathLst>
              <a:path w="29845" h="43814">
                <a:moveTo>
                  <a:pt x="15087" y="43243"/>
                </a:moveTo>
                <a:lnTo>
                  <a:pt x="14274" y="43243"/>
                </a:lnTo>
                <a:lnTo>
                  <a:pt x="13258" y="43154"/>
                </a:lnTo>
                <a:lnTo>
                  <a:pt x="0" y="21907"/>
                </a:lnTo>
                <a:lnTo>
                  <a:pt x="0" y="21336"/>
                </a:lnTo>
                <a:lnTo>
                  <a:pt x="14274" y="0"/>
                </a:lnTo>
                <a:lnTo>
                  <a:pt x="15087" y="0"/>
                </a:lnTo>
                <a:lnTo>
                  <a:pt x="26794" y="9296"/>
                </a:lnTo>
                <a:lnTo>
                  <a:pt x="14452" y="9296"/>
                </a:lnTo>
                <a:lnTo>
                  <a:pt x="14611" y="9381"/>
                </a:lnTo>
                <a:lnTo>
                  <a:pt x="14399" y="9486"/>
                </a:lnTo>
                <a:lnTo>
                  <a:pt x="14238" y="9546"/>
                </a:lnTo>
                <a:lnTo>
                  <a:pt x="14028" y="9575"/>
                </a:lnTo>
                <a:lnTo>
                  <a:pt x="13042" y="10287"/>
                </a:lnTo>
                <a:lnTo>
                  <a:pt x="13263" y="10287"/>
                </a:lnTo>
                <a:lnTo>
                  <a:pt x="13004" y="10388"/>
                </a:lnTo>
                <a:lnTo>
                  <a:pt x="12357" y="11125"/>
                </a:lnTo>
                <a:lnTo>
                  <a:pt x="12031" y="11760"/>
                </a:lnTo>
                <a:lnTo>
                  <a:pt x="11544" y="12446"/>
                </a:lnTo>
                <a:lnTo>
                  <a:pt x="11053" y="13601"/>
                </a:lnTo>
                <a:lnTo>
                  <a:pt x="10854" y="13955"/>
                </a:lnTo>
                <a:lnTo>
                  <a:pt x="10783" y="14262"/>
                </a:lnTo>
                <a:lnTo>
                  <a:pt x="10261" y="15900"/>
                </a:lnTo>
                <a:lnTo>
                  <a:pt x="10151" y="16180"/>
                </a:lnTo>
                <a:lnTo>
                  <a:pt x="10113" y="16497"/>
                </a:lnTo>
                <a:lnTo>
                  <a:pt x="9744" y="18503"/>
                </a:lnTo>
                <a:lnTo>
                  <a:pt x="9546" y="21336"/>
                </a:lnTo>
                <a:lnTo>
                  <a:pt x="9639" y="24168"/>
                </a:lnTo>
                <a:lnTo>
                  <a:pt x="9954" y="25882"/>
                </a:lnTo>
                <a:lnTo>
                  <a:pt x="10071" y="26746"/>
                </a:lnTo>
                <a:lnTo>
                  <a:pt x="10151" y="27062"/>
                </a:lnTo>
                <a:lnTo>
                  <a:pt x="10261" y="27343"/>
                </a:lnTo>
                <a:lnTo>
                  <a:pt x="10783" y="28981"/>
                </a:lnTo>
                <a:lnTo>
                  <a:pt x="10985" y="29616"/>
                </a:lnTo>
                <a:lnTo>
                  <a:pt x="11616" y="30797"/>
                </a:lnTo>
                <a:lnTo>
                  <a:pt x="11950" y="31483"/>
                </a:lnTo>
                <a:lnTo>
                  <a:pt x="12481" y="32118"/>
                </a:lnTo>
                <a:lnTo>
                  <a:pt x="13004" y="32854"/>
                </a:lnTo>
                <a:lnTo>
                  <a:pt x="13153" y="32854"/>
                </a:lnTo>
                <a:lnTo>
                  <a:pt x="13870" y="33553"/>
                </a:lnTo>
                <a:lnTo>
                  <a:pt x="14028" y="33667"/>
                </a:lnTo>
                <a:lnTo>
                  <a:pt x="14252" y="33700"/>
                </a:lnTo>
                <a:lnTo>
                  <a:pt x="14399" y="33756"/>
                </a:lnTo>
                <a:lnTo>
                  <a:pt x="14532" y="33807"/>
                </a:lnTo>
                <a:lnTo>
                  <a:pt x="14452" y="33947"/>
                </a:lnTo>
                <a:lnTo>
                  <a:pt x="26794" y="33947"/>
                </a:lnTo>
                <a:lnTo>
                  <a:pt x="16103" y="43154"/>
                </a:lnTo>
                <a:lnTo>
                  <a:pt x="15087" y="43243"/>
                </a:lnTo>
                <a:close/>
              </a:path>
              <a:path w="29845" h="43814">
                <a:moveTo>
                  <a:pt x="14638" y="9395"/>
                </a:moveTo>
                <a:lnTo>
                  <a:pt x="14452" y="9296"/>
                </a:lnTo>
                <a:lnTo>
                  <a:pt x="14674" y="9381"/>
                </a:lnTo>
                <a:close/>
              </a:path>
              <a:path w="29845" h="43814">
                <a:moveTo>
                  <a:pt x="14674" y="9381"/>
                </a:moveTo>
                <a:lnTo>
                  <a:pt x="14452" y="9296"/>
                </a:lnTo>
                <a:lnTo>
                  <a:pt x="14897" y="9296"/>
                </a:lnTo>
                <a:lnTo>
                  <a:pt x="14674" y="9381"/>
                </a:lnTo>
                <a:close/>
              </a:path>
              <a:path w="29845" h="43814">
                <a:moveTo>
                  <a:pt x="14711" y="9395"/>
                </a:moveTo>
                <a:lnTo>
                  <a:pt x="14897" y="9296"/>
                </a:lnTo>
                <a:lnTo>
                  <a:pt x="14711" y="9395"/>
                </a:lnTo>
                <a:close/>
              </a:path>
              <a:path w="29845" h="43814">
                <a:moveTo>
                  <a:pt x="14975" y="9496"/>
                </a:moveTo>
                <a:lnTo>
                  <a:pt x="14737" y="9381"/>
                </a:lnTo>
                <a:lnTo>
                  <a:pt x="14897" y="9296"/>
                </a:lnTo>
                <a:lnTo>
                  <a:pt x="26794" y="9296"/>
                </a:lnTo>
                <a:lnTo>
                  <a:pt x="26887" y="9486"/>
                </a:lnTo>
                <a:lnTo>
                  <a:pt x="14975" y="9496"/>
                </a:lnTo>
                <a:close/>
              </a:path>
              <a:path w="29845" h="43814">
                <a:moveTo>
                  <a:pt x="14518" y="9441"/>
                </a:moveTo>
                <a:close/>
              </a:path>
              <a:path w="29845" h="43814">
                <a:moveTo>
                  <a:pt x="14830" y="9441"/>
                </a:moveTo>
                <a:close/>
              </a:path>
              <a:path w="29845" h="43814">
                <a:moveTo>
                  <a:pt x="14473" y="9504"/>
                </a:moveTo>
                <a:close/>
              </a:path>
              <a:path w="29845" h="43814">
                <a:moveTo>
                  <a:pt x="14879" y="9505"/>
                </a:moveTo>
                <a:close/>
              </a:path>
              <a:path w="29845" h="43814">
                <a:moveTo>
                  <a:pt x="14561" y="9512"/>
                </a:moveTo>
                <a:close/>
              </a:path>
              <a:path w="29845" h="43814">
                <a:moveTo>
                  <a:pt x="14790" y="9512"/>
                </a:moveTo>
                <a:close/>
              </a:path>
              <a:path w="29845" h="43814">
                <a:moveTo>
                  <a:pt x="14375" y="9495"/>
                </a:moveTo>
                <a:close/>
              </a:path>
              <a:path w="29845" h="43814">
                <a:moveTo>
                  <a:pt x="26986" y="9690"/>
                </a:moveTo>
                <a:lnTo>
                  <a:pt x="15481" y="9690"/>
                </a:lnTo>
                <a:lnTo>
                  <a:pt x="15303" y="9563"/>
                </a:lnTo>
                <a:lnTo>
                  <a:pt x="15087" y="9486"/>
                </a:lnTo>
                <a:lnTo>
                  <a:pt x="26887" y="9486"/>
                </a:lnTo>
                <a:lnTo>
                  <a:pt x="26986" y="9690"/>
                </a:lnTo>
                <a:close/>
              </a:path>
              <a:path w="29845" h="43814">
                <a:moveTo>
                  <a:pt x="14195" y="9564"/>
                </a:moveTo>
                <a:lnTo>
                  <a:pt x="14473" y="9504"/>
                </a:lnTo>
                <a:lnTo>
                  <a:pt x="14195" y="9564"/>
                </a:lnTo>
                <a:close/>
              </a:path>
              <a:path w="29845" h="43814">
                <a:moveTo>
                  <a:pt x="15153" y="9564"/>
                </a:moveTo>
                <a:lnTo>
                  <a:pt x="14944" y="9546"/>
                </a:lnTo>
                <a:lnTo>
                  <a:pt x="15153" y="9564"/>
                </a:lnTo>
                <a:close/>
              </a:path>
              <a:path w="29845" h="43814">
                <a:moveTo>
                  <a:pt x="14439" y="9543"/>
                </a:moveTo>
                <a:lnTo>
                  <a:pt x="14678" y="9522"/>
                </a:lnTo>
                <a:lnTo>
                  <a:pt x="14439" y="9543"/>
                </a:lnTo>
                <a:close/>
              </a:path>
              <a:path w="29845" h="43814">
                <a:moveTo>
                  <a:pt x="15425" y="9675"/>
                </a:moveTo>
                <a:lnTo>
                  <a:pt x="14915" y="9543"/>
                </a:lnTo>
                <a:lnTo>
                  <a:pt x="15182" y="9575"/>
                </a:lnTo>
                <a:lnTo>
                  <a:pt x="15425" y="9675"/>
                </a:lnTo>
                <a:close/>
              </a:path>
              <a:path w="29845" h="43814">
                <a:moveTo>
                  <a:pt x="13924" y="9675"/>
                </a:moveTo>
                <a:lnTo>
                  <a:pt x="14216" y="9563"/>
                </a:lnTo>
                <a:lnTo>
                  <a:pt x="14433" y="9544"/>
                </a:lnTo>
                <a:lnTo>
                  <a:pt x="13924" y="9675"/>
                </a:lnTo>
                <a:close/>
              </a:path>
              <a:path w="29845" h="43814">
                <a:moveTo>
                  <a:pt x="13565" y="10008"/>
                </a:moveTo>
                <a:lnTo>
                  <a:pt x="13908" y="9690"/>
                </a:lnTo>
                <a:lnTo>
                  <a:pt x="14429" y="9546"/>
                </a:lnTo>
                <a:lnTo>
                  <a:pt x="13565" y="10008"/>
                </a:lnTo>
                <a:close/>
              </a:path>
              <a:path w="29845" h="43814">
                <a:moveTo>
                  <a:pt x="15784" y="10008"/>
                </a:moveTo>
                <a:lnTo>
                  <a:pt x="14920" y="9546"/>
                </a:lnTo>
                <a:lnTo>
                  <a:pt x="15440" y="9690"/>
                </a:lnTo>
                <a:lnTo>
                  <a:pt x="15784" y="10008"/>
                </a:lnTo>
                <a:close/>
              </a:path>
              <a:path w="29845" h="43814">
                <a:moveTo>
                  <a:pt x="13872" y="9688"/>
                </a:moveTo>
                <a:lnTo>
                  <a:pt x="14046" y="9563"/>
                </a:lnTo>
                <a:lnTo>
                  <a:pt x="13872" y="9688"/>
                </a:lnTo>
                <a:close/>
              </a:path>
              <a:path w="29845" h="43814">
                <a:moveTo>
                  <a:pt x="13937" y="9663"/>
                </a:moveTo>
                <a:lnTo>
                  <a:pt x="14167" y="9575"/>
                </a:lnTo>
                <a:lnTo>
                  <a:pt x="13937" y="9663"/>
                </a:lnTo>
                <a:close/>
              </a:path>
              <a:path w="29845" h="43814">
                <a:moveTo>
                  <a:pt x="15477" y="9688"/>
                </a:moveTo>
                <a:lnTo>
                  <a:pt x="15303" y="9563"/>
                </a:lnTo>
                <a:lnTo>
                  <a:pt x="15477" y="9688"/>
                </a:lnTo>
                <a:close/>
              </a:path>
              <a:path w="29845" h="43814">
                <a:moveTo>
                  <a:pt x="15412" y="9663"/>
                </a:moveTo>
                <a:lnTo>
                  <a:pt x="15153" y="9564"/>
                </a:lnTo>
                <a:lnTo>
                  <a:pt x="15317" y="9575"/>
                </a:lnTo>
                <a:close/>
              </a:path>
              <a:path w="29845" h="43814">
                <a:moveTo>
                  <a:pt x="14167" y="9575"/>
                </a:moveTo>
                <a:close/>
              </a:path>
              <a:path w="29845" h="43814">
                <a:moveTo>
                  <a:pt x="13042" y="10287"/>
                </a:moveTo>
                <a:lnTo>
                  <a:pt x="13870" y="9690"/>
                </a:lnTo>
                <a:lnTo>
                  <a:pt x="13565" y="10008"/>
                </a:lnTo>
                <a:lnTo>
                  <a:pt x="13042" y="10287"/>
                </a:lnTo>
                <a:close/>
              </a:path>
              <a:path w="29845" h="43814">
                <a:moveTo>
                  <a:pt x="16306" y="10287"/>
                </a:moveTo>
                <a:lnTo>
                  <a:pt x="15784" y="10008"/>
                </a:lnTo>
                <a:lnTo>
                  <a:pt x="15425" y="9675"/>
                </a:lnTo>
                <a:lnTo>
                  <a:pt x="16306" y="10287"/>
                </a:lnTo>
                <a:close/>
              </a:path>
              <a:path w="29845" h="43814">
                <a:moveTo>
                  <a:pt x="13870" y="9690"/>
                </a:moveTo>
                <a:close/>
              </a:path>
              <a:path w="29845" h="43814">
                <a:moveTo>
                  <a:pt x="27263" y="10287"/>
                </a:moveTo>
                <a:lnTo>
                  <a:pt x="16306" y="10287"/>
                </a:lnTo>
                <a:lnTo>
                  <a:pt x="15478" y="9689"/>
                </a:lnTo>
                <a:lnTo>
                  <a:pt x="26986" y="9690"/>
                </a:lnTo>
                <a:lnTo>
                  <a:pt x="27263" y="10287"/>
                </a:lnTo>
                <a:close/>
              </a:path>
              <a:path w="29845" h="43814">
                <a:moveTo>
                  <a:pt x="13263" y="10287"/>
                </a:moveTo>
                <a:lnTo>
                  <a:pt x="13042" y="10287"/>
                </a:lnTo>
                <a:lnTo>
                  <a:pt x="13565" y="10008"/>
                </a:lnTo>
                <a:lnTo>
                  <a:pt x="13263" y="10287"/>
                </a:lnTo>
                <a:close/>
              </a:path>
              <a:path w="29845" h="43814">
                <a:moveTo>
                  <a:pt x="16629" y="10789"/>
                </a:moveTo>
                <a:lnTo>
                  <a:pt x="15784" y="10008"/>
                </a:lnTo>
                <a:lnTo>
                  <a:pt x="16306" y="10287"/>
                </a:lnTo>
                <a:lnTo>
                  <a:pt x="27263" y="10287"/>
                </a:lnTo>
                <a:lnTo>
                  <a:pt x="16344" y="10388"/>
                </a:lnTo>
                <a:lnTo>
                  <a:pt x="16629" y="10789"/>
                </a:lnTo>
                <a:close/>
              </a:path>
              <a:path w="29845" h="43814">
                <a:moveTo>
                  <a:pt x="12357" y="11125"/>
                </a:moveTo>
                <a:lnTo>
                  <a:pt x="13004" y="10388"/>
                </a:lnTo>
                <a:lnTo>
                  <a:pt x="12720" y="10789"/>
                </a:lnTo>
                <a:lnTo>
                  <a:pt x="12357" y="11125"/>
                </a:lnTo>
                <a:close/>
              </a:path>
              <a:path w="29845" h="43814">
                <a:moveTo>
                  <a:pt x="12720" y="10789"/>
                </a:moveTo>
                <a:lnTo>
                  <a:pt x="13004" y="10388"/>
                </a:lnTo>
                <a:lnTo>
                  <a:pt x="13153" y="10388"/>
                </a:lnTo>
                <a:lnTo>
                  <a:pt x="12720" y="10789"/>
                </a:lnTo>
                <a:close/>
              </a:path>
              <a:path w="29845" h="43814">
                <a:moveTo>
                  <a:pt x="16992" y="11125"/>
                </a:moveTo>
                <a:lnTo>
                  <a:pt x="16629" y="10789"/>
                </a:lnTo>
                <a:lnTo>
                  <a:pt x="16344" y="10388"/>
                </a:lnTo>
                <a:lnTo>
                  <a:pt x="16992" y="11125"/>
                </a:lnTo>
                <a:close/>
              </a:path>
              <a:path w="29845" h="43814">
                <a:moveTo>
                  <a:pt x="27570" y="11125"/>
                </a:moveTo>
                <a:lnTo>
                  <a:pt x="16992" y="11125"/>
                </a:lnTo>
                <a:lnTo>
                  <a:pt x="16344" y="10388"/>
                </a:lnTo>
                <a:lnTo>
                  <a:pt x="27304" y="10388"/>
                </a:lnTo>
                <a:lnTo>
                  <a:pt x="27444" y="10731"/>
                </a:lnTo>
                <a:lnTo>
                  <a:pt x="27570" y="11125"/>
                </a:lnTo>
                <a:close/>
              </a:path>
              <a:path w="29845" h="43814">
                <a:moveTo>
                  <a:pt x="12481" y="11125"/>
                </a:moveTo>
                <a:lnTo>
                  <a:pt x="12720" y="10789"/>
                </a:lnTo>
                <a:lnTo>
                  <a:pt x="12481" y="11125"/>
                </a:lnTo>
                <a:close/>
              </a:path>
              <a:path w="29845" h="43814">
                <a:moveTo>
                  <a:pt x="27990" y="12446"/>
                </a:moveTo>
                <a:lnTo>
                  <a:pt x="17805" y="12446"/>
                </a:lnTo>
                <a:lnTo>
                  <a:pt x="17399" y="11760"/>
                </a:lnTo>
                <a:lnTo>
                  <a:pt x="16629" y="10789"/>
                </a:lnTo>
                <a:lnTo>
                  <a:pt x="16992" y="11125"/>
                </a:lnTo>
                <a:lnTo>
                  <a:pt x="27570" y="11125"/>
                </a:lnTo>
                <a:lnTo>
                  <a:pt x="27990" y="12446"/>
                </a:lnTo>
                <a:close/>
              </a:path>
              <a:path w="29845" h="43814">
                <a:moveTo>
                  <a:pt x="11544" y="12446"/>
                </a:moveTo>
                <a:lnTo>
                  <a:pt x="11950" y="11760"/>
                </a:lnTo>
                <a:lnTo>
                  <a:pt x="11774" y="12121"/>
                </a:lnTo>
                <a:lnTo>
                  <a:pt x="11544" y="12446"/>
                </a:lnTo>
                <a:close/>
              </a:path>
              <a:path w="29845" h="43814">
                <a:moveTo>
                  <a:pt x="11774" y="12121"/>
                </a:moveTo>
                <a:lnTo>
                  <a:pt x="11950" y="11760"/>
                </a:lnTo>
                <a:lnTo>
                  <a:pt x="11774" y="12121"/>
                </a:lnTo>
                <a:close/>
              </a:path>
              <a:path w="29845" h="43814">
                <a:moveTo>
                  <a:pt x="17575" y="12121"/>
                </a:moveTo>
                <a:lnTo>
                  <a:pt x="17318" y="11760"/>
                </a:lnTo>
                <a:lnTo>
                  <a:pt x="17575" y="12121"/>
                </a:lnTo>
                <a:close/>
              </a:path>
              <a:path w="29845" h="43814">
                <a:moveTo>
                  <a:pt x="17805" y="12446"/>
                </a:moveTo>
                <a:lnTo>
                  <a:pt x="17575" y="12121"/>
                </a:lnTo>
                <a:lnTo>
                  <a:pt x="17399" y="11760"/>
                </a:lnTo>
                <a:lnTo>
                  <a:pt x="17805" y="12446"/>
                </a:lnTo>
                <a:close/>
              </a:path>
              <a:path w="29845" h="43814">
                <a:moveTo>
                  <a:pt x="11616" y="12446"/>
                </a:moveTo>
                <a:lnTo>
                  <a:pt x="11774" y="12121"/>
                </a:lnTo>
                <a:lnTo>
                  <a:pt x="11616" y="12446"/>
                </a:lnTo>
                <a:close/>
              </a:path>
              <a:path w="29845" h="43814">
                <a:moveTo>
                  <a:pt x="28510" y="14262"/>
                </a:moveTo>
                <a:lnTo>
                  <a:pt x="18618" y="14262"/>
                </a:lnTo>
                <a:lnTo>
                  <a:pt x="18364" y="13627"/>
                </a:lnTo>
                <a:lnTo>
                  <a:pt x="17575" y="12121"/>
                </a:lnTo>
                <a:lnTo>
                  <a:pt x="17805" y="12446"/>
                </a:lnTo>
                <a:lnTo>
                  <a:pt x="27990" y="12446"/>
                </a:lnTo>
                <a:lnTo>
                  <a:pt x="28359" y="13601"/>
                </a:lnTo>
                <a:lnTo>
                  <a:pt x="28510" y="14262"/>
                </a:lnTo>
                <a:close/>
              </a:path>
              <a:path w="29845" h="43814">
                <a:moveTo>
                  <a:pt x="10731" y="14262"/>
                </a:moveTo>
                <a:lnTo>
                  <a:pt x="10985" y="13627"/>
                </a:lnTo>
                <a:lnTo>
                  <a:pt x="10880" y="13955"/>
                </a:lnTo>
                <a:lnTo>
                  <a:pt x="10731" y="14262"/>
                </a:lnTo>
                <a:close/>
              </a:path>
              <a:path w="29845" h="43814">
                <a:moveTo>
                  <a:pt x="10880" y="13955"/>
                </a:moveTo>
                <a:lnTo>
                  <a:pt x="10985" y="13627"/>
                </a:lnTo>
                <a:lnTo>
                  <a:pt x="10880" y="13955"/>
                </a:lnTo>
                <a:close/>
              </a:path>
              <a:path w="29845" h="43814">
                <a:moveTo>
                  <a:pt x="18468" y="13955"/>
                </a:moveTo>
                <a:lnTo>
                  <a:pt x="18308" y="13627"/>
                </a:lnTo>
                <a:lnTo>
                  <a:pt x="18468" y="13955"/>
                </a:lnTo>
                <a:close/>
              </a:path>
              <a:path w="29845" h="43814">
                <a:moveTo>
                  <a:pt x="18618" y="14262"/>
                </a:moveTo>
                <a:lnTo>
                  <a:pt x="18468" y="13955"/>
                </a:lnTo>
                <a:lnTo>
                  <a:pt x="18364" y="13627"/>
                </a:lnTo>
                <a:lnTo>
                  <a:pt x="18618" y="14262"/>
                </a:lnTo>
                <a:close/>
              </a:path>
              <a:path w="29845" h="43814">
                <a:moveTo>
                  <a:pt x="10783" y="14262"/>
                </a:moveTo>
                <a:lnTo>
                  <a:pt x="10880" y="13955"/>
                </a:lnTo>
                <a:lnTo>
                  <a:pt x="10783" y="14262"/>
                </a:lnTo>
                <a:close/>
              </a:path>
              <a:path w="29845" h="43814">
                <a:moveTo>
                  <a:pt x="28923" y="16497"/>
                </a:moveTo>
                <a:lnTo>
                  <a:pt x="19278" y="16497"/>
                </a:lnTo>
                <a:lnTo>
                  <a:pt x="19126" y="15900"/>
                </a:lnTo>
                <a:lnTo>
                  <a:pt x="18468" y="13955"/>
                </a:lnTo>
                <a:lnTo>
                  <a:pt x="18618" y="14262"/>
                </a:lnTo>
                <a:lnTo>
                  <a:pt x="28510" y="14262"/>
                </a:lnTo>
                <a:lnTo>
                  <a:pt x="28923" y="16497"/>
                </a:lnTo>
                <a:close/>
              </a:path>
              <a:path w="29845" h="43814">
                <a:moveTo>
                  <a:pt x="10071" y="16497"/>
                </a:moveTo>
                <a:lnTo>
                  <a:pt x="10223" y="15900"/>
                </a:lnTo>
                <a:lnTo>
                  <a:pt x="10171" y="16180"/>
                </a:lnTo>
                <a:lnTo>
                  <a:pt x="10071" y="16497"/>
                </a:lnTo>
                <a:close/>
              </a:path>
              <a:path w="29845" h="43814">
                <a:moveTo>
                  <a:pt x="10171" y="16180"/>
                </a:moveTo>
                <a:lnTo>
                  <a:pt x="10223" y="15900"/>
                </a:lnTo>
                <a:lnTo>
                  <a:pt x="10171" y="16180"/>
                </a:lnTo>
                <a:close/>
              </a:path>
              <a:path w="29845" h="43814">
                <a:moveTo>
                  <a:pt x="19177" y="16180"/>
                </a:moveTo>
                <a:lnTo>
                  <a:pt x="19088" y="15900"/>
                </a:lnTo>
                <a:lnTo>
                  <a:pt x="19177" y="16180"/>
                </a:lnTo>
                <a:close/>
              </a:path>
              <a:path w="29845" h="43814">
                <a:moveTo>
                  <a:pt x="19278" y="16497"/>
                </a:moveTo>
                <a:lnTo>
                  <a:pt x="19177" y="16180"/>
                </a:lnTo>
                <a:lnTo>
                  <a:pt x="19126" y="15900"/>
                </a:lnTo>
                <a:lnTo>
                  <a:pt x="19278" y="16497"/>
                </a:lnTo>
                <a:close/>
              </a:path>
              <a:path w="29845" h="43814">
                <a:moveTo>
                  <a:pt x="10113" y="16497"/>
                </a:moveTo>
                <a:lnTo>
                  <a:pt x="10171" y="16180"/>
                </a:lnTo>
                <a:lnTo>
                  <a:pt x="10113" y="16497"/>
                </a:lnTo>
                <a:close/>
              </a:path>
              <a:path w="29845" h="43814">
                <a:moveTo>
                  <a:pt x="29214" y="19075"/>
                </a:moveTo>
                <a:lnTo>
                  <a:pt x="19710" y="19075"/>
                </a:lnTo>
                <a:lnTo>
                  <a:pt x="19634" y="18503"/>
                </a:lnTo>
                <a:lnTo>
                  <a:pt x="19177" y="16180"/>
                </a:lnTo>
                <a:lnTo>
                  <a:pt x="19278" y="16497"/>
                </a:lnTo>
                <a:lnTo>
                  <a:pt x="28923" y="16497"/>
                </a:lnTo>
                <a:lnTo>
                  <a:pt x="29082" y="17360"/>
                </a:lnTo>
                <a:lnTo>
                  <a:pt x="29214" y="19075"/>
                </a:lnTo>
                <a:close/>
              </a:path>
              <a:path w="29845" h="43814">
                <a:moveTo>
                  <a:pt x="9701" y="18736"/>
                </a:moveTo>
                <a:lnTo>
                  <a:pt x="9715" y="18503"/>
                </a:lnTo>
                <a:lnTo>
                  <a:pt x="9701" y="18736"/>
                </a:lnTo>
                <a:close/>
              </a:path>
              <a:path w="29845" h="43814">
                <a:moveTo>
                  <a:pt x="19648" y="18736"/>
                </a:moveTo>
                <a:lnTo>
                  <a:pt x="19605" y="18503"/>
                </a:lnTo>
                <a:lnTo>
                  <a:pt x="19648" y="18736"/>
                </a:lnTo>
                <a:close/>
              </a:path>
              <a:path w="29845" h="43814">
                <a:moveTo>
                  <a:pt x="9681" y="19075"/>
                </a:moveTo>
                <a:lnTo>
                  <a:pt x="9701" y="18736"/>
                </a:lnTo>
                <a:lnTo>
                  <a:pt x="9681" y="19075"/>
                </a:lnTo>
                <a:close/>
              </a:path>
              <a:path w="29845" h="43814">
                <a:moveTo>
                  <a:pt x="29349" y="21907"/>
                </a:moveTo>
                <a:lnTo>
                  <a:pt x="19837" y="21907"/>
                </a:lnTo>
                <a:lnTo>
                  <a:pt x="19837" y="21336"/>
                </a:lnTo>
                <a:lnTo>
                  <a:pt x="19648" y="18736"/>
                </a:lnTo>
                <a:lnTo>
                  <a:pt x="19710" y="19075"/>
                </a:lnTo>
                <a:lnTo>
                  <a:pt x="29214" y="19075"/>
                </a:lnTo>
                <a:lnTo>
                  <a:pt x="29349" y="21336"/>
                </a:lnTo>
                <a:lnTo>
                  <a:pt x="29349" y="21907"/>
                </a:lnTo>
                <a:close/>
              </a:path>
              <a:path w="29845" h="43814">
                <a:moveTo>
                  <a:pt x="9529" y="21621"/>
                </a:moveTo>
                <a:lnTo>
                  <a:pt x="9512" y="21336"/>
                </a:lnTo>
                <a:lnTo>
                  <a:pt x="9529" y="21621"/>
                </a:lnTo>
                <a:close/>
              </a:path>
              <a:path w="29845" h="43814">
                <a:moveTo>
                  <a:pt x="19820" y="21621"/>
                </a:moveTo>
                <a:lnTo>
                  <a:pt x="19803" y="21336"/>
                </a:lnTo>
                <a:lnTo>
                  <a:pt x="19820" y="21621"/>
                </a:lnTo>
                <a:close/>
              </a:path>
              <a:path w="29845" h="43814">
                <a:moveTo>
                  <a:pt x="9546" y="21907"/>
                </a:moveTo>
                <a:lnTo>
                  <a:pt x="9529" y="21621"/>
                </a:lnTo>
                <a:lnTo>
                  <a:pt x="9546" y="21907"/>
                </a:lnTo>
                <a:close/>
              </a:path>
              <a:path w="29845" h="43814">
                <a:moveTo>
                  <a:pt x="29180" y="24739"/>
                </a:moveTo>
                <a:lnTo>
                  <a:pt x="19634" y="24739"/>
                </a:lnTo>
                <a:lnTo>
                  <a:pt x="19710" y="24168"/>
                </a:lnTo>
                <a:lnTo>
                  <a:pt x="19820" y="21621"/>
                </a:lnTo>
                <a:lnTo>
                  <a:pt x="19837" y="21907"/>
                </a:lnTo>
                <a:lnTo>
                  <a:pt x="29349" y="21907"/>
                </a:lnTo>
                <a:lnTo>
                  <a:pt x="29180" y="24739"/>
                </a:lnTo>
                <a:close/>
              </a:path>
              <a:path w="29845" h="43814">
                <a:moveTo>
                  <a:pt x="9701" y="24506"/>
                </a:moveTo>
                <a:lnTo>
                  <a:pt x="9639" y="24168"/>
                </a:lnTo>
                <a:lnTo>
                  <a:pt x="9701" y="24506"/>
                </a:lnTo>
                <a:close/>
              </a:path>
              <a:path w="29845" h="43814">
                <a:moveTo>
                  <a:pt x="19648" y="24506"/>
                </a:moveTo>
                <a:lnTo>
                  <a:pt x="19668" y="24168"/>
                </a:lnTo>
                <a:lnTo>
                  <a:pt x="19648" y="24506"/>
                </a:lnTo>
                <a:close/>
              </a:path>
              <a:path w="29845" h="43814">
                <a:moveTo>
                  <a:pt x="9744" y="24739"/>
                </a:moveTo>
                <a:lnTo>
                  <a:pt x="9701" y="24506"/>
                </a:lnTo>
                <a:lnTo>
                  <a:pt x="9744" y="24739"/>
                </a:lnTo>
                <a:close/>
              </a:path>
              <a:path w="29845" h="43814">
                <a:moveTo>
                  <a:pt x="28813" y="27343"/>
                </a:moveTo>
                <a:lnTo>
                  <a:pt x="19126" y="27343"/>
                </a:lnTo>
                <a:lnTo>
                  <a:pt x="19278" y="26746"/>
                </a:lnTo>
                <a:lnTo>
                  <a:pt x="19648" y="24506"/>
                </a:lnTo>
                <a:lnTo>
                  <a:pt x="19634" y="24739"/>
                </a:lnTo>
                <a:lnTo>
                  <a:pt x="29180" y="24739"/>
                </a:lnTo>
                <a:lnTo>
                  <a:pt x="29082" y="25882"/>
                </a:lnTo>
                <a:lnTo>
                  <a:pt x="28813" y="27343"/>
                </a:lnTo>
                <a:close/>
              </a:path>
              <a:path w="29845" h="43814">
                <a:moveTo>
                  <a:pt x="10223" y="27343"/>
                </a:moveTo>
                <a:lnTo>
                  <a:pt x="10071" y="26746"/>
                </a:lnTo>
                <a:lnTo>
                  <a:pt x="10171" y="27062"/>
                </a:lnTo>
                <a:lnTo>
                  <a:pt x="10223" y="27343"/>
                </a:lnTo>
                <a:close/>
              </a:path>
              <a:path w="29845" h="43814">
                <a:moveTo>
                  <a:pt x="10171" y="27062"/>
                </a:moveTo>
                <a:lnTo>
                  <a:pt x="10071" y="26746"/>
                </a:lnTo>
                <a:lnTo>
                  <a:pt x="10171" y="27062"/>
                </a:lnTo>
                <a:close/>
              </a:path>
              <a:path w="29845" h="43814">
                <a:moveTo>
                  <a:pt x="19177" y="27062"/>
                </a:moveTo>
                <a:lnTo>
                  <a:pt x="19236" y="26746"/>
                </a:lnTo>
                <a:lnTo>
                  <a:pt x="19177" y="27062"/>
                </a:lnTo>
                <a:close/>
              </a:path>
              <a:path w="29845" h="43814">
                <a:moveTo>
                  <a:pt x="19126" y="27343"/>
                </a:moveTo>
                <a:lnTo>
                  <a:pt x="19177" y="27062"/>
                </a:lnTo>
                <a:lnTo>
                  <a:pt x="19278" y="26746"/>
                </a:lnTo>
                <a:lnTo>
                  <a:pt x="19126" y="27343"/>
                </a:lnTo>
                <a:close/>
              </a:path>
              <a:path w="29845" h="43814">
                <a:moveTo>
                  <a:pt x="10261" y="27343"/>
                </a:moveTo>
                <a:lnTo>
                  <a:pt x="10171" y="27062"/>
                </a:lnTo>
                <a:lnTo>
                  <a:pt x="10261" y="27343"/>
                </a:lnTo>
                <a:close/>
              </a:path>
              <a:path w="29845" h="43814">
                <a:moveTo>
                  <a:pt x="28365" y="29616"/>
                </a:moveTo>
                <a:lnTo>
                  <a:pt x="18364" y="29616"/>
                </a:lnTo>
                <a:lnTo>
                  <a:pt x="18618" y="28981"/>
                </a:lnTo>
                <a:lnTo>
                  <a:pt x="19177" y="27062"/>
                </a:lnTo>
                <a:lnTo>
                  <a:pt x="19126" y="27343"/>
                </a:lnTo>
                <a:lnTo>
                  <a:pt x="28813" y="27343"/>
                </a:lnTo>
                <a:lnTo>
                  <a:pt x="28365" y="29616"/>
                </a:lnTo>
                <a:close/>
              </a:path>
              <a:path w="29845" h="43814">
                <a:moveTo>
                  <a:pt x="10985" y="29616"/>
                </a:moveTo>
                <a:lnTo>
                  <a:pt x="10731" y="28981"/>
                </a:lnTo>
                <a:lnTo>
                  <a:pt x="10880" y="29287"/>
                </a:lnTo>
                <a:lnTo>
                  <a:pt x="10985" y="29616"/>
                </a:lnTo>
                <a:close/>
              </a:path>
              <a:path w="29845" h="43814">
                <a:moveTo>
                  <a:pt x="10880" y="29287"/>
                </a:moveTo>
                <a:lnTo>
                  <a:pt x="10731" y="28981"/>
                </a:lnTo>
                <a:lnTo>
                  <a:pt x="10880" y="29287"/>
                </a:lnTo>
                <a:close/>
              </a:path>
              <a:path w="29845" h="43814">
                <a:moveTo>
                  <a:pt x="18468" y="29287"/>
                </a:moveTo>
                <a:lnTo>
                  <a:pt x="18566" y="28981"/>
                </a:lnTo>
                <a:lnTo>
                  <a:pt x="18468" y="29287"/>
                </a:lnTo>
                <a:close/>
              </a:path>
              <a:path w="29845" h="43814">
                <a:moveTo>
                  <a:pt x="18364" y="29616"/>
                </a:moveTo>
                <a:lnTo>
                  <a:pt x="18468" y="29287"/>
                </a:lnTo>
                <a:lnTo>
                  <a:pt x="18618" y="28981"/>
                </a:lnTo>
                <a:lnTo>
                  <a:pt x="18364" y="29616"/>
                </a:lnTo>
                <a:close/>
              </a:path>
              <a:path w="29845" h="43814">
                <a:moveTo>
                  <a:pt x="11040" y="29616"/>
                </a:moveTo>
                <a:lnTo>
                  <a:pt x="10880" y="29287"/>
                </a:lnTo>
                <a:lnTo>
                  <a:pt x="11040" y="29616"/>
                </a:lnTo>
                <a:close/>
              </a:path>
              <a:path w="29845" h="43814">
                <a:moveTo>
                  <a:pt x="27772" y="31483"/>
                </a:moveTo>
                <a:lnTo>
                  <a:pt x="17399" y="31483"/>
                </a:lnTo>
                <a:lnTo>
                  <a:pt x="17805" y="30797"/>
                </a:lnTo>
                <a:lnTo>
                  <a:pt x="18468" y="29287"/>
                </a:lnTo>
                <a:lnTo>
                  <a:pt x="18364" y="29616"/>
                </a:lnTo>
                <a:lnTo>
                  <a:pt x="28365" y="29616"/>
                </a:lnTo>
                <a:lnTo>
                  <a:pt x="27772" y="31483"/>
                </a:lnTo>
                <a:close/>
              </a:path>
              <a:path w="29845" h="43814">
                <a:moveTo>
                  <a:pt x="11950" y="31483"/>
                </a:moveTo>
                <a:lnTo>
                  <a:pt x="11544" y="30797"/>
                </a:lnTo>
                <a:lnTo>
                  <a:pt x="11774" y="31121"/>
                </a:lnTo>
                <a:lnTo>
                  <a:pt x="11950" y="31483"/>
                </a:lnTo>
                <a:close/>
              </a:path>
              <a:path w="29845" h="43814">
                <a:moveTo>
                  <a:pt x="11774" y="31121"/>
                </a:moveTo>
                <a:lnTo>
                  <a:pt x="11544" y="30797"/>
                </a:lnTo>
                <a:lnTo>
                  <a:pt x="11774" y="31121"/>
                </a:lnTo>
                <a:close/>
              </a:path>
              <a:path w="29845" h="43814">
                <a:moveTo>
                  <a:pt x="17575" y="31121"/>
                </a:moveTo>
                <a:lnTo>
                  <a:pt x="17733" y="30797"/>
                </a:lnTo>
                <a:lnTo>
                  <a:pt x="17575" y="31121"/>
                </a:lnTo>
                <a:close/>
              </a:path>
              <a:path w="29845" h="43814">
                <a:moveTo>
                  <a:pt x="17399" y="31483"/>
                </a:moveTo>
                <a:lnTo>
                  <a:pt x="17575" y="31121"/>
                </a:lnTo>
                <a:lnTo>
                  <a:pt x="17805" y="30797"/>
                </a:lnTo>
                <a:lnTo>
                  <a:pt x="17399" y="31483"/>
                </a:lnTo>
                <a:close/>
              </a:path>
              <a:path w="29845" h="43814">
                <a:moveTo>
                  <a:pt x="12031" y="31483"/>
                </a:moveTo>
                <a:lnTo>
                  <a:pt x="11774" y="31121"/>
                </a:lnTo>
                <a:lnTo>
                  <a:pt x="12031" y="31483"/>
                </a:lnTo>
                <a:close/>
              </a:path>
              <a:path w="29845" h="43814">
                <a:moveTo>
                  <a:pt x="27304" y="32854"/>
                </a:moveTo>
                <a:lnTo>
                  <a:pt x="16344" y="32854"/>
                </a:lnTo>
                <a:lnTo>
                  <a:pt x="16992" y="32118"/>
                </a:lnTo>
                <a:lnTo>
                  <a:pt x="17575" y="31121"/>
                </a:lnTo>
                <a:lnTo>
                  <a:pt x="17399" y="31483"/>
                </a:lnTo>
                <a:lnTo>
                  <a:pt x="27772" y="31483"/>
                </a:lnTo>
                <a:lnTo>
                  <a:pt x="27444" y="32512"/>
                </a:lnTo>
                <a:lnTo>
                  <a:pt x="27304" y="32854"/>
                </a:lnTo>
                <a:close/>
              </a:path>
              <a:path w="29845" h="43814">
                <a:moveTo>
                  <a:pt x="13004" y="32854"/>
                </a:moveTo>
                <a:lnTo>
                  <a:pt x="12357" y="32118"/>
                </a:lnTo>
                <a:lnTo>
                  <a:pt x="12720" y="32454"/>
                </a:lnTo>
                <a:lnTo>
                  <a:pt x="13004" y="32854"/>
                </a:lnTo>
                <a:close/>
              </a:path>
              <a:path w="29845" h="43814">
                <a:moveTo>
                  <a:pt x="12720" y="32454"/>
                </a:moveTo>
                <a:lnTo>
                  <a:pt x="12357" y="32118"/>
                </a:lnTo>
                <a:lnTo>
                  <a:pt x="12720" y="32454"/>
                </a:lnTo>
                <a:close/>
              </a:path>
              <a:path w="29845" h="43814">
                <a:moveTo>
                  <a:pt x="16629" y="32454"/>
                </a:moveTo>
                <a:lnTo>
                  <a:pt x="16867" y="32118"/>
                </a:lnTo>
                <a:lnTo>
                  <a:pt x="16629" y="32454"/>
                </a:lnTo>
                <a:close/>
              </a:path>
              <a:path w="29845" h="43814">
                <a:moveTo>
                  <a:pt x="16344" y="32854"/>
                </a:moveTo>
                <a:lnTo>
                  <a:pt x="16629" y="32454"/>
                </a:lnTo>
                <a:lnTo>
                  <a:pt x="16992" y="32118"/>
                </a:lnTo>
                <a:lnTo>
                  <a:pt x="16344" y="32854"/>
                </a:lnTo>
                <a:close/>
              </a:path>
              <a:path w="29845" h="43814">
                <a:moveTo>
                  <a:pt x="13153" y="32854"/>
                </a:moveTo>
                <a:lnTo>
                  <a:pt x="13004" y="32854"/>
                </a:lnTo>
                <a:lnTo>
                  <a:pt x="12720" y="32454"/>
                </a:lnTo>
                <a:lnTo>
                  <a:pt x="13153" y="32854"/>
                </a:lnTo>
                <a:close/>
              </a:path>
              <a:path w="29845" h="43814">
                <a:moveTo>
                  <a:pt x="15784" y="33235"/>
                </a:moveTo>
                <a:lnTo>
                  <a:pt x="16629" y="32454"/>
                </a:lnTo>
                <a:lnTo>
                  <a:pt x="16344" y="32854"/>
                </a:lnTo>
                <a:lnTo>
                  <a:pt x="27304" y="32854"/>
                </a:lnTo>
                <a:lnTo>
                  <a:pt x="16306" y="32956"/>
                </a:lnTo>
                <a:lnTo>
                  <a:pt x="15784" y="33235"/>
                </a:lnTo>
                <a:close/>
              </a:path>
              <a:path w="29845" h="43814">
                <a:moveTo>
                  <a:pt x="13924" y="33567"/>
                </a:moveTo>
                <a:lnTo>
                  <a:pt x="13042" y="32956"/>
                </a:lnTo>
                <a:lnTo>
                  <a:pt x="13565" y="33235"/>
                </a:lnTo>
                <a:lnTo>
                  <a:pt x="13924" y="33567"/>
                </a:lnTo>
                <a:close/>
              </a:path>
              <a:path w="29845" h="43814">
                <a:moveTo>
                  <a:pt x="13565" y="33235"/>
                </a:moveTo>
                <a:lnTo>
                  <a:pt x="13042" y="32956"/>
                </a:lnTo>
                <a:lnTo>
                  <a:pt x="13263" y="32956"/>
                </a:lnTo>
                <a:lnTo>
                  <a:pt x="13565" y="33235"/>
                </a:lnTo>
                <a:close/>
              </a:path>
              <a:path w="29845" h="43814">
                <a:moveTo>
                  <a:pt x="15425" y="33567"/>
                </a:moveTo>
                <a:lnTo>
                  <a:pt x="15784" y="33235"/>
                </a:lnTo>
                <a:lnTo>
                  <a:pt x="16306" y="32956"/>
                </a:lnTo>
                <a:lnTo>
                  <a:pt x="15479" y="33553"/>
                </a:lnTo>
                <a:close/>
              </a:path>
              <a:path w="29845" h="43814">
                <a:moveTo>
                  <a:pt x="26924" y="33680"/>
                </a:moveTo>
                <a:lnTo>
                  <a:pt x="15303" y="33680"/>
                </a:lnTo>
                <a:lnTo>
                  <a:pt x="15481" y="33553"/>
                </a:lnTo>
                <a:lnTo>
                  <a:pt x="16306" y="32956"/>
                </a:lnTo>
                <a:lnTo>
                  <a:pt x="27263" y="32956"/>
                </a:lnTo>
                <a:lnTo>
                  <a:pt x="26924" y="33680"/>
                </a:lnTo>
                <a:close/>
              </a:path>
              <a:path w="29845" h="43814">
                <a:moveTo>
                  <a:pt x="14429" y="33697"/>
                </a:moveTo>
                <a:lnTo>
                  <a:pt x="13908" y="33553"/>
                </a:lnTo>
                <a:lnTo>
                  <a:pt x="13565" y="33235"/>
                </a:lnTo>
                <a:lnTo>
                  <a:pt x="14429" y="33697"/>
                </a:lnTo>
                <a:close/>
              </a:path>
              <a:path w="29845" h="43814">
                <a:moveTo>
                  <a:pt x="14920" y="33697"/>
                </a:moveTo>
                <a:lnTo>
                  <a:pt x="15784" y="33235"/>
                </a:lnTo>
                <a:lnTo>
                  <a:pt x="15440" y="33553"/>
                </a:lnTo>
                <a:lnTo>
                  <a:pt x="14920" y="33697"/>
                </a:lnTo>
                <a:close/>
              </a:path>
              <a:path w="29845" h="43814">
                <a:moveTo>
                  <a:pt x="15478" y="33554"/>
                </a:moveTo>
                <a:close/>
              </a:path>
              <a:path w="29845" h="43814">
                <a:moveTo>
                  <a:pt x="14046" y="33680"/>
                </a:moveTo>
                <a:lnTo>
                  <a:pt x="13872" y="33554"/>
                </a:lnTo>
                <a:lnTo>
                  <a:pt x="14046" y="33680"/>
                </a:lnTo>
                <a:close/>
              </a:path>
              <a:path w="29845" h="43814">
                <a:moveTo>
                  <a:pt x="15303" y="33680"/>
                </a:moveTo>
                <a:lnTo>
                  <a:pt x="15477" y="33554"/>
                </a:lnTo>
                <a:lnTo>
                  <a:pt x="15303" y="33680"/>
                </a:lnTo>
                <a:close/>
              </a:path>
              <a:path w="29845" h="43814">
                <a:moveTo>
                  <a:pt x="14433" y="33699"/>
                </a:moveTo>
                <a:lnTo>
                  <a:pt x="14167" y="33667"/>
                </a:lnTo>
                <a:lnTo>
                  <a:pt x="13924" y="33567"/>
                </a:lnTo>
                <a:lnTo>
                  <a:pt x="14433" y="33699"/>
                </a:lnTo>
                <a:close/>
              </a:path>
              <a:path w="29845" h="43814">
                <a:moveTo>
                  <a:pt x="14915" y="33699"/>
                </a:moveTo>
                <a:lnTo>
                  <a:pt x="15425" y="33567"/>
                </a:lnTo>
                <a:lnTo>
                  <a:pt x="15134" y="33680"/>
                </a:lnTo>
                <a:lnTo>
                  <a:pt x="14915" y="33699"/>
                </a:lnTo>
                <a:close/>
              </a:path>
              <a:path w="29845" h="43814">
                <a:moveTo>
                  <a:pt x="14167" y="33667"/>
                </a:moveTo>
                <a:lnTo>
                  <a:pt x="14032" y="33667"/>
                </a:lnTo>
                <a:lnTo>
                  <a:pt x="14167" y="33667"/>
                </a:lnTo>
                <a:close/>
              </a:path>
              <a:path w="29845" h="43814">
                <a:moveTo>
                  <a:pt x="15317" y="33667"/>
                </a:moveTo>
                <a:lnTo>
                  <a:pt x="15182" y="33667"/>
                </a:lnTo>
                <a:lnTo>
                  <a:pt x="15412" y="33579"/>
                </a:lnTo>
                <a:close/>
              </a:path>
              <a:path w="29845" h="43814">
                <a:moveTo>
                  <a:pt x="15153" y="33678"/>
                </a:moveTo>
                <a:close/>
              </a:path>
              <a:path w="29845" h="43814">
                <a:moveTo>
                  <a:pt x="26887" y="33756"/>
                </a:moveTo>
                <a:lnTo>
                  <a:pt x="15087" y="33756"/>
                </a:lnTo>
                <a:lnTo>
                  <a:pt x="15278" y="33667"/>
                </a:lnTo>
                <a:lnTo>
                  <a:pt x="26924" y="33680"/>
                </a:lnTo>
                <a:close/>
              </a:path>
              <a:path w="29845" h="43814">
                <a:moveTo>
                  <a:pt x="14473" y="33738"/>
                </a:moveTo>
                <a:lnTo>
                  <a:pt x="14195" y="33678"/>
                </a:lnTo>
                <a:lnTo>
                  <a:pt x="14409" y="33697"/>
                </a:lnTo>
                <a:close/>
              </a:path>
              <a:path w="29845" h="43814">
                <a:moveTo>
                  <a:pt x="14879" y="33738"/>
                </a:moveTo>
                <a:lnTo>
                  <a:pt x="15153" y="33678"/>
                </a:lnTo>
                <a:lnTo>
                  <a:pt x="14879" y="33738"/>
                </a:lnTo>
                <a:close/>
              </a:path>
              <a:path w="29845" h="43814">
                <a:moveTo>
                  <a:pt x="14375" y="33747"/>
                </a:moveTo>
                <a:close/>
              </a:path>
              <a:path w="29845" h="43814">
                <a:moveTo>
                  <a:pt x="14975" y="33746"/>
                </a:moveTo>
                <a:close/>
              </a:path>
              <a:path w="29845" h="43814">
                <a:moveTo>
                  <a:pt x="14502" y="33736"/>
                </a:moveTo>
                <a:close/>
              </a:path>
              <a:path w="29845" h="43814">
                <a:moveTo>
                  <a:pt x="14790" y="33730"/>
                </a:moveTo>
                <a:close/>
              </a:path>
              <a:path w="29845" h="43814">
                <a:moveTo>
                  <a:pt x="26862" y="33807"/>
                </a:moveTo>
                <a:lnTo>
                  <a:pt x="14858" y="33807"/>
                </a:lnTo>
                <a:lnTo>
                  <a:pt x="15087" y="33756"/>
                </a:lnTo>
                <a:lnTo>
                  <a:pt x="26887" y="33756"/>
                </a:lnTo>
                <a:close/>
              </a:path>
              <a:path w="29845" h="43814">
                <a:moveTo>
                  <a:pt x="26794" y="33947"/>
                </a:moveTo>
                <a:lnTo>
                  <a:pt x="14897" y="33947"/>
                </a:lnTo>
                <a:lnTo>
                  <a:pt x="14830" y="33802"/>
                </a:lnTo>
                <a:lnTo>
                  <a:pt x="26862" y="33807"/>
                </a:lnTo>
                <a:lnTo>
                  <a:pt x="26794" y="33947"/>
                </a:lnTo>
                <a:close/>
              </a:path>
              <a:path w="29845" h="43814">
                <a:moveTo>
                  <a:pt x="14452" y="33947"/>
                </a:moveTo>
                <a:lnTo>
                  <a:pt x="14638" y="33847"/>
                </a:lnTo>
                <a:lnTo>
                  <a:pt x="14452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674" y="33862"/>
                </a:lnTo>
                <a:lnTo>
                  <a:pt x="14897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452" y="33947"/>
                </a:lnTo>
                <a:lnTo>
                  <a:pt x="14674" y="33862"/>
                </a:lnTo>
                <a:lnTo>
                  <a:pt x="14897" y="33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5647" y="3199231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89">
                <a:moveTo>
                  <a:pt x="15405" y="33769"/>
                </a:moveTo>
                <a:lnTo>
                  <a:pt x="4445" y="33769"/>
                </a:lnTo>
                <a:lnTo>
                  <a:pt x="0" y="26200"/>
                </a:lnTo>
                <a:lnTo>
                  <a:pt x="507" y="16408"/>
                </a:lnTo>
                <a:lnTo>
                  <a:pt x="0" y="7569"/>
                </a:lnTo>
                <a:lnTo>
                  <a:pt x="4445" y="0"/>
                </a:lnTo>
                <a:lnTo>
                  <a:pt x="15405" y="0"/>
                </a:lnTo>
                <a:lnTo>
                  <a:pt x="19850" y="7569"/>
                </a:lnTo>
                <a:lnTo>
                  <a:pt x="19850" y="26200"/>
                </a:lnTo>
                <a:lnTo>
                  <a:pt x="15405" y="33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00898" y="3194494"/>
            <a:ext cx="29845" cy="43815"/>
          </a:xfrm>
          <a:custGeom>
            <a:avLst/>
            <a:gdLst/>
            <a:ahLst/>
            <a:cxnLst/>
            <a:rect l="l" t="t" r="r" b="b"/>
            <a:pathLst>
              <a:path w="29845" h="43814">
                <a:moveTo>
                  <a:pt x="15087" y="43243"/>
                </a:moveTo>
                <a:lnTo>
                  <a:pt x="14262" y="43243"/>
                </a:lnTo>
                <a:lnTo>
                  <a:pt x="13246" y="43154"/>
                </a:lnTo>
                <a:lnTo>
                  <a:pt x="0" y="21907"/>
                </a:lnTo>
                <a:lnTo>
                  <a:pt x="0" y="21336"/>
                </a:lnTo>
                <a:lnTo>
                  <a:pt x="14262" y="0"/>
                </a:lnTo>
                <a:lnTo>
                  <a:pt x="15087" y="0"/>
                </a:lnTo>
                <a:lnTo>
                  <a:pt x="26794" y="9296"/>
                </a:lnTo>
                <a:lnTo>
                  <a:pt x="14452" y="9296"/>
                </a:lnTo>
                <a:lnTo>
                  <a:pt x="14611" y="9381"/>
                </a:lnTo>
                <a:lnTo>
                  <a:pt x="14399" y="9486"/>
                </a:lnTo>
                <a:lnTo>
                  <a:pt x="14262" y="9486"/>
                </a:lnTo>
                <a:lnTo>
                  <a:pt x="14028" y="9575"/>
                </a:lnTo>
                <a:lnTo>
                  <a:pt x="13042" y="10287"/>
                </a:lnTo>
                <a:lnTo>
                  <a:pt x="13263" y="10287"/>
                </a:lnTo>
                <a:lnTo>
                  <a:pt x="13004" y="10388"/>
                </a:lnTo>
                <a:lnTo>
                  <a:pt x="12357" y="11125"/>
                </a:lnTo>
                <a:lnTo>
                  <a:pt x="12031" y="11760"/>
                </a:lnTo>
                <a:lnTo>
                  <a:pt x="11544" y="12446"/>
                </a:lnTo>
                <a:lnTo>
                  <a:pt x="11053" y="13601"/>
                </a:lnTo>
                <a:lnTo>
                  <a:pt x="10854" y="13955"/>
                </a:lnTo>
                <a:lnTo>
                  <a:pt x="10783" y="14262"/>
                </a:lnTo>
                <a:lnTo>
                  <a:pt x="10261" y="15900"/>
                </a:lnTo>
                <a:lnTo>
                  <a:pt x="10151" y="16180"/>
                </a:lnTo>
                <a:lnTo>
                  <a:pt x="10113" y="16497"/>
                </a:lnTo>
                <a:lnTo>
                  <a:pt x="9744" y="18503"/>
                </a:lnTo>
                <a:lnTo>
                  <a:pt x="9546" y="21336"/>
                </a:lnTo>
                <a:lnTo>
                  <a:pt x="9639" y="24168"/>
                </a:lnTo>
                <a:lnTo>
                  <a:pt x="9954" y="25882"/>
                </a:lnTo>
                <a:lnTo>
                  <a:pt x="10071" y="26746"/>
                </a:lnTo>
                <a:lnTo>
                  <a:pt x="10151" y="27062"/>
                </a:lnTo>
                <a:lnTo>
                  <a:pt x="10261" y="27343"/>
                </a:lnTo>
                <a:lnTo>
                  <a:pt x="10783" y="28981"/>
                </a:lnTo>
                <a:lnTo>
                  <a:pt x="10985" y="29616"/>
                </a:lnTo>
                <a:lnTo>
                  <a:pt x="11616" y="30797"/>
                </a:lnTo>
                <a:lnTo>
                  <a:pt x="11950" y="31483"/>
                </a:lnTo>
                <a:lnTo>
                  <a:pt x="12481" y="32118"/>
                </a:lnTo>
                <a:lnTo>
                  <a:pt x="13004" y="32854"/>
                </a:lnTo>
                <a:lnTo>
                  <a:pt x="13153" y="32854"/>
                </a:lnTo>
                <a:lnTo>
                  <a:pt x="13870" y="33553"/>
                </a:lnTo>
                <a:lnTo>
                  <a:pt x="14028" y="33667"/>
                </a:lnTo>
                <a:lnTo>
                  <a:pt x="14251" y="33699"/>
                </a:lnTo>
                <a:lnTo>
                  <a:pt x="14399" y="33756"/>
                </a:lnTo>
                <a:lnTo>
                  <a:pt x="14532" y="33807"/>
                </a:lnTo>
                <a:lnTo>
                  <a:pt x="14452" y="33947"/>
                </a:lnTo>
                <a:lnTo>
                  <a:pt x="26794" y="33947"/>
                </a:lnTo>
                <a:lnTo>
                  <a:pt x="16090" y="43154"/>
                </a:lnTo>
                <a:lnTo>
                  <a:pt x="15087" y="43243"/>
                </a:lnTo>
                <a:close/>
              </a:path>
              <a:path w="29845" h="43814">
                <a:moveTo>
                  <a:pt x="14638" y="9395"/>
                </a:moveTo>
                <a:lnTo>
                  <a:pt x="14452" y="9296"/>
                </a:lnTo>
                <a:lnTo>
                  <a:pt x="14674" y="9381"/>
                </a:lnTo>
                <a:close/>
              </a:path>
              <a:path w="29845" h="43814">
                <a:moveTo>
                  <a:pt x="14674" y="9381"/>
                </a:moveTo>
                <a:lnTo>
                  <a:pt x="14452" y="9296"/>
                </a:lnTo>
                <a:lnTo>
                  <a:pt x="14897" y="9296"/>
                </a:lnTo>
                <a:lnTo>
                  <a:pt x="14674" y="9381"/>
                </a:lnTo>
                <a:close/>
              </a:path>
              <a:path w="29845" h="43814">
                <a:moveTo>
                  <a:pt x="14711" y="9395"/>
                </a:moveTo>
                <a:lnTo>
                  <a:pt x="14897" y="9296"/>
                </a:lnTo>
                <a:lnTo>
                  <a:pt x="14711" y="9395"/>
                </a:lnTo>
                <a:close/>
              </a:path>
              <a:path w="29845" h="43814">
                <a:moveTo>
                  <a:pt x="14975" y="9496"/>
                </a:moveTo>
                <a:lnTo>
                  <a:pt x="14737" y="9381"/>
                </a:lnTo>
                <a:lnTo>
                  <a:pt x="14897" y="9296"/>
                </a:lnTo>
                <a:lnTo>
                  <a:pt x="26794" y="9296"/>
                </a:lnTo>
                <a:lnTo>
                  <a:pt x="26887" y="9486"/>
                </a:lnTo>
                <a:lnTo>
                  <a:pt x="14975" y="9496"/>
                </a:lnTo>
                <a:close/>
              </a:path>
              <a:path w="29845" h="43814">
                <a:moveTo>
                  <a:pt x="14518" y="9441"/>
                </a:moveTo>
                <a:close/>
              </a:path>
              <a:path w="29845" h="43814">
                <a:moveTo>
                  <a:pt x="14830" y="9441"/>
                </a:moveTo>
                <a:close/>
              </a:path>
              <a:path w="29845" h="43814">
                <a:moveTo>
                  <a:pt x="14470" y="9505"/>
                </a:moveTo>
                <a:close/>
              </a:path>
              <a:path w="29845" h="43814">
                <a:moveTo>
                  <a:pt x="14879" y="9505"/>
                </a:moveTo>
                <a:close/>
              </a:path>
              <a:path w="29845" h="43814">
                <a:moveTo>
                  <a:pt x="14559" y="9512"/>
                </a:moveTo>
                <a:close/>
              </a:path>
              <a:path w="29845" h="43814">
                <a:moveTo>
                  <a:pt x="14790" y="9512"/>
                </a:moveTo>
                <a:close/>
              </a:path>
              <a:path w="29845" h="43814">
                <a:moveTo>
                  <a:pt x="14373" y="9496"/>
                </a:moveTo>
                <a:close/>
              </a:path>
              <a:path w="29845" h="43814">
                <a:moveTo>
                  <a:pt x="26986" y="9690"/>
                </a:moveTo>
                <a:lnTo>
                  <a:pt x="15481" y="9690"/>
                </a:lnTo>
                <a:lnTo>
                  <a:pt x="15303" y="9563"/>
                </a:lnTo>
                <a:lnTo>
                  <a:pt x="15087" y="9486"/>
                </a:lnTo>
                <a:lnTo>
                  <a:pt x="26887" y="9486"/>
                </a:lnTo>
                <a:lnTo>
                  <a:pt x="26986" y="9690"/>
                </a:lnTo>
                <a:close/>
              </a:path>
              <a:path w="29845" h="43814">
                <a:moveTo>
                  <a:pt x="14195" y="9564"/>
                </a:moveTo>
                <a:lnTo>
                  <a:pt x="14470" y="9505"/>
                </a:lnTo>
                <a:lnTo>
                  <a:pt x="14195" y="9564"/>
                </a:lnTo>
                <a:close/>
              </a:path>
              <a:path w="29845" h="43814">
                <a:moveTo>
                  <a:pt x="15154" y="9564"/>
                </a:moveTo>
                <a:lnTo>
                  <a:pt x="14940" y="9546"/>
                </a:lnTo>
                <a:lnTo>
                  <a:pt x="15154" y="9564"/>
                </a:lnTo>
                <a:close/>
              </a:path>
              <a:path w="29845" h="43814">
                <a:moveTo>
                  <a:pt x="14439" y="9543"/>
                </a:moveTo>
                <a:lnTo>
                  <a:pt x="14674" y="9523"/>
                </a:lnTo>
                <a:lnTo>
                  <a:pt x="14439" y="9543"/>
                </a:lnTo>
                <a:close/>
              </a:path>
              <a:path w="29845" h="43814">
                <a:moveTo>
                  <a:pt x="13924" y="9675"/>
                </a:moveTo>
                <a:lnTo>
                  <a:pt x="14216" y="9563"/>
                </a:lnTo>
                <a:lnTo>
                  <a:pt x="14433" y="9544"/>
                </a:lnTo>
                <a:lnTo>
                  <a:pt x="13924" y="9675"/>
                </a:lnTo>
                <a:close/>
              </a:path>
              <a:path w="29845" h="43814">
                <a:moveTo>
                  <a:pt x="15425" y="9675"/>
                </a:moveTo>
                <a:lnTo>
                  <a:pt x="14916" y="9544"/>
                </a:lnTo>
                <a:lnTo>
                  <a:pt x="15182" y="9575"/>
                </a:lnTo>
                <a:lnTo>
                  <a:pt x="15425" y="9675"/>
                </a:lnTo>
                <a:close/>
              </a:path>
              <a:path w="29845" h="43814">
                <a:moveTo>
                  <a:pt x="13565" y="10008"/>
                </a:moveTo>
                <a:lnTo>
                  <a:pt x="13908" y="9690"/>
                </a:lnTo>
                <a:lnTo>
                  <a:pt x="14429" y="9546"/>
                </a:lnTo>
                <a:lnTo>
                  <a:pt x="13565" y="10008"/>
                </a:lnTo>
                <a:close/>
              </a:path>
              <a:path w="29845" h="43814">
                <a:moveTo>
                  <a:pt x="15784" y="10008"/>
                </a:moveTo>
                <a:lnTo>
                  <a:pt x="14920" y="9546"/>
                </a:lnTo>
                <a:lnTo>
                  <a:pt x="15440" y="9690"/>
                </a:lnTo>
                <a:lnTo>
                  <a:pt x="15784" y="10008"/>
                </a:lnTo>
                <a:close/>
              </a:path>
              <a:path w="29845" h="43814">
                <a:moveTo>
                  <a:pt x="13872" y="9688"/>
                </a:moveTo>
                <a:lnTo>
                  <a:pt x="14046" y="9563"/>
                </a:lnTo>
                <a:lnTo>
                  <a:pt x="13872" y="9688"/>
                </a:lnTo>
                <a:close/>
              </a:path>
              <a:path w="29845" h="43814">
                <a:moveTo>
                  <a:pt x="13937" y="9663"/>
                </a:moveTo>
                <a:lnTo>
                  <a:pt x="14167" y="9575"/>
                </a:lnTo>
                <a:lnTo>
                  <a:pt x="13937" y="9663"/>
                </a:lnTo>
                <a:close/>
              </a:path>
              <a:path w="29845" h="43814">
                <a:moveTo>
                  <a:pt x="15477" y="9688"/>
                </a:moveTo>
                <a:lnTo>
                  <a:pt x="15303" y="9563"/>
                </a:lnTo>
                <a:lnTo>
                  <a:pt x="15477" y="9688"/>
                </a:lnTo>
                <a:close/>
              </a:path>
              <a:path w="29845" h="43814">
                <a:moveTo>
                  <a:pt x="14167" y="9575"/>
                </a:moveTo>
                <a:close/>
              </a:path>
              <a:path w="29845" h="43814">
                <a:moveTo>
                  <a:pt x="15412" y="9663"/>
                </a:moveTo>
                <a:lnTo>
                  <a:pt x="15154" y="9564"/>
                </a:lnTo>
                <a:lnTo>
                  <a:pt x="15317" y="9575"/>
                </a:lnTo>
                <a:close/>
              </a:path>
              <a:path w="29845" h="43814">
                <a:moveTo>
                  <a:pt x="13042" y="10287"/>
                </a:moveTo>
                <a:lnTo>
                  <a:pt x="13870" y="9690"/>
                </a:lnTo>
                <a:lnTo>
                  <a:pt x="13565" y="10008"/>
                </a:lnTo>
                <a:lnTo>
                  <a:pt x="13042" y="10287"/>
                </a:lnTo>
                <a:close/>
              </a:path>
              <a:path w="29845" h="43814">
                <a:moveTo>
                  <a:pt x="16306" y="10287"/>
                </a:moveTo>
                <a:lnTo>
                  <a:pt x="15784" y="10008"/>
                </a:lnTo>
                <a:lnTo>
                  <a:pt x="15425" y="9675"/>
                </a:lnTo>
                <a:lnTo>
                  <a:pt x="16306" y="10287"/>
                </a:lnTo>
                <a:close/>
              </a:path>
              <a:path w="29845" h="43814">
                <a:moveTo>
                  <a:pt x="13870" y="9690"/>
                </a:moveTo>
                <a:close/>
              </a:path>
              <a:path w="29845" h="43814">
                <a:moveTo>
                  <a:pt x="27259" y="10287"/>
                </a:moveTo>
                <a:lnTo>
                  <a:pt x="16306" y="10287"/>
                </a:lnTo>
                <a:lnTo>
                  <a:pt x="15478" y="9689"/>
                </a:lnTo>
                <a:lnTo>
                  <a:pt x="26986" y="9690"/>
                </a:lnTo>
                <a:lnTo>
                  <a:pt x="27259" y="10287"/>
                </a:lnTo>
                <a:close/>
              </a:path>
              <a:path w="29845" h="43814">
                <a:moveTo>
                  <a:pt x="13263" y="10287"/>
                </a:moveTo>
                <a:lnTo>
                  <a:pt x="13042" y="10287"/>
                </a:lnTo>
                <a:lnTo>
                  <a:pt x="13565" y="10008"/>
                </a:lnTo>
                <a:lnTo>
                  <a:pt x="13263" y="10287"/>
                </a:lnTo>
                <a:close/>
              </a:path>
              <a:path w="29845" h="43814">
                <a:moveTo>
                  <a:pt x="16629" y="10789"/>
                </a:moveTo>
                <a:lnTo>
                  <a:pt x="15784" y="10008"/>
                </a:lnTo>
                <a:lnTo>
                  <a:pt x="16306" y="10287"/>
                </a:lnTo>
                <a:lnTo>
                  <a:pt x="27259" y="10287"/>
                </a:lnTo>
                <a:lnTo>
                  <a:pt x="16344" y="10388"/>
                </a:lnTo>
                <a:lnTo>
                  <a:pt x="16629" y="10789"/>
                </a:lnTo>
                <a:close/>
              </a:path>
              <a:path w="29845" h="43814">
                <a:moveTo>
                  <a:pt x="12357" y="11125"/>
                </a:moveTo>
                <a:lnTo>
                  <a:pt x="13004" y="10388"/>
                </a:lnTo>
                <a:lnTo>
                  <a:pt x="12720" y="10789"/>
                </a:lnTo>
                <a:lnTo>
                  <a:pt x="12357" y="11125"/>
                </a:lnTo>
                <a:close/>
              </a:path>
              <a:path w="29845" h="43814">
                <a:moveTo>
                  <a:pt x="12720" y="10789"/>
                </a:moveTo>
                <a:lnTo>
                  <a:pt x="13004" y="10388"/>
                </a:lnTo>
                <a:lnTo>
                  <a:pt x="13153" y="10388"/>
                </a:lnTo>
                <a:lnTo>
                  <a:pt x="12720" y="10789"/>
                </a:lnTo>
                <a:close/>
              </a:path>
              <a:path w="29845" h="43814">
                <a:moveTo>
                  <a:pt x="16992" y="11125"/>
                </a:moveTo>
                <a:lnTo>
                  <a:pt x="16629" y="10789"/>
                </a:lnTo>
                <a:lnTo>
                  <a:pt x="16344" y="10388"/>
                </a:lnTo>
                <a:lnTo>
                  <a:pt x="16992" y="11125"/>
                </a:lnTo>
                <a:close/>
              </a:path>
              <a:path w="29845" h="43814">
                <a:moveTo>
                  <a:pt x="27557" y="11125"/>
                </a:moveTo>
                <a:lnTo>
                  <a:pt x="16992" y="11125"/>
                </a:lnTo>
                <a:lnTo>
                  <a:pt x="16344" y="10388"/>
                </a:lnTo>
                <a:lnTo>
                  <a:pt x="27299" y="10388"/>
                </a:lnTo>
                <a:lnTo>
                  <a:pt x="27557" y="11125"/>
                </a:lnTo>
                <a:close/>
              </a:path>
              <a:path w="29845" h="43814">
                <a:moveTo>
                  <a:pt x="12481" y="11125"/>
                </a:moveTo>
                <a:lnTo>
                  <a:pt x="12720" y="10789"/>
                </a:lnTo>
                <a:lnTo>
                  <a:pt x="12481" y="11125"/>
                </a:lnTo>
                <a:close/>
              </a:path>
              <a:path w="29845" h="43814">
                <a:moveTo>
                  <a:pt x="27978" y="12446"/>
                </a:moveTo>
                <a:lnTo>
                  <a:pt x="17805" y="12446"/>
                </a:lnTo>
                <a:lnTo>
                  <a:pt x="17399" y="11760"/>
                </a:lnTo>
                <a:lnTo>
                  <a:pt x="16629" y="10789"/>
                </a:lnTo>
                <a:lnTo>
                  <a:pt x="16992" y="11125"/>
                </a:lnTo>
                <a:lnTo>
                  <a:pt x="27557" y="11125"/>
                </a:lnTo>
                <a:lnTo>
                  <a:pt x="27978" y="12446"/>
                </a:lnTo>
                <a:close/>
              </a:path>
              <a:path w="29845" h="43814">
                <a:moveTo>
                  <a:pt x="11544" y="12446"/>
                </a:moveTo>
                <a:lnTo>
                  <a:pt x="11950" y="11760"/>
                </a:lnTo>
                <a:lnTo>
                  <a:pt x="11774" y="12121"/>
                </a:lnTo>
                <a:lnTo>
                  <a:pt x="11544" y="12446"/>
                </a:lnTo>
                <a:close/>
              </a:path>
              <a:path w="29845" h="43814">
                <a:moveTo>
                  <a:pt x="11774" y="12121"/>
                </a:moveTo>
                <a:lnTo>
                  <a:pt x="11950" y="11760"/>
                </a:lnTo>
                <a:lnTo>
                  <a:pt x="11774" y="12121"/>
                </a:lnTo>
                <a:close/>
              </a:path>
              <a:path w="29845" h="43814">
                <a:moveTo>
                  <a:pt x="17575" y="12121"/>
                </a:moveTo>
                <a:lnTo>
                  <a:pt x="17318" y="11760"/>
                </a:lnTo>
                <a:lnTo>
                  <a:pt x="17575" y="12121"/>
                </a:lnTo>
                <a:close/>
              </a:path>
              <a:path w="29845" h="43814">
                <a:moveTo>
                  <a:pt x="17805" y="12446"/>
                </a:moveTo>
                <a:lnTo>
                  <a:pt x="17575" y="12121"/>
                </a:lnTo>
                <a:lnTo>
                  <a:pt x="17399" y="11760"/>
                </a:lnTo>
                <a:lnTo>
                  <a:pt x="17805" y="12446"/>
                </a:lnTo>
                <a:close/>
              </a:path>
              <a:path w="29845" h="43814">
                <a:moveTo>
                  <a:pt x="11616" y="12446"/>
                </a:moveTo>
                <a:lnTo>
                  <a:pt x="11774" y="12121"/>
                </a:lnTo>
                <a:lnTo>
                  <a:pt x="11616" y="12446"/>
                </a:lnTo>
                <a:close/>
              </a:path>
              <a:path w="29845" h="43814">
                <a:moveTo>
                  <a:pt x="28510" y="14262"/>
                </a:moveTo>
                <a:lnTo>
                  <a:pt x="18618" y="14262"/>
                </a:lnTo>
                <a:lnTo>
                  <a:pt x="18364" y="13627"/>
                </a:lnTo>
                <a:lnTo>
                  <a:pt x="17575" y="12121"/>
                </a:lnTo>
                <a:lnTo>
                  <a:pt x="17805" y="12446"/>
                </a:lnTo>
                <a:lnTo>
                  <a:pt x="27978" y="12446"/>
                </a:lnTo>
                <a:lnTo>
                  <a:pt x="28346" y="13601"/>
                </a:lnTo>
                <a:lnTo>
                  <a:pt x="28510" y="14262"/>
                </a:lnTo>
                <a:close/>
              </a:path>
              <a:path w="29845" h="43814">
                <a:moveTo>
                  <a:pt x="10731" y="14262"/>
                </a:moveTo>
                <a:lnTo>
                  <a:pt x="10985" y="13627"/>
                </a:lnTo>
                <a:lnTo>
                  <a:pt x="10880" y="13955"/>
                </a:lnTo>
                <a:lnTo>
                  <a:pt x="10731" y="14262"/>
                </a:lnTo>
                <a:close/>
              </a:path>
              <a:path w="29845" h="43814">
                <a:moveTo>
                  <a:pt x="10880" y="13955"/>
                </a:moveTo>
                <a:lnTo>
                  <a:pt x="10985" y="13627"/>
                </a:lnTo>
                <a:lnTo>
                  <a:pt x="10880" y="13955"/>
                </a:lnTo>
                <a:close/>
              </a:path>
              <a:path w="29845" h="43814">
                <a:moveTo>
                  <a:pt x="18468" y="13955"/>
                </a:moveTo>
                <a:lnTo>
                  <a:pt x="18308" y="13627"/>
                </a:lnTo>
                <a:lnTo>
                  <a:pt x="18468" y="13955"/>
                </a:lnTo>
                <a:close/>
              </a:path>
              <a:path w="29845" h="43814">
                <a:moveTo>
                  <a:pt x="18618" y="14262"/>
                </a:moveTo>
                <a:lnTo>
                  <a:pt x="18468" y="13955"/>
                </a:lnTo>
                <a:lnTo>
                  <a:pt x="18364" y="13627"/>
                </a:lnTo>
                <a:lnTo>
                  <a:pt x="18618" y="14262"/>
                </a:lnTo>
                <a:close/>
              </a:path>
              <a:path w="29845" h="43814">
                <a:moveTo>
                  <a:pt x="10783" y="14262"/>
                </a:moveTo>
                <a:lnTo>
                  <a:pt x="10880" y="13955"/>
                </a:lnTo>
                <a:lnTo>
                  <a:pt x="10783" y="14262"/>
                </a:lnTo>
                <a:close/>
              </a:path>
              <a:path w="29845" h="43814">
                <a:moveTo>
                  <a:pt x="28923" y="16497"/>
                </a:moveTo>
                <a:lnTo>
                  <a:pt x="19278" y="16497"/>
                </a:lnTo>
                <a:lnTo>
                  <a:pt x="19126" y="15900"/>
                </a:lnTo>
                <a:lnTo>
                  <a:pt x="18468" y="13955"/>
                </a:lnTo>
                <a:lnTo>
                  <a:pt x="18618" y="14262"/>
                </a:lnTo>
                <a:lnTo>
                  <a:pt x="28510" y="14262"/>
                </a:lnTo>
                <a:lnTo>
                  <a:pt x="28923" y="16497"/>
                </a:lnTo>
                <a:close/>
              </a:path>
              <a:path w="29845" h="43814">
                <a:moveTo>
                  <a:pt x="10071" y="16497"/>
                </a:moveTo>
                <a:lnTo>
                  <a:pt x="10223" y="15900"/>
                </a:lnTo>
                <a:lnTo>
                  <a:pt x="10171" y="16180"/>
                </a:lnTo>
                <a:lnTo>
                  <a:pt x="10071" y="16497"/>
                </a:lnTo>
                <a:close/>
              </a:path>
              <a:path w="29845" h="43814">
                <a:moveTo>
                  <a:pt x="10171" y="16180"/>
                </a:moveTo>
                <a:lnTo>
                  <a:pt x="10223" y="15900"/>
                </a:lnTo>
                <a:lnTo>
                  <a:pt x="10171" y="16180"/>
                </a:lnTo>
                <a:close/>
              </a:path>
              <a:path w="29845" h="43814">
                <a:moveTo>
                  <a:pt x="19177" y="16180"/>
                </a:moveTo>
                <a:lnTo>
                  <a:pt x="19088" y="15900"/>
                </a:lnTo>
                <a:lnTo>
                  <a:pt x="19177" y="16180"/>
                </a:lnTo>
                <a:close/>
              </a:path>
              <a:path w="29845" h="43814">
                <a:moveTo>
                  <a:pt x="19278" y="16497"/>
                </a:moveTo>
                <a:lnTo>
                  <a:pt x="19177" y="16180"/>
                </a:lnTo>
                <a:lnTo>
                  <a:pt x="19126" y="15900"/>
                </a:lnTo>
                <a:lnTo>
                  <a:pt x="19278" y="16497"/>
                </a:lnTo>
                <a:close/>
              </a:path>
              <a:path w="29845" h="43814">
                <a:moveTo>
                  <a:pt x="10113" y="16497"/>
                </a:moveTo>
                <a:lnTo>
                  <a:pt x="10171" y="16180"/>
                </a:lnTo>
                <a:lnTo>
                  <a:pt x="10113" y="16497"/>
                </a:lnTo>
                <a:close/>
              </a:path>
              <a:path w="29845" h="43814">
                <a:moveTo>
                  <a:pt x="29214" y="19075"/>
                </a:moveTo>
                <a:lnTo>
                  <a:pt x="19710" y="19075"/>
                </a:lnTo>
                <a:lnTo>
                  <a:pt x="19634" y="18503"/>
                </a:lnTo>
                <a:lnTo>
                  <a:pt x="19177" y="16180"/>
                </a:lnTo>
                <a:lnTo>
                  <a:pt x="19278" y="16497"/>
                </a:lnTo>
                <a:lnTo>
                  <a:pt x="28923" y="16497"/>
                </a:lnTo>
                <a:lnTo>
                  <a:pt x="29082" y="17360"/>
                </a:lnTo>
                <a:lnTo>
                  <a:pt x="29214" y="19075"/>
                </a:lnTo>
                <a:close/>
              </a:path>
              <a:path w="29845" h="43814">
                <a:moveTo>
                  <a:pt x="9701" y="18736"/>
                </a:moveTo>
                <a:lnTo>
                  <a:pt x="9715" y="18503"/>
                </a:lnTo>
                <a:lnTo>
                  <a:pt x="9701" y="18736"/>
                </a:lnTo>
                <a:close/>
              </a:path>
              <a:path w="29845" h="43814">
                <a:moveTo>
                  <a:pt x="19648" y="18736"/>
                </a:moveTo>
                <a:lnTo>
                  <a:pt x="19605" y="18503"/>
                </a:lnTo>
                <a:lnTo>
                  <a:pt x="19648" y="18736"/>
                </a:lnTo>
                <a:close/>
              </a:path>
              <a:path w="29845" h="43814">
                <a:moveTo>
                  <a:pt x="9681" y="19075"/>
                </a:moveTo>
                <a:lnTo>
                  <a:pt x="9701" y="18736"/>
                </a:lnTo>
                <a:lnTo>
                  <a:pt x="9681" y="19075"/>
                </a:lnTo>
                <a:close/>
              </a:path>
              <a:path w="29845" h="43814">
                <a:moveTo>
                  <a:pt x="29349" y="21907"/>
                </a:moveTo>
                <a:lnTo>
                  <a:pt x="19837" y="21907"/>
                </a:lnTo>
                <a:lnTo>
                  <a:pt x="19837" y="21336"/>
                </a:lnTo>
                <a:lnTo>
                  <a:pt x="19648" y="18736"/>
                </a:lnTo>
                <a:lnTo>
                  <a:pt x="19710" y="19075"/>
                </a:lnTo>
                <a:lnTo>
                  <a:pt x="29214" y="19075"/>
                </a:lnTo>
                <a:lnTo>
                  <a:pt x="29349" y="21336"/>
                </a:lnTo>
                <a:lnTo>
                  <a:pt x="29349" y="21907"/>
                </a:lnTo>
                <a:close/>
              </a:path>
              <a:path w="29845" h="43814">
                <a:moveTo>
                  <a:pt x="9529" y="21621"/>
                </a:moveTo>
                <a:lnTo>
                  <a:pt x="9512" y="21336"/>
                </a:lnTo>
                <a:lnTo>
                  <a:pt x="9529" y="21621"/>
                </a:lnTo>
                <a:close/>
              </a:path>
              <a:path w="29845" h="43814">
                <a:moveTo>
                  <a:pt x="19820" y="21621"/>
                </a:moveTo>
                <a:lnTo>
                  <a:pt x="19803" y="21336"/>
                </a:lnTo>
                <a:lnTo>
                  <a:pt x="19820" y="21621"/>
                </a:lnTo>
                <a:close/>
              </a:path>
              <a:path w="29845" h="43814">
                <a:moveTo>
                  <a:pt x="9546" y="21907"/>
                </a:moveTo>
                <a:lnTo>
                  <a:pt x="9529" y="21621"/>
                </a:lnTo>
                <a:lnTo>
                  <a:pt x="9546" y="21907"/>
                </a:lnTo>
                <a:close/>
              </a:path>
              <a:path w="29845" h="43814">
                <a:moveTo>
                  <a:pt x="29180" y="24739"/>
                </a:moveTo>
                <a:lnTo>
                  <a:pt x="19634" y="24739"/>
                </a:lnTo>
                <a:lnTo>
                  <a:pt x="19710" y="24168"/>
                </a:lnTo>
                <a:lnTo>
                  <a:pt x="19820" y="21621"/>
                </a:lnTo>
                <a:lnTo>
                  <a:pt x="19837" y="21907"/>
                </a:lnTo>
                <a:lnTo>
                  <a:pt x="29349" y="21907"/>
                </a:lnTo>
                <a:lnTo>
                  <a:pt x="29180" y="24739"/>
                </a:lnTo>
                <a:close/>
              </a:path>
              <a:path w="29845" h="43814">
                <a:moveTo>
                  <a:pt x="9701" y="24506"/>
                </a:moveTo>
                <a:lnTo>
                  <a:pt x="9639" y="24168"/>
                </a:lnTo>
                <a:lnTo>
                  <a:pt x="9701" y="24506"/>
                </a:lnTo>
                <a:close/>
              </a:path>
              <a:path w="29845" h="43814">
                <a:moveTo>
                  <a:pt x="19648" y="24506"/>
                </a:moveTo>
                <a:lnTo>
                  <a:pt x="19668" y="24168"/>
                </a:lnTo>
                <a:lnTo>
                  <a:pt x="19648" y="24506"/>
                </a:lnTo>
                <a:close/>
              </a:path>
              <a:path w="29845" h="43814">
                <a:moveTo>
                  <a:pt x="9744" y="24739"/>
                </a:moveTo>
                <a:lnTo>
                  <a:pt x="9701" y="24506"/>
                </a:lnTo>
                <a:lnTo>
                  <a:pt x="9744" y="24739"/>
                </a:lnTo>
                <a:close/>
              </a:path>
              <a:path w="29845" h="43814">
                <a:moveTo>
                  <a:pt x="28813" y="27343"/>
                </a:moveTo>
                <a:lnTo>
                  <a:pt x="19126" y="27343"/>
                </a:lnTo>
                <a:lnTo>
                  <a:pt x="19278" y="26746"/>
                </a:lnTo>
                <a:lnTo>
                  <a:pt x="19648" y="24506"/>
                </a:lnTo>
                <a:lnTo>
                  <a:pt x="19634" y="24739"/>
                </a:lnTo>
                <a:lnTo>
                  <a:pt x="29180" y="24739"/>
                </a:lnTo>
                <a:lnTo>
                  <a:pt x="29082" y="25882"/>
                </a:lnTo>
                <a:lnTo>
                  <a:pt x="28813" y="27343"/>
                </a:lnTo>
                <a:close/>
              </a:path>
              <a:path w="29845" h="43814">
                <a:moveTo>
                  <a:pt x="10223" y="27343"/>
                </a:moveTo>
                <a:lnTo>
                  <a:pt x="10071" y="26746"/>
                </a:lnTo>
                <a:lnTo>
                  <a:pt x="10171" y="27062"/>
                </a:lnTo>
                <a:lnTo>
                  <a:pt x="10223" y="27343"/>
                </a:lnTo>
                <a:close/>
              </a:path>
              <a:path w="29845" h="43814">
                <a:moveTo>
                  <a:pt x="10171" y="27062"/>
                </a:moveTo>
                <a:lnTo>
                  <a:pt x="10071" y="26746"/>
                </a:lnTo>
                <a:lnTo>
                  <a:pt x="10171" y="27062"/>
                </a:lnTo>
                <a:close/>
              </a:path>
              <a:path w="29845" h="43814">
                <a:moveTo>
                  <a:pt x="19177" y="27062"/>
                </a:moveTo>
                <a:lnTo>
                  <a:pt x="19236" y="26746"/>
                </a:lnTo>
                <a:lnTo>
                  <a:pt x="19177" y="27062"/>
                </a:lnTo>
                <a:close/>
              </a:path>
              <a:path w="29845" h="43814">
                <a:moveTo>
                  <a:pt x="19126" y="27343"/>
                </a:moveTo>
                <a:lnTo>
                  <a:pt x="19177" y="27062"/>
                </a:lnTo>
                <a:lnTo>
                  <a:pt x="19278" y="26746"/>
                </a:lnTo>
                <a:lnTo>
                  <a:pt x="19126" y="27343"/>
                </a:lnTo>
                <a:close/>
              </a:path>
              <a:path w="29845" h="43814">
                <a:moveTo>
                  <a:pt x="10261" y="27343"/>
                </a:moveTo>
                <a:lnTo>
                  <a:pt x="10171" y="27062"/>
                </a:lnTo>
                <a:lnTo>
                  <a:pt x="10261" y="27343"/>
                </a:lnTo>
                <a:close/>
              </a:path>
              <a:path w="29845" h="43814">
                <a:moveTo>
                  <a:pt x="28352" y="29616"/>
                </a:moveTo>
                <a:lnTo>
                  <a:pt x="18364" y="29616"/>
                </a:lnTo>
                <a:lnTo>
                  <a:pt x="18618" y="28981"/>
                </a:lnTo>
                <a:lnTo>
                  <a:pt x="19177" y="27062"/>
                </a:lnTo>
                <a:lnTo>
                  <a:pt x="19126" y="27343"/>
                </a:lnTo>
                <a:lnTo>
                  <a:pt x="28813" y="27343"/>
                </a:lnTo>
                <a:lnTo>
                  <a:pt x="28510" y="28981"/>
                </a:lnTo>
                <a:lnTo>
                  <a:pt x="28352" y="29616"/>
                </a:lnTo>
                <a:close/>
              </a:path>
              <a:path w="29845" h="43814">
                <a:moveTo>
                  <a:pt x="10985" y="29616"/>
                </a:moveTo>
                <a:lnTo>
                  <a:pt x="10731" y="28981"/>
                </a:lnTo>
                <a:lnTo>
                  <a:pt x="10880" y="29287"/>
                </a:lnTo>
                <a:lnTo>
                  <a:pt x="10985" y="29616"/>
                </a:lnTo>
                <a:close/>
              </a:path>
              <a:path w="29845" h="43814">
                <a:moveTo>
                  <a:pt x="10880" y="29287"/>
                </a:moveTo>
                <a:lnTo>
                  <a:pt x="10731" y="28981"/>
                </a:lnTo>
                <a:lnTo>
                  <a:pt x="10880" y="29287"/>
                </a:lnTo>
                <a:close/>
              </a:path>
              <a:path w="29845" h="43814">
                <a:moveTo>
                  <a:pt x="18468" y="29287"/>
                </a:moveTo>
                <a:lnTo>
                  <a:pt x="18566" y="28981"/>
                </a:lnTo>
                <a:lnTo>
                  <a:pt x="18468" y="29287"/>
                </a:lnTo>
                <a:close/>
              </a:path>
              <a:path w="29845" h="43814">
                <a:moveTo>
                  <a:pt x="18364" y="29616"/>
                </a:moveTo>
                <a:lnTo>
                  <a:pt x="18468" y="29287"/>
                </a:lnTo>
                <a:lnTo>
                  <a:pt x="18618" y="28981"/>
                </a:lnTo>
                <a:lnTo>
                  <a:pt x="18364" y="29616"/>
                </a:lnTo>
                <a:close/>
              </a:path>
              <a:path w="29845" h="43814">
                <a:moveTo>
                  <a:pt x="11040" y="29616"/>
                </a:moveTo>
                <a:lnTo>
                  <a:pt x="10880" y="29287"/>
                </a:lnTo>
                <a:lnTo>
                  <a:pt x="11040" y="29616"/>
                </a:lnTo>
                <a:close/>
              </a:path>
              <a:path w="29845" h="43814">
                <a:moveTo>
                  <a:pt x="27759" y="31483"/>
                </a:moveTo>
                <a:lnTo>
                  <a:pt x="17399" y="31483"/>
                </a:lnTo>
                <a:lnTo>
                  <a:pt x="17805" y="30797"/>
                </a:lnTo>
                <a:lnTo>
                  <a:pt x="18468" y="29287"/>
                </a:lnTo>
                <a:lnTo>
                  <a:pt x="18364" y="29616"/>
                </a:lnTo>
                <a:lnTo>
                  <a:pt x="28352" y="29616"/>
                </a:lnTo>
                <a:lnTo>
                  <a:pt x="27759" y="31483"/>
                </a:lnTo>
                <a:close/>
              </a:path>
              <a:path w="29845" h="43814">
                <a:moveTo>
                  <a:pt x="11950" y="31483"/>
                </a:moveTo>
                <a:lnTo>
                  <a:pt x="11544" y="30797"/>
                </a:lnTo>
                <a:lnTo>
                  <a:pt x="11774" y="31121"/>
                </a:lnTo>
                <a:lnTo>
                  <a:pt x="11950" y="31483"/>
                </a:lnTo>
                <a:close/>
              </a:path>
              <a:path w="29845" h="43814">
                <a:moveTo>
                  <a:pt x="11774" y="31121"/>
                </a:moveTo>
                <a:lnTo>
                  <a:pt x="11544" y="30797"/>
                </a:lnTo>
                <a:lnTo>
                  <a:pt x="11774" y="31121"/>
                </a:lnTo>
                <a:close/>
              </a:path>
              <a:path w="29845" h="43814">
                <a:moveTo>
                  <a:pt x="17575" y="31121"/>
                </a:moveTo>
                <a:lnTo>
                  <a:pt x="17733" y="30797"/>
                </a:lnTo>
                <a:lnTo>
                  <a:pt x="17575" y="31121"/>
                </a:lnTo>
                <a:close/>
              </a:path>
              <a:path w="29845" h="43814">
                <a:moveTo>
                  <a:pt x="17399" y="31483"/>
                </a:moveTo>
                <a:lnTo>
                  <a:pt x="17575" y="31121"/>
                </a:lnTo>
                <a:lnTo>
                  <a:pt x="17805" y="30797"/>
                </a:lnTo>
                <a:lnTo>
                  <a:pt x="17399" y="31483"/>
                </a:lnTo>
                <a:close/>
              </a:path>
              <a:path w="29845" h="43814">
                <a:moveTo>
                  <a:pt x="12031" y="31483"/>
                </a:moveTo>
                <a:lnTo>
                  <a:pt x="11774" y="31121"/>
                </a:lnTo>
                <a:lnTo>
                  <a:pt x="12031" y="31483"/>
                </a:lnTo>
                <a:close/>
              </a:path>
              <a:path w="29845" h="43814">
                <a:moveTo>
                  <a:pt x="27299" y="32854"/>
                </a:moveTo>
                <a:lnTo>
                  <a:pt x="16344" y="32854"/>
                </a:lnTo>
                <a:lnTo>
                  <a:pt x="16992" y="32118"/>
                </a:lnTo>
                <a:lnTo>
                  <a:pt x="17575" y="31121"/>
                </a:lnTo>
                <a:lnTo>
                  <a:pt x="17399" y="31483"/>
                </a:lnTo>
                <a:lnTo>
                  <a:pt x="27759" y="31483"/>
                </a:lnTo>
                <a:lnTo>
                  <a:pt x="27431" y="32512"/>
                </a:lnTo>
                <a:lnTo>
                  <a:pt x="27299" y="32854"/>
                </a:lnTo>
                <a:close/>
              </a:path>
              <a:path w="29845" h="43814">
                <a:moveTo>
                  <a:pt x="13004" y="32854"/>
                </a:moveTo>
                <a:lnTo>
                  <a:pt x="12357" y="32118"/>
                </a:lnTo>
                <a:lnTo>
                  <a:pt x="12720" y="32454"/>
                </a:lnTo>
                <a:lnTo>
                  <a:pt x="13004" y="32854"/>
                </a:lnTo>
                <a:close/>
              </a:path>
              <a:path w="29845" h="43814">
                <a:moveTo>
                  <a:pt x="12720" y="32454"/>
                </a:moveTo>
                <a:lnTo>
                  <a:pt x="12357" y="32118"/>
                </a:lnTo>
                <a:lnTo>
                  <a:pt x="12720" y="32454"/>
                </a:lnTo>
                <a:close/>
              </a:path>
              <a:path w="29845" h="43814">
                <a:moveTo>
                  <a:pt x="16629" y="32454"/>
                </a:moveTo>
                <a:lnTo>
                  <a:pt x="16867" y="32118"/>
                </a:lnTo>
                <a:lnTo>
                  <a:pt x="16629" y="32454"/>
                </a:lnTo>
                <a:close/>
              </a:path>
              <a:path w="29845" h="43814">
                <a:moveTo>
                  <a:pt x="16344" y="32854"/>
                </a:moveTo>
                <a:lnTo>
                  <a:pt x="16629" y="32454"/>
                </a:lnTo>
                <a:lnTo>
                  <a:pt x="16992" y="32118"/>
                </a:lnTo>
                <a:lnTo>
                  <a:pt x="16344" y="32854"/>
                </a:lnTo>
                <a:close/>
              </a:path>
              <a:path w="29845" h="43814">
                <a:moveTo>
                  <a:pt x="13153" y="32854"/>
                </a:moveTo>
                <a:lnTo>
                  <a:pt x="13004" y="32854"/>
                </a:lnTo>
                <a:lnTo>
                  <a:pt x="12720" y="32454"/>
                </a:lnTo>
                <a:lnTo>
                  <a:pt x="13153" y="32854"/>
                </a:lnTo>
                <a:close/>
              </a:path>
              <a:path w="29845" h="43814">
                <a:moveTo>
                  <a:pt x="15784" y="33235"/>
                </a:moveTo>
                <a:lnTo>
                  <a:pt x="16629" y="32454"/>
                </a:lnTo>
                <a:lnTo>
                  <a:pt x="16344" y="32854"/>
                </a:lnTo>
                <a:lnTo>
                  <a:pt x="27299" y="32854"/>
                </a:lnTo>
                <a:lnTo>
                  <a:pt x="16306" y="32956"/>
                </a:lnTo>
                <a:lnTo>
                  <a:pt x="15784" y="33235"/>
                </a:lnTo>
                <a:close/>
              </a:path>
              <a:path w="29845" h="43814">
                <a:moveTo>
                  <a:pt x="13924" y="33567"/>
                </a:moveTo>
                <a:lnTo>
                  <a:pt x="13042" y="32956"/>
                </a:lnTo>
                <a:lnTo>
                  <a:pt x="13565" y="33235"/>
                </a:lnTo>
                <a:lnTo>
                  <a:pt x="13924" y="33567"/>
                </a:lnTo>
                <a:close/>
              </a:path>
              <a:path w="29845" h="43814">
                <a:moveTo>
                  <a:pt x="13565" y="33235"/>
                </a:moveTo>
                <a:lnTo>
                  <a:pt x="13042" y="32956"/>
                </a:lnTo>
                <a:lnTo>
                  <a:pt x="13263" y="32956"/>
                </a:lnTo>
                <a:lnTo>
                  <a:pt x="13565" y="33235"/>
                </a:lnTo>
                <a:close/>
              </a:path>
              <a:path w="29845" h="43814">
                <a:moveTo>
                  <a:pt x="15425" y="33567"/>
                </a:moveTo>
                <a:lnTo>
                  <a:pt x="15784" y="33235"/>
                </a:lnTo>
                <a:lnTo>
                  <a:pt x="16306" y="32956"/>
                </a:lnTo>
                <a:lnTo>
                  <a:pt x="15479" y="33553"/>
                </a:lnTo>
                <a:close/>
              </a:path>
              <a:path w="29845" h="43814">
                <a:moveTo>
                  <a:pt x="26924" y="33680"/>
                </a:moveTo>
                <a:lnTo>
                  <a:pt x="15303" y="33680"/>
                </a:lnTo>
                <a:lnTo>
                  <a:pt x="15481" y="33553"/>
                </a:lnTo>
                <a:lnTo>
                  <a:pt x="16306" y="32956"/>
                </a:lnTo>
                <a:lnTo>
                  <a:pt x="27259" y="32956"/>
                </a:lnTo>
                <a:lnTo>
                  <a:pt x="26924" y="33680"/>
                </a:lnTo>
                <a:close/>
              </a:path>
              <a:path w="29845" h="43814">
                <a:moveTo>
                  <a:pt x="14429" y="33697"/>
                </a:moveTo>
                <a:lnTo>
                  <a:pt x="13908" y="33553"/>
                </a:lnTo>
                <a:lnTo>
                  <a:pt x="13565" y="33235"/>
                </a:lnTo>
                <a:lnTo>
                  <a:pt x="14429" y="33697"/>
                </a:lnTo>
                <a:close/>
              </a:path>
              <a:path w="29845" h="43814">
                <a:moveTo>
                  <a:pt x="14920" y="33697"/>
                </a:moveTo>
                <a:lnTo>
                  <a:pt x="15784" y="33235"/>
                </a:lnTo>
                <a:lnTo>
                  <a:pt x="15440" y="33553"/>
                </a:lnTo>
                <a:lnTo>
                  <a:pt x="14920" y="33697"/>
                </a:lnTo>
                <a:close/>
              </a:path>
              <a:path w="29845" h="43814">
                <a:moveTo>
                  <a:pt x="15478" y="33554"/>
                </a:moveTo>
                <a:close/>
              </a:path>
              <a:path w="29845" h="43814">
                <a:moveTo>
                  <a:pt x="14046" y="33680"/>
                </a:moveTo>
                <a:lnTo>
                  <a:pt x="13872" y="33554"/>
                </a:lnTo>
                <a:lnTo>
                  <a:pt x="14046" y="33680"/>
                </a:lnTo>
                <a:close/>
              </a:path>
              <a:path w="29845" h="43814">
                <a:moveTo>
                  <a:pt x="15303" y="33680"/>
                </a:moveTo>
                <a:lnTo>
                  <a:pt x="15477" y="33554"/>
                </a:lnTo>
                <a:lnTo>
                  <a:pt x="15303" y="33680"/>
                </a:lnTo>
                <a:close/>
              </a:path>
              <a:path w="29845" h="43814">
                <a:moveTo>
                  <a:pt x="14433" y="33699"/>
                </a:moveTo>
                <a:lnTo>
                  <a:pt x="14167" y="33667"/>
                </a:lnTo>
                <a:lnTo>
                  <a:pt x="13924" y="33567"/>
                </a:lnTo>
                <a:lnTo>
                  <a:pt x="14433" y="33699"/>
                </a:lnTo>
                <a:close/>
              </a:path>
              <a:path w="29845" h="43814">
                <a:moveTo>
                  <a:pt x="14916" y="33699"/>
                </a:moveTo>
                <a:lnTo>
                  <a:pt x="15425" y="33567"/>
                </a:lnTo>
                <a:lnTo>
                  <a:pt x="15132" y="33680"/>
                </a:lnTo>
                <a:lnTo>
                  <a:pt x="14916" y="33699"/>
                </a:lnTo>
                <a:close/>
              </a:path>
              <a:path w="29845" h="43814">
                <a:moveTo>
                  <a:pt x="14167" y="33667"/>
                </a:moveTo>
                <a:lnTo>
                  <a:pt x="14032" y="33667"/>
                </a:lnTo>
                <a:lnTo>
                  <a:pt x="14167" y="33667"/>
                </a:lnTo>
                <a:close/>
              </a:path>
              <a:path w="29845" h="43814">
                <a:moveTo>
                  <a:pt x="15317" y="33667"/>
                </a:moveTo>
                <a:lnTo>
                  <a:pt x="15182" y="33667"/>
                </a:lnTo>
                <a:lnTo>
                  <a:pt x="15412" y="33579"/>
                </a:lnTo>
                <a:close/>
              </a:path>
              <a:path w="29845" h="43814">
                <a:moveTo>
                  <a:pt x="15154" y="33678"/>
                </a:moveTo>
                <a:close/>
              </a:path>
              <a:path w="29845" h="43814">
                <a:moveTo>
                  <a:pt x="26887" y="33756"/>
                </a:moveTo>
                <a:lnTo>
                  <a:pt x="15087" y="33756"/>
                </a:lnTo>
                <a:lnTo>
                  <a:pt x="15278" y="33667"/>
                </a:lnTo>
                <a:lnTo>
                  <a:pt x="26924" y="33680"/>
                </a:lnTo>
                <a:close/>
              </a:path>
              <a:path w="29845" h="43814">
                <a:moveTo>
                  <a:pt x="14470" y="33738"/>
                </a:moveTo>
                <a:lnTo>
                  <a:pt x="14195" y="33678"/>
                </a:lnTo>
                <a:lnTo>
                  <a:pt x="14409" y="33697"/>
                </a:lnTo>
                <a:close/>
              </a:path>
              <a:path w="29845" h="43814">
                <a:moveTo>
                  <a:pt x="14879" y="33738"/>
                </a:moveTo>
                <a:lnTo>
                  <a:pt x="15154" y="33678"/>
                </a:lnTo>
                <a:lnTo>
                  <a:pt x="14879" y="33738"/>
                </a:lnTo>
                <a:close/>
              </a:path>
              <a:path w="29845" h="43814">
                <a:moveTo>
                  <a:pt x="14373" y="33746"/>
                </a:moveTo>
                <a:close/>
              </a:path>
              <a:path w="29845" h="43814">
                <a:moveTo>
                  <a:pt x="14975" y="33746"/>
                </a:moveTo>
                <a:close/>
              </a:path>
              <a:path w="29845" h="43814">
                <a:moveTo>
                  <a:pt x="14790" y="33730"/>
                </a:moveTo>
                <a:close/>
              </a:path>
              <a:path w="29845" h="43814">
                <a:moveTo>
                  <a:pt x="26862" y="33807"/>
                </a:moveTo>
                <a:lnTo>
                  <a:pt x="14858" y="33807"/>
                </a:lnTo>
                <a:lnTo>
                  <a:pt x="15087" y="33756"/>
                </a:lnTo>
                <a:lnTo>
                  <a:pt x="26887" y="33756"/>
                </a:lnTo>
                <a:close/>
              </a:path>
              <a:path w="29845" h="43814">
                <a:moveTo>
                  <a:pt x="26794" y="33947"/>
                </a:moveTo>
                <a:lnTo>
                  <a:pt x="14897" y="33947"/>
                </a:lnTo>
                <a:lnTo>
                  <a:pt x="14830" y="33802"/>
                </a:lnTo>
                <a:lnTo>
                  <a:pt x="26862" y="33807"/>
                </a:lnTo>
                <a:lnTo>
                  <a:pt x="26794" y="33947"/>
                </a:lnTo>
                <a:close/>
              </a:path>
              <a:path w="29845" h="43814">
                <a:moveTo>
                  <a:pt x="14452" y="33947"/>
                </a:moveTo>
                <a:lnTo>
                  <a:pt x="14638" y="33847"/>
                </a:lnTo>
                <a:lnTo>
                  <a:pt x="14452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674" y="33862"/>
                </a:lnTo>
                <a:lnTo>
                  <a:pt x="14897" y="33947"/>
                </a:lnTo>
                <a:close/>
              </a:path>
              <a:path w="29845" h="43814">
                <a:moveTo>
                  <a:pt x="14897" y="33947"/>
                </a:moveTo>
                <a:lnTo>
                  <a:pt x="14452" y="33947"/>
                </a:lnTo>
                <a:lnTo>
                  <a:pt x="14674" y="33862"/>
                </a:lnTo>
                <a:lnTo>
                  <a:pt x="14897" y="33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60621" y="2935223"/>
            <a:ext cx="4793084" cy="63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13008" y="2970263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28806" y="2970263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29783" y="2970263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10109" y="2970263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3018" y="2970263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42694" y="2970263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68511" y="2955582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09059" y="2935223"/>
            <a:ext cx="0" cy="601980"/>
          </a:xfrm>
          <a:custGeom>
            <a:avLst/>
            <a:gdLst/>
            <a:ahLst/>
            <a:cxnLst/>
            <a:rect l="l" t="t" r="r" b="b"/>
            <a:pathLst>
              <a:path w="0" h="601979">
                <a:moveTo>
                  <a:pt x="0" y="0"/>
                </a:moveTo>
                <a:lnTo>
                  <a:pt x="0" y="601979"/>
                </a:lnTo>
              </a:path>
            </a:pathLst>
          </a:custGeom>
          <a:ln w="6705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88689" y="2960789"/>
            <a:ext cx="88265" cy="561975"/>
          </a:xfrm>
          <a:custGeom>
            <a:avLst/>
            <a:gdLst/>
            <a:ahLst/>
            <a:cxnLst/>
            <a:rect l="l" t="t" r="r" b="b"/>
            <a:pathLst>
              <a:path w="88264" h="561975">
                <a:moveTo>
                  <a:pt x="67950" y="295325"/>
                </a:moveTo>
                <a:lnTo>
                  <a:pt x="57378" y="295325"/>
                </a:lnTo>
                <a:lnTo>
                  <a:pt x="51180" y="283527"/>
                </a:lnTo>
                <a:lnTo>
                  <a:pt x="25158" y="237324"/>
                </a:lnTo>
                <a:lnTo>
                  <a:pt x="8775" y="202857"/>
                </a:lnTo>
                <a:lnTo>
                  <a:pt x="101" y="162636"/>
                </a:lnTo>
                <a:lnTo>
                  <a:pt x="0" y="151320"/>
                </a:lnTo>
                <a:lnTo>
                  <a:pt x="215" y="145783"/>
                </a:lnTo>
                <a:lnTo>
                  <a:pt x="7442" y="102666"/>
                </a:lnTo>
                <a:lnTo>
                  <a:pt x="22237" y="60883"/>
                </a:lnTo>
                <a:lnTo>
                  <a:pt x="41440" y="20154"/>
                </a:lnTo>
                <a:lnTo>
                  <a:pt x="51752" y="0"/>
                </a:lnTo>
                <a:lnTo>
                  <a:pt x="60236" y="4330"/>
                </a:lnTo>
                <a:lnTo>
                  <a:pt x="49949" y="24434"/>
                </a:lnTo>
                <a:lnTo>
                  <a:pt x="40077" y="44513"/>
                </a:lnTo>
                <a:lnTo>
                  <a:pt x="23062" y="84810"/>
                </a:lnTo>
                <a:lnTo>
                  <a:pt x="12074" y="125704"/>
                </a:lnTo>
                <a:lnTo>
                  <a:pt x="9478" y="156959"/>
                </a:lnTo>
                <a:lnTo>
                  <a:pt x="9601" y="162090"/>
                </a:lnTo>
                <a:lnTo>
                  <a:pt x="9930" y="167563"/>
                </a:lnTo>
                <a:lnTo>
                  <a:pt x="10460" y="172554"/>
                </a:lnTo>
                <a:lnTo>
                  <a:pt x="11312" y="177825"/>
                </a:lnTo>
                <a:lnTo>
                  <a:pt x="12487" y="183133"/>
                </a:lnTo>
                <a:lnTo>
                  <a:pt x="13940" y="188480"/>
                </a:lnTo>
                <a:lnTo>
                  <a:pt x="15653" y="193878"/>
                </a:lnTo>
                <a:lnTo>
                  <a:pt x="17622" y="199313"/>
                </a:lnTo>
                <a:lnTo>
                  <a:pt x="19867" y="204914"/>
                </a:lnTo>
                <a:lnTo>
                  <a:pt x="22196" y="210248"/>
                </a:lnTo>
                <a:lnTo>
                  <a:pt x="27549" y="221399"/>
                </a:lnTo>
                <a:lnTo>
                  <a:pt x="33536" y="232778"/>
                </a:lnTo>
                <a:lnTo>
                  <a:pt x="59613" y="279095"/>
                </a:lnTo>
                <a:lnTo>
                  <a:pt x="65811" y="290893"/>
                </a:lnTo>
                <a:lnTo>
                  <a:pt x="67950" y="295325"/>
                </a:lnTo>
                <a:close/>
              </a:path>
              <a:path w="88264" h="561975">
                <a:moveTo>
                  <a:pt x="49965" y="24402"/>
                </a:moveTo>
                <a:close/>
              </a:path>
              <a:path w="88264" h="561975">
                <a:moveTo>
                  <a:pt x="49949" y="24434"/>
                </a:moveTo>
                <a:close/>
              </a:path>
              <a:path w="88264" h="561975">
                <a:moveTo>
                  <a:pt x="40081" y="44513"/>
                </a:moveTo>
                <a:close/>
              </a:path>
              <a:path w="88264" h="561975">
                <a:moveTo>
                  <a:pt x="35420" y="54533"/>
                </a:moveTo>
                <a:close/>
              </a:path>
              <a:path w="88264" h="561975">
                <a:moveTo>
                  <a:pt x="31004" y="64604"/>
                </a:moveTo>
                <a:close/>
              </a:path>
              <a:path w="88264" h="561975">
                <a:moveTo>
                  <a:pt x="26896" y="74600"/>
                </a:moveTo>
                <a:close/>
              </a:path>
              <a:path w="88264" h="561975">
                <a:moveTo>
                  <a:pt x="26863" y="74688"/>
                </a:moveTo>
                <a:close/>
              </a:path>
              <a:path w="88264" h="561975">
                <a:moveTo>
                  <a:pt x="23063" y="84810"/>
                </a:moveTo>
                <a:lnTo>
                  <a:pt x="23113" y="84658"/>
                </a:lnTo>
                <a:lnTo>
                  <a:pt x="23063" y="84810"/>
                </a:lnTo>
                <a:close/>
              </a:path>
              <a:path w="88264" h="561975">
                <a:moveTo>
                  <a:pt x="19634" y="94970"/>
                </a:moveTo>
                <a:lnTo>
                  <a:pt x="19684" y="94792"/>
                </a:lnTo>
                <a:lnTo>
                  <a:pt x="19634" y="94970"/>
                </a:lnTo>
                <a:close/>
              </a:path>
              <a:path w="88264" h="561975">
                <a:moveTo>
                  <a:pt x="16640" y="105155"/>
                </a:moveTo>
                <a:lnTo>
                  <a:pt x="16687" y="104965"/>
                </a:lnTo>
                <a:lnTo>
                  <a:pt x="16640" y="105155"/>
                </a:lnTo>
                <a:close/>
              </a:path>
              <a:path w="88264" h="561975">
                <a:moveTo>
                  <a:pt x="14124" y="115294"/>
                </a:moveTo>
                <a:close/>
              </a:path>
              <a:path w="88264" h="561975">
                <a:moveTo>
                  <a:pt x="14102" y="115404"/>
                </a:moveTo>
                <a:close/>
              </a:path>
              <a:path w="88264" h="561975">
                <a:moveTo>
                  <a:pt x="12074" y="125704"/>
                </a:moveTo>
                <a:lnTo>
                  <a:pt x="12103" y="125526"/>
                </a:lnTo>
                <a:lnTo>
                  <a:pt x="12074" y="125704"/>
                </a:lnTo>
                <a:close/>
              </a:path>
              <a:path w="88264" h="561975">
                <a:moveTo>
                  <a:pt x="11273" y="130822"/>
                </a:moveTo>
                <a:close/>
              </a:path>
              <a:path w="88264" h="561975">
                <a:moveTo>
                  <a:pt x="10604" y="136004"/>
                </a:moveTo>
                <a:close/>
              </a:path>
              <a:path w="88264" h="561975">
                <a:moveTo>
                  <a:pt x="10093" y="141115"/>
                </a:moveTo>
                <a:close/>
              </a:path>
              <a:path w="88264" h="561975">
                <a:moveTo>
                  <a:pt x="10086" y="141211"/>
                </a:moveTo>
                <a:close/>
              </a:path>
              <a:path w="88264" h="561975">
                <a:moveTo>
                  <a:pt x="9722" y="146443"/>
                </a:moveTo>
                <a:lnTo>
                  <a:pt x="9728" y="146291"/>
                </a:lnTo>
                <a:lnTo>
                  <a:pt x="9722" y="146443"/>
                </a:lnTo>
                <a:close/>
              </a:path>
              <a:path w="88264" h="561975">
                <a:moveTo>
                  <a:pt x="9523" y="151688"/>
                </a:moveTo>
                <a:lnTo>
                  <a:pt x="9525" y="151536"/>
                </a:lnTo>
                <a:lnTo>
                  <a:pt x="9523" y="151688"/>
                </a:lnTo>
                <a:close/>
              </a:path>
              <a:path w="88264" h="561975">
                <a:moveTo>
                  <a:pt x="11371" y="178079"/>
                </a:moveTo>
                <a:lnTo>
                  <a:pt x="11315" y="177825"/>
                </a:lnTo>
                <a:lnTo>
                  <a:pt x="11371" y="178079"/>
                </a:lnTo>
                <a:close/>
              </a:path>
              <a:path w="88264" h="561975">
                <a:moveTo>
                  <a:pt x="83711" y="336435"/>
                </a:moveTo>
                <a:lnTo>
                  <a:pt x="73901" y="336435"/>
                </a:lnTo>
                <a:lnTo>
                  <a:pt x="72123" y="330365"/>
                </a:lnTo>
                <a:lnTo>
                  <a:pt x="70154" y="324497"/>
                </a:lnTo>
                <a:lnTo>
                  <a:pt x="67957" y="318630"/>
                </a:lnTo>
                <a:lnTo>
                  <a:pt x="65557" y="312762"/>
                </a:lnTo>
                <a:lnTo>
                  <a:pt x="62966" y="306908"/>
                </a:lnTo>
                <a:lnTo>
                  <a:pt x="57345" y="295262"/>
                </a:lnTo>
                <a:lnTo>
                  <a:pt x="67950" y="295325"/>
                </a:lnTo>
                <a:lnTo>
                  <a:pt x="71615" y="302920"/>
                </a:lnTo>
                <a:lnTo>
                  <a:pt x="83045" y="333755"/>
                </a:lnTo>
                <a:lnTo>
                  <a:pt x="83711" y="336435"/>
                </a:lnTo>
                <a:close/>
              </a:path>
              <a:path w="88264" h="561975">
                <a:moveTo>
                  <a:pt x="85070" y="342341"/>
                </a:moveTo>
                <a:lnTo>
                  <a:pt x="75361" y="342341"/>
                </a:lnTo>
                <a:lnTo>
                  <a:pt x="73878" y="336356"/>
                </a:lnTo>
                <a:lnTo>
                  <a:pt x="83711" y="336435"/>
                </a:lnTo>
                <a:lnTo>
                  <a:pt x="84607" y="340042"/>
                </a:lnTo>
                <a:lnTo>
                  <a:pt x="85070" y="342341"/>
                </a:lnTo>
                <a:close/>
              </a:path>
              <a:path w="88264" h="561975">
                <a:moveTo>
                  <a:pt x="86171" y="348233"/>
                </a:moveTo>
                <a:lnTo>
                  <a:pt x="76542" y="348233"/>
                </a:lnTo>
                <a:lnTo>
                  <a:pt x="75322" y="342184"/>
                </a:lnTo>
                <a:lnTo>
                  <a:pt x="75361" y="342341"/>
                </a:lnTo>
                <a:lnTo>
                  <a:pt x="85070" y="342341"/>
                </a:lnTo>
                <a:lnTo>
                  <a:pt x="85928" y="346595"/>
                </a:lnTo>
                <a:lnTo>
                  <a:pt x="86171" y="348233"/>
                </a:lnTo>
                <a:close/>
              </a:path>
              <a:path w="88264" h="561975">
                <a:moveTo>
                  <a:pt x="86983" y="354152"/>
                </a:moveTo>
                <a:lnTo>
                  <a:pt x="77419" y="354152"/>
                </a:lnTo>
                <a:lnTo>
                  <a:pt x="76527" y="348156"/>
                </a:lnTo>
                <a:lnTo>
                  <a:pt x="86171" y="348233"/>
                </a:lnTo>
                <a:lnTo>
                  <a:pt x="86842" y="352742"/>
                </a:lnTo>
                <a:lnTo>
                  <a:pt x="86983" y="354152"/>
                </a:lnTo>
                <a:close/>
              </a:path>
              <a:path w="88264" h="561975">
                <a:moveTo>
                  <a:pt x="87544" y="360184"/>
                </a:moveTo>
                <a:lnTo>
                  <a:pt x="78016" y="360184"/>
                </a:lnTo>
                <a:lnTo>
                  <a:pt x="77414" y="354122"/>
                </a:lnTo>
                <a:lnTo>
                  <a:pt x="86983" y="354152"/>
                </a:lnTo>
                <a:lnTo>
                  <a:pt x="87490" y="359244"/>
                </a:lnTo>
                <a:lnTo>
                  <a:pt x="87544" y="360184"/>
                </a:lnTo>
                <a:close/>
              </a:path>
              <a:path w="88264" h="561975">
                <a:moveTo>
                  <a:pt x="87891" y="366496"/>
                </a:moveTo>
                <a:lnTo>
                  <a:pt x="78371" y="366496"/>
                </a:lnTo>
                <a:lnTo>
                  <a:pt x="77990" y="359994"/>
                </a:lnTo>
                <a:lnTo>
                  <a:pt x="78016" y="360184"/>
                </a:lnTo>
                <a:lnTo>
                  <a:pt x="87544" y="360184"/>
                </a:lnTo>
                <a:lnTo>
                  <a:pt x="87883" y="366115"/>
                </a:lnTo>
                <a:lnTo>
                  <a:pt x="87891" y="366496"/>
                </a:lnTo>
                <a:close/>
              </a:path>
              <a:path w="88264" h="561975">
                <a:moveTo>
                  <a:pt x="88023" y="373024"/>
                </a:moveTo>
                <a:lnTo>
                  <a:pt x="78498" y="373024"/>
                </a:lnTo>
                <a:lnTo>
                  <a:pt x="78358" y="366318"/>
                </a:lnTo>
                <a:lnTo>
                  <a:pt x="78371" y="366496"/>
                </a:lnTo>
                <a:lnTo>
                  <a:pt x="87891" y="366496"/>
                </a:lnTo>
                <a:lnTo>
                  <a:pt x="88023" y="373024"/>
                </a:lnTo>
                <a:close/>
              </a:path>
              <a:path w="88264" h="561975">
                <a:moveTo>
                  <a:pt x="87950" y="379755"/>
                </a:moveTo>
                <a:lnTo>
                  <a:pt x="78422" y="379755"/>
                </a:lnTo>
                <a:lnTo>
                  <a:pt x="78497" y="372971"/>
                </a:lnTo>
                <a:lnTo>
                  <a:pt x="88023" y="373024"/>
                </a:lnTo>
                <a:lnTo>
                  <a:pt x="87950" y="379755"/>
                </a:lnTo>
                <a:close/>
              </a:path>
              <a:path w="88264" h="561975">
                <a:moveTo>
                  <a:pt x="85846" y="408292"/>
                </a:moveTo>
                <a:lnTo>
                  <a:pt x="76263" y="408292"/>
                </a:lnTo>
                <a:lnTo>
                  <a:pt x="77063" y="400875"/>
                </a:lnTo>
                <a:lnTo>
                  <a:pt x="77698" y="393649"/>
                </a:lnTo>
                <a:lnTo>
                  <a:pt x="78155" y="386562"/>
                </a:lnTo>
                <a:lnTo>
                  <a:pt x="78422" y="379628"/>
                </a:lnTo>
                <a:lnTo>
                  <a:pt x="78422" y="379755"/>
                </a:lnTo>
                <a:lnTo>
                  <a:pt x="87950" y="379755"/>
                </a:lnTo>
                <a:lnTo>
                  <a:pt x="87668" y="387057"/>
                </a:lnTo>
                <a:lnTo>
                  <a:pt x="87185" y="394474"/>
                </a:lnTo>
                <a:lnTo>
                  <a:pt x="86537" y="401802"/>
                </a:lnTo>
                <a:lnTo>
                  <a:pt x="85846" y="408292"/>
                </a:lnTo>
                <a:close/>
              </a:path>
              <a:path w="88264" h="561975">
                <a:moveTo>
                  <a:pt x="78143" y="386676"/>
                </a:moveTo>
                <a:close/>
              </a:path>
              <a:path w="88264" h="561975">
                <a:moveTo>
                  <a:pt x="77685" y="393750"/>
                </a:moveTo>
                <a:close/>
              </a:path>
              <a:path w="88264" h="561975">
                <a:moveTo>
                  <a:pt x="77050" y="400964"/>
                </a:moveTo>
                <a:close/>
              </a:path>
              <a:path w="88264" h="561975">
                <a:moveTo>
                  <a:pt x="83885" y="423214"/>
                </a:moveTo>
                <a:lnTo>
                  <a:pt x="74282" y="423214"/>
                </a:lnTo>
                <a:lnTo>
                  <a:pt x="76276" y="408165"/>
                </a:lnTo>
                <a:lnTo>
                  <a:pt x="85846" y="408292"/>
                </a:lnTo>
                <a:lnTo>
                  <a:pt x="85737" y="409308"/>
                </a:lnTo>
                <a:lnTo>
                  <a:pt x="83885" y="423214"/>
                </a:lnTo>
                <a:close/>
              </a:path>
              <a:path w="88264" h="561975">
                <a:moveTo>
                  <a:pt x="81509" y="438276"/>
                </a:moveTo>
                <a:lnTo>
                  <a:pt x="71856" y="438276"/>
                </a:lnTo>
                <a:lnTo>
                  <a:pt x="74294" y="423087"/>
                </a:lnTo>
                <a:lnTo>
                  <a:pt x="83885" y="423214"/>
                </a:lnTo>
                <a:lnTo>
                  <a:pt x="83718" y="424472"/>
                </a:lnTo>
                <a:lnTo>
                  <a:pt x="81509" y="438276"/>
                </a:lnTo>
                <a:close/>
              </a:path>
              <a:path w="88264" h="561975">
                <a:moveTo>
                  <a:pt x="50736" y="561644"/>
                </a:moveTo>
                <a:lnTo>
                  <a:pt x="55016" y="522858"/>
                </a:lnTo>
                <a:lnTo>
                  <a:pt x="66205" y="468198"/>
                </a:lnTo>
                <a:lnTo>
                  <a:pt x="69138" y="453288"/>
                </a:lnTo>
                <a:lnTo>
                  <a:pt x="71869" y="438188"/>
                </a:lnTo>
                <a:lnTo>
                  <a:pt x="81509" y="438276"/>
                </a:lnTo>
                <a:lnTo>
                  <a:pt x="81267" y="439788"/>
                </a:lnTo>
                <a:lnTo>
                  <a:pt x="78498" y="455053"/>
                </a:lnTo>
                <a:lnTo>
                  <a:pt x="75539" y="470090"/>
                </a:lnTo>
                <a:lnTo>
                  <a:pt x="69578" y="498805"/>
                </a:lnTo>
                <a:lnTo>
                  <a:pt x="64381" y="524624"/>
                </a:lnTo>
                <a:lnTo>
                  <a:pt x="60134" y="557860"/>
                </a:lnTo>
                <a:lnTo>
                  <a:pt x="60261" y="561301"/>
                </a:lnTo>
                <a:lnTo>
                  <a:pt x="50736" y="561644"/>
                </a:lnTo>
                <a:close/>
              </a:path>
              <a:path w="88264" h="561975">
                <a:moveTo>
                  <a:pt x="69126" y="453351"/>
                </a:moveTo>
                <a:close/>
              </a:path>
              <a:path w="88264" h="561975">
                <a:moveTo>
                  <a:pt x="66192" y="468248"/>
                </a:moveTo>
                <a:close/>
              </a:path>
              <a:path w="88264" h="561975">
                <a:moveTo>
                  <a:pt x="64381" y="524624"/>
                </a:moveTo>
                <a:close/>
              </a:path>
              <a:path w="88264" h="561975">
                <a:moveTo>
                  <a:pt x="62401" y="535844"/>
                </a:moveTo>
                <a:close/>
              </a:path>
              <a:path w="88264" h="561975">
                <a:moveTo>
                  <a:pt x="62386" y="535952"/>
                </a:moveTo>
                <a:close/>
              </a:path>
              <a:path w="88264" h="561975">
                <a:moveTo>
                  <a:pt x="60954" y="546023"/>
                </a:moveTo>
                <a:lnTo>
                  <a:pt x="60972" y="545845"/>
                </a:lnTo>
                <a:lnTo>
                  <a:pt x="60954" y="546023"/>
                </a:lnTo>
                <a:close/>
              </a:path>
              <a:path w="88264" h="561975">
                <a:moveTo>
                  <a:pt x="60503" y="550443"/>
                </a:moveTo>
                <a:lnTo>
                  <a:pt x="60515" y="550278"/>
                </a:lnTo>
                <a:lnTo>
                  <a:pt x="60503" y="550443"/>
                </a:lnTo>
                <a:close/>
              </a:path>
              <a:path w="88264" h="561975">
                <a:moveTo>
                  <a:pt x="60222" y="554361"/>
                </a:moveTo>
                <a:close/>
              </a:path>
              <a:path w="88264" h="561975">
                <a:moveTo>
                  <a:pt x="60218" y="554520"/>
                </a:moveTo>
                <a:lnTo>
                  <a:pt x="60222" y="554361"/>
                </a:lnTo>
                <a:lnTo>
                  <a:pt x="60218" y="554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463262" y="3208032"/>
            <a:ext cx="3282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Δ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x</a:t>
            </a:r>
            <a:r>
              <a:rPr dirty="0" baseline="-18518" sz="1350" b="1">
                <a:latin typeface="Times New Roman"/>
                <a:cs typeface="Times New Roman"/>
              </a:rPr>
              <a:t>1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78018" y="3188957"/>
            <a:ext cx="3282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Δ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x</a:t>
            </a:r>
            <a:r>
              <a:rPr dirty="0" baseline="-18518" sz="1350" b="1">
                <a:latin typeface="Times New Roman"/>
                <a:cs typeface="Times New Roman"/>
              </a:rPr>
              <a:t>2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71578" y="3199231"/>
            <a:ext cx="1377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Δ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08495" y="3188957"/>
            <a:ext cx="3282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Δ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x</a:t>
            </a:r>
            <a:r>
              <a:rPr dirty="0" baseline="-18518" sz="1350" b="1">
                <a:latin typeface="Times New Roman"/>
                <a:cs typeface="Times New Roman"/>
              </a:rPr>
              <a:t>4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43330" y="3172803"/>
            <a:ext cx="3282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Δ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x</a:t>
            </a:r>
            <a:r>
              <a:rPr dirty="0" baseline="-18518" sz="1350" b="1">
                <a:latin typeface="Times New Roman"/>
                <a:cs typeface="Times New Roman"/>
              </a:rPr>
              <a:t>5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03018" y="3158858"/>
            <a:ext cx="3282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Δ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x</a:t>
            </a:r>
            <a:r>
              <a:rPr dirty="0" baseline="-18518" sz="1350" b="1">
                <a:latin typeface="Times New Roman"/>
                <a:cs typeface="Times New Roman"/>
              </a:rPr>
              <a:t>6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86098" y="3836441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先根</a:t>
            </a:r>
            <a:r>
              <a:rPr dirty="0" sz="2400" spc="-5" b="1">
                <a:latin typeface="华文楷体"/>
                <a:cs typeface="华文楷体"/>
              </a:rPr>
              <a:t>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31203" y="3836441"/>
            <a:ext cx="285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求出第</a:t>
            </a:r>
            <a:r>
              <a:rPr dirty="0" sz="2400" spc="-5" b="1" i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华文楷体"/>
                <a:cs typeface="华文楷体"/>
              </a:rPr>
              <a:t>个位置小球</a:t>
            </a:r>
            <a:r>
              <a:rPr dirty="0" sz="2400" spc="-5" b="1">
                <a:latin typeface="华文楷体"/>
                <a:cs typeface="华文楷体"/>
              </a:rPr>
              <a:t>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8398" y="4216171"/>
            <a:ext cx="6489065" cy="110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4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瞬时速度</a:t>
            </a:r>
            <a:r>
              <a:rPr dirty="0" sz="2400" b="1">
                <a:latin typeface="华文楷体"/>
                <a:cs typeface="华文楷体"/>
              </a:rPr>
              <a:t>，然后作出</a:t>
            </a:r>
            <a:r>
              <a:rPr dirty="0" sz="2400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图像</a:t>
            </a:r>
            <a:r>
              <a:rPr dirty="0" sz="2400" b="1">
                <a:latin typeface="华文楷体"/>
                <a:cs typeface="华文楷体"/>
              </a:rPr>
              <a:t>，图线的斜率即为</a:t>
            </a:r>
            <a:r>
              <a:rPr dirty="0" sz="2400" spc="-5" b="1">
                <a:latin typeface="华文楷体"/>
                <a:cs typeface="华文楷体"/>
              </a:rPr>
              <a:t>物 </a:t>
            </a:r>
            <a:r>
              <a:rPr dirty="0" sz="2400" b="1">
                <a:latin typeface="华文楷体"/>
                <a:cs typeface="华文楷体"/>
              </a:rPr>
              <a:t>体运动的加速度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40655" y="404588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 h="0">
                <a:moveTo>
                  <a:pt x="0" y="0"/>
                </a:moveTo>
                <a:lnTo>
                  <a:pt x="1061796" y="0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405831" y="3854513"/>
            <a:ext cx="6604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" i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799736" y="4011523"/>
            <a:ext cx="6604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" i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20245" y="4037355"/>
            <a:ext cx="2774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10">
                <a:latin typeface="Times New Roman"/>
                <a:cs typeface="Times New Roman"/>
              </a:rPr>
              <a:t>2</a:t>
            </a:r>
            <a:r>
              <a:rPr dirty="0" sz="2000" spc="-25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44960" y="3370842"/>
            <a:ext cx="1043940" cy="64516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616585">
              <a:lnSpc>
                <a:spcPct val="100000"/>
              </a:lnSpc>
              <a:spcBef>
                <a:spcPts val="430"/>
              </a:spcBef>
            </a:pPr>
            <a:r>
              <a:rPr dirty="0" sz="1400" b="1" i="1">
                <a:latin typeface="Times New Roman"/>
                <a:cs typeface="Times New Roman"/>
              </a:rPr>
              <a:t>x</a:t>
            </a:r>
            <a:r>
              <a:rPr dirty="0" baseline="-18518" sz="1350" b="1">
                <a:latin typeface="Times New Roman"/>
                <a:cs typeface="Times New Roman"/>
              </a:rPr>
              <a:t>3</a:t>
            </a:r>
            <a:endParaRPr baseline="-18518"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000" spc="-25">
                <a:latin typeface="Symbol"/>
                <a:cs typeface="Symbol"/>
              </a:rPr>
              <a:t></a:t>
            </a:r>
            <a:r>
              <a:rPr dirty="0" sz="2000" spc="-25" i="1">
                <a:latin typeface="Times New Roman"/>
                <a:cs typeface="Times New Roman"/>
              </a:rPr>
              <a:t>x </a:t>
            </a:r>
            <a:r>
              <a:rPr dirty="0" sz="2000" spc="-25">
                <a:latin typeface="Symbol"/>
                <a:cs typeface="Symbol"/>
              </a:rPr>
              <a:t></a:t>
            </a:r>
            <a:r>
              <a:rPr dirty="0" sz="2000" spc="-2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Symbol"/>
                <a:cs typeface="Symbol"/>
              </a:rPr>
              <a:t></a:t>
            </a:r>
            <a:r>
              <a:rPr dirty="0" sz="2000" spc="-20" i="1">
                <a:latin typeface="Times New Roman"/>
                <a:cs typeface="Times New Roman"/>
              </a:rPr>
              <a:t>x</a:t>
            </a:r>
            <a:r>
              <a:rPr dirty="0" baseline="-24154" sz="1725" spc="-30" i="1">
                <a:latin typeface="Times New Roman"/>
                <a:cs typeface="Times New Roman"/>
              </a:rPr>
              <a:t>i</a:t>
            </a:r>
            <a:r>
              <a:rPr dirty="0" baseline="-24154" sz="1725" spc="-30">
                <a:latin typeface="Symbol"/>
                <a:cs typeface="Symbol"/>
              </a:rPr>
              <a:t></a:t>
            </a:r>
            <a:r>
              <a:rPr dirty="0" baseline="-24154" sz="1725" spc="-30">
                <a:latin typeface="Times New Roman"/>
                <a:cs typeface="Times New Roman"/>
              </a:rPr>
              <a:t>1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72901" y="3843058"/>
            <a:ext cx="4178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970" algn="l"/>
              </a:tabLst>
            </a:pPr>
            <a:r>
              <a:rPr dirty="0" sz="2000" spc="-25" i="1">
                <a:latin typeface="Book Antiqua"/>
                <a:cs typeface="Book Antiqua"/>
              </a:rPr>
              <a:t>v</a:t>
            </a:r>
            <a:r>
              <a:rPr dirty="0" sz="2000" spc="-25" i="1">
                <a:latin typeface="Book Antiqua"/>
                <a:cs typeface="Book Antiqua"/>
              </a:rPr>
              <a:t>	</a:t>
            </a:r>
            <a:r>
              <a:rPr dirty="0" sz="2000" spc="-25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6748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68787" y="5655271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取平</a:t>
            </a:r>
            <a:r>
              <a:rPr dirty="0" sz="2400" spc="-5" b="1">
                <a:latin typeface="华文楷体"/>
                <a:cs typeface="华文楷体"/>
              </a:rPr>
              <a:t>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5498" y="5801614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3075" y="0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5210" y="5887478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 h="0">
                <a:moveTo>
                  <a:pt x="0" y="0"/>
                </a:moveTo>
                <a:lnTo>
                  <a:pt x="1189659" y="0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99656" y="5882754"/>
            <a:ext cx="1473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8701" y="5540590"/>
            <a:ext cx="158877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5087" sz="2850" spc="15" i="1">
                <a:latin typeface="Times New Roman"/>
                <a:cs typeface="Times New Roman"/>
              </a:rPr>
              <a:t>g </a:t>
            </a:r>
            <a:r>
              <a:rPr dirty="0" baseline="-35087" sz="2850" spc="15">
                <a:latin typeface="Symbol"/>
                <a:cs typeface="Symbol"/>
              </a:rPr>
              <a:t></a:t>
            </a:r>
            <a:r>
              <a:rPr dirty="0" baseline="-35087" sz="2850" spc="15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Times New Roman"/>
                <a:cs typeface="Times New Roman"/>
              </a:rPr>
              <a:t>g</a:t>
            </a:r>
            <a:r>
              <a:rPr dirty="0" baseline="-25252" sz="1650" spc="-7">
                <a:latin typeface="Times New Roman"/>
                <a:cs typeface="Times New Roman"/>
              </a:rPr>
              <a:t>1 </a:t>
            </a:r>
            <a:r>
              <a:rPr dirty="0" sz="1900" spc="10">
                <a:latin typeface="Symbol"/>
                <a:cs typeface="Symbol"/>
              </a:rPr>
              <a:t>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60" i="1">
                <a:latin typeface="Times New Roman"/>
                <a:cs typeface="Times New Roman"/>
              </a:rPr>
              <a:t>g</a:t>
            </a:r>
            <a:r>
              <a:rPr dirty="0" baseline="-25252" sz="1650" spc="89">
                <a:latin typeface="Times New Roman"/>
                <a:cs typeface="Times New Roman"/>
              </a:rPr>
              <a:t>2 </a:t>
            </a:r>
            <a:r>
              <a:rPr dirty="0" sz="1900" spc="10">
                <a:latin typeface="Symbol"/>
                <a:cs typeface="Symbol"/>
              </a:rPr>
              <a:t></a:t>
            </a:r>
            <a:r>
              <a:rPr dirty="0" sz="1900" spc="-240">
                <a:latin typeface="Times New Roman"/>
                <a:cs typeface="Times New Roman"/>
              </a:rPr>
              <a:t> </a:t>
            </a:r>
            <a:r>
              <a:rPr dirty="0" sz="1900" spc="40" i="1">
                <a:latin typeface="Times New Roman"/>
                <a:cs typeface="Times New Roman"/>
              </a:rPr>
              <a:t>g</a:t>
            </a:r>
            <a:r>
              <a:rPr dirty="0" baseline="-25252" sz="1650" spc="60">
                <a:latin typeface="Times New Roman"/>
                <a:cs typeface="Times New Roman"/>
              </a:rPr>
              <a:t>3</a:t>
            </a:r>
            <a:endParaRPr baseline="-25252"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5960" y="3787279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9186" y="0"/>
                </a:lnTo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73863" y="3562896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3516" y="3754272"/>
            <a:ext cx="21717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1 1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4995" y="3754272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3682" y="3588575"/>
            <a:ext cx="906144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3890" algn="l"/>
              </a:tabLst>
            </a:pPr>
            <a:r>
              <a:rPr dirty="0" sz="1950" i="1">
                <a:latin typeface="Times New Roman"/>
                <a:cs typeface="Times New Roman"/>
              </a:rPr>
              <a:t>x</a:t>
            </a:r>
            <a:r>
              <a:rPr dirty="0" sz="1950" spc="465" i="1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i="1">
                <a:latin typeface="Times New Roman"/>
                <a:cs typeface="Times New Roman"/>
              </a:rPr>
              <a:t>g</a:t>
            </a:r>
            <a:r>
              <a:rPr dirty="0" sz="1950" spc="-125" i="1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7997" y="3513569"/>
            <a:ext cx="636905" cy="1755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</a:t>
            </a:r>
            <a:r>
              <a:rPr dirty="0" sz="2400" spc="-5" b="1">
                <a:latin typeface="华文楷体"/>
                <a:cs typeface="华文楷体"/>
              </a:rPr>
              <a:t>据</a:t>
            </a:r>
            <a:endParaRPr sz="2400">
              <a:latin typeface="华文楷体"/>
              <a:cs typeface="华文楷体"/>
            </a:endParaRPr>
          </a:p>
          <a:p>
            <a:pPr marL="13335" marR="5080">
              <a:lnSpc>
                <a:spcPts val="5540"/>
              </a:lnSpc>
              <a:spcBef>
                <a:spcPts val="280"/>
              </a:spcBef>
            </a:pPr>
            <a:r>
              <a:rPr dirty="0" sz="2400" b="1">
                <a:latin typeface="华文楷体"/>
                <a:cs typeface="华文楷体"/>
              </a:rPr>
              <a:t>可</a:t>
            </a:r>
            <a:r>
              <a:rPr dirty="0" sz="2400" spc="-5" b="1">
                <a:latin typeface="华文楷体"/>
                <a:cs typeface="华文楷体"/>
              </a:rPr>
              <a:t>得 </a:t>
            </a:r>
            <a:r>
              <a:rPr dirty="0" sz="2400" b="1">
                <a:latin typeface="华文楷体"/>
                <a:cs typeface="华文楷体"/>
              </a:rPr>
              <a:t>同</a:t>
            </a:r>
            <a:r>
              <a:rPr dirty="0" sz="2400" spc="-5" b="1">
                <a:latin typeface="华文楷体"/>
                <a:cs typeface="华文楷体"/>
              </a:rPr>
              <a:t>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21997" y="5104891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664" y="0"/>
                </a:lnTo>
              </a:path>
            </a:pathLst>
          </a:custGeom>
          <a:ln w="102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72188" y="4913757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7350" y="5070906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7793" y="4982667"/>
            <a:ext cx="25400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8490" sz="2925" i="1">
                <a:latin typeface="Times New Roman"/>
                <a:cs typeface="Times New Roman"/>
              </a:rPr>
              <a:t>t</a:t>
            </a:r>
            <a:r>
              <a:rPr dirty="0" baseline="-28490" sz="2925" spc="157" i="1">
                <a:latin typeface="Times New Roman"/>
                <a:cs typeface="Times New Roman"/>
              </a:rPr>
              <a:t> </a:t>
            </a:r>
            <a:r>
              <a:rPr dirty="0" sz="1150" spc="-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6011" y="4748542"/>
            <a:ext cx="27495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110">
                <a:latin typeface="Times New Roman"/>
                <a:cs typeface="Times New Roman"/>
              </a:rPr>
              <a:t>2</a:t>
            </a:r>
            <a:r>
              <a:rPr dirty="0" sz="1950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3657" y="4905692"/>
            <a:ext cx="44386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4005" algn="l"/>
              </a:tabLst>
            </a:pPr>
            <a:r>
              <a:rPr dirty="0" sz="1950" i="1">
                <a:latin typeface="Times New Roman"/>
                <a:cs typeface="Times New Roman"/>
              </a:rPr>
              <a:t>g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13372" y="5107406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 h="0">
                <a:moveTo>
                  <a:pt x="0" y="0"/>
                </a:moveTo>
                <a:lnTo>
                  <a:pt x="359003" y="0"/>
                </a:lnTo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741060" y="5281193"/>
            <a:ext cx="128524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99515" algn="l"/>
              </a:tabLst>
            </a:pPr>
            <a:r>
              <a:rPr dirty="0" baseline="2415" sz="1725" spc="-7">
                <a:latin typeface="Times New Roman"/>
                <a:cs typeface="Times New Roman"/>
              </a:rPr>
              <a:t>2</a:t>
            </a:r>
            <a:r>
              <a:rPr dirty="0" baseline="2415" sz="1725" spc="-7">
                <a:latin typeface="Times New Roman"/>
                <a:cs typeface="Times New Roman"/>
              </a:rPr>
              <a:t>	</a:t>
            </a:r>
            <a:r>
              <a:rPr dirty="0" sz="1150" spc="-5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9307" y="4916017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62903" y="5074373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9219" y="4986248"/>
            <a:ext cx="24511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8490" sz="2925" i="1">
                <a:latin typeface="Times New Roman"/>
                <a:cs typeface="Times New Roman"/>
              </a:rPr>
              <a:t>t</a:t>
            </a:r>
            <a:r>
              <a:rPr dirty="0" baseline="-28490" sz="2925" spc="52" i="1">
                <a:latin typeface="Times New Roman"/>
                <a:cs typeface="Times New Roman"/>
              </a:rPr>
              <a:t> </a:t>
            </a:r>
            <a:r>
              <a:rPr dirty="0" sz="1150" spc="-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7397" y="4750333"/>
            <a:ext cx="27495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114">
                <a:latin typeface="Times New Roman"/>
                <a:cs typeface="Times New Roman"/>
              </a:rPr>
              <a:t>2</a:t>
            </a:r>
            <a:r>
              <a:rPr dirty="0" sz="1950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3578" y="4908689"/>
            <a:ext cx="43497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i="1">
                <a:latin typeface="Times New Roman"/>
                <a:cs typeface="Times New Roman"/>
              </a:rPr>
              <a:t>g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446598" y="1683346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859951" y="2395004"/>
            <a:ext cx="6085205" cy="136271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400" b="1">
                <a:latin typeface="华文楷体"/>
                <a:cs typeface="华文楷体"/>
              </a:rPr>
              <a:t>分享二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444500">
              <a:lnSpc>
                <a:spcPct val="100000"/>
              </a:lnSpc>
              <a:spcBef>
                <a:spcPts val="850"/>
              </a:spcBef>
            </a:pPr>
            <a:r>
              <a:rPr dirty="0" sz="2400" b="1">
                <a:latin typeface="华文楷体"/>
                <a:cs typeface="华文楷体"/>
              </a:rPr>
              <a:t>小球从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静止</a:t>
            </a:r>
            <a:r>
              <a:rPr dirty="0" sz="2400" b="1">
                <a:latin typeface="华文楷体"/>
                <a:cs typeface="华文楷体"/>
              </a:rPr>
              <a:t>下落，经历时间</a:t>
            </a:r>
            <a:r>
              <a:rPr dirty="0" sz="2400" b="1" i="1">
                <a:latin typeface="Times New Roman"/>
                <a:cs typeface="Times New Roman"/>
              </a:rPr>
              <a:t>t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，运动距离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algn="ctr" marR="494665">
              <a:lnSpc>
                <a:spcPct val="100000"/>
              </a:lnSpc>
              <a:spcBef>
                <a:spcPts val="720"/>
              </a:spcBef>
            </a:pPr>
            <a:r>
              <a:rPr dirty="0" sz="195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97855" y="4417377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 h="0">
                <a:moveTo>
                  <a:pt x="0" y="0"/>
                </a:moveTo>
                <a:lnTo>
                  <a:pt x="342176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01360" y="4588636"/>
            <a:ext cx="9652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33071" y="4226242"/>
            <a:ext cx="9652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2656" y="4383392"/>
            <a:ext cx="9652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43905" y="4295152"/>
            <a:ext cx="22606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8490" sz="2925" spc="-15" i="1">
                <a:latin typeface="Times New Roman"/>
                <a:cs typeface="Times New Roman"/>
              </a:rPr>
              <a:t>t</a:t>
            </a:r>
            <a:r>
              <a:rPr dirty="0" baseline="-28490" sz="2925" spc="-135" i="1">
                <a:latin typeface="Times New Roman"/>
                <a:cs typeface="Times New Roman"/>
              </a:rPr>
              <a:t> </a:t>
            </a:r>
            <a:r>
              <a:rPr dirty="0" sz="1150" spc="-1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79973" y="3781234"/>
            <a:ext cx="282575" cy="603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70"/>
              </a:lnSpc>
              <a:spcBef>
                <a:spcPts val="105"/>
              </a:spcBef>
            </a:pPr>
            <a:r>
              <a:rPr dirty="0" sz="195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34290">
              <a:lnSpc>
                <a:spcPts val="2270"/>
              </a:lnSpc>
            </a:pPr>
            <a:r>
              <a:rPr dirty="0" sz="1950" spc="120">
                <a:latin typeface="Times New Roman"/>
                <a:cs typeface="Times New Roman"/>
              </a:rPr>
              <a:t>2</a:t>
            </a:r>
            <a:r>
              <a:rPr dirty="0" sz="1950" spc="-150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33873" y="4218177"/>
            <a:ext cx="41592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dirty="0" sz="1950" spc="-15" i="1">
                <a:latin typeface="Times New Roman"/>
                <a:cs typeface="Times New Roman"/>
              </a:rPr>
              <a:t>g</a:t>
            </a:r>
            <a:r>
              <a:rPr dirty="0" sz="1950" spc="-15" i="1">
                <a:latin typeface="Times New Roman"/>
                <a:cs typeface="Times New Roman"/>
              </a:rPr>
              <a:t>	</a:t>
            </a:r>
            <a:r>
              <a:rPr dirty="0" sz="1950" spc="-2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2370" y="175809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练一练：计算自由落体加速度</a:t>
            </a:r>
          </a:p>
        </p:txBody>
      </p:sp>
      <p:sp>
        <p:nvSpPr>
          <p:cNvPr id="6" name="object 6"/>
          <p:cNvSpPr/>
          <p:nvPr/>
        </p:nvSpPr>
        <p:spPr>
          <a:xfrm>
            <a:off x="4241291" y="2500883"/>
            <a:ext cx="1868424" cy="3518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8147" y="2470404"/>
            <a:ext cx="1868424" cy="3578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961" y="1767408"/>
            <a:ext cx="574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做一做：用手机测自由落体加速度</a:t>
            </a:r>
          </a:p>
        </p:txBody>
      </p:sp>
      <p:sp>
        <p:nvSpPr>
          <p:cNvPr id="3" name="object 3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827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7847" y="2526792"/>
            <a:ext cx="2040636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15683" y="3160776"/>
            <a:ext cx="2615183" cy="1792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961" y="1767408"/>
            <a:ext cx="574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做一做：用手机测自由落体加速度</a:t>
            </a:r>
          </a:p>
        </p:txBody>
      </p:sp>
      <p:sp>
        <p:nvSpPr>
          <p:cNvPr id="3" name="object 3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6748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5128" y="2520695"/>
            <a:ext cx="2040635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5128" y="2520695"/>
            <a:ext cx="190804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8961" y="1767408"/>
            <a:ext cx="574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做一做：用手机测自由落体加速度</a:t>
            </a:r>
          </a:p>
        </p:txBody>
      </p:sp>
      <p:sp>
        <p:nvSpPr>
          <p:cNvPr id="4" name="object 4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827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0321" y="5489181"/>
            <a:ext cx="342903" cy="23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4594" y="3038081"/>
            <a:ext cx="342874" cy="231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2915" y="2959201"/>
            <a:ext cx="254000" cy="277558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5" b="1">
                <a:solidFill>
                  <a:srgbClr val="C55A11"/>
                </a:solidFill>
                <a:latin typeface="华文楷体"/>
                <a:cs typeface="华文楷体"/>
              </a:rPr>
              <a:t>未曾做过却广泛流传的实</a:t>
            </a:r>
            <a:r>
              <a:rPr dirty="0" sz="1800" b="1">
                <a:solidFill>
                  <a:srgbClr val="C55A11"/>
                </a:solidFill>
                <a:latin typeface="华文楷体"/>
                <a:cs typeface="华文楷体"/>
              </a:rPr>
              <a:t>验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6748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4959" y="2455164"/>
            <a:ext cx="1767839" cy="355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03891" y="1715655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2369" y="2331897"/>
            <a:ext cx="4902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自由落体运动（第二课时</a:t>
            </a:r>
            <a:r>
              <a:rPr dirty="0" sz="3200" spc="5" b="1">
                <a:solidFill>
                  <a:srgbClr val="01611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11983" y="3579126"/>
          <a:ext cx="762762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4458970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主讲人：李宇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炜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9299" y="3879341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 h="0">
                <a:moveTo>
                  <a:pt x="0" y="0"/>
                </a:moveTo>
                <a:lnTo>
                  <a:pt x="825309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7993" y="3678110"/>
            <a:ext cx="3035300" cy="1790700"/>
          </a:xfrm>
          <a:custGeom>
            <a:avLst/>
            <a:gdLst/>
            <a:ahLst/>
            <a:cxnLst/>
            <a:rect l="l" t="t" r="r" b="b"/>
            <a:pathLst>
              <a:path w="3035300" h="1790700">
                <a:moveTo>
                  <a:pt x="518718" y="558800"/>
                </a:moveTo>
                <a:lnTo>
                  <a:pt x="505282" y="558800"/>
                </a:lnTo>
                <a:lnTo>
                  <a:pt x="68516" y="0"/>
                </a:lnTo>
                <a:lnTo>
                  <a:pt x="84556" y="7475"/>
                </a:lnTo>
                <a:lnTo>
                  <a:pt x="82168" y="12700"/>
                </a:lnTo>
                <a:lnTo>
                  <a:pt x="106384" y="23885"/>
                </a:lnTo>
                <a:lnTo>
                  <a:pt x="518718" y="558800"/>
                </a:lnTo>
                <a:close/>
              </a:path>
              <a:path w="3035300" h="1790700">
                <a:moveTo>
                  <a:pt x="98881" y="14151"/>
                </a:moveTo>
                <a:lnTo>
                  <a:pt x="84556" y="7475"/>
                </a:lnTo>
                <a:lnTo>
                  <a:pt x="87972" y="0"/>
                </a:lnTo>
                <a:lnTo>
                  <a:pt x="98881" y="14151"/>
                </a:lnTo>
                <a:close/>
              </a:path>
              <a:path w="3035300" h="1790700">
                <a:moveTo>
                  <a:pt x="106384" y="23885"/>
                </a:moveTo>
                <a:lnTo>
                  <a:pt x="82168" y="12700"/>
                </a:lnTo>
                <a:lnTo>
                  <a:pt x="84556" y="7475"/>
                </a:lnTo>
                <a:lnTo>
                  <a:pt x="98881" y="14151"/>
                </a:lnTo>
                <a:lnTo>
                  <a:pt x="106384" y="23885"/>
                </a:lnTo>
                <a:close/>
              </a:path>
              <a:path w="3035300" h="1790700">
                <a:moveTo>
                  <a:pt x="1267523" y="558800"/>
                </a:moveTo>
                <a:lnTo>
                  <a:pt x="1264437" y="558800"/>
                </a:lnTo>
                <a:lnTo>
                  <a:pt x="106384" y="23885"/>
                </a:lnTo>
                <a:lnTo>
                  <a:pt x="98881" y="14151"/>
                </a:lnTo>
                <a:lnTo>
                  <a:pt x="1267523" y="558800"/>
                </a:lnTo>
                <a:close/>
              </a:path>
              <a:path w="3035300" h="1790700">
                <a:moveTo>
                  <a:pt x="198437" y="571500"/>
                </a:moveTo>
                <a:lnTo>
                  <a:pt x="136969" y="571500"/>
                </a:lnTo>
                <a:lnTo>
                  <a:pt x="146672" y="558800"/>
                </a:lnTo>
                <a:lnTo>
                  <a:pt x="203669" y="558800"/>
                </a:lnTo>
                <a:lnTo>
                  <a:pt x="198437" y="571500"/>
                </a:lnTo>
                <a:close/>
              </a:path>
              <a:path w="3035300" h="1790700">
                <a:moveTo>
                  <a:pt x="2898330" y="571500"/>
                </a:moveTo>
                <a:lnTo>
                  <a:pt x="2836875" y="571500"/>
                </a:lnTo>
                <a:lnTo>
                  <a:pt x="2831642" y="558800"/>
                </a:lnTo>
                <a:lnTo>
                  <a:pt x="2888627" y="558800"/>
                </a:lnTo>
                <a:lnTo>
                  <a:pt x="2898330" y="571500"/>
                </a:lnTo>
                <a:close/>
              </a:path>
              <a:path w="3035300" h="1790700">
                <a:moveTo>
                  <a:pt x="131089" y="584200"/>
                </a:moveTo>
                <a:lnTo>
                  <a:pt x="109245" y="584200"/>
                </a:lnTo>
                <a:lnTo>
                  <a:pt x="118249" y="571500"/>
                </a:lnTo>
                <a:lnTo>
                  <a:pt x="140360" y="571500"/>
                </a:lnTo>
                <a:lnTo>
                  <a:pt x="131089" y="584200"/>
                </a:lnTo>
                <a:close/>
              </a:path>
              <a:path w="3035300" h="1790700">
                <a:moveTo>
                  <a:pt x="2926054" y="584200"/>
                </a:moveTo>
                <a:lnTo>
                  <a:pt x="2904210" y="584200"/>
                </a:lnTo>
                <a:lnTo>
                  <a:pt x="2894939" y="571500"/>
                </a:lnTo>
                <a:lnTo>
                  <a:pt x="2917050" y="571500"/>
                </a:lnTo>
                <a:lnTo>
                  <a:pt x="2926054" y="584200"/>
                </a:lnTo>
                <a:close/>
              </a:path>
              <a:path w="3035300" h="1790700">
                <a:moveTo>
                  <a:pt x="105346" y="596900"/>
                </a:moveTo>
                <a:lnTo>
                  <a:pt x="92036" y="596900"/>
                </a:lnTo>
                <a:lnTo>
                  <a:pt x="100495" y="584200"/>
                </a:lnTo>
                <a:lnTo>
                  <a:pt x="113893" y="584200"/>
                </a:lnTo>
                <a:lnTo>
                  <a:pt x="105346" y="596900"/>
                </a:lnTo>
                <a:close/>
              </a:path>
              <a:path w="3035300" h="1790700">
                <a:moveTo>
                  <a:pt x="2943263" y="596900"/>
                </a:moveTo>
                <a:lnTo>
                  <a:pt x="2929953" y="596900"/>
                </a:lnTo>
                <a:lnTo>
                  <a:pt x="2921406" y="584200"/>
                </a:lnTo>
                <a:lnTo>
                  <a:pt x="2934804" y="584200"/>
                </a:lnTo>
                <a:lnTo>
                  <a:pt x="2943263" y="596900"/>
                </a:lnTo>
                <a:close/>
              </a:path>
              <a:path w="3035300" h="1790700">
                <a:moveTo>
                  <a:pt x="74714" y="622300"/>
                </a:moveTo>
                <a:lnTo>
                  <a:pt x="61137" y="622300"/>
                </a:lnTo>
                <a:lnTo>
                  <a:pt x="68389" y="609600"/>
                </a:lnTo>
                <a:lnTo>
                  <a:pt x="75958" y="596900"/>
                </a:lnTo>
                <a:lnTo>
                  <a:pt x="97459" y="596900"/>
                </a:lnTo>
                <a:lnTo>
                  <a:pt x="89458" y="609600"/>
                </a:lnTo>
                <a:lnTo>
                  <a:pt x="82118" y="609600"/>
                </a:lnTo>
                <a:lnTo>
                  <a:pt x="74714" y="622300"/>
                </a:lnTo>
                <a:close/>
              </a:path>
              <a:path w="3035300" h="1790700">
                <a:moveTo>
                  <a:pt x="2974162" y="622300"/>
                </a:moveTo>
                <a:lnTo>
                  <a:pt x="2960585" y="622300"/>
                </a:lnTo>
                <a:lnTo>
                  <a:pt x="2953194" y="609600"/>
                </a:lnTo>
                <a:lnTo>
                  <a:pt x="2945841" y="609600"/>
                </a:lnTo>
                <a:lnTo>
                  <a:pt x="2937840" y="596900"/>
                </a:lnTo>
                <a:lnTo>
                  <a:pt x="2959341" y="596900"/>
                </a:lnTo>
                <a:lnTo>
                  <a:pt x="2966910" y="609600"/>
                </a:lnTo>
                <a:lnTo>
                  <a:pt x="2974162" y="622300"/>
                </a:lnTo>
                <a:close/>
              </a:path>
              <a:path w="3035300" h="1790700">
                <a:moveTo>
                  <a:pt x="61201" y="635000"/>
                </a:moveTo>
                <a:lnTo>
                  <a:pt x="47663" y="635000"/>
                </a:lnTo>
                <a:lnTo>
                  <a:pt x="54228" y="622300"/>
                </a:lnTo>
                <a:lnTo>
                  <a:pt x="67957" y="622300"/>
                </a:lnTo>
                <a:lnTo>
                  <a:pt x="61201" y="635000"/>
                </a:lnTo>
                <a:close/>
              </a:path>
              <a:path w="3035300" h="1790700">
                <a:moveTo>
                  <a:pt x="2987636" y="635000"/>
                </a:moveTo>
                <a:lnTo>
                  <a:pt x="2974098" y="635000"/>
                </a:lnTo>
                <a:lnTo>
                  <a:pt x="2967342" y="622300"/>
                </a:lnTo>
                <a:lnTo>
                  <a:pt x="2981070" y="622300"/>
                </a:lnTo>
                <a:lnTo>
                  <a:pt x="2987636" y="635000"/>
                </a:lnTo>
                <a:close/>
              </a:path>
              <a:path w="3035300" h="1790700">
                <a:moveTo>
                  <a:pt x="38303" y="660400"/>
                </a:moveTo>
                <a:lnTo>
                  <a:pt x="30225" y="660400"/>
                </a:lnTo>
                <a:lnTo>
                  <a:pt x="35648" y="647700"/>
                </a:lnTo>
                <a:lnTo>
                  <a:pt x="41478" y="635000"/>
                </a:lnTo>
                <a:lnTo>
                  <a:pt x="55092" y="635000"/>
                </a:lnTo>
                <a:lnTo>
                  <a:pt x="49034" y="647700"/>
                </a:lnTo>
                <a:lnTo>
                  <a:pt x="43611" y="647700"/>
                </a:lnTo>
                <a:lnTo>
                  <a:pt x="38303" y="660400"/>
                </a:lnTo>
                <a:close/>
              </a:path>
              <a:path w="3035300" h="1790700">
                <a:moveTo>
                  <a:pt x="3005073" y="660400"/>
                </a:moveTo>
                <a:lnTo>
                  <a:pt x="2996996" y="660400"/>
                </a:lnTo>
                <a:lnTo>
                  <a:pt x="2991688" y="647700"/>
                </a:lnTo>
                <a:lnTo>
                  <a:pt x="2986265" y="647700"/>
                </a:lnTo>
                <a:lnTo>
                  <a:pt x="2980207" y="635000"/>
                </a:lnTo>
                <a:lnTo>
                  <a:pt x="2993834" y="635000"/>
                </a:lnTo>
                <a:lnTo>
                  <a:pt x="2999651" y="647700"/>
                </a:lnTo>
                <a:lnTo>
                  <a:pt x="3005073" y="660400"/>
                </a:lnTo>
                <a:close/>
              </a:path>
              <a:path w="3035300" h="1790700">
                <a:moveTo>
                  <a:pt x="21577" y="698500"/>
                </a:moveTo>
                <a:lnTo>
                  <a:pt x="12661" y="698500"/>
                </a:lnTo>
                <a:lnTo>
                  <a:pt x="16408" y="685800"/>
                </a:lnTo>
                <a:lnTo>
                  <a:pt x="20586" y="673100"/>
                </a:lnTo>
                <a:lnTo>
                  <a:pt x="25196" y="660400"/>
                </a:lnTo>
                <a:lnTo>
                  <a:pt x="38417" y="660400"/>
                </a:lnTo>
                <a:lnTo>
                  <a:pt x="33515" y="673100"/>
                </a:lnTo>
                <a:lnTo>
                  <a:pt x="29222" y="673100"/>
                </a:lnTo>
                <a:lnTo>
                  <a:pt x="25133" y="685800"/>
                </a:lnTo>
                <a:lnTo>
                  <a:pt x="21577" y="698500"/>
                </a:lnTo>
                <a:close/>
              </a:path>
              <a:path w="3035300" h="1790700">
                <a:moveTo>
                  <a:pt x="3022638" y="698500"/>
                </a:moveTo>
                <a:lnTo>
                  <a:pt x="3013735" y="698500"/>
                </a:lnTo>
                <a:lnTo>
                  <a:pt x="3010077" y="685800"/>
                </a:lnTo>
                <a:lnTo>
                  <a:pt x="3006077" y="673100"/>
                </a:lnTo>
                <a:lnTo>
                  <a:pt x="3001784" y="673100"/>
                </a:lnTo>
                <a:lnTo>
                  <a:pt x="2996882" y="660400"/>
                </a:lnTo>
                <a:lnTo>
                  <a:pt x="3010103" y="660400"/>
                </a:lnTo>
                <a:lnTo>
                  <a:pt x="3014713" y="673100"/>
                </a:lnTo>
                <a:lnTo>
                  <a:pt x="3018891" y="685800"/>
                </a:lnTo>
                <a:lnTo>
                  <a:pt x="3022638" y="698500"/>
                </a:lnTo>
                <a:close/>
              </a:path>
              <a:path w="3035300" h="1790700">
                <a:moveTo>
                  <a:pt x="11798" y="736600"/>
                </a:moveTo>
                <a:lnTo>
                  <a:pt x="2400" y="736600"/>
                </a:lnTo>
                <a:lnTo>
                  <a:pt x="4241" y="723900"/>
                </a:lnTo>
                <a:lnTo>
                  <a:pt x="6565" y="711200"/>
                </a:lnTo>
                <a:lnTo>
                  <a:pt x="9385" y="698500"/>
                </a:lnTo>
                <a:lnTo>
                  <a:pt x="21653" y="698500"/>
                </a:lnTo>
                <a:lnTo>
                  <a:pt x="18440" y="711200"/>
                </a:lnTo>
                <a:lnTo>
                  <a:pt x="15824" y="711200"/>
                </a:lnTo>
                <a:lnTo>
                  <a:pt x="13550" y="723900"/>
                </a:lnTo>
                <a:lnTo>
                  <a:pt x="11798" y="736600"/>
                </a:lnTo>
                <a:close/>
              </a:path>
              <a:path w="3035300" h="1790700">
                <a:moveTo>
                  <a:pt x="3032899" y="736600"/>
                </a:moveTo>
                <a:lnTo>
                  <a:pt x="3023501" y="736600"/>
                </a:lnTo>
                <a:lnTo>
                  <a:pt x="3021711" y="723900"/>
                </a:lnTo>
                <a:lnTo>
                  <a:pt x="3019475" y="711200"/>
                </a:lnTo>
                <a:lnTo>
                  <a:pt x="3016859" y="711200"/>
                </a:lnTo>
                <a:lnTo>
                  <a:pt x="3013646" y="698500"/>
                </a:lnTo>
                <a:lnTo>
                  <a:pt x="3025914" y="698500"/>
                </a:lnTo>
                <a:lnTo>
                  <a:pt x="3028734" y="711200"/>
                </a:lnTo>
                <a:lnTo>
                  <a:pt x="3031058" y="723900"/>
                </a:lnTo>
                <a:lnTo>
                  <a:pt x="3032899" y="736600"/>
                </a:lnTo>
                <a:close/>
              </a:path>
              <a:path w="3035300" h="1790700">
                <a:moveTo>
                  <a:pt x="10540" y="749300"/>
                </a:moveTo>
                <a:lnTo>
                  <a:pt x="609" y="749300"/>
                </a:lnTo>
                <a:lnTo>
                  <a:pt x="1079" y="736600"/>
                </a:lnTo>
                <a:lnTo>
                  <a:pt x="11836" y="736600"/>
                </a:lnTo>
                <a:lnTo>
                  <a:pt x="10540" y="749300"/>
                </a:lnTo>
                <a:close/>
              </a:path>
              <a:path w="3035300" h="1790700">
                <a:moveTo>
                  <a:pt x="3034690" y="749300"/>
                </a:moveTo>
                <a:lnTo>
                  <a:pt x="3024759" y="749300"/>
                </a:lnTo>
                <a:lnTo>
                  <a:pt x="3023463" y="736600"/>
                </a:lnTo>
                <a:lnTo>
                  <a:pt x="3034220" y="736600"/>
                </a:lnTo>
                <a:lnTo>
                  <a:pt x="3034690" y="749300"/>
                </a:lnTo>
                <a:close/>
              </a:path>
              <a:path w="3035300" h="1790700">
                <a:moveTo>
                  <a:pt x="9588" y="762000"/>
                </a:moveTo>
                <a:lnTo>
                  <a:pt x="63" y="762000"/>
                </a:lnTo>
                <a:lnTo>
                  <a:pt x="266" y="749300"/>
                </a:lnTo>
                <a:lnTo>
                  <a:pt x="9791" y="749300"/>
                </a:lnTo>
                <a:lnTo>
                  <a:pt x="9588" y="762000"/>
                </a:lnTo>
                <a:close/>
              </a:path>
              <a:path w="3035300" h="1790700">
                <a:moveTo>
                  <a:pt x="3035236" y="762000"/>
                </a:moveTo>
                <a:lnTo>
                  <a:pt x="3025711" y="762000"/>
                </a:lnTo>
                <a:lnTo>
                  <a:pt x="3025508" y="749300"/>
                </a:lnTo>
                <a:lnTo>
                  <a:pt x="3035033" y="749300"/>
                </a:lnTo>
                <a:lnTo>
                  <a:pt x="3035236" y="762000"/>
                </a:lnTo>
                <a:close/>
              </a:path>
              <a:path w="3035300" h="1790700">
                <a:moveTo>
                  <a:pt x="9588" y="1587500"/>
                </a:moveTo>
                <a:lnTo>
                  <a:pt x="63" y="1587500"/>
                </a:lnTo>
                <a:lnTo>
                  <a:pt x="0" y="762000"/>
                </a:lnTo>
                <a:lnTo>
                  <a:pt x="9525" y="762000"/>
                </a:lnTo>
                <a:lnTo>
                  <a:pt x="9588" y="1587500"/>
                </a:lnTo>
                <a:close/>
              </a:path>
              <a:path w="3035300" h="1790700">
                <a:moveTo>
                  <a:pt x="3035236" y="1587500"/>
                </a:moveTo>
                <a:lnTo>
                  <a:pt x="3025711" y="1587500"/>
                </a:lnTo>
                <a:lnTo>
                  <a:pt x="3025774" y="762000"/>
                </a:lnTo>
                <a:lnTo>
                  <a:pt x="3035299" y="762000"/>
                </a:lnTo>
                <a:lnTo>
                  <a:pt x="3035236" y="1587500"/>
                </a:lnTo>
                <a:close/>
              </a:path>
              <a:path w="3035300" h="1790700">
                <a:moveTo>
                  <a:pt x="10109" y="1600200"/>
                </a:moveTo>
                <a:lnTo>
                  <a:pt x="609" y="1600200"/>
                </a:lnTo>
                <a:lnTo>
                  <a:pt x="266" y="1587500"/>
                </a:lnTo>
                <a:lnTo>
                  <a:pt x="9778" y="1587500"/>
                </a:lnTo>
                <a:lnTo>
                  <a:pt x="10109" y="1600200"/>
                </a:lnTo>
                <a:close/>
              </a:path>
              <a:path w="3035300" h="1790700">
                <a:moveTo>
                  <a:pt x="3034690" y="1600200"/>
                </a:moveTo>
                <a:lnTo>
                  <a:pt x="3025190" y="1600200"/>
                </a:lnTo>
                <a:lnTo>
                  <a:pt x="3025520" y="1587500"/>
                </a:lnTo>
                <a:lnTo>
                  <a:pt x="3035033" y="1587500"/>
                </a:lnTo>
                <a:lnTo>
                  <a:pt x="3034690" y="1600200"/>
                </a:lnTo>
                <a:close/>
              </a:path>
              <a:path w="3035300" h="1790700">
                <a:moveTo>
                  <a:pt x="18516" y="1638300"/>
                </a:moveTo>
                <a:lnTo>
                  <a:pt x="6565" y="1638300"/>
                </a:lnTo>
                <a:lnTo>
                  <a:pt x="4241" y="1625600"/>
                </a:lnTo>
                <a:lnTo>
                  <a:pt x="2400" y="1612900"/>
                </a:lnTo>
                <a:lnTo>
                  <a:pt x="1079" y="1600200"/>
                </a:lnTo>
                <a:lnTo>
                  <a:pt x="10540" y="1600200"/>
                </a:lnTo>
                <a:lnTo>
                  <a:pt x="11836" y="1612900"/>
                </a:lnTo>
                <a:lnTo>
                  <a:pt x="13601" y="1625600"/>
                </a:lnTo>
                <a:lnTo>
                  <a:pt x="15760" y="1625600"/>
                </a:lnTo>
                <a:lnTo>
                  <a:pt x="18516" y="1638300"/>
                </a:lnTo>
                <a:close/>
              </a:path>
              <a:path w="3035300" h="1790700">
                <a:moveTo>
                  <a:pt x="3028734" y="1638300"/>
                </a:moveTo>
                <a:lnTo>
                  <a:pt x="3016783" y="1638300"/>
                </a:lnTo>
                <a:lnTo>
                  <a:pt x="3019539" y="1625600"/>
                </a:lnTo>
                <a:lnTo>
                  <a:pt x="3021711" y="1625600"/>
                </a:lnTo>
                <a:lnTo>
                  <a:pt x="3023501" y="1612900"/>
                </a:lnTo>
                <a:lnTo>
                  <a:pt x="3024759" y="1600200"/>
                </a:lnTo>
                <a:lnTo>
                  <a:pt x="3034220" y="1600200"/>
                </a:lnTo>
                <a:lnTo>
                  <a:pt x="3032899" y="1612900"/>
                </a:lnTo>
                <a:lnTo>
                  <a:pt x="3031058" y="1625600"/>
                </a:lnTo>
                <a:lnTo>
                  <a:pt x="3028734" y="1638300"/>
                </a:lnTo>
                <a:close/>
              </a:path>
              <a:path w="3035300" h="1790700">
                <a:moveTo>
                  <a:pt x="33616" y="1676400"/>
                </a:moveTo>
                <a:lnTo>
                  <a:pt x="20586" y="1676400"/>
                </a:lnTo>
                <a:lnTo>
                  <a:pt x="16408" y="1663700"/>
                </a:lnTo>
                <a:lnTo>
                  <a:pt x="12661" y="1651000"/>
                </a:lnTo>
                <a:lnTo>
                  <a:pt x="9385" y="1638300"/>
                </a:lnTo>
                <a:lnTo>
                  <a:pt x="18440" y="1638300"/>
                </a:lnTo>
                <a:lnTo>
                  <a:pt x="21653" y="1651000"/>
                </a:lnTo>
                <a:lnTo>
                  <a:pt x="25222" y="1663700"/>
                </a:lnTo>
                <a:lnTo>
                  <a:pt x="29121" y="1663700"/>
                </a:lnTo>
                <a:lnTo>
                  <a:pt x="33616" y="1676400"/>
                </a:lnTo>
                <a:close/>
              </a:path>
              <a:path w="3035300" h="1790700">
                <a:moveTo>
                  <a:pt x="3014713" y="1676400"/>
                </a:moveTo>
                <a:lnTo>
                  <a:pt x="3001683" y="1676400"/>
                </a:lnTo>
                <a:lnTo>
                  <a:pt x="3006178" y="1663700"/>
                </a:lnTo>
                <a:lnTo>
                  <a:pt x="3010077" y="1663700"/>
                </a:lnTo>
                <a:lnTo>
                  <a:pt x="3013735" y="1651000"/>
                </a:lnTo>
                <a:lnTo>
                  <a:pt x="3016859" y="1638300"/>
                </a:lnTo>
                <a:lnTo>
                  <a:pt x="3025914" y="1638300"/>
                </a:lnTo>
                <a:lnTo>
                  <a:pt x="3022638" y="1651000"/>
                </a:lnTo>
                <a:lnTo>
                  <a:pt x="3018891" y="1663700"/>
                </a:lnTo>
                <a:lnTo>
                  <a:pt x="3014713" y="1676400"/>
                </a:lnTo>
                <a:close/>
              </a:path>
              <a:path w="3035300" h="1790700">
                <a:moveTo>
                  <a:pt x="49174" y="1701800"/>
                </a:moveTo>
                <a:lnTo>
                  <a:pt x="35648" y="1701800"/>
                </a:lnTo>
                <a:lnTo>
                  <a:pt x="30225" y="1689100"/>
                </a:lnTo>
                <a:lnTo>
                  <a:pt x="25196" y="1676400"/>
                </a:lnTo>
                <a:lnTo>
                  <a:pt x="33515" y="1676400"/>
                </a:lnTo>
                <a:lnTo>
                  <a:pt x="38417" y="1689100"/>
                </a:lnTo>
                <a:lnTo>
                  <a:pt x="43484" y="1689100"/>
                </a:lnTo>
                <a:lnTo>
                  <a:pt x="49174" y="1701800"/>
                </a:lnTo>
                <a:close/>
              </a:path>
              <a:path w="3035300" h="1790700">
                <a:moveTo>
                  <a:pt x="2999651" y="1701800"/>
                </a:moveTo>
                <a:lnTo>
                  <a:pt x="2986125" y="1701800"/>
                </a:lnTo>
                <a:lnTo>
                  <a:pt x="2991815" y="1689100"/>
                </a:lnTo>
                <a:lnTo>
                  <a:pt x="2996882" y="1689100"/>
                </a:lnTo>
                <a:lnTo>
                  <a:pt x="3001784" y="1676400"/>
                </a:lnTo>
                <a:lnTo>
                  <a:pt x="3010103" y="1676400"/>
                </a:lnTo>
                <a:lnTo>
                  <a:pt x="3005073" y="1689100"/>
                </a:lnTo>
                <a:lnTo>
                  <a:pt x="2999651" y="1701800"/>
                </a:lnTo>
                <a:close/>
              </a:path>
              <a:path w="3035300" h="1790700">
                <a:moveTo>
                  <a:pt x="61353" y="1714500"/>
                </a:moveTo>
                <a:lnTo>
                  <a:pt x="47663" y="1714500"/>
                </a:lnTo>
                <a:lnTo>
                  <a:pt x="41478" y="1701800"/>
                </a:lnTo>
                <a:lnTo>
                  <a:pt x="54940" y="1701800"/>
                </a:lnTo>
                <a:lnTo>
                  <a:pt x="61353" y="1714500"/>
                </a:lnTo>
                <a:close/>
              </a:path>
              <a:path w="3035300" h="1790700">
                <a:moveTo>
                  <a:pt x="2987636" y="1714500"/>
                </a:moveTo>
                <a:lnTo>
                  <a:pt x="2973946" y="1714500"/>
                </a:lnTo>
                <a:lnTo>
                  <a:pt x="2980359" y="1701800"/>
                </a:lnTo>
                <a:lnTo>
                  <a:pt x="2993834" y="1701800"/>
                </a:lnTo>
                <a:lnTo>
                  <a:pt x="2987636" y="1714500"/>
                </a:lnTo>
                <a:close/>
              </a:path>
              <a:path w="3035300" h="1790700">
                <a:moveTo>
                  <a:pt x="82118" y="1739900"/>
                </a:moveTo>
                <a:lnTo>
                  <a:pt x="68389" y="1739900"/>
                </a:lnTo>
                <a:lnTo>
                  <a:pt x="61137" y="1727200"/>
                </a:lnTo>
                <a:lnTo>
                  <a:pt x="54228" y="1714500"/>
                </a:lnTo>
                <a:lnTo>
                  <a:pt x="61201" y="1714500"/>
                </a:lnTo>
                <a:lnTo>
                  <a:pt x="67957" y="1727200"/>
                </a:lnTo>
                <a:lnTo>
                  <a:pt x="74714" y="1727200"/>
                </a:lnTo>
                <a:lnTo>
                  <a:pt x="82118" y="1739900"/>
                </a:lnTo>
                <a:close/>
              </a:path>
              <a:path w="3035300" h="1790700">
                <a:moveTo>
                  <a:pt x="2966910" y="1739900"/>
                </a:moveTo>
                <a:lnTo>
                  <a:pt x="2953194" y="1739900"/>
                </a:lnTo>
                <a:lnTo>
                  <a:pt x="2960585" y="1727200"/>
                </a:lnTo>
                <a:lnTo>
                  <a:pt x="2967342" y="1727200"/>
                </a:lnTo>
                <a:lnTo>
                  <a:pt x="2974098" y="1714500"/>
                </a:lnTo>
                <a:lnTo>
                  <a:pt x="2981070" y="1714500"/>
                </a:lnTo>
                <a:lnTo>
                  <a:pt x="2974162" y="1727200"/>
                </a:lnTo>
                <a:lnTo>
                  <a:pt x="2966910" y="1739900"/>
                </a:lnTo>
                <a:close/>
              </a:path>
              <a:path w="3035300" h="1790700">
                <a:moveTo>
                  <a:pt x="105549" y="1752600"/>
                </a:moveTo>
                <a:lnTo>
                  <a:pt x="83845" y="1752600"/>
                </a:lnTo>
                <a:lnTo>
                  <a:pt x="75958" y="1739900"/>
                </a:lnTo>
                <a:lnTo>
                  <a:pt x="97269" y="1739900"/>
                </a:lnTo>
                <a:lnTo>
                  <a:pt x="105549" y="1752600"/>
                </a:lnTo>
                <a:close/>
              </a:path>
              <a:path w="3035300" h="1790700">
                <a:moveTo>
                  <a:pt x="2951454" y="1752600"/>
                </a:moveTo>
                <a:lnTo>
                  <a:pt x="2929750" y="1752600"/>
                </a:lnTo>
                <a:lnTo>
                  <a:pt x="2938030" y="1739900"/>
                </a:lnTo>
                <a:lnTo>
                  <a:pt x="2959341" y="1739900"/>
                </a:lnTo>
                <a:lnTo>
                  <a:pt x="2951454" y="1752600"/>
                </a:lnTo>
                <a:close/>
              </a:path>
              <a:path w="3035300" h="1790700">
                <a:moveTo>
                  <a:pt x="122478" y="1765300"/>
                </a:moveTo>
                <a:lnTo>
                  <a:pt x="109245" y="1765300"/>
                </a:lnTo>
                <a:lnTo>
                  <a:pt x="100495" y="1752600"/>
                </a:lnTo>
                <a:lnTo>
                  <a:pt x="113690" y="1752600"/>
                </a:lnTo>
                <a:lnTo>
                  <a:pt x="122478" y="1765300"/>
                </a:lnTo>
                <a:close/>
              </a:path>
              <a:path w="3035300" h="1790700">
                <a:moveTo>
                  <a:pt x="2926054" y="1765300"/>
                </a:moveTo>
                <a:lnTo>
                  <a:pt x="2912821" y="1765300"/>
                </a:lnTo>
                <a:lnTo>
                  <a:pt x="2921609" y="1752600"/>
                </a:lnTo>
                <a:lnTo>
                  <a:pt x="2934804" y="1752600"/>
                </a:lnTo>
                <a:lnTo>
                  <a:pt x="2926054" y="1765300"/>
                </a:lnTo>
                <a:close/>
              </a:path>
              <a:path w="3035300" h="1790700">
                <a:moveTo>
                  <a:pt x="159067" y="1778000"/>
                </a:moveTo>
                <a:lnTo>
                  <a:pt x="127495" y="1778000"/>
                </a:lnTo>
                <a:lnTo>
                  <a:pt x="118249" y="1765300"/>
                </a:lnTo>
                <a:lnTo>
                  <a:pt x="149390" y="1765300"/>
                </a:lnTo>
                <a:lnTo>
                  <a:pt x="159067" y="1778000"/>
                </a:lnTo>
                <a:close/>
              </a:path>
              <a:path w="3035300" h="1790700">
                <a:moveTo>
                  <a:pt x="2907804" y="1778000"/>
                </a:moveTo>
                <a:lnTo>
                  <a:pt x="2876232" y="1778000"/>
                </a:lnTo>
                <a:lnTo>
                  <a:pt x="2885909" y="1765300"/>
                </a:lnTo>
                <a:lnTo>
                  <a:pt x="2917050" y="1765300"/>
                </a:lnTo>
                <a:lnTo>
                  <a:pt x="2907804" y="1778000"/>
                </a:lnTo>
                <a:close/>
              </a:path>
              <a:path w="3035300" h="1790700">
                <a:moveTo>
                  <a:pt x="2868612" y="1790700"/>
                </a:moveTo>
                <a:lnTo>
                  <a:pt x="166687" y="1790700"/>
                </a:lnTo>
                <a:lnTo>
                  <a:pt x="156578" y="1778000"/>
                </a:lnTo>
                <a:lnTo>
                  <a:pt x="2878721" y="1778000"/>
                </a:lnTo>
                <a:lnTo>
                  <a:pt x="2868612" y="1790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03307" y="2531833"/>
            <a:ext cx="6080125" cy="264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16280">
              <a:lnSpc>
                <a:spcPct val="119900"/>
              </a:lnSpc>
              <a:spcBef>
                <a:spcPts val="100"/>
              </a:spcBef>
            </a:pPr>
            <a:r>
              <a:rPr dirty="0" sz="2800" b="1">
                <a:latin typeface="华文楷体"/>
                <a:cs typeface="华文楷体"/>
              </a:rPr>
              <a:t>自然界是简单的，自然界的规</a:t>
            </a:r>
            <a:r>
              <a:rPr dirty="0" sz="2800" spc="-10" b="1">
                <a:latin typeface="华文楷体"/>
                <a:cs typeface="华文楷体"/>
              </a:rPr>
              <a:t>律 </a:t>
            </a:r>
            <a:r>
              <a:rPr dirty="0" sz="2800" b="1">
                <a:latin typeface="华文楷体"/>
                <a:cs typeface="华文楷体"/>
              </a:rPr>
              <a:t>也是简单的。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速度</a:t>
            </a:r>
            <a:r>
              <a:rPr dirty="0" sz="2800" b="1">
                <a:latin typeface="华文楷体"/>
                <a:cs typeface="华文楷体"/>
              </a:rPr>
              <a:t>应该是均匀变化的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4282440">
              <a:lnSpc>
                <a:spcPct val="100000"/>
              </a:lnSpc>
              <a:spcBef>
                <a:spcPts val="420"/>
              </a:spcBef>
            </a:pPr>
            <a:r>
              <a:rPr dirty="0" sz="2800" b="1">
                <a:latin typeface="华文楷体"/>
                <a:cs typeface="华文楷体"/>
              </a:rPr>
              <a:t>伽利</a:t>
            </a:r>
            <a:r>
              <a:rPr dirty="0" sz="2800" spc="-10" b="1">
                <a:latin typeface="华文楷体"/>
                <a:cs typeface="华文楷体"/>
              </a:rPr>
              <a:t>略</a:t>
            </a:r>
            <a:endParaRPr sz="2800">
              <a:latin typeface="华文楷体"/>
              <a:cs typeface="华文楷体"/>
            </a:endParaRPr>
          </a:p>
          <a:p>
            <a:pPr marL="2636520" marR="586740">
              <a:lnSpc>
                <a:spcPct val="100000"/>
              </a:lnSpc>
              <a:spcBef>
                <a:spcPts val="2050"/>
              </a:spcBef>
            </a:pP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随时间均匀变化</a:t>
            </a:r>
            <a:r>
              <a:rPr dirty="0" sz="2800" spc="-5" b="1">
                <a:solidFill>
                  <a:srgbClr val="C55A11"/>
                </a:solidFill>
                <a:latin typeface="华文楷体"/>
                <a:cs typeface="华文楷体"/>
              </a:rPr>
              <a:t>？ </a:t>
            </a: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随位移均匀变化</a:t>
            </a:r>
            <a:r>
              <a:rPr dirty="0" sz="2800" spc="-10" b="1">
                <a:solidFill>
                  <a:srgbClr val="C55A11"/>
                </a:solidFill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722" y="3129432"/>
            <a:ext cx="380365" cy="180530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spc="10" b="1">
                <a:solidFill>
                  <a:srgbClr val="C55A11"/>
                </a:solidFill>
                <a:latin typeface="华文楷体"/>
                <a:cs typeface="华文楷体"/>
              </a:rPr>
              <a:t>猜想与假</a:t>
            </a: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说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36748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25615" y="5026215"/>
            <a:ext cx="2416175" cy="0"/>
          </a:xfrm>
          <a:custGeom>
            <a:avLst/>
            <a:gdLst/>
            <a:ahLst/>
            <a:cxnLst/>
            <a:rect l="l" t="t" r="r" b="b"/>
            <a:pathLst>
              <a:path w="2416175" h="0">
                <a:moveTo>
                  <a:pt x="0" y="0"/>
                </a:moveTo>
                <a:lnTo>
                  <a:pt x="2416175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03904" y="1715655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3622" y="3718623"/>
            <a:ext cx="318592" cy="31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68201" y="3792245"/>
            <a:ext cx="209664" cy="209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7340" y="3878351"/>
            <a:ext cx="136321" cy="182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68594" y="3813721"/>
            <a:ext cx="271652" cy="126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39891" y="3745445"/>
            <a:ext cx="182943" cy="2570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28512" y="3736911"/>
            <a:ext cx="606348" cy="317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33084" y="5257330"/>
            <a:ext cx="1224915" cy="570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70585" algn="l"/>
              </a:tabLst>
            </a:pPr>
            <a:r>
              <a:rPr dirty="0" sz="3550" spc="-10" i="1">
                <a:latin typeface="Times New Roman"/>
                <a:cs typeface="Times New Roman"/>
              </a:rPr>
              <a:t>x</a:t>
            </a:r>
            <a:r>
              <a:rPr dirty="0" sz="3550" spc="380" i="1">
                <a:latin typeface="Times New Roman"/>
                <a:cs typeface="Times New Roman"/>
              </a:rPr>
              <a:t> </a:t>
            </a:r>
            <a:r>
              <a:rPr dirty="0" sz="3550" spc="470">
                <a:latin typeface="Symbol"/>
                <a:cs typeface="Symbol"/>
              </a:rPr>
              <a:t></a:t>
            </a:r>
            <a:r>
              <a:rPr dirty="0" sz="3550" spc="470">
                <a:latin typeface="Times New Roman"/>
                <a:cs typeface="Times New Roman"/>
              </a:rPr>
              <a:t>	</a:t>
            </a:r>
            <a:r>
              <a:rPr dirty="0" sz="3550" spc="-5" i="1">
                <a:latin typeface="Times New Roman"/>
                <a:cs typeface="Times New Roman"/>
              </a:rPr>
              <a:t>t</a:t>
            </a:r>
            <a:r>
              <a:rPr dirty="0" sz="3550" spc="-300" i="1">
                <a:latin typeface="Times New Roman"/>
                <a:cs typeface="Times New Roman"/>
              </a:rPr>
              <a:t> </a:t>
            </a:r>
            <a:r>
              <a:rPr dirty="0" baseline="43360" sz="3075" spc="7">
                <a:latin typeface="Times New Roman"/>
                <a:cs typeface="Times New Roman"/>
              </a:rPr>
              <a:t>2</a:t>
            </a:r>
            <a:endParaRPr baseline="43360" sz="30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8730" y="4204601"/>
            <a:ext cx="359613" cy="10783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47424" y="5442102"/>
            <a:ext cx="619137" cy="3356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67339" y="2470556"/>
            <a:ext cx="3689985" cy="156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210" marR="5080" indent="-271145">
              <a:lnSpc>
                <a:spcPct val="1312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困难一：</a:t>
            </a:r>
            <a:r>
              <a:rPr dirty="0" sz="2400" b="1">
                <a:latin typeface="华文楷体"/>
                <a:cs typeface="华文楷体"/>
              </a:rPr>
              <a:t>速度无法直接测</a:t>
            </a:r>
            <a:r>
              <a:rPr dirty="0" sz="2400" spc="-5" b="1">
                <a:latin typeface="华文楷体"/>
                <a:cs typeface="华文楷体"/>
              </a:rPr>
              <a:t>量 </a:t>
            </a:r>
            <a:r>
              <a:rPr dirty="0" sz="2400" b="1">
                <a:solidFill>
                  <a:srgbClr val="6F2F9F"/>
                </a:solidFill>
                <a:latin typeface="华文楷体"/>
                <a:cs typeface="华文楷体"/>
              </a:rPr>
              <a:t>突破：</a:t>
            </a:r>
            <a:r>
              <a:rPr dirty="0" sz="2400" b="1">
                <a:latin typeface="华文楷体"/>
                <a:cs typeface="华文楷体"/>
              </a:rPr>
              <a:t>间接验</a:t>
            </a:r>
            <a:r>
              <a:rPr dirty="0" sz="2400" spc="-5" b="1">
                <a:latin typeface="华文楷体"/>
                <a:cs typeface="华文楷体"/>
              </a:rPr>
              <a:t>证</a:t>
            </a:r>
            <a:endParaRPr sz="2400">
              <a:latin typeface="华文楷体"/>
              <a:cs typeface="华文楷体"/>
            </a:endParaRPr>
          </a:p>
          <a:p>
            <a:pPr marL="2410460">
              <a:lnSpc>
                <a:spcPct val="100000"/>
              </a:lnSpc>
              <a:spcBef>
                <a:spcPts val="1420"/>
              </a:spcBef>
            </a:pPr>
            <a:r>
              <a:rPr dirty="0" sz="2650" i="1">
                <a:latin typeface="Book Antiqua"/>
                <a:cs typeface="Book Antiqua"/>
              </a:rPr>
              <a:t>v </a:t>
            </a:r>
            <a:r>
              <a:rPr dirty="0" sz="2650" spc="360">
                <a:latin typeface="Symbol"/>
                <a:cs typeface="Symbol"/>
              </a:rPr>
              <a:t></a:t>
            </a:r>
            <a:r>
              <a:rPr dirty="0" sz="2650" spc="-355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56077" y="2880271"/>
            <a:ext cx="380365" cy="14471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spc="5">
                <a:solidFill>
                  <a:srgbClr val="C55A11"/>
                </a:solidFill>
                <a:latin typeface="华文楷体"/>
                <a:cs typeface="华文楷体"/>
              </a:rPr>
              <a:t>方案设</a:t>
            </a:r>
            <a:r>
              <a:rPr dirty="0" sz="2800">
                <a:solidFill>
                  <a:srgbClr val="C55A11"/>
                </a:solidFill>
                <a:latin typeface="华文楷体"/>
                <a:cs typeface="华文楷体"/>
              </a:rPr>
              <a:t>计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3350" marR="5080" indent="-307340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困难二：</a:t>
            </a:r>
            <a:r>
              <a:rPr dirty="0"/>
              <a:t>落体运动时间太快，无法准确测</a:t>
            </a:r>
            <a:r>
              <a:rPr dirty="0" spc="-5"/>
              <a:t>量 </a:t>
            </a:r>
            <a:r>
              <a:rPr dirty="0">
                <a:solidFill>
                  <a:srgbClr val="6F2F9F"/>
                </a:solidFill>
              </a:rPr>
              <a:t>突破：</a:t>
            </a:r>
            <a:r>
              <a:rPr dirty="0"/>
              <a:t>利用斜面“冲淡”重</a:t>
            </a:r>
            <a:r>
              <a:rPr dirty="0" spc="-5"/>
              <a:t>力</a:t>
            </a:r>
          </a:p>
          <a:p>
            <a:pPr marL="2325370">
              <a:lnSpc>
                <a:spcPct val="100000"/>
              </a:lnSpc>
              <a:spcBef>
                <a:spcPts val="1440"/>
              </a:spcBef>
            </a:pPr>
            <a:r>
              <a:rPr dirty="0"/>
              <a:t>使其加速度减</a:t>
            </a:r>
            <a:r>
              <a:rPr dirty="0" spc="-5"/>
              <a:t>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6077" y="2880271"/>
            <a:ext cx="380365" cy="14471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spc="5">
                <a:solidFill>
                  <a:srgbClr val="C55A11"/>
                </a:solidFill>
                <a:latin typeface="华文楷体"/>
                <a:cs typeface="华文楷体"/>
              </a:rPr>
              <a:t>方案设</a:t>
            </a:r>
            <a:r>
              <a:rPr dirty="0" sz="2800">
                <a:solidFill>
                  <a:srgbClr val="C55A11"/>
                </a:solidFill>
                <a:latin typeface="华文楷体"/>
                <a:cs typeface="华文楷体"/>
              </a:rPr>
              <a:t>计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9835" y="2609088"/>
            <a:ext cx="576072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8127" y="2723388"/>
            <a:ext cx="3468624" cy="2316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6396" y="2712720"/>
            <a:ext cx="3308604" cy="2327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70705" y="5311076"/>
            <a:ext cx="358647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复原的伽利略实验装</a:t>
            </a:r>
            <a:r>
              <a:rPr dirty="0" sz="2800" spc="-10" b="1">
                <a:solidFill>
                  <a:srgbClr val="C55A11"/>
                </a:solidFill>
                <a:latin typeface="华文楷体"/>
                <a:cs typeface="华文楷体"/>
              </a:rPr>
              <a:t>置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93020" y="1715655"/>
            <a:ext cx="497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伽利略对自由落体运动的研究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248" y="5000587"/>
            <a:ext cx="6133465" cy="101981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35"/>
              </a:spcBef>
            </a:pPr>
            <a:r>
              <a:rPr dirty="0" sz="2400" b="1">
                <a:latin typeface="华文楷体"/>
                <a:cs typeface="华文楷体"/>
              </a:rPr>
              <a:t>小球做匀加速直线运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400" b="1">
                <a:latin typeface="华文楷体"/>
                <a:cs typeface="华文楷体"/>
              </a:rPr>
              <a:t>质量不同的小球沿同一斜面下落，加速度相</a:t>
            </a:r>
            <a:r>
              <a:rPr dirty="0" sz="2400" spc="-5" b="1">
                <a:latin typeface="华文楷体"/>
                <a:cs typeface="华文楷体"/>
              </a:rPr>
              <a:t>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0602" y="3043554"/>
            <a:ext cx="380365" cy="14490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spc="10" b="1">
                <a:solidFill>
                  <a:srgbClr val="C55A11"/>
                </a:solidFill>
                <a:latin typeface="华文楷体"/>
                <a:cs typeface="华文楷体"/>
              </a:rPr>
              <a:t>实验验</a:t>
            </a: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证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6823" y="2488692"/>
            <a:ext cx="3851148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3514" y="2488692"/>
            <a:ext cx="3714457" cy="2520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70419" y="2484120"/>
            <a:ext cx="989076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9607" y="2473451"/>
            <a:ext cx="6452616" cy="260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16415" y="2541612"/>
            <a:ext cx="6395808" cy="2533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77740" y="2444495"/>
            <a:ext cx="4448556" cy="2499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4223" y="3129178"/>
            <a:ext cx="380365" cy="14490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spc="10" b="1">
                <a:solidFill>
                  <a:srgbClr val="C55A11"/>
                </a:solidFill>
                <a:latin typeface="华文楷体"/>
                <a:cs typeface="华文楷体"/>
              </a:rPr>
              <a:t>实验验</a:t>
            </a: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证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95383" y="4952352"/>
            <a:ext cx="4380230" cy="6832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华文楷体"/>
                <a:cs typeface="华文楷体"/>
              </a:rPr>
              <a:t>质量不同小球沿同一斜面下落，加速度相</a:t>
            </a:r>
            <a:r>
              <a:rPr dirty="0" sz="1800" spc="-5" b="1">
                <a:latin typeface="华文楷体"/>
                <a:cs typeface="华文楷体"/>
              </a:rPr>
              <a:t>同</a:t>
            </a:r>
            <a:endParaRPr sz="1800">
              <a:latin typeface="华文楷体"/>
              <a:cs typeface="华文楷体"/>
            </a:endParaRPr>
          </a:p>
          <a:p>
            <a:pPr marL="47498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华文楷体"/>
                <a:cs typeface="华文楷体"/>
              </a:rPr>
              <a:t>→增大斜面倾角，加速度变</a:t>
            </a:r>
            <a:r>
              <a:rPr dirty="0" sz="1800" spc="-5" b="1">
                <a:latin typeface="华文楷体"/>
                <a:cs typeface="华文楷体"/>
              </a:rPr>
              <a:t>大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39" y="6195428"/>
            <a:ext cx="1042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高中物</a:t>
            </a:r>
            <a:r>
              <a:rPr dirty="0" sz="2000" spc="5">
                <a:solidFill>
                  <a:srgbClr val="FFFFFF"/>
                </a:solidFill>
                <a:latin typeface="微软雅黑"/>
                <a:cs typeface="微软雅黑"/>
              </a:rPr>
              <a:t>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5383" y="4952352"/>
            <a:ext cx="4380230" cy="13411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华文楷体"/>
                <a:cs typeface="华文楷体"/>
              </a:rPr>
              <a:t>质量不同小球沿同一斜面下落，加速度相</a:t>
            </a:r>
            <a:r>
              <a:rPr dirty="0" sz="1800" spc="-5" b="1">
                <a:latin typeface="华文楷体"/>
                <a:cs typeface="华文楷体"/>
              </a:rPr>
              <a:t>同</a:t>
            </a:r>
            <a:endParaRPr sz="1800">
              <a:latin typeface="华文楷体"/>
              <a:cs typeface="华文楷体"/>
            </a:endParaRPr>
          </a:p>
          <a:p>
            <a:pPr marL="47498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华文楷体"/>
                <a:cs typeface="华文楷体"/>
              </a:rPr>
              <a:t>→增大斜面倾角，加速度变</a:t>
            </a:r>
            <a:r>
              <a:rPr dirty="0" sz="1800" spc="-5" b="1">
                <a:latin typeface="华文楷体"/>
                <a:cs typeface="华文楷体"/>
              </a:rPr>
              <a:t>大</a:t>
            </a:r>
            <a:endParaRPr sz="1800">
              <a:latin typeface="华文楷体"/>
              <a:cs typeface="华文楷体"/>
            </a:endParaRPr>
          </a:p>
          <a:p>
            <a:pPr marL="47498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华文楷体"/>
                <a:cs typeface="华文楷体"/>
              </a:rPr>
              <a:t>→倾角很大，接近落体运</a:t>
            </a:r>
            <a:r>
              <a:rPr dirty="0" sz="1800" spc="-5" b="1">
                <a:latin typeface="华文楷体"/>
                <a:cs typeface="华文楷体"/>
              </a:rPr>
              <a:t>动</a:t>
            </a:r>
            <a:endParaRPr sz="1800">
              <a:latin typeface="华文楷体"/>
              <a:cs typeface="华文楷体"/>
            </a:endParaRPr>
          </a:p>
          <a:p>
            <a:pPr marL="47498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华文楷体"/>
                <a:cs typeface="华文楷体"/>
              </a:rPr>
              <a:t>→倾角90°，就是自由落体运动</a:t>
            </a:r>
            <a:r>
              <a:rPr dirty="0" sz="1800" spc="-5" b="1">
                <a:latin typeface="华文楷体"/>
                <a:cs typeface="华文楷体"/>
              </a:rPr>
              <a:t>！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607" y="2473451"/>
            <a:ext cx="6452616" cy="260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6415" y="2541612"/>
            <a:ext cx="6395808" cy="2533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20256" y="2398776"/>
            <a:ext cx="2702052" cy="2545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35545" y="5367363"/>
            <a:ext cx="206248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做自由落体运动的 物体加速度相同！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54223" y="3129178"/>
            <a:ext cx="380365" cy="14490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spc="10" b="1">
                <a:solidFill>
                  <a:srgbClr val="C55A11"/>
                </a:solidFill>
                <a:latin typeface="华文楷体"/>
                <a:cs typeface="华文楷体"/>
              </a:rPr>
              <a:t>合理外</a:t>
            </a: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8455" y="2756649"/>
            <a:ext cx="33020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C55A11"/>
                </a:solidFill>
                <a:latin typeface="华文楷体"/>
                <a:cs typeface="华文楷体"/>
              </a:rPr>
              <a:t>伽 利 略 的 研 究 方 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0420" y="5216652"/>
            <a:ext cx="1438198" cy="908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23844" y="5213603"/>
            <a:ext cx="140208" cy="879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2161" y="5211724"/>
            <a:ext cx="1481220" cy="916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2080" y="5305094"/>
            <a:ext cx="1245882" cy="343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49218" y="5672048"/>
            <a:ext cx="1245882" cy="3431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8496" y="4171188"/>
            <a:ext cx="1047038" cy="908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19728" y="4168140"/>
            <a:ext cx="184403" cy="870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8800" y="4166730"/>
            <a:ext cx="1101382" cy="916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55401" y="4259300"/>
            <a:ext cx="623036" cy="3371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57776" y="4626254"/>
            <a:ext cx="645655" cy="3371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14188" y="4163567"/>
            <a:ext cx="1342555" cy="9616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76088" y="4160520"/>
            <a:ext cx="147827" cy="931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74381" y="4159262"/>
            <a:ext cx="1387002" cy="9702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53177" y="4282020"/>
            <a:ext cx="1251838" cy="3395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50789" y="4646586"/>
            <a:ext cx="1257795" cy="3395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94931" y="2980944"/>
            <a:ext cx="958710" cy="9616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53783" y="2977895"/>
            <a:ext cx="155448" cy="9296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52114" y="2976524"/>
            <a:ext cx="1006210" cy="9702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51408" y="3096577"/>
            <a:ext cx="637324" cy="3407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40690" y="3463531"/>
            <a:ext cx="649224" cy="3395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44633" y="4657102"/>
            <a:ext cx="610615" cy="609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35575" y="4418749"/>
            <a:ext cx="447827" cy="39643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73354" y="3929888"/>
            <a:ext cx="828573" cy="9725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88230" y="3451504"/>
            <a:ext cx="2065489" cy="71884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85659" y="2929242"/>
            <a:ext cx="610616" cy="609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04631" y="2572511"/>
            <a:ext cx="965822" cy="8001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71104" y="2569464"/>
            <a:ext cx="131064" cy="7757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68873" y="2568194"/>
            <a:ext cx="1006288" cy="80898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57654" y="2791764"/>
            <a:ext cx="640892" cy="3407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892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/>
              <a:t>伽利略对自由落体运动的研究</a:t>
            </a:r>
          </a:p>
        </p:txBody>
      </p:sp>
      <p:sp>
        <p:nvSpPr>
          <p:cNvPr id="36" name="object 36"/>
          <p:cNvSpPr/>
          <p:nvPr/>
        </p:nvSpPr>
        <p:spPr>
          <a:xfrm>
            <a:off x="5202935" y="2852927"/>
            <a:ext cx="926325" cy="7818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67884" y="2849879"/>
            <a:ext cx="129539" cy="7559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66995" y="2848254"/>
            <a:ext cx="966961" cy="7899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37047" y="3061766"/>
            <a:ext cx="634936" cy="34315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077" y="1767408"/>
            <a:ext cx="459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做一做：你能捏住卡片吗？</a:t>
            </a:r>
          </a:p>
        </p:txBody>
      </p:sp>
      <p:sp>
        <p:nvSpPr>
          <p:cNvPr id="3" name="object 3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4111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97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9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230" y="1701698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一些地点的重力加速度</a:t>
            </a:r>
          </a:p>
        </p:txBody>
      </p:sp>
      <p:sp>
        <p:nvSpPr>
          <p:cNvPr id="6" name="object 6"/>
          <p:cNvSpPr/>
          <p:nvPr/>
        </p:nvSpPr>
        <p:spPr>
          <a:xfrm>
            <a:off x="3553967" y="2526792"/>
            <a:ext cx="5451347" cy="368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53967" y="2854451"/>
            <a:ext cx="5453380" cy="332740"/>
          </a:xfrm>
          <a:custGeom>
            <a:avLst/>
            <a:gdLst/>
            <a:ahLst/>
            <a:cxnLst/>
            <a:rect l="l" t="t" r="r" b="b"/>
            <a:pathLst>
              <a:path w="5453380" h="332739">
                <a:moveTo>
                  <a:pt x="0" y="0"/>
                </a:moveTo>
                <a:lnTo>
                  <a:pt x="5452872" y="0"/>
                </a:lnTo>
                <a:lnTo>
                  <a:pt x="5452872" y="332231"/>
                </a:lnTo>
                <a:lnTo>
                  <a:pt x="0" y="332231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8316" y="2848063"/>
            <a:ext cx="5464175" cy="345440"/>
          </a:xfrm>
          <a:custGeom>
            <a:avLst/>
            <a:gdLst/>
            <a:ahLst/>
            <a:cxnLst/>
            <a:rect l="l" t="t" r="r" b="b"/>
            <a:pathLst>
              <a:path w="5464175" h="345439">
                <a:moveTo>
                  <a:pt x="5464175" y="344919"/>
                </a:moveTo>
                <a:lnTo>
                  <a:pt x="0" y="344919"/>
                </a:lnTo>
                <a:lnTo>
                  <a:pt x="0" y="0"/>
                </a:lnTo>
                <a:lnTo>
                  <a:pt x="5464175" y="0"/>
                </a:lnTo>
                <a:lnTo>
                  <a:pt x="546417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2219"/>
                </a:lnTo>
                <a:lnTo>
                  <a:pt x="6350" y="332219"/>
                </a:lnTo>
                <a:lnTo>
                  <a:pt x="12700" y="338569"/>
                </a:lnTo>
                <a:lnTo>
                  <a:pt x="5464175" y="338569"/>
                </a:lnTo>
                <a:lnTo>
                  <a:pt x="5464175" y="344919"/>
                </a:lnTo>
                <a:close/>
              </a:path>
              <a:path w="5464175" h="3454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464175" h="345439">
                <a:moveTo>
                  <a:pt x="545147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451475" y="6350"/>
                </a:lnTo>
                <a:lnTo>
                  <a:pt x="5451475" y="12700"/>
                </a:lnTo>
                <a:close/>
              </a:path>
              <a:path w="5464175" h="345439">
                <a:moveTo>
                  <a:pt x="5451475" y="338569"/>
                </a:moveTo>
                <a:lnTo>
                  <a:pt x="5451475" y="6350"/>
                </a:lnTo>
                <a:lnTo>
                  <a:pt x="5457825" y="12700"/>
                </a:lnTo>
                <a:lnTo>
                  <a:pt x="5464175" y="12700"/>
                </a:lnTo>
                <a:lnTo>
                  <a:pt x="5464175" y="332219"/>
                </a:lnTo>
                <a:lnTo>
                  <a:pt x="5457825" y="332219"/>
                </a:lnTo>
                <a:lnTo>
                  <a:pt x="5451475" y="338569"/>
                </a:lnTo>
                <a:close/>
              </a:path>
              <a:path w="5464175" h="345439">
                <a:moveTo>
                  <a:pt x="5464175" y="12700"/>
                </a:moveTo>
                <a:lnTo>
                  <a:pt x="5457825" y="12700"/>
                </a:lnTo>
                <a:lnTo>
                  <a:pt x="5451475" y="6350"/>
                </a:lnTo>
                <a:lnTo>
                  <a:pt x="5464175" y="6350"/>
                </a:lnTo>
                <a:lnTo>
                  <a:pt x="5464175" y="12700"/>
                </a:lnTo>
                <a:close/>
              </a:path>
              <a:path w="5464175" h="345439">
                <a:moveTo>
                  <a:pt x="12700" y="338569"/>
                </a:moveTo>
                <a:lnTo>
                  <a:pt x="6350" y="332219"/>
                </a:lnTo>
                <a:lnTo>
                  <a:pt x="12700" y="332219"/>
                </a:lnTo>
                <a:lnTo>
                  <a:pt x="12700" y="338569"/>
                </a:lnTo>
                <a:close/>
              </a:path>
              <a:path w="5464175" h="345439">
                <a:moveTo>
                  <a:pt x="5451475" y="338569"/>
                </a:moveTo>
                <a:lnTo>
                  <a:pt x="12700" y="338569"/>
                </a:lnTo>
                <a:lnTo>
                  <a:pt x="12700" y="332219"/>
                </a:lnTo>
                <a:lnTo>
                  <a:pt x="5451475" y="332219"/>
                </a:lnTo>
                <a:lnTo>
                  <a:pt x="5451475" y="338569"/>
                </a:lnTo>
                <a:close/>
              </a:path>
              <a:path w="5464175" h="345439">
                <a:moveTo>
                  <a:pt x="5464175" y="338569"/>
                </a:moveTo>
                <a:lnTo>
                  <a:pt x="5451475" y="338569"/>
                </a:lnTo>
                <a:lnTo>
                  <a:pt x="5457825" y="332219"/>
                </a:lnTo>
                <a:lnTo>
                  <a:pt x="5464175" y="332219"/>
                </a:lnTo>
                <a:lnTo>
                  <a:pt x="5464175" y="338569"/>
                </a:lnTo>
                <a:close/>
              </a:path>
            </a:pathLst>
          </a:custGeom>
          <a:solidFill>
            <a:srgbClr val="BB8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53967" y="4867655"/>
            <a:ext cx="5453380" cy="332740"/>
          </a:xfrm>
          <a:custGeom>
            <a:avLst/>
            <a:gdLst/>
            <a:ahLst/>
            <a:cxnLst/>
            <a:rect l="l" t="t" r="r" b="b"/>
            <a:pathLst>
              <a:path w="5453380" h="332739">
                <a:moveTo>
                  <a:pt x="0" y="0"/>
                </a:moveTo>
                <a:lnTo>
                  <a:pt x="5452872" y="0"/>
                </a:lnTo>
                <a:lnTo>
                  <a:pt x="5452872" y="332232"/>
                </a:lnTo>
                <a:lnTo>
                  <a:pt x="0" y="3322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48316" y="4860925"/>
            <a:ext cx="5464175" cy="345440"/>
          </a:xfrm>
          <a:custGeom>
            <a:avLst/>
            <a:gdLst/>
            <a:ahLst/>
            <a:cxnLst/>
            <a:rect l="l" t="t" r="r" b="b"/>
            <a:pathLst>
              <a:path w="5464175" h="345439">
                <a:moveTo>
                  <a:pt x="5464175" y="344932"/>
                </a:moveTo>
                <a:lnTo>
                  <a:pt x="0" y="344932"/>
                </a:lnTo>
                <a:lnTo>
                  <a:pt x="0" y="0"/>
                </a:lnTo>
                <a:lnTo>
                  <a:pt x="5464175" y="0"/>
                </a:lnTo>
                <a:lnTo>
                  <a:pt x="546417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2232"/>
                </a:lnTo>
                <a:lnTo>
                  <a:pt x="6350" y="332232"/>
                </a:lnTo>
                <a:lnTo>
                  <a:pt x="12700" y="338582"/>
                </a:lnTo>
                <a:lnTo>
                  <a:pt x="5464175" y="338582"/>
                </a:lnTo>
                <a:lnTo>
                  <a:pt x="5464175" y="344932"/>
                </a:lnTo>
                <a:close/>
              </a:path>
              <a:path w="5464175" h="3454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464175" h="345439">
                <a:moveTo>
                  <a:pt x="545147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451475" y="6350"/>
                </a:lnTo>
                <a:lnTo>
                  <a:pt x="5451475" y="12700"/>
                </a:lnTo>
                <a:close/>
              </a:path>
              <a:path w="5464175" h="345439">
                <a:moveTo>
                  <a:pt x="5451475" y="338582"/>
                </a:moveTo>
                <a:lnTo>
                  <a:pt x="5451475" y="6350"/>
                </a:lnTo>
                <a:lnTo>
                  <a:pt x="5457825" y="12700"/>
                </a:lnTo>
                <a:lnTo>
                  <a:pt x="5464175" y="12700"/>
                </a:lnTo>
                <a:lnTo>
                  <a:pt x="5464175" y="332232"/>
                </a:lnTo>
                <a:lnTo>
                  <a:pt x="5457825" y="332232"/>
                </a:lnTo>
                <a:lnTo>
                  <a:pt x="5451475" y="338582"/>
                </a:lnTo>
                <a:close/>
              </a:path>
              <a:path w="5464175" h="345439">
                <a:moveTo>
                  <a:pt x="5464175" y="12700"/>
                </a:moveTo>
                <a:lnTo>
                  <a:pt x="5457825" y="12700"/>
                </a:lnTo>
                <a:lnTo>
                  <a:pt x="5451475" y="6350"/>
                </a:lnTo>
                <a:lnTo>
                  <a:pt x="5464175" y="6350"/>
                </a:lnTo>
                <a:lnTo>
                  <a:pt x="5464175" y="12700"/>
                </a:lnTo>
                <a:close/>
              </a:path>
              <a:path w="5464175" h="345439">
                <a:moveTo>
                  <a:pt x="12700" y="338582"/>
                </a:moveTo>
                <a:lnTo>
                  <a:pt x="6350" y="332232"/>
                </a:lnTo>
                <a:lnTo>
                  <a:pt x="12700" y="332232"/>
                </a:lnTo>
                <a:lnTo>
                  <a:pt x="12700" y="338582"/>
                </a:lnTo>
                <a:close/>
              </a:path>
              <a:path w="5464175" h="345439">
                <a:moveTo>
                  <a:pt x="5451475" y="338582"/>
                </a:moveTo>
                <a:lnTo>
                  <a:pt x="12700" y="338582"/>
                </a:lnTo>
                <a:lnTo>
                  <a:pt x="12700" y="332232"/>
                </a:lnTo>
                <a:lnTo>
                  <a:pt x="5451475" y="332232"/>
                </a:lnTo>
                <a:lnTo>
                  <a:pt x="5451475" y="338582"/>
                </a:lnTo>
                <a:close/>
              </a:path>
              <a:path w="5464175" h="345439">
                <a:moveTo>
                  <a:pt x="5464175" y="338582"/>
                </a:moveTo>
                <a:lnTo>
                  <a:pt x="5451475" y="338582"/>
                </a:lnTo>
                <a:lnTo>
                  <a:pt x="5457825" y="332232"/>
                </a:lnTo>
                <a:lnTo>
                  <a:pt x="5464175" y="332232"/>
                </a:lnTo>
                <a:lnTo>
                  <a:pt x="5464175" y="338582"/>
                </a:lnTo>
                <a:close/>
              </a:path>
            </a:pathLst>
          </a:custGeom>
          <a:solidFill>
            <a:srgbClr val="BB8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0064" y="5868923"/>
            <a:ext cx="5451475" cy="314325"/>
          </a:xfrm>
          <a:custGeom>
            <a:avLst/>
            <a:gdLst/>
            <a:ahLst/>
            <a:cxnLst/>
            <a:rect l="l" t="t" r="r" b="b"/>
            <a:pathLst>
              <a:path w="5451475" h="314325">
                <a:moveTo>
                  <a:pt x="0" y="0"/>
                </a:moveTo>
                <a:lnTo>
                  <a:pt x="5451347" y="0"/>
                </a:lnTo>
                <a:lnTo>
                  <a:pt x="5451347" y="313944"/>
                </a:lnTo>
                <a:lnTo>
                  <a:pt x="0" y="313944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53371" y="5863107"/>
            <a:ext cx="5464175" cy="327025"/>
          </a:xfrm>
          <a:custGeom>
            <a:avLst/>
            <a:gdLst/>
            <a:ahLst/>
            <a:cxnLst/>
            <a:rect l="l" t="t" r="r" b="b"/>
            <a:pathLst>
              <a:path w="5464175" h="327025">
                <a:moveTo>
                  <a:pt x="5464162" y="326745"/>
                </a:moveTo>
                <a:lnTo>
                  <a:pt x="0" y="326745"/>
                </a:lnTo>
                <a:lnTo>
                  <a:pt x="0" y="0"/>
                </a:lnTo>
                <a:lnTo>
                  <a:pt x="5464162" y="0"/>
                </a:lnTo>
                <a:lnTo>
                  <a:pt x="546416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14045"/>
                </a:lnTo>
                <a:lnTo>
                  <a:pt x="6350" y="314045"/>
                </a:lnTo>
                <a:lnTo>
                  <a:pt x="12700" y="320395"/>
                </a:lnTo>
                <a:lnTo>
                  <a:pt x="5464162" y="320395"/>
                </a:lnTo>
                <a:lnTo>
                  <a:pt x="5464162" y="326745"/>
                </a:lnTo>
                <a:close/>
              </a:path>
              <a:path w="5464175" h="32702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464175" h="327025">
                <a:moveTo>
                  <a:pt x="545146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451462" y="6350"/>
                </a:lnTo>
                <a:lnTo>
                  <a:pt x="5451462" y="12700"/>
                </a:lnTo>
                <a:close/>
              </a:path>
              <a:path w="5464175" h="327025">
                <a:moveTo>
                  <a:pt x="5451462" y="320395"/>
                </a:moveTo>
                <a:lnTo>
                  <a:pt x="5451462" y="6350"/>
                </a:lnTo>
                <a:lnTo>
                  <a:pt x="5457812" y="12700"/>
                </a:lnTo>
                <a:lnTo>
                  <a:pt x="5464162" y="12700"/>
                </a:lnTo>
                <a:lnTo>
                  <a:pt x="5464162" y="314045"/>
                </a:lnTo>
                <a:lnTo>
                  <a:pt x="5457812" y="314045"/>
                </a:lnTo>
                <a:lnTo>
                  <a:pt x="5451462" y="320395"/>
                </a:lnTo>
                <a:close/>
              </a:path>
              <a:path w="5464175" h="327025">
                <a:moveTo>
                  <a:pt x="5464162" y="12700"/>
                </a:moveTo>
                <a:lnTo>
                  <a:pt x="5457812" y="12700"/>
                </a:lnTo>
                <a:lnTo>
                  <a:pt x="5451462" y="6350"/>
                </a:lnTo>
                <a:lnTo>
                  <a:pt x="5464162" y="6350"/>
                </a:lnTo>
                <a:lnTo>
                  <a:pt x="5464162" y="12700"/>
                </a:lnTo>
                <a:close/>
              </a:path>
              <a:path w="5464175" h="327025">
                <a:moveTo>
                  <a:pt x="12700" y="320395"/>
                </a:moveTo>
                <a:lnTo>
                  <a:pt x="6350" y="314045"/>
                </a:lnTo>
                <a:lnTo>
                  <a:pt x="12700" y="314045"/>
                </a:lnTo>
                <a:lnTo>
                  <a:pt x="12700" y="320395"/>
                </a:lnTo>
                <a:close/>
              </a:path>
              <a:path w="5464175" h="327025">
                <a:moveTo>
                  <a:pt x="5451462" y="320395"/>
                </a:moveTo>
                <a:lnTo>
                  <a:pt x="12700" y="320395"/>
                </a:lnTo>
                <a:lnTo>
                  <a:pt x="12700" y="314045"/>
                </a:lnTo>
                <a:lnTo>
                  <a:pt x="5451462" y="314045"/>
                </a:lnTo>
                <a:lnTo>
                  <a:pt x="5451462" y="320395"/>
                </a:lnTo>
                <a:close/>
              </a:path>
              <a:path w="5464175" h="327025">
                <a:moveTo>
                  <a:pt x="5464162" y="320395"/>
                </a:moveTo>
                <a:lnTo>
                  <a:pt x="5451462" y="320395"/>
                </a:lnTo>
                <a:lnTo>
                  <a:pt x="5457812" y="314045"/>
                </a:lnTo>
                <a:lnTo>
                  <a:pt x="5464162" y="314045"/>
                </a:lnTo>
                <a:lnTo>
                  <a:pt x="5464162" y="320395"/>
                </a:lnTo>
                <a:close/>
              </a:path>
            </a:pathLst>
          </a:custGeom>
          <a:solidFill>
            <a:srgbClr val="BB8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077" y="1767408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做一做：人的反应时间测量尺</a:t>
            </a:r>
          </a:p>
        </p:txBody>
      </p:sp>
      <p:sp>
        <p:nvSpPr>
          <p:cNvPr id="6" name="object 6"/>
          <p:cNvSpPr/>
          <p:nvPr/>
        </p:nvSpPr>
        <p:spPr>
          <a:xfrm>
            <a:off x="5077967" y="2520695"/>
            <a:ext cx="2080260" cy="367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077" y="1767408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做一做：人的反应时间测量尺</a:t>
            </a:r>
          </a:p>
        </p:txBody>
      </p:sp>
      <p:sp>
        <p:nvSpPr>
          <p:cNvPr id="6" name="object 6"/>
          <p:cNvSpPr/>
          <p:nvPr/>
        </p:nvSpPr>
        <p:spPr>
          <a:xfrm>
            <a:off x="4814315" y="2520695"/>
            <a:ext cx="2753867" cy="367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961" y="1767408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做一做：人的反应时间测量尺</a:t>
            </a:r>
          </a:p>
        </p:txBody>
      </p:sp>
      <p:sp>
        <p:nvSpPr>
          <p:cNvPr id="3" name="object 3"/>
          <p:cNvSpPr/>
          <p:nvPr/>
        </p:nvSpPr>
        <p:spPr>
          <a:xfrm>
            <a:off x="350019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827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6392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01611" y="3837432"/>
            <a:ext cx="1597152" cy="137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62964" y="319144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346" y="0"/>
                </a:lnTo>
              </a:path>
            </a:pathLst>
          </a:custGeom>
          <a:ln w="214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84934" y="3195980"/>
            <a:ext cx="284480" cy="645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10">
                <a:latin typeface="Times New Roman"/>
                <a:cs typeface="Times New Roman"/>
              </a:rPr>
              <a:t>2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0219" y="2792323"/>
            <a:ext cx="1809750" cy="645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5" i="1">
                <a:latin typeface="Times New Roman"/>
                <a:cs typeface="Times New Roman"/>
              </a:rPr>
              <a:t>x </a:t>
            </a:r>
            <a:r>
              <a:rPr dirty="0" sz="4050" spc="10">
                <a:latin typeface="Symbol"/>
                <a:cs typeface="Symbol"/>
              </a:rPr>
              <a:t></a:t>
            </a:r>
            <a:r>
              <a:rPr dirty="0" sz="4050" spc="10">
                <a:latin typeface="Times New Roman"/>
                <a:cs typeface="Times New Roman"/>
              </a:rPr>
              <a:t> </a:t>
            </a:r>
            <a:r>
              <a:rPr dirty="0" baseline="34979" sz="6075" spc="15">
                <a:latin typeface="Times New Roman"/>
                <a:cs typeface="Times New Roman"/>
              </a:rPr>
              <a:t>1 </a:t>
            </a:r>
            <a:r>
              <a:rPr dirty="0" sz="4050" spc="5" i="1">
                <a:latin typeface="Times New Roman"/>
                <a:cs typeface="Times New Roman"/>
              </a:rPr>
              <a:t>gt</a:t>
            </a:r>
            <a:r>
              <a:rPr dirty="0" sz="4050" spc="-550" i="1">
                <a:latin typeface="Times New Roman"/>
                <a:cs typeface="Times New Roman"/>
              </a:rPr>
              <a:t> </a:t>
            </a:r>
            <a:r>
              <a:rPr dirty="0" baseline="42553" sz="3525" spc="15">
                <a:latin typeface="Times New Roman"/>
                <a:cs typeface="Times New Roman"/>
              </a:rPr>
              <a:t>2</a:t>
            </a:r>
            <a:endParaRPr baseline="42553" sz="35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0208" y="2520695"/>
            <a:ext cx="2078736" cy="367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077" y="1767408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做一做：人的反应时间测量尺</a:t>
            </a:r>
          </a:p>
        </p:txBody>
      </p:sp>
      <p:sp>
        <p:nvSpPr>
          <p:cNvPr id="6" name="object 6"/>
          <p:cNvSpPr/>
          <p:nvPr/>
        </p:nvSpPr>
        <p:spPr>
          <a:xfrm>
            <a:off x="2545079" y="3115055"/>
            <a:ext cx="6996683" cy="2054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342" y="2563152"/>
            <a:ext cx="7188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9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从实验楼七楼楼顶释放一个铅球，请你们估算</a:t>
            </a:r>
            <a:r>
              <a:rPr dirty="0" sz="2400" spc="-5" b="1">
                <a:latin typeface="华文楷体"/>
                <a:cs typeface="华文楷体"/>
              </a:rPr>
              <a:t>： </a:t>
            </a:r>
            <a:r>
              <a:rPr dirty="0" sz="2400" b="1">
                <a:latin typeface="华文楷体"/>
                <a:cs typeface="华文楷体"/>
              </a:rPr>
              <a:t>从开始运动起，它在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s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-5" b="1">
                <a:latin typeface="华文楷体"/>
                <a:cs typeface="华文楷体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s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-5" b="1">
                <a:latin typeface="华文楷体"/>
                <a:cs typeface="华文楷体"/>
              </a:rPr>
              <a:t>3</a:t>
            </a:r>
            <a:r>
              <a:rPr dirty="0" sz="2400" b="1">
                <a:latin typeface="华文楷体"/>
                <a:cs typeface="华文楷体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s</a:t>
            </a:r>
            <a:r>
              <a:rPr dirty="0" sz="2400" b="1">
                <a:latin typeface="华文楷体"/>
                <a:cs typeface="华文楷体"/>
              </a:rPr>
              <a:t>内下落的位移分</a:t>
            </a:r>
            <a:r>
              <a:rPr dirty="0" sz="2400" spc="-5" b="1">
                <a:latin typeface="华文楷体"/>
                <a:cs typeface="华文楷体"/>
              </a:rPr>
              <a:t>别 </a:t>
            </a:r>
            <a:r>
              <a:rPr dirty="0" sz="2400" b="1">
                <a:latin typeface="华文楷体"/>
                <a:cs typeface="华文楷体"/>
              </a:rPr>
              <a:t>是多少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72355" y="3688079"/>
            <a:ext cx="3742944" cy="253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59655" y="3675379"/>
            <a:ext cx="3768725" cy="2558415"/>
          </a:xfrm>
          <a:custGeom>
            <a:avLst/>
            <a:gdLst/>
            <a:ahLst/>
            <a:cxnLst/>
            <a:rect l="l" t="t" r="r" b="b"/>
            <a:pathLst>
              <a:path w="3768725" h="2558415">
                <a:moveTo>
                  <a:pt x="3761994" y="2558288"/>
                </a:moveTo>
                <a:lnTo>
                  <a:pt x="6350" y="2558288"/>
                </a:lnTo>
                <a:lnTo>
                  <a:pt x="4394" y="2557983"/>
                </a:lnTo>
                <a:lnTo>
                  <a:pt x="2616" y="2557081"/>
                </a:lnTo>
                <a:lnTo>
                  <a:pt x="1219" y="2555671"/>
                </a:lnTo>
                <a:lnTo>
                  <a:pt x="304" y="2553906"/>
                </a:lnTo>
                <a:lnTo>
                  <a:pt x="0" y="2551938"/>
                </a:lnTo>
                <a:lnTo>
                  <a:pt x="0" y="6350"/>
                </a:lnTo>
                <a:lnTo>
                  <a:pt x="6350" y="0"/>
                </a:lnTo>
                <a:lnTo>
                  <a:pt x="3761994" y="0"/>
                </a:lnTo>
                <a:lnTo>
                  <a:pt x="376834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545588"/>
                </a:lnTo>
                <a:lnTo>
                  <a:pt x="6350" y="2545588"/>
                </a:lnTo>
                <a:lnTo>
                  <a:pt x="12700" y="2551938"/>
                </a:lnTo>
                <a:lnTo>
                  <a:pt x="3768344" y="2551938"/>
                </a:lnTo>
                <a:lnTo>
                  <a:pt x="3768039" y="2553906"/>
                </a:lnTo>
                <a:lnTo>
                  <a:pt x="3767137" y="2555671"/>
                </a:lnTo>
                <a:lnTo>
                  <a:pt x="3765727" y="2557081"/>
                </a:lnTo>
                <a:lnTo>
                  <a:pt x="3763962" y="2557983"/>
                </a:lnTo>
                <a:lnTo>
                  <a:pt x="3761994" y="2558288"/>
                </a:lnTo>
                <a:close/>
              </a:path>
              <a:path w="3768725" h="255841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768725" h="2558415">
                <a:moveTo>
                  <a:pt x="375564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755644" y="6350"/>
                </a:lnTo>
                <a:lnTo>
                  <a:pt x="3755644" y="12700"/>
                </a:lnTo>
                <a:close/>
              </a:path>
              <a:path w="3768725" h="2558415">
                <a:moveTo>
                  <a:pt x="3755644" y="2551938"/>
                </a:moveTo>
                <a:lnTo>
                  <a:pt x="3755644" y="6350"/>
                </a:lnTo>
                <a:lnTo>
                  <a:pt x="3761994" y="12700"/>
                </a:lnTo>
                <a:lnTo>
                  <a:pt x="3768344" y="12700"/>
                </a:lnTo>
                <a:lnTo>
                  <a:pt x="3768344" y="2545588"/>
                </a:lnTo>
                <a:lnTo>
                  <a:pt x="3761994" y="2545588"/>
                </a:lnTo>
                <a:lnTo>
                  <a:pt x="3755644" y="2551938"/>
                </a:lnTo>
                <a:close/>
              </a:path>
              <a:path w="3768725" h="2558415">
                <a:moveTo>
                  <a:pt x="3768344" y="12700"/>
                </a:moveTo>
                <a:lnTo>
                  <a:pt x="3761994" y="12700"/>
                </a:lnTo>
                <a:lnTo>
                  <a:pt x="3755644" y="6350"/>
                </a:lnTo>
                <a:lnTo>
                  <a:pt x="3768344" y="6350"/>
                </a:lnTo>
                <a:lnTo>
                  <a:pt x="3768344" y="12700"/>
                </a:lnTo>
                <a:close/>
              </a:path>
              <a:path w="3768725" h="2558415">
                <a:moveTo>
                  <a:pt x="12700" y="2551938"/>
                </a:moveTo>
                <a:lnTo>
                  <a:pt x="6350" y="2545588"/>
                </a:lnTo>
                <a:lnTo>
                  <a:pt x="12700" y="2545588"/>
                </a:lnTo>
                <a:lnTo>
                  <a:pt x="12700" y="2551938"/>
                </a:lnTo>
                <a:close/>
              </a:path>
              <a:path w="3768725" h="2558415">
                <a:moveTo>
                  <a:pt x="3755644" y="2551938"/>
                </a:moveTo>
                <a:lnTo>
                  <a:pt x="12700" y="2551938"/>
                </a:lnTo>
                <a:lnTo>
                  <a:pt x="12700" y="2545588"/>
                </a:lnTo>
                <a:lnTo>
                  <a:pt x="3755644" y="2545588"/>
                </a:lnTo>
                <a:lnTo>
                  <a:pt x="3755644" y="2551938"/>
                </a:lnTo>
                <a:close/>
              </a:path>
              <a:path w="3768725" h="2558415">
                <a:moveTo>
                  <a:pt x="3768344" y="2551938"/>
                </a:moveTo>
                <a:lnTo>
                  <a:pt x="3755644" y="2551938"/>
                </a:lnTo>
                <a:lnTo>
                  <a:pt x="3761994" y="2545588"/>
                </a:lnTo>
                <a:lnTo>
                  <a:pt x="3768344" y="2545588"/>
                </a:lnTo>
                <a:lnTo>
                  <a:pt x="3768344" y="2551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6" name="object 6"/>
          <p:cNvSpPr/>
          <p:nvPr/>
        </p:nvSpPr>
        <p:spPr>
          <a:xfrm>
            <a:off x="2926079" y="2097023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5723" y="231952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9312" y="23670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7915" y="1722437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54998" y="4250715"/>
            <a:ext cx="669163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6110" marR="5080" indent="-613410">
              <a:lnSpc>
                <a:spcPct val="100000"/>
              </a:lnSpc>
              <a:spcBef>
                <a:spcPts val="105"/>
              </a:spcBef>
            </a:pPr>
            <a:r>
              <a:rPr dirty="0" sz="3000" spc="-5" b="1">
                <a:latin typeface="华文楷体"/>
                <a:cs typeface="华文楷体"/>
              </a:rPr>
              <a:t>2</a:t>
            </a:r>
            <a:r>
              <a:rPr dirty="0" sz="3000" b="1">
                <a:latin typeface="华文楷体"/>
                <a:cs typeface="华文楷体"/>
              </a:rPr>
              <a:t>、</a:t>
            </a:r>
            <a:r>
              <a:rPr dirty="0" sz="3200" b="1">
                <a:latin typeface="华文楷体"/>
                <a:cs typeface="华文楷体"/>
              </a:rPr>
              <a:t>伽利略开创的逻辑推理与实验验证 </a:t>
            </a:r>
            <a:r>
              <a:rPr dirty="0" sz="3200" b="1">
                <a:latin typeface="华文楷体"/>
                <a:cs typeface="华文楷体"/>
              </a:rPr>
              <a:t>相结合的科学研究方法。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899" y="3294595"/>
            <a:ext cx="1239520" cy="652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i="1">
                <a:latin typeface="Book Antiqua"/>
                <a:cs typeface="Book Antiqua"/>
              </a:rPr>
              <a:t>v </a:t>
            </a:r>
            <a:r>
              <a:rPr dirty="0" sz="4100">
                <a:latin typeface="Symbol"/>
                <a:cs typeface="Symbol"/>
              </a:rPr>
              <a:t></a:t>
            </a:r>
            <a:r>
              <a:rPr dirty="0" sz="4100" spc="-80">
                <a:latin typeface="Times New Roman"/>
                <a:cs typeface="Times New Roman"/>
              </a:rPr>
              <a:t> </a:t>
            </a:r>
            <a:r>
              <a:rPr dirty="0" sz="4100" i="1">
                <a:latin typeface="Times New Roman"/>
                <a:cs typeface="Times New Roman"/>
              </a:rPr>
              <a:t>gt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36307" y="369808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 h="0">
                <a:moveTo>
                  <a:pt x="0" y="0"/>
                </a:moveTo>
                <a:lnTo>
                  <a:pt x="281724" y="0"/>
                </a:lnTo>
              </a:path>
            </a:pathLst>
          </a:custGeom>
          <a:ln w="194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55179" y="3702596"/>
            <a:ext cx="262255" cy="587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50" spc="35">
                <a:latin typeface="Times New Roman"/>
                <a:cs typeface="Times New Roman"/>
              </a:rPr>
              <a:t>2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54998" y="2514943"/>
            <a:ext cx="5628005" cy="140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华文楷体"/>
                <a:cs typeface="华文楷体"/>
              </a:rPr>
              <a:t>1</a:t>
            </a:r>
            <a:r>
              <a:rPr dirty="0" sz="3000" b="1">
                <a:latin typeface="华文楷体"/>
                <a:cs typeface="华文楷体"/>
              </a:rPr>
              <a:t>、自由落体运动的规律</a:t>
            </a:r>
            <a:r>
              <a:rPr dirty="0" sz="3000" spc="-5" b="1">
                <a:latin typeface="华文楷体"/>
                <a:cs typeface="华文楷体"/>
              </a:rPr>
              <a:t>：</a:t>
            </a:r>
            <a:endParaRPr sz="30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2900"/>
              </a:spcBef>
            </a:pPr>
            <a:r>
              <a:rPr dirty="0" sz="3650" spc="30" i="1">
                <a:latin typeface="Times New Roman"/>
                <a:cs typeface="Times New Roman"/>
              </a:rPr>
              <a:t>x </a:t>
            </a:r>
            <a:r>
              <a:rPr dirty="0" sz="3650" spc="40">
                <a:latin typeface="Symbol"/>
                <a:cs typeface="Symbol"/>
              </a:rPr>
              <a:t></a:t>
            </a:r>
            <a:r>
              <a:rPr dirty="0" sz="3650" spc="40">
                <a:latin typeface="Times New Roman"/>
                <a:cs typeface="Times New Roman"/>
              </a:rPr>
              <a:t> </a:t>
            </a:r>
            <a:r>
              <a:rPr dirty="0" baseline="35768" sz="5475" spc="52">
                <a:latin typeface="Times New Roman"/>
                <a:cs typeface="Times New Roman"/>
              </a:rPr>
              <a:t>1 </a:t>
            </a:r>
            <a:r>
              <a:rPr dirty="0" sz="3650" spc="20" i="1">
                <a:latin typeface="Times New Roman"/>
                <a:cs typeface="Times New Roman"/>
              </a:rPr>
              <a:t>gt</a:t>
            </a:r>
            <a:r>
              <a:rPr dirty="0" sz="3650" spc="-585" i="1">
                <a:latin typeface="Times New Roman"/>
                <a:cs typeface="Times New Roman"/>
              </a:rPr>
              <a:t> </a:t>
            </a:r>
            <a:r>
              <a:rPr dirty="0" baseline="42635" sz="3225" spc="15">
                <a:latin typeface="Times New Roman"/>
                <a:cs typeface="Times New Roman"/>
              </a:rPr>
              <a:t>2</a:t>
            </a:r>
            <a:endParaRPr baseline="42635" sz="32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2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36545" y="1722437"/>
            <a:ext cx="6502400" cy="3338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369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 marR="5080" indent="381000">
              <a:lnSpc>
                <a:spcPct val="100000"/>
              </a:lnSpc>
            </a:pPr>
            <a:r>
              <a:rPr dirty="0" sz="3000">
                <a:latin typeface="微软雅黑"/>
                <a:cs typeface="微软雅黑"/>
              </a:rPr>
              <a:t>“伽利略的发现以及他所应用的科学 的推理方法是人类思想史上最伟大的成 就之一，而且标志着物理学的真正开 端。”</a:t>
            </a:r>
            <a:endParaRPr sz="3000">
              <a:latin typeface="微软雅黑"/>
              <a:cs typeface="微软雅黑"/>
            </a:endParaRPr>
          </a:p>
          <a:p>
            <a:pPr marL="869950">
              <a:lnSpc>
                <a:spcPts val="3320"/>
              </a:lnSpc>
            </a:pPr>
            <a:r>
              <a:rPr dirty="0" sz="3000">
                <a:latin typeface="华文楷体"/>
                <a:cs typeface="华文楷体"/>
              </a:rPr>
              <a:t>——爱因斯坦《物理学的进化》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83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3032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2676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55463" y="1683753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重力加速度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97568" y="2764155"/>
            <a:ext cx="6992620" cy="2030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9494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标准值</a:t>
            </a:r>
            <a:r>
              <a:rPr dirty="0" sz="2800" spc="-5" b="1">
                <a:latin typeface="华文楷体"/>
                <a:cs typeface="华文楷体"/>
              </a:rPr>
              <a:t>：</a:t>
            </a:r>
            <a:r>
              <a:rPr dirty="0" sz="2800" spc="-5" b="1" i="1">
                <a:latin typeface="Times New Roman"/>
                <a:cs typeface="Times New Roman"/>
              </a:rPr>
              <a:t>g </a:t>
            </a:r>
            <a:r>
              <a:rPr dirty="0" sz="2800" spc="-5" b="1">
                <a:latin typeface="Times New Roman"/>
                <a:cs typeface="Times New Roman"/>
              </a:rPr>
              <a:t>= 9.806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65 </a:t>
            </a:r>
            <a:r>
              <a:rPr dirty="0" sz="2800" b="1">
                <a:latin typeface="Times New Roman"/>
                <a:cs typeface="Times New Roman"/>
              </a:rPr>
              <a:t>m/s</a:t>
            </a:r>
            <a:r>
              <a:rPr dirty="0" baseline="21604" sz="2700" b="1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  <a:p>
            <a:pPr algn="ctr" marR="252095">
              <a:lnSpc>
                <a:spcPct val="100000"/>
              </a:lnSpc>
              <a:spcBef>
                <a:spcPts val="2500"/>
              </a:spcBef>
            </a:pPr>
            <a:r>
              <a:rPr dirty="0" sz="2400" b="1">
                <a:latin typeface="华文楷体"/>
                <a:cs typeface="华文楷体"/>
              </a:rPr>
              <a:t>一般</a:t>
            </a:r>
            <a:r>
              <a:rPr dirty="0" sz="2400" spc="-5" b="1">
                <a:latin typeface="华文楷体"/>
                <a:cs typeface="华文楷体"/>
              </a:rPr>
              <a:t>取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9.8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1505" sz="2325" spc="30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，粗略计算时</a:t>
            </a:r>
            <a:r>
              <a:rPr dirty="0" sz="2400" spc="-5" b="1">
                <a:latin typeface="华文楷体"/>
                <a:cs typeface="华文楷体"/>
              </a:rPr>
              <a:t>取 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C55A11"/>
                </a:solidFill>
                <a:latin typeface="华文楷体"/>
                <a:cs typeface="华文楷体"/>
              </a:rPr>
              <a:t>（初中学过的常数</a:t>
            </a:r>
            <a:r>
              <a:rPr dirty="0" sz="2000" spc="-10" b="1">
                <a:solidFill>
                  <a:srgbClr val="C55A11"/>
                </a:solidFill>
                <a:latin typeface="华文楷体"/>
                <a:cs typeface="华文楷体"/>
              </a:rPr>
              <a:t> </a:t>
            </a:r>
            <a:r>
              <a:rPr dirty="0" sz="2000" b="1" i="1">
                <a:solidFill>
                  <a:srgbClr val="C55A11"/>
                </a:solidFill>
                <a:latin typeface="Times New Roman"/>
                <a:cs typeface="Times New Roman"/>
              </a:rPr>
              <a:t>g</a:t>
            </a:r>
            <a:r>
              <a:rPr dirty="0" sz="2000" spc="-5" b="1" i="1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C55A11"/>
                </a:solidFill>
                <a:latin typeface="Times New Roman"/>
                <a:cs typeface="Times New Roman"/>
              </a:rPr>
              <a:t>=</a:t>
            </a:r>
            <a:r>
              <a:rPr dirty="0" sz="2000" spc="-5" b="1">
                <a:solidFill>
                  <a:srgbClr val="C55A11"/>
                </a:solidFill>
                <a:latin typeface="Times New Roman"/>
                <a:cs typeface="Times New Roman"/>
              </a:rPr>
              <a:t> 9.8</a:t>
            </a:r>
            <a:r>
              <a:rPr dirty="0" sz="2000" spc="-10" b="1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C55A11"/>
                </a:solidFill>
                <a:latin typeface="Times New Roman"/>
                <a:cs typeface="Times New Roman"/>
              </a:rPr>
              <a:t>N/kg</a:t>
            </a:r>
            <a:r>
              <a:rPr dirty="0" sz="2000" spc="-5" b="1">
                <a:solidFill>
                  <a:srgbClr val="C55A11"/>
                </a:solidFill>
                <a:latin typeface="华文楷体"/>
                <a:cs typeface="华文楷体"/>
              </a:rPr>
              <a:t>，</a:t>
            </a:r>
            <a:r>
              <a:rPr dirty="0" sz="2000" b="1">
                <a:solidFill>
                  <a:srgbClr val="C55A11"/>
                </a:solidFill>
                <a:latin typeface="华文楷体"/>
                <a:cs typeface="华文楷体"/>
              </a:rPr>
              <a:t>实质上是这里的重力加速度）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928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3700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182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6742" y="1683753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自由落体运动的规律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1556" y="3275723"/>
            <a:ext cx="2162810" cy="1083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匀变速直线运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  <a:p>
            <a:pPr marL="208279">
              <a:lnSpc>
                <a:spcPct val="100000"/>
              </a:lnSpc>
              <a:spcBef>
                <a:spcPts val="2390"/>
              </a:spcBef>
            </a:pPr>
            <a:r>
              <a:rPr dirty="0" sz="2550" spc="10" i="1">
                <a:latin typeface="Book Antiqua"/>
                <a:cs typeface="Book Antiqua"/>
              </a:rPr>
              <a:t>v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Book Antiqua"/>
                <a:cs typeface="Book Antiqua"/>
              </a:rPr>
              <a:t>v</a:t>
            </a:r>
            <a:r>
              <a:rPr dirty="0" baseline="-24074" sz="2250" spc="15">
                <a:latin typeface="Times New Roman"/>
                <a:cs typeface="Times New Roman"/>
              </a:rPr>
              <a:t>0 </a:t>
            </a:r>
            <a:r>
              <a:rPr dirty="0" sz="2550" spc="10">
                <a:latin typeface="Symbol"/>
                <a:cs typeface="Symbol"/>
              </a:rPr>
              <a:t></a:t>
            </a:r>
            <a:r>
              <a:rPr dirty="0" sz="2550" spc="-130">
                <a:latin typeface="Times New Roman"/>
                <a:cs typeface="Times New Roman"/>
              </a:rPr>
              <a:t> </a:t>
            </a:r>
            <a:r>
              <a:rPr dirty="0" sz="2550" spc="5" i="1">
                <a:latin typeface="Times New Roman"/>
                <a:cs typeface="Times New Roman"/>
              </a:rPr>
              <a:t>at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7191" y="4932781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3574" y="5160949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1234" y="4667689"/>
            <a:ext cx="194310" cy="94869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u="heavy" sz="25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75"/>
              </a:spcBef>
            </a:pPr>
            <a:r>
              <a:rPr dirty="0" sz="2550" spc="1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8216" y="4943068"/>
            <a:ext cx="28003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at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9753" y="4943068"/>
            <a:ext cx="11239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x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Book Antiqua"/>
                <a:cs typeface="Book Antiqua"/>
              </a:rPr>
              <a:t>v </a:t>
            </a:r>
            <a:r>
              <a:rPr dirty="0" sz="2550" spc="5" i="1">
                <a:latin typeface="Times New Roman"/>
                <a:cs typeface="Times New Roman"/>
              </a:rPr>
              <a:t>t</a:t>
            </a:r>
            <a:r>
              <a:rPr dirty="0" sz="2550" i="1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Symbol"/>
                <a:cs typeface="Symbol"/>
              </a:rPr>
              <a:t>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0703" y="4407408"/>
            <a:ext cx="3104515" cy="498475"/>
          </a:xfrm>
          <a:custGeom>
            <a:avLst/>
            <a:gdLst/>
            <a:ahLst/>
            <a:cxnLst/>
            <a:rect l="l" t="t" r="r" b="b"/>
            <a:pathLst>
              <a:path w="3104515" h="498475">
                <a:moveTo>
                  <a:pt x="2554224" y="498347"/>
                </a:moveTo>
                <a:lnTo>
                  <a:pt x="2554224" y="373379"/>
                </a:lnTo>
                <a:lnTo>
                  <a:pt x="0" y="373379"/>
                </a:lnTo>
                <a:lnTo>
                  <a:pt x="0" y="124967"/>
                </a:lnTo>
                <a:lnTo>
                  <a:pt x="2554224" y="124967"/>
                </a:lnTo>
                <a:lnTo>
                  <a:pt x="2554224" y="0"/>
                </a:lnTo>
                <a:lnTo>
                  <a:pt x="3104388" y="248412"/>
                </a:lnTo>
                <a:lnTo>
                  <a:pt x="2554224" y="49834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65268" y="4400321"/>
            <a:ext cx="3121025" cy="512445"/>
          </a:xfrm>
          <a:custGeom>
            <a:avLst/>
            <a:gdLst/>
            <a:ahLst/>
            <a:cxnLst/>
            <a:rect l="l" t="t" r="r" b="b"/>
            <a:pathLst>
              <a:path w="3121025" h="512445">
                <a:moveTo>
                  <a:pt x="2555468" y="131749"/>
                </a:moveTo>
                <a:lnTo>
                  <a:pt x="2555468" y="0"/>
                </a:lnTo>
                <a:lnTo>
                  <a:pt x="2571760" y="7378"/>
                </a:lnTo>
                <a:lnTo>
                  <a:pt x="2564993" y="7378"/>
                </a:lnTo>
                <a:lnTo>
                  <a:pt x="2558262" y="11722"/>
                </a:lnTo>
                <a:lnTo>
                  <a:pt x="2564993" y="14770"/>
                </a:lnTo>
                <a:lnTo>
                  <a:pt x="2564993" y="126987"/>
                </a:lnTo>
                <a:lnTo>
                  <a:pt x="2560231" y="126987"/>
                </a:lnTo>
                <a:lnTo>
                  <a:pt x="2555468" y="131749"/>
                </a:lnTo>
                <a:close/>
              </a:path>
              <a:path w="3121025" h="512445">
                <a:moveTo>
                  <a:pt x="2564993" y="14770"/>
                </a:moveTo>
                <a:lnTo>
                  <a:pt x="2558262" y="11722"/>
                </a:lnTo>
                <a:lnTo>
                  <a:pt x="2564993" y="7378"/>
                </a:lnTo>
                <a:lnTo>
                  <a:pt x="2564993" y="14770"/>
                </a:lnTo>
                <a:close/>
              </a:path>
              <a:path w="3121025" h="512445">
                <a:moveTo>
                  <a:pt x="3097885" y="256114"/>
                </a:moveTo>
                <a:lnTo>
                  <a:pt x="2564993" y="14770"/>
                </a:lnTo>
                <a:lnTo>
                  <a:pt x="2564993" y="7378"/>
                </a:lnTo>
                <a:lnTo>
                  <a:pt x="2571760" y="7378"/>
                </a:lnTo>
                <a:lnTo>
                  <a:pt x="3111371" y="251777"/>
                </a:lnTo>
                <a:lnTo>
                  <a:pt x="3107461" y="251777"/>
                </a:lnTo>
                <a:lnTo>
                  <a:pt x="3097885" y="256114"/>
                </a:lnTo>
                <a:close/>
              </a:path>
              <a:path w="3121025" h="512445">
                <a:moveTo>
                  <a:pt x="2555468" y="385241"/>
                </a:moveTo>
                <a:lnTo>
                  <a:pt x="0" y="385241"/>
                </a:lnTo>
                <a:lnTo>
                  <a:pt x="0" y="126987"/>
                </a:lnTo>
                <a:lnTo>
                  <a:pt x="2555468" y="126987"/>
                </a:lnTo>
                <a:lnTo>
                  <a:pt x="2555468" y="131749"/>
                </a:lnTo>
                <a:lnTo>
                  <a:pt x="9525" y="131749"/>
                </a:lnTo>
                <a:lnTo>
                  <a:pt x="4762" y="136512"/>
                </a:lnTo>
                <a:lnTo>
                  <a:pt x="9525" y="136512"/>
                </a:lnTo>
                <a:lnTo>
                  <a:pt x="9525" y="375716"/>
                </a:lnTo>
                <a:lnTo>
                  <a:pt x="4762" y="375716"/>
                </a:lnTo>
                <a:lnTo>
                  <a:pt x="9525" y="380479"/>
                </a:lnTo>
                <a:lnTo>
                  <a:pt x="2555468" y="380479"/>
                </a:lnTo>
                <a:lnTo>
                  <a:pt x="2555468" y="385241"/>
                </a:lnTo>
                <a:close/>
              </a:path>
              <a:path w="3121025" h="512445">
                <a:moveTo>
                  <a:pt x="2564993" y="136512"/>
                </a:moveTo>
                <a:lnTo>
                  <a:pt x="9525" y="136512"/>
                </a:lnTo>
                <a:lnTo>
                  <a:pt x="9525" y="131749"/>
                </a:lnTo>
                <a:lnTo>
                  <a:pt x="2555468" y="131749"/>
                </a:lnTo>
                <a:lnTo>
                  <a:pt x="2560231" y="126987"/>
                </a:lnTo>
                <a:lnTo>
                  <a:pt x="2564993" y="126987"/>
                </a:lnTo>
                <a:lnTo>
                  <a:pt x="2564993" y="136512"/>
                </a:lnTo>
                <a:close/>
              </a:path>
              <a:path w="3121025" h="512445">
                <a:moveTo>
                  <a:pt x="9525" y="136512"/>
                </a:moveTo>
                <a:lnTo>
                  <a:pt x="4762" y="136512"/>
                </a:lnTo>
                <a:lnTo>
                  <a:pt x="9525" y="131749"/>
                </a:lnTo>
                <a:lnTo>
                  <a:pt x="9525" y="136512"/>
                </a:lnTo>
                <a:close/>
              </a:path>
              <a:path w="3121025" h="512445">
                <a:moveTo>
                  <a:pt x="3107461" y="260451"/>
                </a:moveTo>
                <a:lnTo>
                  <a:pt x="3097885" y="256114"/>
                </a:lnTo>
                <a:lnTo>
                  <a:pt x="3107461" y="251777"/>
                </a:lnTo>
                <a:lnTo>
                  <a:pt x="3107461" y="260451"/>
                </a:lnTo>
                <a:close/>
              </a:path>
              <a:path w="3121025" h="512445">
                <a:moveTo>
                  <a:pt x="3111399" y="260451"/>
                </a:moveTo>
                <a:lnTo>
                  <a:pt x="3107461" y="260451"/>
                </a:lnTo>
                <a:lnTo>
                  <a:pt x="3107461" y="251777"/>
                </a:lnTo>
                <a:lnTo>
                  <a:pt x="3111371" y="251777"/>
                </a:lnTo>
                <a:lnTo>
                  <a:pt x="3120961" y="256120"/>
                </a:lnTo>
                <a:lnTo>
                  <a:pt x="3111399" y="260451"/>
                </a:lnTo>
                <a:close/>
              </a:path>
              <a:path w="3121025" h="512445">
                <a:moveTo>
                  <a:pt x="2571760" y="504850"/>
                </a:moveTo>
                <a:lnTo>
                  <a:pt x="2564993" y="504850"/>
                </a:lnTo>
                <a:lnTo>
                  <a:pt x="2564993" y="497458"/>
                </a:lnTo>
                <a:lnTo>
                  <a:pt x="3097899" y="256120"/>
                </a:lnTo>
                <a:lnTo>
                  <a:pt x="3107461" y="260451"/>
                </a:lnTo>
                <a:lnTo>
                  <a:pt x="3111399" y="260451"/>
                </a:lnTo>
                <a:lnTo>
                  <a:pt x="2571760" y="504850"/>
                </a:lnTo>
                <a:close/>
              </a:path>
              <a:path w="3121025" h="512445">
                <a:moveTo>
                  <a:pt x="9525" y="380479"/>
                </a:moveTo>
                <a:lnTo>
                  <a:pt x="4762" y="375716"/>
                </a:lnTo>
                <a:lnTo>
                  <a:pt x="9525" y="375716"/>
                </a:lnTo>
                <a:lnTo>
                  <a:pt x="9525" y="380479"/>
                </a:lnTo>
                <a:close/>
              </a:path>
              <a:path w="3121025" h="512445">
                <a:moveTo>
                  <a:pt x="2564993" y="385241"/>
                </a:moveTo>
                <a:lnTo>
                  <a:pt x="2560231" y="385241"/>
                </a:lnTo>
                <a:lnTo>
                  <a:pt x="2555468" y="380479"/>
                </a:lnTo>
                <a:lnTo>
                  <a:pt x="9525" y="380479"/>
                </a:lnTo>
                <a:lnTo>
                  <a:pt x="9525" y="375716"/>
                </a:lnTo>
                <a:lnTo>
                  <a:pt x="2564993" y="375716"/>
                </a:lnTo>
                <a:lnTo>
                  <a:pt x="2564993" y="385241"/>
                </a:lnTo>
                <a:close/>
              </a:path>
              <a:path w="3121025" h="512445">
                <a:moveTo>
                  <a:pt x="2555468" y="512229"/>
                </a:moveTo>
                <a:lnTo>
                  <a:pt x="2555468" y="380479"/>
                </a:lnTo>
                <a:lnTo>
                  <a:pt x="2560231" y="385241"/>
                </a:lnTo>
                <a:lnTo>
                  <a:pt x="2564993" y="385241"/>
                </a:lnTo>
                <a:lnTo>
                  <a:pt x="2564993" y="497458"/>
                </a:lnTo>
                <a:lnTo>
                  <a:pt x="2558262" y="500506"/>
                </a:lnTo>
                <a:lnTo>
                  <a:pt x="2564993" y="504850"/>
                </a:lnTo>
                <a:lnTo>
                  <a:pt x="2571760" y="504850"/>
                </a:lnTo>
                <a:lnTo>
                  <a:pt x="2555468" y="512229"/>
                </a:lnTo>
                <a:close/>
              </a:path>
              <a:path w="3121025" h="512445">
                <a:moveTo>
                  <a:pt x="2564993" y="504850"/>
                </a:moveTo>
                <a:lnTo>
                  <a:pt x="2558262" y="500506"/>
                </a:lnTo>
                <a:lnTo>
                  <a:pt x="2564993" y="497458"/>
                </a:lnTo>
                <a:lnTo>
                  <a:pt x="2564993" y="504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31320" y="3931234"/>
            <a:ext cx="80645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 i="1">
                <a:latin typeface="Book Antiqua"/>
                <a:cs typeface="Book Antiqua"/>
              </a:rPr>
              <a:t>v</a:t>
            </a:r>
            <a:r>
              <a:rPr dirty="0" baseline="-24074" sz="2250" spc="22">
                <a:latin typeface="Times New Roman"/>
                <a:cs typeface="Times New Roman"/>
              </a:rPr>
              <a:t>0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-12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09258" y="3888638"/>
            <a:ext cx="70167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a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-45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g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1760" y="3257677"/>
            <a:ext cx="1857375" cy="225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自由落体运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  <a:p>
            <a:pPr marL="666750">
              <a:lnSpc>
                <a:spcPct val="100000"/>
              </a:lnSpc>
              <a:spcBef>
                <a:spcPts val="2730"/>
              </a:spcBef>
            </a:pPr>
            <a:r>
              <a:rPr dirty="0" sz="2550" spc="10" i="1">
                <a:latin typeface="Book Antiqua"/>
                <a:cs typeface="Book Antiqua"/>
              </a:rPr>
              <a:t>v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-25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gt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608330">
              <a:lnSpc>
                <a:spcPts val="2535"/>
              </a:lnSpc>
              <a:spcBef>
                <a:spcPts val="5"/>
              </a:spcBef>
            </a:pPr>
            <a:r>
              <a:rPr dirty="0" sz="2550" spc="10" i="1">
                <a:latin typeface="Times New Roman"/>
                <a:cs typeface="Times New Roman"/>
              </a:rPr>
              <a:t>x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baseline="34858" sz="3825" spc="15">
                <a:latin typeface="Times New Roman"/>
                <a:cs typeface="Times New Roman"/>
              </a:rPr>
              <a:t> </a:t>
            </a:r>
            <a:r>
              <a:rPr dirty="0" u="heavy" baseline="34858" sz="382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858" sz="3825" spc="15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gt</a:t>
            </a:r>
            <a:r>
              <a:rPr dirty="0" sz="2550" spc="-350" i="1">
                <a:latin typeface="Times New Roman"/>
                <a:cs typeface="Times New Roman"/>
              </a:rPr>
              <a:t> </a:t>
            </a:r>
            <a:r>
              <a:rPr dirty="0" baseline="42592" sz="2250">
                <a:latin typeface="Times New Roman"/>
                <a:cs typeface="Times New Roman"/>
              </a:rPr>
              <a:t>2</a:t>
            </a:r>
            <a:endParaRPr baseline="42592" sz="2250">
              <a:latin typeface="Times New Roman"/>
              <a:cs typeface="Times New Roman"/>
            </a:endParaRPr>
          </a:p>
          <a:p>
            <a:pPr algn="ctr" marL="531495">
              <a:lnSpc>
                <a:spcPts val="2535"/>
              </a:lnSpc>
            </a:pPr>
            <a:r>
              <a:rPr dirty="0" sz="2550" spc="1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68139" y="1683753"/>
            <a:ext cx="3454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自由落体运动的规律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30848" y="3022600"/>
            <a:ext cx="1438275" cy="7512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750" spc="25" i="1">
                <a:latin typeface="Book Antiqua"/>
                <a:cs typeface="Book Antiqua"/>
              </a:rPr>
              <a:t>v </a:t>
            </a:r>
            <a:r>
              <a:rPr dirty="0" sz="4750" spc="25">
                <a:latin typeface="Symbol"/>
                <a:cs typeface="Symbol"/>
              </a:rPr>
              <a:t></a:t>
            </a:r>
            <a:r>
              <a:rPr dirty="0" sz="4750" spc="-130">
                <a:latin typeface="Times New Roman"/>
                <a:cs typeface="Times New Roman"/>
              </a:rPr>
              <a:t> </a:t>
            </a:r>
            <a:r>
              <a:rPr dirty="0" sz="4750" spc="10" i="1">
                <a:latin typeface="Times New Roman"/>
                <a:cs typeface="Times New Roman"/>
              </a:rPr>
              <a:t>gt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54316" y="486001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 h="0">
                <a:moveTo>
                  <a:pt x="0" y="0"/>
                </a:moveTo>
                <a:lnTo>
                  <a:pt x="327177" y="0"/>
                </a:lnTo>
              </a:path>
            </a:pathLst>
          </a:custGeom>
          <a:ln w="22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78281" y="4864773"/>
            <a:ext cx="299085" cy="68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>
                <a:latin typeface="Times New Roman"/>
                <a:cs typeface="Times New Roman"/>
              </a:rPr>
              <a:t>2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7808" y="4438827"/>
            <a:ext cx="1912620" cy="68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i="1">
                <a:latin typeface="Times New Roman"/>
                <a:cs typeface="Times New Roman"/>
              </a:rPr>
              <a:t>x </a:t>
            </a:r>
            <a:r>
              <a:rPr dirty="0" sz="4300">
                <a:latin typeface="Symbol"/>
                <a:cs typeface="Symbol"/>
              </a:rPr>
              <a:t></a:t>
            </a:r>
            <a:r>
              <a:rPr dirty="0" sz="4300">
                <a:latin typeface="Times New Roman"/>
                <a:cs typeface="Times New Roman"/>
              </a:rPr>
              <a:t> </a:t>
            </a:r>
            <a:r>
              <a:rPr dirty="0" baseline="34883" sz="6450">
                <a:latin typeface="Times New Roman"/>
                <a:cs typeface="Times New Roman"/>
              </a:rPr>
              <a:t>1 </a:t>
            </a:r>
            <a:r>
              <a:rPr dirty="0" sz="4300" i="1">
                <a:latin typeface="Times New Roman"/>
                <a:cs typeface="Times New Roman"/>
              </a:rPr>
              <a:t>gt</a:t>
            </a:r>
            <a:r>
              <a:rPr dirty="0" sz="4300" spc="-570" i="1">
                <a:latin typeface="Times New Roman"/>
                <a:cs typeface="Times New Roman"/>
              </a:rPr>
              <a:t> </a:t>
            </a:r>
            <a:r>
              <a:rPr dirty="0" baseline="42222" sz="3750">
                <a:latin typeface="Times New Roman"/>
                <a:cs typeface="Times New Roman"/>
              </a:rPr>
              <a:t>2</a:t>
            </a:r>
            <a:endParaRPr baseline="42222" sz="3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8571" y="3188919"/>
            <a:ext cx="28740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速度与时间的关</a:t>
            </a:r>
            <a:r>
              <a:rPr dirty="0" sz="2800" spc="-10" b="1"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0941" y="4510303"/>
            <a:ext cx="28740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位移与时间的关</a:t>
            </a:r>
            <a:r>
              <a:rPr dirty="0" sz="2800" spc="-10" b="1"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57871" y="3427476"/>
            <a:ext cx="2170176" cy="162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71495" y="2554223"/>
            <a:ext cx="2450592" cy="326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05400" y="3413759"/>
            <a:ext cx="2170176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22370" y="1758099"/>
            <a:ext cx="612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实验：用频闪照相测自由落体加速度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32832" y="2447544"/>
            <a:ext cx="2159508" cy="3707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2370" y="1758099"/>
            <a:ext cx="612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实验：用频闪照相测自由落体加速度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32832" y="2447544"/>
            <a:ext cx="2159508" cy="3707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2370" y="1758099"/>
            <a:ext cx="612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实验：用频闪照相测自由落体加速度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2025-04-17T09:13:25Z</dcterms:created>
  <dcterms:modified xsi:type="dcterms:W3CDTF">2025-04-17T09:13:25Z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