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7194" y="3627461"/>
            <a:ext cx="1269235" cy="6228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929006" y="2189301"/>
            <a:ext cx="9262982" cy="2256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234111" y="4583182"/>
            <a:ext cx="8957945" cy="0"/>
          </a:xfrm>
          <a:custGeom>
            <a:avLst/>
            <a:gdLst/>
            <a:ahLst/>
            <a:cxnLst/>
            <a:rect l="l" t="t" r="r" b="b"/>
            <a:pathLst>
              <a:path w="8957945" h="0">
                <a:moveTo>
                  <a:pt x="0" y="0"/>
                </a:moveTo>
                <a:lnTo>
                  <a:pt x="8957889" y="0"/>
                </a:lnTo>
              </a:path>
            </a:pathLst>
          </a:custGeom>
          <a:ln w="122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8598" y="1132534"/>
            <a:ext cx="898334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6139" y="2341613"/>
            <a:ext cx="8328659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jpg"/><Relationship Id="rId5" Type="http://schemas.openxmlformats.org/officeDocument/2006/relationships/image" Target="../media/image46.jp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7627" y="2525712"/>
            <a:ext cx="39376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0">
                <a:solidFill>
                  <a:srgbClr val="FFFFFF"/>
                </a:solidFill>
                <a:latin typeface="微软雅黑"/>
                <a:cs typeface="微软雅黑"/>
              </a:rPr>
              <a:t>光的反射和折</a:t>
            </a:r>
            <a:r>
              <a:rPr dirty="0" sz="4400" spc="5" i="0">
                <a:solidFill>
                  <a:srgbClr val="FFFFFF"/>
                </a:solidFill>
                <a:latin typeface="微软雅黑"/>
                <a:cs typeface="微软雅黑"/>
              </a:rPr>
              <a:t>射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60202" y="3478212"/>
            <a:ext cx="3386454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主讲人：姜连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国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4840" algn="l"/>
              </a:tabLst>
            </a:pP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9232" y="3478212"/>
            <a:ext cx="3846829" cy="937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715">
              <a:lnSpc>
                <a:spcPct val="124700"/>
              </a:lnSpc>
              <a:spcBef>
                <a:spcPts val="95"/>
              </a:spcBef>
              <a:tabLst>
                <a:tab pos="624840" algn="l"/>
              </a:tabLst>
            </a:pP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学	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校：北京市第八十中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学 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年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级：高二下学</a:t>
            </a:r>
            <a:r>
              <a:rPr dirty="0" sz="2400" spc="605" b="1" i="1">
                <a:solidFill>
                  <a:srgbClr val="FFFFFF"/>
                </a:solidFill>
                <a:latin typeface="华文楷体"/>
                <a:cs typeface="华文楷体"/>
              </a:rPr>
              <a:t>期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选修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3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-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4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528" y="531761"/>
            <a:ext cx="20605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平面镜成像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949183" y="1443227"/>
            <a:ext cx="1524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48765" y="1443050"/>
            <a:ext cx="0" cy="2590800"/>
          </a:xfrm>
          <a:custGeom>
            <a:avLst/>
            <a:gdLst/>
            <a:ahLst/>
            <a:cxnLst/>
            <a:rect l="l" t="t" r="r" b="b"/>
            <a:pathLst>
              <a:path w="0" h="2590800">
                <a:moveTo>
                  <a:pt x="0" y="0"/>
                </a:moveTo>
                <a:lnTo>
                  <a:pt x="0" y="2590800"/>
                </a:lnTo>
              </a:path>
            </a:pathLst>
          </a:custGeom>
          <a:ln w="5715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19571" y="2613660"/>
            <a:ext cx="457200" cy="810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16523" y="2494788"/>
            <a:ext cx="463296" cy="237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00864" y="2478100"/>
            <a:ext cx="495769" cy="9639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51766" y="1900389"/>
            <a:ext cx="368154" cy="7734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48765" y="19002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67865" y="19002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86965" y="19002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206065" y="19002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25165" y="19002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941068" y="1890458"/>
            <a:ext cx="2000250" cy="864235"/>
          </a:xfrm>
          <a:custGeom>
            <a:avLst/>
            <a:gdLst/>
            <a:ahLst/>
            <a:cxnLst/>
            <a:rect l="l" t="t" r="r" b="b"/>
            <a:pathLst>
              <a:path w="2000250" h="864235">
                <a:moveTo>
                  <a:pt x="14681" y="864133"/>
                </a:moveTo>
                <a:lnTo>
                  <a:pt x="0" y="828967"/>
                </a:lnTo>
                <a:lnTo>
                  <a:pt x="281266" y="711517"/>
                </a:lnTo>
                <a:lnTo>
                  <a:pt x="295948" y="746671"/>
                </a:lnTo>
                <a:lnTo>
                  <a:pt x="14681" y="864133"/>
                </a:lnTo>
                <a:close/>
              </a:path>
              <a:path w="2000250" h="864235">
                <a:moveTo>
                  <a:pt x="401421" y="702627"/>
                </a:moveTo>
                <a:lnTo>
                  <a:pt x="386740" y="667473"/>
                </a:lnTo>
                <a:lnTo>
                  <a:pt x="667994" y="550011"/>
                </a:lnTo>
                <a:lnTo>
                  <a:pt x="682675" y="585177"/>
                </a:lnTo>
                <a:lnTo>
                  <a:pt x="401421" y="702627"/>
                </a:lnTo>
                <a:close/>
              </a:path>
              <a:path w="2000250" h="864235">
                <a:moveTo>
                  <a:pt x="788149" y="541134"/>
                </a:moveTo>
                <a:lnTo>
                  <a:pt x="773468" y="505967"/>
                </a:lnTo>
                <a:lnTo>
                  <a:pt x="1054735" y="388518"/>
                </a:lnTo>
                <a:lnTo>
                  <a:pt x="1069416" y="423671"/>
                </a:lnTo>
                <a:lnTo>
                  <a:pt x="788149" y="541134"/>
                </a:lnTo>
                <a:close/>
              </a:path>
              <a:path w="2000250" h="864235">
                <a:moveTo>
                  <a:pt x="1174877" y="379628"/>
                </a:moveTo>
                <a:lnTo>
                  <a:pt x="1160195" y="344474"/>
                </a:lnTo>
                <a:lnTo>
                  <a:pt x="1441462" y="227012"/>
                </a:lnTo>
                <a:lnTo>
                  <a:pt x="1456143" y="262178"/>
                </a:lnTo>
                <a:lnTo>
                  <a:pt x="1174877" y="379628"/>
                </a:lnTo>
                <a:close/>
              </a:path>
              <a:path w="2000250" h="864235">
                <a:moveTo>
                  <a:pt x="1561617" y="218122"/>
                </a:moveTo>
                <a:lnTo>
                  <a:pt x="1546936" y="182968"/>
                </a:lnTo>
                <a:lnTo>
                  <a:pt x="1828190" y="65519"/>
                </a:lnTo>
                <a:lnTo>
                  <a:pt x="1842871" y="100672"/>
                </a:lnTo>
                <a:lnTo>
                  <a:pt x="1561617" y="218122"/>
                </a:lnTo>
                <a:close/>
              </a:path>
              <a:path w="2000250" h="864235">
                <a:moveTo>
                  <a:pt x="1948345" y="56629"/>
                </a:moveTo>
                <a:lnTo>
                  <a:pt x="1933663" y="21475"/>
                </a:lnTo>
                <a:lnTo>
                  <a:pt x="1985086" y="0"/>
                </a:lnTo>
                <a:lnTo>
                  <a:pt x="1999767" y="35153"/>
                </a:lnTo>
                <a:lnTo>
                  <a:pt x="1948345" y="566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70697" y="1852574"/>
            <a:ext cx="2013585" cy="1619885"/>
          </a:xfrm>
          <a:custGeom>
            <a:avLst/>
            <a:gdLst/>
            <a:ahLst/>
            <a:cxnLst/>
            <a:rect l="l" t="t" r="r" b="b"/>
            <a:pathLst>
              <a:path w="2013584" h="1619885">
                <a:moveTo>
                  <a:pt x="23787" y="1619338"/>
                </a:moveTo>
                <a:lnTo>
                  <a:pt x="0" y="1589570"/>
                </a:lnTo>
                <a:lnTo>
                  <a:pt x="238137" y="1399324"/>
                </a:lnTo>
                <a:lnTo>
                  <a:pt x="261924" y="1429092"/>
                </a:lnTo>
                <a:lnTo>
                  <a:pt x="23787" y="1619338"/>
                </a:lnTo>
                <a:close/>
              </a:path>
              <a:path w="2013584" h="1619885">
                <a:moveTo>
                  <a:pt x="351231" y="1357757"/>
                </a:moveTo>
                <a:lnTo>
                  <a:pt x="327444" y="1327988"/>
                </a:lnTo>
                <a:lnTo>
                  <a:pt x="565581" y="1137742"/>
                </a:lnTo>
                <a:lnTo>
                  <a:pt x="589368" y="1167510"/>
                </a:lnTo>
                <a:lnTo>
                  <a:pt x="351231" y="1357757"/>
                </a:lnTo>
                <a:close/>
              </a:path>
              <a:path w="2013584" h="1619885">
                <a:moveTo>
                  <a:pt x="678662" y="1096162"/>
                </a:moveTo>
                <a:lnTo>
                  <a:pt x="654888" y="1066406"/>
                </a:lnTo>
                <a:lnTo>
                  <a:pt x="893025" y="876160"/>
                </a:lnTo>
                <a:lnTo>
                  <a:pt x="916800" y="905929"/>
                </a:lnTo>
                <a:lnTo>
                  <a:pt x="678662" y="1096162"/>
                </a:lnTo>
                <a:close/>
              </a:path>
              <a:path w="2013584" h="1619885">
                <a:moveTo>
                  <a:pt x="1006106" y="834580"/>
                </a:moveTo>
                <a:lnTo>
                  <a:pt x="982332" y="804811"/>
                </a:lnTo>
                <a:lnTo>
                  <a:pt x="1220470" y="614565"/>
                </a:lnTo>
                <a:lnTo>
                  <a:pt x="1244244" y="644334"/>
                </a:lnTo>
                <a:lnTo>
                  <a:pt x="1006106" y="834580"/>
                </a:lnTo>
                <a:close/>
              </a:path>
              <a:path w="2013584" h="1619885">
                <a:moveTo>
                  <a:pt x="1333550" y="572998"/>
                </a:moveTo>
                <a:lnTo>
                  <a:pt x="1309763" y="543229"/>
                </a:lnTo>
                <a:lnTo>
                  <a:pt x="1547901" y="352983"/>
                </a:lnTo>
                <a:lnTo>
                  <a:pt x="1571688" y="382752"/>
                </a:lnTo>
                <a:lnTo>
                  <a:pt x="1333550" y="572998"/>
                </a:lnTo>
                <a:close/>
              </a:path>
              <a:path w="2013584" h="1619885">
                <a:moveTo>
                  <a:pt x="1660982" y="311403"/>
                </a:moveTo>
                <a:lnTo>
                  <a:pt x="1637207" y="281635"/>
                </a:lnTo>
                <a:lnTo>
                  <a:pt x="1875345" y="91401"/>
                </a:lnTo>
                <a:lnTo>
                  <a:pt x="1899119" y="121157"/>
                </a:lnTo>
                <a:lnTo>
                  <a:pt x="1660982" y="311403"/>
                </a:lnTo>
                <a:close/>
              </a:path>
              <a:path w="2013584" h="1619885">
                <a:moveTo>
                  <a:pt x="1988426" y="49822"/>
                </a:moveTo>
                <a:lnTo>
                  <a:pt x="1964651" y="20053"/>
                </a:lnTo>
                <a:lnTo>
                  <a:pt x="1989747" y="0"/>
                </a:lnTo>
                <a:lnTo>
                  <a:pt x="2013521" y="29768"/>
                </a:lnTo>
                <a:lnTo>
                  <a:pt x="1988426" y="498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777983" y="2613660"/>
            <a:ext cx="457200" cy="8105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74935" y="2494788"/>
            <a:ext cx="463296" cy="2377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758515" y="1900389"/>
            <a:ext cx="495300" cy="15429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02818" y="1353451"/>
            <a:ext cx="4206875" cy="2052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成像特</a:t>
            </a:r>
            <a:r>
              <a:rPr dirty="0" sz="2400" spc="-5" b="1" i="1">
                <a:latin typeface="华文楷体"/>
                <a:cs typeface="华文楷体"/>
              </a:rPr>
              <a:t>点</a:t>
            </a:r>
            <a:endParaRPr sz="2400">
              <a:latin typeface="华文楷体"/>
              <a:cs typeface="华文楷体"/>
            </a:endParaRPr>
          </a:p>
          <a:p>
            <a:pPr marL="462915">
              <a:lnSpc>
                <a:spcPct val="100000"/>
              </a:lnSpc>
              <a:spcBef>
                <a:spcPts val="2160"/>
              </a:spcBef>
              <a:tabLst>
                <a:tab pos="2561590" algn="l"/>
              </a:tabLst>
            </a:pPr>
            <a:r>
              <a:rPr dirty="0" sz="2400" spc="-5">
                <a:latin typeface="华文楷体"/>
                <a:cs typeface="华文楷体"/>
              </a:rPr>
              <a:t>（1）</a:t>
            </a:r>
            <a:r>
              <a:rPr dirty="0" sz="2400">
                <a:latin typeface="华文楷体"/>
                <a:cs typeface="华文楷体"/>
              </a:rPr>
              <a:t>等大	</a:t>
            </a:r>
            <a:r>
              <a:rPr dirty="0" sz="2400" spc="-5">
                <a:latin typeface="华文楷体"/>
                <a:cs typeface="华文楷体"/>
              </a:rPr>
              <a:t>（2）</a:t>
            </a:r>
            <a:r>
              <a:rPr dirty="0" sz="2400">
                <a:latin typeface="华文楷体"/>
                <a:cs typeface="华文楷体"/>
              </a:rPr>
              <a:t>正立</a:t>
            </a:r>
            <a:endParaRPr sz="2400">
              <a:latin typeface="华文楷体"/>
              <a:cs typeface="华文楷体"/>
            </a:endParaRPr>
          </a:p>
          <a:p>
            <a:pPr algn="ctr" marL="678180">
              <a:lnSpc>
                <a:spcPct val="100000"/>
              </a:lnSpc>
              <a:spcBef>
                <a:spcPts val="810"/>
              </a:spcBef>
            </a:pPr>
            <a:r>
              <a:rPr dirty="0" sz="2400" spc="-5">
                <a:latin typeface="华文楷体"/>
                <a:cs typeface="华文楷体"/>
              </a:rPr>
              <a:t>（3）</a:t>
            </a:r>
            <a:r>
              <a:rPr dirty="0" sz="2400">
                <a:latin typeface="华文楷体"/>
                <a:cs typeface="华文楷体"/>
              </a:rPr>
              <a:t>虚像</a:t>
            </a:r>
            <a:r>
              <a:rPr dirty="0" sz="2400" spc="-5">
                <a:latin typeface="华文楷体"/>
                <a:cs typeface="华文楷体"/>
              </a:rPr>
              <a:t>(</a:t>
            </a:r>
            <a:r>
              <a:rPr dirty="0" sz="2400">
                <a:latin typeface="华文楷体"/>
                <a:cs typeface="华文楷体"/>
              </a:rPr>
              <a:t>延长线交点）</a:t>
            </a:r>
            <a:endParaRPr sz="2400">
              <a:latin typeface="华文楷体"/>
              <a:cs typeface="华文楷体"/>
            </a:endParaRPr>
          </a:p>
          <a:p>
            <a:pPr algn="ctr" marL="685165">
              <a:lnSpc>
                <a:spcPct val="100000"/>
              </a:lnSpc>
              <a:spcBef>
                <a:spcPts val="1470"/>
              </a:spcBef>
            </a:pPr>
            <a:r>
              <a:rPr dirty="0" sz="2400">
                <a:latin typeface="华文楷体"/>
                <a:cs typeface="华文楷体"/>
              </a:rPr>
              <a:t>（</a:t>
            </a:r>
            <a:r>
              <a:rPr dirty="0" sz="2400" spc="-5">
                <a:latin typeface="华文楷体"/>
                <a:cs typeface="华文楷体"/>
              </a:rPr>
              <a:t>4</a:t>
            </a:r>
            <a:r>
              <a:rPr dirty="0" sz="2400">
                <a:latin typeface="华文楷体"/>
                <a:cs typeface="华文楷体"/>
              </a:rPr>
              <a:t>）物、像关于镜面对称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67564" y="1900250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 h="0">
                <a:moveTo>
                  <a:pt x="0" y="0"/>
                </a:moveTo>
                <a:lnTo>
                  <a:pt x="1981199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348564" y="1846275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266699" y="114300"/>
                </a:moveTo>
                <a:lnTo>
                  <a:pt x="266699" y="0"/>
                </a:lnTo>
                <a:lnTo>
                  <a:pt x="342899" y="38100"/>
                </a:lnTo>
                <a:lnTo>
                  <a:pt x="295274" y="38100"/>
                </a:lnTo>
                <a:lnTo>
                  <a:pt x="295274" y="76200"/>
                </a:lnTo>
                <a:lnTo>
                  <a:pt x="342899" y="76200"/>
                </a:lnTo>
                <a:lnTo>
                  <a:pt x="266699" y="114300"/>
                </a:lnTo>
                <a:close/>
              </a:path>
              <a:path w="381000" h="114300">
                <a:moveTo>
                  <a:pt x="266699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66699" y="38100"/>
                </a:lnTo>
                <a:lnTo>
                  <a:pt x="266699" y="76200"/>
                </a:lnTo>
                <a:close/>
              </a:path>
              <a:path w="381000" h="114300">
                <a:moveTo>
                  <a:pt x="342899" y="76200"/>
                </a:moveTo>
                <a:lnTo>
                  <a:pt x="295274" y="76200"/>
                </a:lnTo>
                <a:lnTo>
                  <a:pt x="295274" y="38100"/>
                </a:lnTo>
                <a:lnTo>
                  <a:pt x="342899" y="38100"/>
                </a:lnTo>
                <a:lnTo>
                  <a:pt x="380999" y="57150"/>
                </a:lnTo>
                <a:lnTo>
                  <a:pt x="342899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10565" y="1846275"/>
            <a:ext cx="381000" cy="114300"/>
          </a:xfrm>
          <a:custGeom>
            <a:avLst/>
            <a:gdLst/>
            <a:ahLst/>
            <a:cxnLst/>
            <a:rect l="l" t="t" r="r" b="b"/>
            <a:pathLst>
              <a:path w="381000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381000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381000" h="114300">
                <a:moveTo>
                  <a:pt x="381000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381000" y="38100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44260" y="1847773"/>
            <a:ext cx="1996439" cy="873760"/>
          </a:xfrm>
          <a:custGeom>
            <a:avLst/>
            <a:gdLst/>
            <a:ahLst/>
            <a:cxnLst/>
            <a:rect l="l" t="t" r="r" b="b"/>
            <a:pathLst>
              <a:path w="1996440" h="873760">
                <a:moveTo>
                  <a:pt x="1981200" y="873290"/>
                </a:moveTo>
                <a:lnTo>
                  <a:pt x="0" y="35090"/>
                </a:lnTo>
                <a:lnTo>
                  <a:pt x="14846" y="0"/>
                </a:lnTo>
                <a:lnTo>
                  <a:pt x="1996046" y="838199"/>
                </a:lnTo>
                <a:lnTo>
                  <a:pt x="1981200" y="8732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32206" y="2232279"/>
            <a:ext cx="359410" cy="173355"/>
          </a:xfrm>
          <a:custGeom>
            <a:avLst/>
            <a:gdLst/>
            <a:ahLst/>
            <a:cxnLst/>
            <a:rect l="l" t="t" r="r" b="b"/>
            <a:pathLst>
              <a:path w="359409" h="173355">
                <a:moveTo>
                  <a:pt x="246068" y="138004"/>
                </a:moveTo>
                <a:lnTo>
                  <a:pt x="0" y="35153"/>
                </a:lnTo>
                <a:lnTo>
                  <a:pt x="14681" y="0"/>
                </a:lnTo>
                <a:lnTo>
                  <a:pt x="260758" y="102849"/>
                </a:lnTo>
                <a:lnTo>
                  <a:pt x="246068" y="138004"/>
                </a:lnTo>
                <a:close/>
              </a:path>
              <a:path w="359409" h="173355">
                <a:moveTo>
                  <a:pt x="345535" y="149021"/>
                </a:moveTo>
                <a:lnTo>
                  <a:pt x="272427" y="149021"/>
                </a:lnTo>
                <a:lnTo>
                  <a:pt x="287121" y="113868"/>
                </a:lnTo>
                <a:lnTo>
                  <a:pt x="260758" y="102849"/>
                </a:lnTo>
                <a:lnTo>
                  <a:pt x="275450" y="67691"/>
                </a:lnTo>
                <a:lnTo>
                  <a:pt x="345535" y="149021"/>
                </a:lnTo>
                <a:close/>
              </a:path>
              <a:path w="359409" h="173355">
                <a:moveTo>
                  <a:pt x="272427" y="149021"/>
                </a:moveTo>
                <a:lnTo>
                  <a:pt x="246068" y="138004"/>
                </a:lnTo>
                <a:lnTo>
                  <a:pt x="260758" y="102849"/>
                </a:lnTo>
                <a:lnTo>
                  <a:pt x="287121" y="113868"/>
                </a:lnTo>
                <a:lnTo>
                  <a:pt x="272427" y="149021"/>
                </a:lnTo>
                <a:close/>
              </a:path>
              <a:path w="359409" h="173355">
                <a:moveTo>
                  <a:pt x="231381" y="173151"/>
                </a:moveTo>
                <a:lnTo>
                  <a:pt x="246068" y="138004"/>
                </a:lnTo>
                <a:lnTo>
                  <a:pt x="272427" y="149021"/>
                </a:lnTo>
                <a:lnTo>
                  <a:pt x="345535" y="149021"/>
                </a:lnTo>
                <a:lnTo>
                  <a:pt x="358876" y="164503"/>
                </a:lnTo>
                <a:lnTo>
                  <a:pt x="231381" y="1731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939713" y="1885429"/>
            <a:ext cx="2005330" cy="1630045"/>
          </a:xfrm>
          <a:custGeom>
            <a:avLst/>
            <a:gdLst/>
            <a:ahLst/>
            <a:cxnLst/>
            <a:rect l="l" t="t" r="r" b="b"/>
            <a:pathLst>
              <a:path w="2005329" h="1630045">
                <a:moveTo>
                  <a:pt x="1981199" y="1629841"/>
                </a:moveTo>
                <a:lnTo>
                  <a:pt x="0" y="29641"/>
                </a:lnTo>
                <a:lnTo>
                  <a:pt x="23939" y="0"/>
                </a:lnTo>
                <a:lnTo>
                  <a:pt x="2005139" y="1600200"/>
                </a:lnTo>
                <a:lnTo>
                  <a:pt x="1981199" y="16298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891578" y="2651086"/>
            <a:ext cx="318770" cy="240665"/>
          </a:xfrm>
          <a:custGeom>
            <a:avLst/>
            <a:gdLst/>
            <a:ahLst/>
            <a:cxnLst/>
            <a:rect l="l" t="t" r="r" b="b"/>
            <a:pathLst>
              <a:path w="318770" h="240664">
                <a:moveTo>
                  <a:pt x="215265" y="188209"/>
                </a:moveTo>
                <a:lnTo>
                  <a:pt x="0" y="30746"/>
                </a:lnTo>
                <a:lnTo>
                  <a:pt x="22491" y="0"/>
                </a:lnTo>
                <a:lnTo>
                  <a:pt x="237760" y="157453"/>
                </a:lnTo>
                <a:lnTo>
                  <a:pt x="215265" y="188209"/>
                </a:lnTo>
                <a:close/>
              </a:path>
              <a:path w="318770" h="240664">
                <a:moveTo>
                  <a:pt x="300621" y="205079"/>
                </a:moveTo>
                <a:lnTo>
                  <a:pt x="238328" y="205079"/>
                </a:lnTo>
                <a:lnTo>
                  <a:pt x="260819" y="174320"/>
                </a:lnTo>
                <a:lnTo>
                  <a:pt x="237760" y="157453"/>
                </a:lnTo>
                <a:lnTo>
                  <a:pt x="260248" y="126707"/>
                </a:lnTo>
                <a:lnTo>
                  <a:pt x="300621" y="205079"/>
                </a:lnTo>
                <a:close/>
              </a:path>
              <a:path w="318770" h="240664">
                <a:moveTo>
                  <a:pt x="238328" y="205079"/>
                </a:moveTo>
                <a:lnTo>
                  <a:pt x="215265" y="188209"/>
                </a:lnTo>
                <a:lnTo>
                  <a:pt x="237760" y="157453"/>
                </a:lnTo>
                <a:lnTo>
                  <a:pt x="260819" y="174320"/>
                </a:lnTo>
                <a:lnTo>
                  <a:pt x="238328" y="205079"/>
                </a:lnTo>
                <a:close/>
              </a:path>
              <a:path w="318770" h="240664">
                <a:moveTo>
                  <a:pt x="318770" y="240309"/>
                </a:moveTo>
                <a:lnTo>
                  <a:pt x="192773" y="218960"/>
                </a:lnTo>
                <a:lnTo>
                  <a:pt x="215265" y="188209"/>
                </a:lnTo>
                <a:lnTo>
                  <a:pt x="238328" y="205079"/>
                </a:lnTo>
                <a:lnTo>
                  <a:pt x="300621" y="205079"/>
                </a:lnTo>
                <a:lnTo>
                  <a:pt x="318770" y="2403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996381" y="2692145"/>
            <a:ext cx="2000250" cy="864235"/>
          </a:xfrm>
          <a:custGeom>
            <a:avLst/>
            <a:gdLst/>
            <a:ahLst/>
            <a:cxnLst/>
            <a:rect l="l" t="t" r="r" b="b"/>
            <a:pathLst>
              <a:path w="2000250" h="864235">
                <a:moveTo>
                  <a:pt x="14681" y="864133"/>
                </a:moveTo>
                <a:lnTo>
                  <a:pt x="0" y="828967"/>
                </a:lnTo>
                <a:lnTo>
                  <a:pt x="1985086" y="0"/>
                </a:lnTo>
                <a:lnTo>
                  <a:pt x="1999767" y="35153"/>
                </a:lnTo>
                <a:lnTo>
                  <a:pt x="14681" y="8641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05282" y="3047987"/>
            <a:ext cx="352425" cy="184150"/>
          </a:xfrm>
          <a:custGeom>
            <a:avLst/>
            <a:gdLst/>
            <a:ahLst/>
            <a:cxnLst/>
            <a:rect l="l" t="t" r="r" b="b"/>
            <a:pathLst>
              <a:path w="352425" h="184150">
                <a:moveTo>
                  <a:pt x="111366" y="149258"/>
                </a:moveTo>
                <a:lnTo>
                  <a:pt x="94954" y="114869"/>
                </a:lnTo>
                <a:lnTo>
                  <a:pt x="335648" y="0"/>
                </a:lnTo>
                <a:lnTo>
                  <a:pt x="352056" y="34378"/>
                </a:lnTo>
                <a:lnTo>
                  <a:pt x="111366" y="149258"/>
                </a:lnTo>
                <a:close/>
              </a:path>
              <a:path w="352425" h="184150">
                <a:moveTo>
                  <a:pt x="127774" y="183641"/>
                </a:moveTo>
                <a:lnTo>
                  <a:pt x="0" y="181292"/>
                </a:lnTo>
                <a:lnTo>
                  <a:pt x="78549" y="80492"/>
                </a:lnTo>
                <a:lnTo>
                  <a:pt x="94954" y="114869"/>
                </a:lnTo>
                <a:lnTo>
                  <a:pt x="69164" y="127177"/>
                </a:lnTo>
                <a:lnTo>
                  <a:pt x="85572" y="161569"/>
                </a:lnTo>
                <a:lnTo>
                  <a:pt x="117241" y="161569"/>
                </a:lnTo>
                <a:lnTo>
                  <a:pt x="127774" y="183641"/>
                </a:lnTo>
                <a:close/>
              </a:path>
              <a:path w="352425" h="184150">
                <a:moveTo>
                  <a:pt x="85572" y="161569"/>
                </a:moveTo>
                <a:lnTo>
                  <a:pt x="69164" y="127177"/>
                </a:lnTo>
                <a:lnTo>
                  <a:pt x="94954" y="114869"/>
                </a:lnTo>
                <a:lnTo>
                  <a:pt x="111366" y="149258"/>
                </a:lnTo>
                <a:lnTo>
                  <a:pt x="85572" y="161569"/>
                </a:lnTo>
                <a:close/>
              </a:path>
              <a:path w="352425" h="184150">
                <a:moveTo>
                  <a:pt x="117241" y="161569"/>
                </a:moveTo>
                <a:lnTo>
                  <a:pt x="85572" y="161569"/>
                </a:lnTo>
                <a:lnTo>
                  <a:pt x="111366" y="149258"/>
                </a:lnTo>
                <a:lnTo>
                  <a:pt x="117241" y="1615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89497" y="3457537"/>
            <a:ext cx="2013585" cy="1619885"/>
          </a:xfrm>
          <a:custGeom>
            <a:avLst/>
            <a:gdLst/>
            <a:ahLst/>
            <a:cxnLst/>
            <a:rect l="l" t="t" r="r" b="b"/>
            <a:pathLst>
              <a:path w="2013584" h="1619885">
                <a:moveTo>
                  <a:pt x="23787" y="1619338"/>
                </a:moveTo>
                <a:lnTo>
                  <a:pt x="0" y="1589570"/>
                </a:lnTo>
                <a:lnTo>
                  <a:pt x="1989747" y="0"/>
                </a:lnTo>
                <a:lnTo>
                  <a:pt x="2013521" y="29768"/>
                </a:lnTo>
                <a:lnTo>
                  <a:pt x="23787" y="16193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171575" y="3868750"/>
            <a:ext cx="309245" cy="254000"/>
          </a:xfrm>
          <a:custGeom>
            <a:avLst/>
            <a:gdLst/>
            <a:ahLst/>
            <a:cxnLst/>
            <a:rect l="l" t="t" r="r" b="b"/>
            <a:pathLst>
              <a:path w="309245" h="254000">
                <a:moveTo>
                  <a:pt x="101052" y="196714"/>
                </a:moveTo>
                <a:lnTo>
                  <a:pt x="77195" y="167005"/>
                </a:lnTo>
                <a:lnTo>
                  <a:pt x="285140" y="0"/>
                </a:lnTo>
                <a:lnTo>
                  <a:pt x="308990" y="29705"/>
                </a:lnTo>
                <a:lnTo>
                  <a:pt x="101052" y="196714"/>
                </a:lnTo>
                <a:close/>
              </a:path>
              <a:path w="309245" h="254000">
                <a:moveTo>
                  <a:pt x="0" y="253428"/>
                </a:moveTo>
                <a:lnTo>
                  <a:pt x="53339" y="137299"/>
                </a:lnTo>
                <a:lnTo>
                  <a:pt x="77195" y="167005"/>
                </a:lnTo>
                <a:lnTo>
                  <a:pt x="54914" y="184899"/>
                </a:lnTo>
                <a:lnTo>
                  <a:pt x="78778" y="214604"/>
                </a:lnTo>
                <a:lnTo>
                  <a:pt x="115419" y="214604"/>
                </a:lnTo>
                <a:lnTo>
                  <a:pt x="124904" y="226415"/>
                </a:lnTo>
                <a:lnTo>
                  <a:pt x="0" y="253428"/>
                </a:lnTo>
                <a:close/>
              </a:path>
              <a:path w="309245" h="254000">
                <a:moveTo>
                  <a:pt x="78778" y="214604"/>
                </a:moveTo>
                <a:lnTo>
                  <a:pt x="54914" y="184899"/>
                </a:lnTo>
                <a:lnTo>
                  <a:pt x="77195" y="167005"/>
                </a:lnTo>
                <a:lnTo>
                  <a:pt x="101052" y="196714"/>
                </a:lnTo>
                <a:lnTo>
                  <a:pt x="78778" y="214604"/>
                </a:lnTo>
                <a:close/>
              </a:path>
              <a:path w="309245" h="254000">
                <a:moveTo>
                  <a:pt x="115419" y="214604"/>
                </a:moveTo>
                <a:lnTo>
                  <a:pt x="78778" y="214604"/>
                </a:lnTo>
                <a:lnTo>
                  <a:pt x="101052" y="196714"/>
                </a:lnTo>
                <a:lnTo>
                  <a:pt x="115419" y="2146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10346" y="3837178"/>
            <a:ext cx="557217" cy="6378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94690" y="270352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94690" y="3503625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86703" y="1824723"/>
            <a:ext cx="161607" cy="1612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906254" y="1824723"/>
            <a:ext cx="161607" cy="1612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943812" y="1429118"/>
            <a:ext cx="1984375" cy="454025"/>
          </a:xfrm>
          <a:custGeom>
            <a:avLst/>
            <a:gdLst/>
            <a:ahLst/>
            <a:cxnLst/>
            <a:rect l="l" t="t" r="r" b="b"/>
            <a:pathLst>
              <a:path w="1984375" h="454025">
                <a:moveTo>
                  <a:pt x="149136" y="68706"/>
                </a:moveTo>
                <a:lnTo>
                  <a:pt x="0" y="37287"/>
                </a:lnTo>
                <a:lnTo>
                  <a:pt x="7861" y="0"/>
                </a:lnTo>
                <a:lnTo>
                  <a:pt x="156984" y="31419"/>
                </a:lnTo>
                <a:lnTo>
                  <a:pt x="149136" y="68706"/>
                </a:lnTo>
                <a:close/>
              </a:path>
              <a:path w="1984375" h="454025">
                <a:moveTo>
                  <a:pt x="410095" y="123685"/>
                </a:moveTo>
                <a:lnTo>
                  <a:pt x="260972" y="92265"/>
                </a:lnTo>
                <a:lnTo>
                  <a:pt x="268833" y="54990"/>
                </a:lnTo>
                <a:lnTo>
                  <a:pt x="417957" y="86410"/>
                </a:lnTo>
                <a:lnTo>
                  <a:pt x="410095" y="123685"/>
                </a:lnTo>
                <a:close/>
              </a:path>
              <a:path w="1984375" h="454025">
                <a:moveTo>
                  <a:pt x="671068" y="178676"/>
                </a:moveTo>
                <a:lnTo>
                  <a:pt x="521944" y="147256"/>
                </a:lnTo>
                <a:lnTo>
                  <a:pt x="529805" y="109969"/>
                </a:lnTo>
                <a:lnTo>
                  <a:pt x="678929" y="141389"/>
                </a:lnTo>
                <a:lnTo>
                  <a:pt x="671068" y="178676"/>
                </a:lnTo>
                <a:close/>
              </a:path>
              <a:path w="1984375" h="454025">
                <a:moveTo>
                  <a:pt x="932040" y="233654"/>
                </a:moveTo>
                <a:lnTo>
                  <a:pt x="782916" y="202234"/>
                </a:lnTo>
                <a:lnTo>
                  <a:pt x="790765" y="164960"/>
                </a:lnTo>
                <a:lnTo>
                  <a:pt x="939901" y="196380"/>
                </a:lnTo>
                <a:lnTo>
                  <a:pt x="932040" y="233654"/>
                </a:lnTo>
                <a:close/>
              </a:path>
              <a:path w="1984375" h="454025">
                <a:moveTo>
                  <a:pt x="1193012" y="288645"/>
                </a:moveTo>
                <a:lnTo>
                  <a:pt x="1043889" y="257225"/>
                </a:lnTo>
                <a:lnTo>
                  <a:pt x="1051737" y="219938"/>
                </a:lnTo>
                <a:lnTo>
                  <a:pt x="1200861" y="251358"/>
                </a:lnTo>
                <a:lnTo>
                  <a:pt x="1193012" y="288645"/>
                </a:lnTo>
                <a:close/>
              </a:path>
              <a:path w="1984375" h="454025">
                <a:moveTo>
                  <a:pt x="1453984" y="343623"/>
                </a:moveTo>
                <a:lnTo>
                  <a:pt x="1304861" y="312204"/>
                </a:lnTo>
                <a:lnTo>
                  <a:pt x="1312710" y="274929"/>
                </a:lnTo>
                <a:lnTo>
                  <a:pt x="1461833" y="306349"/>
                </a:lnTo>
                <a:lnTo>
                  <a:pt x="1453984" y="343623"/>
                </a:lnTo>
                <a:close/>
              </a:path>
              <a:path w="1984375" h="454025">
                <a:moveTo>
                  <a:pt x="1714957" y="398614"/>
                </a:moveTo>
                <a:lnTo>
                  <a:pt x="1565821" y="367195"/>
                </a:lnTo>
                <a:lnTo>
                  <a:pt x="1573682" y="329907"/>
                </a:lnTo>
                <a:lnTo>
                  <a:pt x="1722805" y="361327"/>
                </a:lnTo>
                <a:lnTo>
                  <a:pt x="1714957" y="398614"/>
                </a:lnTo>
                <a:close/>
              </a:path>
              <a:path w="1984375" h="454025">
                <a:moveTo>
                  <a:pt x="1975916" y="453605"/>
                </a:moveTo>
                <a:lnTo>
                  <a:pt x="1826793" y="422173"/>
                </a:lnTo>
                <a:lnTo>
                  <a:pt x="1834654" y="384898"/>
                </a:lnTo>
                <a:lnTo>
                  <a:pt x="1983778" y="416318"/>
                </a:lnTo>
                <a:lnTo>
                  <a:pt x="1975916" y="453605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34807" y="1959610"/>
            <a:ext cx="1946910" cy="2092325"/>
          </a:xfrm>
          <a:custGeom>
            <a:avLst/>
            <a:gdLst/>
            <a:ahLst/>
            <a:cxnLst/>
            <a:rect l="l" t="t" r="r" b="b"/>
            <a:pathLst>
              <a:path w="1946909" h="2092325">
                <a:moveTo>
                  <a:pt x="27914" y="2091956"/>
                </a:moveTo>
                <a:lnTo>
                  <a:pt x="0" y="2066036"/>
                </a:lnTo>
                <a:lnTo>
                  <a:pt x="103695" y="1954364"/>
                </a:lnTo>
                <a:lnTo>
                  <a:pt x="131610" y="1980285"/>
                </a:lnTo>
                <a:lnTo>
                  <a:pt x="27914" y="2091956"/>
                </a:lnTo>
                <a:close/>
              </a:path>
              <a:path w="1946909" h="2092325">
                <a:moveTo>
                  <a:pt x="209397" y="1896529"/>
                </a:moveTo>
                <a:lnTo>
                  <a:pt x="181470" y="1870595"/>
                </a:lnTo>
                <a:lnTo>
                  <a:pt x="285178" y="1758924"/>
                </a:lnTo>
                <a:lnTo>
                  <a:pt x="313093" y="1784845"/>
                </a:lnTo>
                <a:lnTo>
                  <a:pt x="209397" y="1896529"/>
                </a:lnTo>
                <a:close/>
              </a:path>
              <a:path w="1946909" h="2092325">
                <a:moveTo>
                  <a:pt x="390867" y="1701088"/>
                </a:moveTo>
                <a:lnTo>
                  <a:pt x="362953" y="1675168"/>
                </a:lnTo>
                <a:lnTo>
                  <a:pt x="466648" y="1563484"/>
                </a:lnTo>
                <a:lnTo>
                  <a:pt x="494563" y="1589417"/>
                </a:lnTo>
                <a:lnTo>
                  <a:pt x="390867" y="1701088"/>
                </a:lnTo>
                <a:close/>
              </a:path>
              <a:path w="1946909" h="2092325">
                <a:moveTo>
                  <a:pt x="572338" y="1505648"/>
                </a:moveTo>
                <a:lnTo>
                  <a:pt x="544423" y="1479727"/>
                </a:lnTo>
                <a:lnTo>
                  <a:pt x="648119" y="1368056"/>
                </a:lnTo>
                <a:lnTo>
                  <a:pt x="676046" y="1393977"/>
                </a:lnTo>
                <a:lnTo>
                  <a:pt x="572338" y="1505648"/>
                </a:lnTo>
                <a:close/>
              </a:path>
              <a:path w="1946909" h="2092325">
                <a:moveTo>
                  <a:pt x="753821" y="1310220"/>
                </a:moveTo>
                <a:lnTo>
                  <a:pt x="725906" y="1284287"/>
                </a:lnTo>
                <a:lnTo>
                  <a:pt x="829602" y="1172616"/>
                </a:lnTo>
                <a:lnTo>
                  <a:pt x="857516" y="1198537"/>
                </a:lnTo>
                <a:lnTo>
                  <a:pt x="753821" y="1310220"/>
                </a:lnTo>
                <a:close/>
              </a:path>
              <a:path w="1946909" h="2092325">
                <a:moveTo>
                  <a:pt x="935291" y="1114780"/>
                </a:moveTo>
                <a:lnTo>
                  <a:pt x="907376" y="1088859"/>
                </a:lnTo>
                <a:lnTo>
                  <a:pt x="1011072" y="977176"/>
                </a:lnTo>
                <a:lnTo>
                  <a:pt x="1038999" y="1003109"/>
                </a:lnTo>
                <a:lnTo>
                  <a:pt x="935291" y="1114780"/>
                </a:lnTo>
                <a:close/>
              </a:path>
              <a:path w="1946909" h="2092325">
                <a:moveTo>
                  <a:pt x="1116774" y="919340"/>
                </a:moveTo>
                <a:lnTo>
                  <a:pt x="1088847" y="893419"/>
                </a:lnTo>
                <a:lnTo>
                  <a:pt x="1192555" y="781748"/>
                </a:lnTo>
                <a:lnTo>
                  <a:pt x="1220470" y="807669"/>
                </a:lnTo>
                <a:lnTo>
                  <a:pt x="1116774" y="919340"/>
                </a:lnTo>
                <a:close/>
              </a:path>
              <a:path w="1946909" h="2092325">
                <a:moveTo>
                  <a:pt x="1298244" y="723912"/>
                </a:moveTo>
                <a:lnTo>
                  <a:pt x="1270330" y="697979"/>
                </a:lnTo>
                <a:lnTo>
                  <a:pt x="1374025" y="586308"/>
                </a:lnTo>
                <a:lnTo>
                  <a:pt x="1401952" y="612228"/>
                </a:lnTo>
                <a:lnTo>
                  <a:pt x="1298244" y="723912"/>
                </a:lnTo>
                <a:close/>
              </a:path>
              <a:path w="1946909" h="2092325">
                <a:moveTo>
                  <a:pt x="1479727" y="528472"/>
                </a:moveTo>
                <a:lnTo>
                  <a:pt x="1451800" y="502551"/>
                </a:lnTo>
                <a:lnTo>
                  <a:pt x="1555508" y="390867"/>
                </a:lnTo>
                <a:lnTo>
                  <a:pt x="1583423" y="416801"/>
                </a:lnTo>
                <a:lnTo>
                  <a:pt x="1479727" y="528472"/>
                </a:lnTo>
                <a:close/>
              </a:path>
              <a:path w="1946909" h="2092325">
                <a:moveTo>
                  <a:pt x="1661198" y="333044"/>
                </a:moveTo>
                <a:lnTo>
                  <a:pt x="1633283" y="307111"/>
                </a:lnTo>
                <a:lnTo>
                  <a:pt x="1736978" y="195440"/>
                </a:lnTo>
                <a:lnTo>
                  <a:pt x="1764906" y="221360"/>
                </a:lnTo>
                <a:lnTo>
                  <a:pt x="1661198" y="333044"/>
                </a:lnTo>
                <a:close/>
              </a:path>
              <a:path w="1946909" h="2092325">
                <a:moveTo>
                  <a:pt x="1842681" y="137604"/>
                </a:moveTo>
                <a:lnTo>
                  <a:pt x="1814753" y="111671"/>
                </a:lnTo>
                <a:lnTo>
                  <a:pt x="1918461" y="0"/>
                </a:lnTo>
                <a:lnTo>
                  <a:pt x="1946376" y="25920"/>
                </a:lnTo>
                <a:lnTo>
                  <a:pt x="1842681" y="137604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963284" y="1429245"/>
            <a:ext cx="1990089" cy="494665"/>
          </a:xfrm>
          <a:custGeom>
            <a:avLst/>
            <a:gdLst/>
            <a:ahLst/>
            <a:cxnLst/>
            <a:rect l="l" t="t" r="r" b="b"/>
            <a:pathLst>
              <a:path w="1990090" h="494664">
                <a:moveTo>
                  <a:pt x="8559" y="494322"/>
                </a:moveTo>
                <a:lnTo>
                  <a:pt x="0" y="457200"/>
                </a:lnTo>
                <a:lnTo>
                  <a:pt x="1981187" y="0"/>
                </a:lnTo>
                <a:lnTo>
                  <a:pt x="1989759" y="37122"/>
                </a:lnTo>
                <a:lnTo>
                  <a:pt x="8559" y="494322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26873" y="1675892"/>
            <a:ext cx="372110" cy="146685"/>
          </a:xfrm>
          <a:custGeom>
            <a:avLst/>
            <a:gdLst/>
            <a:ahLst/>
            <a:cxnLst/>
            <a:rect l="l" t="t" r="r" b="b"/>
            <a:pathLst>
              <a:path w="372109" h="146685">
                <a:moveTo>
                  <a:pt x="256401" y="36631"/>
                </a:moveTo>
                <a:lnTo>
                  <a:pt x="245910" y="0"/>
                </a:lnTo>
                <a:lnTo>
                  <a:pt x="371525" y="23469"/>
                </a:lnTo>
                <a:lnTo>
                  <a:pt x="365755" y="28765"/>
                </a:lnTo>
                <a:lnTo>
                  <a:pt x="283870" y="28765"/>
                </a:lnTo>
                <a:lnTo>
                  <a:pt x="256401" y="36631"/>
                </a:lnTo>
                <a:close/>
              </a:path>
              <a:path w="372109" h="146685">
                <a:moveTo>
                  <a:pt x="266891" y="73258"/>
                </a:moveTo>
                <a:lnTo>
                  <a:pt x="256401" y="36631"/>
                </a:lnTo>
                <a:lnTo>
                  <a:pt x="283870" y="28765"/>
                </a:lnTo>
                <a:lnTo>
                  <a:pt x="294360" y="65392"/>
                </a:lnTo>
                <a:lnTo>
                  <a:pt x="266891" y="73258"/>
                </a:lnTo>
                <a:close/>
              </a:path>
              <a:path w="372109" h="146685">
                <a:moveTo>
                  <a:pt x="277380" y="109880"/>
                </a:moveTo>
                <a:lnTo>
                  <a:pt x="266891" y="73258"/>
                </a:lnTo>
                <a:lnTo>
                  <a:pt x="294360" y="65392"/>
                </a:lnTo>
                <a:lnTo>
                  <a:pt x="283870" y="28765"/>
                </a:lnTo>
                <a:lnTo>
                  <a:pt x="365755" y="28765"/>
                </a:lnTo>
                <a:lnTo>
                  <a:pt x="277380" y="109880"/>
                </a:lnTo>
                <a:close/>
              </a:path>
              <a:path w="372109" h="146685">
                <a:moveTo>
                  <a:pt x="10490" y="146684"/>
                </a:moveTo>
                <a:lnTo>
                  <a:pt x="0" y="110058"/>
                </a:lnTo>
                <a:lnTo>
                  <a:pt x="256401" y="36631"/>
                </a:lnTo>
                <a:lnTo>
                  <a:pt x="266891" y="73258"/>
                </a:lnTo>
                <a:lnTo>
                  <a:pt x="10490" y="146684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54116" y="895756"/>
            <a:ext cx="2599055" cy="570865"/>
          </a:xfrm>
          <a:custGeom>
            <a:avLst/>
            <a:gdLst/>
            <a:ahLst/>
            <a:cxnLst/>
            <a:rect l="l" t="t" r="r" b="b"/>
            <a:pathLst>
              <a:path w="2599054" h="570865">
                <a:moveTo>
                  <a:pt x="2590799" y="570712"/>
                </a:moveTo>
                <a:lnTo>
                  <a:pt x="0" y="37312"/>
                </a:lnTo>
                <a:lnTo>
                  <a:pt x="7683" y="0"/>
                </a:lnTo>
                <a:lnTo>
                  <a:pt x="2598483" y="533400"/>
                </a:lnTo>
                <a:lnTo>
                  <a:pt x="2590799" y="570712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60184" y="1143088"/>
            <a:ext cx="372745" cy="144780"/>
          </a:xfrm>
          <a:custGeom>
            <a:avLst/>
            <a:gdLst/>
            <a:ahLst/>
            <a:cxnLst/>
            <a:rect l="l" t="t" r="r" b="b"/>
            <a:pathLst>
              <a:path w="372745" h="144780">
                <a:moveTo>
                  <a:pt x="95046" y="110210"/>
                </a:moveTo>
                <a:lnTo>
                  <a:pt x="0" y="24777"/>
                </a:lnTo>
                <a:lnTo>
                  <a:pt x="125374" y="0"/>
                </a:lnTo>
                <a:lnTo>
                  <a:pt x="117350" y="29159"/>
                </a:lnTo>
                <a:lnTo>
                  <a:pt x="87718" y="29159"/>
                </a:lnTo>
                <a:lnTo>
                  <a:pt x="77597" y="65887"/>
                </a:lnTo>
                <a:lnTo>
                  <a:pt x="105156" y="73472"/>
                </a:lnTo>
                <a:lnTo>
                  <a:pt x="95046" y="110210"/>
                </a:lnTo>
                <a:close/>
              </a:path>
              <a:path w="372745" h="144780">
                <a:moveTo>
                  <a:pt x="105156" y="73472"/>
                </a:moveTo>
                <a:lnTo>
                  <a:pt x="77597" y="65887"/>
                </a:lnTo>
                <a:lnTo>
                  <a:pt x="87718" y="29159"/>
                </a:lnTo>
                <a:lnTo>
                  <a:pt x="115264" y="36739"/>
                </a:lnTo>
                <a:lnTo>
                  <a:pt x="105156" y="73472"/>
                </a:lnTo>
                <a:close/>
              </a:path>
              <a:path w="372745" h="144780">
                <a:moveTo>
                  <a:pt x="115264" y="36739"/>
                </a:moveTo>
                <a:lnTo>
                  <a:pt x="87718" y="29159"/>
                </a:lnTo>
                <a:lnTo>
                  <a:pt x="117350" y="29159"/>
                </a:lnTo>
                <a:lnTo>
                  <a:pt x="115264" y="36739"/>
                </a:lnTo>
                <a:close/>
              </a:path>
              <a:path w="372745" h="144780">
                <a:moveTo>
                  <a:pt x="362292" y="144246"/>
                </a:moveTo>
                <a:lnTo>
                  <a:pt x="105156" y="73472"/>
                </a:lnTo>
                <a:lnTo>
                  <a:pt x="115264" y="36739"/>
                </a:lnTo>
                <a:lnTo>
                  <a:pt x="372402" y="107505"/>
                </a:lnTo>
                <a:lnTo>
                  <a:pt x="362292" y="144246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953607" y="1892045"/>
            <a:ext cx="2009139" cy="2159635"/>
          </a:xfrm>
          <a:custGeom>
            <a:avLst/>
            <a:gdLst/>
            <a:ahLst/>
            <a:cxnLst/>
            <a:rect l="l" t="t" r="r" b="b"/>
            <a:pathLst>
              <a:path w="2009140" h="2159635">
                <a:moveTo>
                  <a:pt x="1981200" y="2159520"/>
                </a:moveTo>
                <a:lnTo>
                  <a:pt x="0" y="25920"/>
                </a:lnTo>
                <a:lnTo>
                  <a:pt x="27914" y="0"/>
                </a:lnTo>
                <a:lnTo>
                  <a:pt x="2009114" y="2133600"/>
                </a:lnTo>
                <a:lnTo>
                  <a:pt x="1981200" y="215952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69112" y="3008452"/>
            <a:ext cx="272415" cy="293370"/>
          </a:xfrm>
          <a:custGeom>
            <a:avLst/>
            <a:gdLst/>
            <a:ahLst/>
            <a:cxnLst/>
            <a:rect l="l" t="t" r="r" b="b"/>
            <a:pathLst>
              <a:path w="272415" h="293370">
                <a:moveTo>
                  <a:pt x="180635" y="222031"/>
                </a:moveTo>
                <a:lnTo>
                  <a:pt x="0" y="25806"/>
                </a:lnTo>
                <a:lnTo>
                  <a:pt x="28028" y="0"/>
                </a:lnTo>
                <a:lnTo>
                  <a:pt x="208664" y="196224"/>
                </a:lnTo>
                <a:lnTo>
                  <a:pt x="180635" y="222031"/>
                </a:lnTo>
                <a:close/>
              </a:path>
              <a:path w="272415" h="293370">
                <a:moveTo>
                  <a:pt x="257610" y="243052"/>
                </a:moveTo>
                <a:lnTo>
                  <a:pt x="199986" y="243052"/>
                </a:lnTo>
                <a:lnTo>
                  <a:pt x="228015" y="217246"/>
                </a:lnTo>
                <a:lnTo>
                  <a:pt x="208664" y="196224"/>
                </a:lnTo>
                <a:lnTo>
                  <a:pt x="236689" y="170421"/>
                </a:lnTo>
                <a:lnTo>
                  <a:pt x="257610" y="243052"/>
                </a:lnTo>
                <a:close/>
              </a:path>
              <a:path w="272415" h="293370">
                <a:moveTo>
                  <a:pt x="199986" y="243052"/>
                </a:moveTo>
                <a:lnTo>
                  <a:pt x="180635" y="222031"/>
                </a:lnTo>
                <a:lnTo>
                  <a:pt x="208664" y="196224"/>
                </a:lnTo>
                <a:lnTo>
                  <a:pt x="228015" y="217246"/>
                </a:lnTo>
                <a:lnTo>
                  <a:pt x="199986" y="243052"/>
                </a:lnTo>
                <a:close/>
              </a:path>
              <a:path w="272415" h="293370">
                <a:moveTo>
                  <a:pt x="272059" y="293217"/>
                </a:moveTo>
                <a:lnTo>
                  <a:pt x="152603" y="247840"/>
                </a:lnTo>
                <a:lnTo>
                  <a:pt x="180635" y="222031"/>
                </a:lnTo>
                <a:lnTo>
                  <a:pt x="199986" y="243052"/>
                </a:lnTo>
                <a:lnTo>
                  <a:pt x="257610" y="243052"/>
                </a:lnTo>
                <a:lnTo>
                  <a:pt x="272059" y="293217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34493" y="4025760"/>
            <a:ext cx="1628775" cy="1778635"/>
          </a:xfrm>
          <a:custGeom>
            <a:avLst/>
            <a:gdLst/>
            <a:ahLst/>
            <a:cxnLst/>
            <a:rect l="l" t="t" r="r" b="b"/>
            <a:pathLst>
              <a:path w="1628775" h="1778635">
                <a:moveTo>
                  <a:pt x="28143" y="1778292"/>
                </a:moveTo>
                <a:lnTo>
                  <a:pt x="0" y="1752600"/>
                </a:lnTo>
                <a:lnTo>
                  <a:pt x="1600200" y="0"/>
                </a:lnTo>
                <a:lnTo>
                  <a:pt x="1628343" y="25692"/>
                </a:lnTo>
                <a:lnTo>
                  <a:pt x="28143" y="1778292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70674" y="4492904"/>
            <a:ext cx="269240" cy="296545"/>
          </a:xfrm>
          <a:custGeom>
            <a:avLst/>
            <a:gdLst/>
            <a:ahLst/>
            <a:cxnLst/>
            <a:rect l="l" t="t" r="r" b="b"/>
            <a:pathLst>
              <a:path w="269240" h="296545">
                <a:moveTo>
                  <a:pt x="90509" y="223944"/>
                </a:moveTo>
                <a:lnTo>
                  <a:pt x="62152" y="198503"/>
                </a:lnTo>
                <a:lnTo>
                  <a:pt x="240283" y="0"/>
                </a:lnTo>
                <a:lnTo>
                  <a:pt x="268630" y="25450"/>
                </a:lnTo>
                <a:lnTo>
                  <a:pt x="90509" y="223944"/>
                </a:lnTo>
                <a:close/>
              </a:path>
              <a:path w="269240" h="296545">
                <a:moveTo>
                  <a:pt x="0" y="296290"/>
                </a:moveTo>
                <a:lnTo>
                  <a:pt x="33794" y="173062"/>
                </a:lnTo>
                <a:lnTo>
                  <a:pt x="62152" y="198503"/>
                </a:lnTo>
                <a:lnTo>
                  <a:pt x="43065" y="219773"/>
                </a:lnTo>
                <a:lnTo>
                  <a:pt x="71424" y="245211"/>
                </a:lnTo>
                <a:lnTo>
                  <a:pt x="114214" y="245211"/>
                </a:lnTo>
                <a:lnTo>
                  <a:pt x="118872" y="249389"/>
                </a:lnTo>
                <a:lnTo>
                  <a:pt x="0" y="296290"/>
                </a:lnTo>
                <a:close/>
              </a:path>
              <a:path w="269240" h="296545">
                <a:moveTo>
                  <a:pt x="71424" y="245211"/>
                </a:moveTo>
                <a:lnTo>
                  <a:pt x="43065" y="219773"/>
                </a:lnTo>
                <a:lnTo>
                  <a:pt x="62152" y="198503"/>
                </a:lnTo>
                <a:lnTo>
                  <a:pt x="90509" y="223944"/>
                </a:lnTo>
                <a:lnTo>
                  <a:pt x="71424" y="245211"/>
                </a:lnTo>
                <a:close/>
              </a:path>
              <a:path w="269240" h="296545">
                <a:moveTo>
                  <a:pt x="114214" y="245211"/>
                </a:moveTo>
                <a:lnTo>
                  <a:pt x="71424" y="245211"/>
                </a:lnTo>
                <a:lnTo>
                  <a:pt x="90509" y="223944"/>
                </a:lnTo>
                <a:lnTo>
                  <a:pt x="114214" y="245211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10565" y="144781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10565" y="403861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57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04877" y="1076172"/>
            <a:ext cx="1199515" cy="3670300"/>
          </a:xfrm>
          <a:custGeom>
            <a:avLst/>
            <a:gdLst/>
            <a:ahLst/>
            <a:cxnLst/>
            <a:rect l="l" t="t" r="r" b="b"/>
            <a:pathLst>
              <a:path w="1199515" h="3670300">
                <a:moveTo>
                  <a:pt x="995667" y="3378200"/>
                </a:moveTo>
                <a:lnTo>
                  <a:pt x="924636" y="3378200"/>
                </a:lnTo>
                <a:lnTo>
                  <a:pt x="851623" y="3263900"/>
                </a:lnTo>
                <a:lnTo>
                  <a:pt x="827900" y="3238500"/>
                </a:lnTo>
                <a:lnTo>
                  <a:pt x="804278" y="3200400"/>
                </a:lnTo>
                <a:lnTo>
                  <a:pt x="780897" y="3162300"/>
                </a:lnTo>
                <a:lnTo>
                  <a:pt x="757770" y="3124200"/>
                </a:lnTo>
                <a:lnTo>
                  <a:pt x="734898" y="3086100"/>
                </a:lnTo>
                <a:lnTo>
                  <a:pt x="712292" y="3048000"/>
                </a:lnTo>
                <a:lnTo>
                  <a:pt x="689952" y="3009900"/>
                </a:lnTo>
                <a:lnTo>
                  <a:pt x="667867" y="2971800"/>
                </a:lnTo>
                <a:lnTo>
                  <a:pt x="646061" y="2933700"/>
                </a:lnTo>
                <a:lnTo>
                  <a:pt x="624535" y="2895600"/>
                </a:lnTo>
                <a:lnTo>
                  <a:pt x="603288" y="2857500"/>
                </a:lnTo>
                <a:lnTo>
                  <a:pt x="582333" y="2819400"/>
                </a:lnTo>
                <a:lnTo>
                  <a:pt x="561657" y="2781300"/>
                </a:lnTo>
                <a:lnTo>
                  <a:pt x="541286" y="2743200"/>
                </a:lnTo>
                <a:lnTo>
                  <a:pt x="521208" y="2705100"/>
                </a:lnTo>
                <a:lnTo>
                  <a:pt x="501434" y="2667000"/>
                </a:lnTo>
                <a:lnTo>
                  <a:pt x="481965" y="2628900"/>
                </a:lnTo>
                <a:lnTo>
                  <a:pt x="462813" y="2590800"/>
                </a:lnTo>
                <a:lnTo>
                  <a:pt x="443966" y="2540000"/>
                </a:lnTo>
                <a:lnTo>
                  <a:pt x="425450" y="2501900"/>
                </a:lnTo>
                <a:lnTo>
                  <a:pt x="406463" y="2463800"/>
                </a:lnTo>
                <a:lnTo>
                  <a:pt x="387883" y="2425700"/>
                </a:lnTo>
                <a:lnTo>
                  <a:pt x="369735" y="2374900"/>
                </a:lnTo>
                <a:lnTo>
                  <a:pt x="352005" y="2336800"/>
                </a:lnTo>
                <a:lnTo>
                  <a:pt x="334708" y="2286000"/>
                </a:lnTo>
                <a:lnTo>
                  <a:pt x="317817" y="2247900"/>
                </a:lnTo>
                <a:lnTo>
                  <a:pt x="301358" y="2209800"/>
                </a:lnTo>
                <a:lnTo>
                  <a:pt x="285318" y="2159000"/>
                </a:lnTo>
                <a:lnTo>
                  <a:pt x="269709" y="2120900"/>
                </a:lnTo>
                <a:lnTo>
                  <a:pt x="254533" y="2082800"/>
                </a:lnTo>
                <a:lnTo>
                  <a:pt x="239775" y="2032000"/>
                </a:lnTo>
                <a:lnTo>
                  <a:pt x="225450" y="1993900"/>
                </a:lnTo>
                <a:lnTo>
                  <a:pt x="211556" y="1955800"/>
                </a:lnTo>
                <a:lnTo>
                  <a:pt x="198094" y="1905000"/>
                </a:lnTo>
                <a:lnTo>
                  <a:pt x="185064" y="1866900"/>
                </a:lnTo>
                <a:lnTo>
                  <a:pt x="172453" y="1816100"/>
                </a:lnTo>
                <a:lnTo>
                  <a:pt x="160299" y="1778000"/>
                </a:lnTo>
                <a:lnTo>
                  <a:pt x="148564" y="1739900"/>
                </a:lnTo>
                <a:lnTo>
                  <a:pt x="137274" y="1689100"/>
                </a:lnTo>
                <a:lnTo>
                  <a:pt x="126415" y="1651000"/>
                </a:lnTo>
                <a:lnTo>
                  <a:pt x="116001" y="1612900"/>
                </a:lnTo>
                <a:lnTo>
                  <a:pt x="106019" y="1562100"/>
                </a:lnTo>
                <a:lnTo>
                  <a:pt x="96481" y="1524000"/>
                </a:lnTo>
                <a:lnTo>
                  <a:pt x="87388" y="1485900"/>
                </a:lnTo>
                <a:lnTo>
                  <a:pt x="78740" y="1447800"/>
                </a:lnTo>
                <a:lnTo>
                  <a:pt x="70535" y="1397000"/>
                </a:lnTo>
                <a:lnTo>
                  <a:pt x="62776" y="1358900"/>
                </a:lnTo>
                <a:lnTo>
                  <a:pt x="55448" y="1320800"/>
                </a:lnTo>
                <a:lnTo>
                  <a:pt x="48577" y="1282700"/>
                </a:lnTo>
                <a:lnTo>
                  <a:pt x="42163" y="1231900"/>
                </a:lnTo>
                <a:lnTo>
                  <a:pt x="36195" y="1193800"/>
                </a:lnTo>
                <a:lnTo>
                  <a:pt x="30670" y="1155700"/>
                </a:lnTo>
                <a:lnTo>
                  <a:pt x="25603" y="1117600"/>
                </a:lnTo>
                <a:lnTo>
                  <a:pt x="20980" y="1079500"/>
                </a:lnTo>
                <a:lnTo>
                  <a:pt x="16827" y="1028700"/>
                </a:lnTo>
                <a:lnTo>
                  <a:pt x="13119" y="990600"/>
                </a:lnTo>
                <a:lnTo>
                  <a:pt x="9867" y="952500"/>
                </a:lnTo>
                <a:lnTo>
                  <a:pt x="7073" y="914400"/>
                </a:lnTo>
                <a:lnTo>
                  <a:pt x="4737" y="876300"/>
                </a:lnTo>
                <a:lnTo>
                  <a:pt x="2870" y="838200"/>
                </a:lnTo>
                <a:lnTo>
                  <a:pt x="1447" y="800100"/>
                </a:lnTo>
                <a:lnTo>
                  <a:pt x="508" y="762000"/>
                </a:lnTo>
                <a:lnTo>
                  <a:pt x="12" y="723900"/>
                </a:lnTo>
                <a:lnTo>
                  <a:pt x="0" y="685800"/>
                </a:lnTo>
                <a:lnTo>
                  <a:pt x="444" y="647700"/>
                </a:lnTo>
                <a:lnTo>
                  <a:pt x="1346" y="609600"/>
                </a:lnTo>
                <a:lnTo>
                  <a:pt x="2730" y="571500"/>
                </a:lnTo>
                <a:lnTo>
                  <a:pt x="4584" y="533400"/>
                </a:lnTo>
                <a:lnTo>
                  <a:pt x="6908" y="495300"/>
                </a:lnTo>
                <a:lnTo>
                  <a:pt x="9702" y="457200"/>
                </a:lnTo>
                <a:lnTo>
                  <a:pt x="12966" y="431800"/>
                </a:lnTo>
                <a:lnTo>
                  <a:pt x="16713" y="393700"/>
                </a:lnTo>
                <a:lnTo>
                  <a:pt x="20929" y="355600"/>
                </a:lnTo>
                <a:lnTo>
                  <a:pt x="25628" y="317500"/>
                </a:lnTo>
                <a:lnTo>
                  <a:pt x="30810" y="292100"/>
                </a:lnTo>
                <a:lnTo>
                  <a:pt x="36474" y="254000"/>
                </a:lnTo>
                <a:lnTo>
                  <a:pt x="42621" y="215900"/>
                </a:lnTo>
                <a:lnTo>
                  <a:pt x="49250" y="190500"/>
                </a:lnTo>
                <a:lnTo>
                  <a:pt x="56362" y="152400"/>
                </a:lnTo>
                <a:lnTo>
                  <a:pt x="63957" y="114300"/>
                </a:lnTo>
                <a:lnTo>
                  <a:pt x="72059" y="88900"/>
                </a:lnTo>
                <a:lnTo>
                  <a:pt x="80632" y="50800"/>
                </a:lnTo>
                <a:lnTo>
                  <a:pt x="89712" y="25400"/>
                </a:lnTo>
                <a:lnTo>
                  <a:pt x="99288" y="0"/>
                </a:lnTo>
                <a:lnTo>
                  <a:pt x="153860" y="12700"/>
                </a:lnTo>
                <a:lnTo>
                  <a:pt x="144437" y="38100"/>
                </a:lnTo>
                <a:lnTo>
                  <a:pt x="144589" y="38100"/>
                </a:lnTo>
                <a:lnTo>
                  <a:pt x="135661" y="76200"/>
                </a:lnTo>
                <a:lnTo>
                  <a:pt x="135801" y="76200"/>
                </a:lnTo>
                <a:lnTo>
                  <a:pt x="127342" y="101600"/>
                </a:lnTo>
                <a:lnTo>
                  <a:pt x="119494" y="127000"/>
                </a:lnTo>
                <a:lnTo>
                  <a:pt x="112115" y="165100"/>
                </a:lnTo>
                <a:lnTo>
                  <a:pt x="105194" y="190500"/>
                </a:lnTo>
                <a:lnTo>
                  <a:pt x="98755" y="228600"/>
                </a:lnTo>
                <a:lnTo>
                  <a:pt x="92773" y="266700"/>
                </a:lnTo>
                <a:lnTo>
                  <a:pt x="87261" y="292100"/>
                </a:lnTo>
                <a:lnTo>
                  <a:pt x="82207" y="330200"/>
                </a:lnTo>
                <a:lnTo>
                  <a:pt x="79171" y="355600"/>
                </a:lnTo>
                <a:lnTo>
                  <a:pt x="77673" y="355600"/>
                </a:lnTo>
                <a:lnTo>
                  <a:pt x="73494" y="393700"/>
                </a:lnTo>
                <a:lnTo>
                  <a:pt x="69837" y="431800"/>
                </a:lnTo>
                <a:lnTo>
                  <a:pt x="66649" y="469900"/>
                </a:lnTo>
                <a:lnTo>
                  <a:pt x="63906" y="495300"/>
                </a:lnTo>
                <a:lnTo>
                  <a:pt x="61633" y="533400"/>
                </a:lnTo>
                <a:lnTo>
                  <a:pt x="59829" y="571500"/>
                </a:lnTo>
                <a:lnTo>
                  <a:pt x="58470" y="609600"/>
                </a:lnTo>
                <a:lnTo>
                  <a:pt x="57581" y="647700"/>
                </a:lnTo>
                <a:lnTo>
                  <a:pt x="57137" y="685800"/>
                </a:lnTo>
                <a:lnTo>
                  <a:pt x="57162" y="723900"/>
                </a:lnTo>
                <a:lnTo>
                  <a:pt x="57645" y="762000"/>
                </a:lnTo>
                <a:lnTo>
                  <a:pt x="58572" y="800100"/>
                </a:lnTo>
                <a:lnTo>
                  <a:pt x="59969" y="838200"/>
                </a:lnTo>
                <a:lnTo>
                  <a:pt x="61810" y="876300"/>
                </a:lnTo>
                <a:lnTo>
                  <a:pt x="64096" y="914400"/>
                </a:lnTo>
                <a:lnTo>
                  <a:pt x="66852" y="952500"/>
                </a:lnTo>
                <a:lnTo>
                  <a:pt x="70053" y="990600"/>
                </a:lnTo>
                <a:lnTo>
                  <a:pt x="73698" y="1028700"/>
                </a:lnTo>
                <a:lnTo>
                  <a:pt x="77800" y="1066800"/>
                </a:lnTo>
                <a:lnTo>
                  <a:pt x="82346" y="1104900"/>
                </a:lnTo>
                <a:lnTo>
                  <a:pt x="87337" y="1143000"/>
                </a:lnTo>
                <a:lnTo>
                  <a:pt x="92786" y="1181100"/>
                </a:lnTo>
                <a:lnTo>
                  <a:pt x="98666" y="1231900"/>
                </a:lnTo>
                <a:lnTo>
                  <a:pt x="105003" y="1270000"/>
                </a:lnTo>
                <a:lnTo>
                  <a:pt x="111772" y="1308100"/>
                </a:lnTo>
                <a:lnTo>
                  <a:pt x="118999" y="1346200"/>
                </a:lnTo>
                <a:lnTo>
                  <a:pt x="126657" y="1384300"/>
                </a:lnTo>
                <a:lnTo>
                  <a:pt x="134759" y="1435100"/>
                </a:lnTo>
                <a:lnTo>
                  <a:pt x="143294" y="1473200"/>
                </a:lnTo>
                <a:lnTo>
                  <a:pt x="152273" y="1511300"/>
                </a:lnTo>
                <a:lnTo>
                  <a:pt x="161696" y="1549400"/>
                </a:lnTo>
                <a:lnTo>
                  <a:pt x="171551" y="1600200"/>
                </a:lnTo>
                <a:lnTo>
                  <a:pt x="181838" y="1638300"/>
                </a:lnTo>
                <a:lnTo>
                  <a:pt x="192557" y="1676400"/>
                </a:lnTo>
                <a:lnTo>
                  <a:pt x="203720" y="1727200"/>
                </a:lnTo>
                <a:lnTo>
                  <a:pt x="215315" y="1765300"/>
                </a:lnTo>
                <a:lnTo>
                  <a:pt x="227330" y="1803400"/>
                </a:lnTo>
                <a:lnTo>
                  <a:pt x="239788" y="1854200"/>
                </a:lnTo>
                <a:lnTo>
                  <a:pt x="252666" y="1892300"/>
                </a:lnTo>
                <a:lnTo>
                  <a:pt x="265976" y="1930400"/>
                </a:lnTo>
                <a:lnTo>
                  <a:pt x="279717" y="1968500"/>
                </a:lnTo>
                <a:lnTo>
                  <a:pt x="293878" y="2019300"/>
                </a:lnTo>
                <a:lnTo>
                  <a:pt x="308470" y="2057400"/>
                </a:lnTo>
                <a:lnTo>
                  <a:pt x="323481" y="2095500"/>
                </a:lnTo>
                <a:lnTo>
                  <a:pt x="338924" y="2146300"/>
                </a:lnTo>
                <a:lnTo>
                  <a:pt x="354774" y="2184400"/>
                </a:lnTo>
                <a:lnTo>
                  <a:pt x="371055" y="2222500"/>
                </a:lnTo>
                <a:lnTo>
                  <a:pt x="387756" y="2273300"/>
                </a:lnTo>
                <a:lnTo>
                  <a:pt x="404875" y="2311400"/>
                </a:lnTo>
                <a:lnTo>
                  <a:pt x="422414" y="2349500"/>
                </a:lnTo>
                <a:lnTo>
                  <a:pt x="440372" y="2400300"/>
                </a:lnTo>
                <a:lnTo>
                  <a:pt x="458736" y="2438400"/>
                </a:lnTo>
                <a:lnTo>
                  <a:pt x="477520" y="2476500"/>
                </a:lnTo>
                <a:lnTo>
                  <a:pt x="495833" y="2527300"/>
                </a:lnTo>
                <a:lnTo>
                  <a:pt x="514476" y="2565400"/>
                </a:lnTo>
                <a:lnTo>
                  <a:pt x="533425" y="2603500"/>
                </a:lnTo>
                <a:lnTo>
                  <a:pt x="552678" y="2641600"/>
                </a:lnTo>
                <a:lnTo>
                  <a:pt x="572249" y="2679700"/>
                </a:lnTo>
                <a:lnTo>
                  <a:pt x="592099" y="2717800"/>
                </a:lnTo>
                <a:lnTo>
                  <a:pt x="612254" y="2755900"/>
                </a:lnTo>
                <a:lnTo>
                  <a:pt x="632701" y="2794000"/>
                </a:lnTo>
                <a:lnTo>
                  <a:pt x="653427" y="2832100"/>
                </a:lnTo>
                <a:lnTo>
                  <a:pt x="674433" y="2870200"/>
                </a:lnTo>
                <a:lnTo>
                  <a:pt x="695718" y="2908300"/>
                </a:lnTo>
                <a:lnTo>
                  <a:pt x="717283" y="2946400"/>
                </a:lnTo>
                <a:lnTo>
                  <a:pt x="739114" y="2984500"/>
                </a:lnTo>
                <a:lnTo>
                  <a:pt x="761199" y="3022600"/>
                </a:lnTo>
                <a:lnTo>
                  <a:pt x="783551" y="3060700"/>
                </a:lnTo>
                <a:lnTo>
                  <a:pt x="806157" y="3098800"/>
                </a:lnTo>
                <a:lnTo>
                  <a:pt x="829017" y="3124200"/>
                </a:lnTo>
                <a:lnTo>
                  <a:pt x="828878" y="3124200"/>
                </a:lnTo>
                <a:lnTo>
                  <a:pt x="852119" y="3162300"/>
                </a:lnTo>
                <a:lnTo>
                  <a:pt x="851979" y="3162300"/>
                </a:lnTo>
                <a:lnTo>
                  <a:pt x="875461" y="3200400"/>
                </a:lnTo>
                <a:lnTo>
                  <a:pt x="875322" y="3200400"/>
                </a:lnTo>
                <a:lnTo>
                  <a:pt x="899045" y="3238500"/>
                </a:lnTo>
                <a:lnTo>
                  <a:pt x="898905" y="3238500"/>
                </a:lnTo>
                <a:lnTo>
                  <a:pt x="922858" y="3276600"/>
                </a:lnTo>
                <a:lnTo>
                  <a:pt x="922718" y="3276600"/>
                </a:lnTo>
                <a:lnTo>
                  <a:pt x="946912" y="3302000"/>
                </a:lnTo>
                <a:lnTo>
                  <a:pt x="946759" y="3302000"/>
                </a:lnTo>
                <a:lnTo>
                  <a:pt x="971181" y="3340100"/>
                </a:lnTo>
                <a:lnTo>
                  <a:pt x="971016" y="3340100"/>
                </a:lnTo>
                <a:lnTo>
                  <a:pt x="995667" y="3378200"/>
                </a:lnTo>
                <a:close/>
              </a:path>
              <a:path w="1199515" h="3670300">
                <a:moveTo>
                  <a:pt x="77622" y="368300"/>
                </a:moveTo>
                <a:lnTo>
                  <a:pt x="77673" y="355600"/>
                </a:lnTo>
                <a:lnTo>
                  <a:pt x="79171" y="355600"/>
                </a:lnTo>
                <a:lnTo>
                  <a:pt x="77622" y="368300"/>
                </a:lnTo>
                <a:close/>
              </a:path>
              <a:path w="1199515" h="3670300">
                <a:moveTo>
                  <a:pt x="1155458" y="3670300"/>
                </a:moveTo>
                <a:lnTo>
                  <a:pt x="1129195" y="3632200"/>
                </a:lnTo>
                <a:lnTo>
                  <a:pt x="1102918" y="3606800"/>
                </a:lnTo>
                <a:lnTo>
                  <a:pt x="1076845" y="3568700"/>
                </a:lnTo>
                <a:lnTo>
                  <a:pt x="1050975" y="3543300"/>
                </a:lnTo>
                <a:lnTo>
                  <a:pt x="1025309" y="3505200"/>
                </a:lnTo>
                <a:lnTo>
                  <a:pt x="999858" y="3479800"/>
                </a:lnTo>
                <a:lnTo>
                  <a:pt x="974623" y="3441700"/>
                </a:lnTo>
                <a:lnTo>
                  <a:pt x="949591" y="3403600"/>
                </a:lnTo>
                <a:lnTo>
                  <a:pt x="924801" y="3378200"/>
                </a:lnTo>
                <a:lnTo>
                  <a:pt x="995502" y="3378200"/>
                </a:lnTo>
                <a:lnTo>
                  <a:pt x="1020368" y="3403600"/>
                </a:lnTo>
                <a:lnTo>
                  <a:pt x="1020203" y="3403600"/>
                </a:lnTo>
                <a:lnTo>
                  <a:pt x="1045286" y="3441700"/>
                </a:lnTo>
                <a:lnTo>
                  <a:pt x="1045121" y="3441700"/>
                </a:lnTo>
                <a:lnTo>
                  <a:pt x="1070406" y="3467100"/>
                </a:lnTo>
                <a:lnTo>
                  <a:pt x="1070241" y="3467100"/>
                </a:lnTo>
                <a:lnTo>
                  <a:pt x="1095730" y="3505200"/>
                </a:lnTo>
                <a:lnTo>
                  <a:pt x="1095565" y="3505200"/>
                </a:lnTo>
                <a:lnTo>
                  <a:pt x="1121257" y="3530600"/>
                </a:lnTo>
                <a:lnTo>
                  <a:pt x="1121079" y="3530600"/>
                </a:lnTo>
                <a:lnTo>
                  <a:pt x="1146962" y="3568700"/>
                </a:lnTo>
                <a:lnTo>
                  <a:pt x="1146784" y="3568700"/>
                </a:lnTo>
                <a:lnTo>
                  <a:pt x="1172870" y="3594100"/>
                </a:lnTo>
                <a:lnTo>
                  <a:pt x="1172692" y="3594100"/>
                </a:lnTo>
                <a:lnTo>
                  <a:pt x="1198956" y="3632200"/>
                </a:lnTo>
                <a:lnTo>
                  <a:pt x="1155458" y="367030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782468" y="4050844"/>
            <a:ext cx="40640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85" i="1">
                <a:latin typeface="华文楷体"/>
                <a:cs typeface="华文楷体"/>
              </a:rPr>
              <a:t>M</a:t>
            </a:r>
            <a:endParaRPr sz="25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592" y="614654"/>
            <a:ext cx="2625090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i="0">
                <a:latin typeface="黑体"/>
                <a:cs typeface="黑体"/>
              </a:rPr>
              <a:t>二、光的折</a:t>
            </a:r>
            <a:r>
              <a:rPr dirty="0" sz="3400" spc="-20" i="0">
                <a:latin typeface="黑体"/>
                <a:cs typeface="黑体"/>
              </a:rPr>
              <a:t>射</a:t>
            </a:r>
            <a:endParaRPr sz="34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23203" y="3308603"/>
            <a:ext cx="4357115" cy="319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525907" y="4378325"/>
            <a:ext cx="3590290" cy="18516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268605" indent="381000">
              <a:lnSpc>
                <a:spcPct val="99400"/>
              </a:lnSpc>
              <a:spcBef>
                <a:spcPts val="120"/>
              </a:spcBef>
            </a:pPr>
            <a:r>
              <a:rPr dirty="0" sz="2000" b="1" i="1">
                <a:latin typeface="华文楷体"/>
                <a:cs typeface="华文楷体"/>
              </a:rPr>
              <a:t>一般说来，光从第</a:t>
            </a:r>
            <a:r>
              <a:rPr dirty="0" sz="2000" b="1" i="1">
                <a:latin typeface="华文楷体"/>
                <a:cs typeface="华文楷体"/>
              </a:rPr>
              <a:t>1</a:t>
            </a:r>
            <a:r>
              <a:rPr dirty="0" sz="2000" b="1" i="1">
                <a:latin typeface="华文楷体"/>
                <a:cs typeface="华文楷体"/>
              </a:rPr>
              <a:t>种介质 </a:t>
            </a:r>
            <a:r>
              <a:rPr dirty="0" sz="2000" b="1" i="1">
                <a:latin typeface="华文楷体"/>
                <a:cs typeface="华文楷体"/>
              </a:rPr>
              <a:t>射到它与第2种介质的分界面 时，一部分光会返回到第1种</a:t>
            </a:r>
            <a:endParaRPr sz="2000">
              <a:latin typeface="华文楷体"/>
              <a:cs typeface="华文楷体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b="1" i="1">
                <a:latin typeface="华文楷体"/>
                <a:cs typeface="华文楷体"/>
              </a:rPr>
              <a:t>介质，这个现象叫做光的反射； </a:t>
            </a:r>
            <a:r>
              <a:rPr dirty="0" sz="2000" b="1" i="1">
                <a:latin typeface="华文楷体"/>
                <a:cs typeface="华文楷体"/>
              </a:rPr>
              <a:t>另一部分光会进入2种介质，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000" b="1" i="1">
                <a:latin typeface="华文楷体"/>
                <a:cs typeface="华文楷体"/>
              </a:rPr>
              <a:t>这个现象叫做光的折射．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14668" y="1234668"/>
            <a:ext cx="3662679" cy="2009775"/>
          </a:xfrm>
          <a:custGeom>
            <a:avLst/>
            <a:gdLst/>
            <a:ahLst/>
            <a:cxnLst/>
            <a:rect l="l" t="t" r="r" b="b"/>
            <a:pathLst>
              <a:path w="3662679" h="2009775">
                <a:moveTo>
                  <a:pt x="3662362" y="2009775"/>
                </a:moveTo>
                <a:lnTo>
                  <a:pt x="0" y="2009775"/>
                </a:lnTo>
                <a:lnTo>
                  <a:pt x="0" y="0"/>
                </a:lnTo>
                <a:lnTo>
                  <a:pt x="3662362" y="0"/>
                </a:lnTo>
                <a:lnTo>
                  <a:pt x="3662362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1990725"/>
                </a:lnTo>
                <a:lnTo>
                  <a:pt x="9525" y="1990725"/>
                </a:lnTo>
                <a:lnTo>
                  <a:pt x="19050" y="2000250"/>
                </a:lnTo>
                <a:lnTo>
                  <a:pt x="3662362" y="2000250"/>
                </a:lnTo>
                <a:lnTo>
                  <a:pt x="3662362" y="2009775"/>
                </a:lnTo>
                <a:close/>
              </a:path>
              <a:path w="3662679" h="200977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662679" h="2009775">
                <a:moveTo>
                  <a:pt x="3643312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643312" y="9525"/>
                </a:lnTo>
                <a:lnTo>
                  <a:pt x="3643312" y="19050"/>
                </a:lnTo>
                <a:close/>
              </a:path>
              <a:path w="3662679" h="2009775">
                <a:moveTo>
                  <a:pt x="3643312" y="2000250"/>
                </a:moveTo>
                <a:lnTo>
                  <a:pt x="3643312" y="9525"/>
                </a:lnTo>
                <a:lnTo>
                  <a:pt x="3652837" y="19050"/>
                </a:lnTo>
                <a:lnTo>
                  <a:pt x="3662362" y="19050"/>
                </a:lnTo>
                <a:lnTo>
                  <a:pt x="3662362" y="1990725"/>
                </a:lnTo>
                <a:lnTo>
                  <a:pt x="3652837" y="1990725"/>
                </a:lnTo>
                <a:lnTo>
                  <a:pt x="3643312" y="2000250"/>
                </a:lnTo>
                <a:close/>
              </a:path>
              <a:path w="3662679" h="2009775">
                <a:moveTo>
                  <a:pt x="3662362" y="19050"/>
                </a:moveTo>
                <a:lnTo>
                  <a:pt x="3652837" y="19050"/>
                </a:lnTo>
                <a:lnTo>
                  <a:pt x="3643312" y="9525"/>
                </a:lnTo>
                <a:lnTo>
                  <a:pt x="3662362" y="9525"/>
                </a:lnTo>
                <a:lnTo>
                  <a:pt x="3662362" y="19050"/>
                </a:lnTo>
                <a:close/>
              </a:path>
              <a:path w="3662679" h="2009775">
                <a:moveTo>
                  <a:pt x="19050" y="2000250"/>
                </a:moveTo>
                <a:lnTo>
                  <a:pt x="9525" y="1990725"/>
                </a:lnTo>
                <a:lnTo>
                  <a:pt x="19050" y="1990725"/>
                </a:lnTo>
                <a:lnTo>
                  <a:pt x="19050" y="2000250"/>
                </a:lnTo>
                <a:close/>
              </a:path>
              <a:path w="3662679" h="2009775">
                <a:moveTo>
                  <a:pt x="3643312" y="2000250"/>
                </a:moveTo>
                <a:lnTo>
                  <a:pt x="19050" y="2000250"/>
                </a:lnTo>
                <a:lnTo>
                  <a:pt x="19050" y="1990725"/>
                </a:lnTo>
                <a:lnTo>
                  <a:pt x="3643312" y="1990725"/>
                </a:lnTo>
                <a:lnTo>
                  <a:pt x="3643312" y="2000250"/>
                </a:lnTo>
                <a:close/>
              </a:path>
              <a:path w="3662679" h="2009775">
                <a:moveTo>
                  <a:pt x="3662362" y="2000250"/>
                </a:moveTo>
                <a:lnTo>
                  <a:pt x="3643312" y="2000250"/>
                </a:lnTo>
                <a:lnTo>
                  <a:pt x="3652837" y="1990725"/>
                </a:lnTo>
                <a:lnTo>
                  <a:pt x="3662362" y="1990725"/>
                </a:lnTo>
                <a:lnTo>
                  <a:pt x="3662362" y="200025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02933" y="1275944"/>
            <a:ext cx="3689985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华文楷体"/>
                <a:cs typeface="华文楷体"/>
              </a:rPr>
              <a:t>现象：</a:t>
            </a:r>
            <a:r>
              <a:rPr dirty="0" sz="2400" b="1" i="1">
                <a:latin typeface="华文楷体"/>
                <a:cs typeface="华文楷体"/>
              </a:rPr>
              <a:t>光从空气射到水</a:t>
            </a:r>
            <a:r>
              <a:rPr dirty="0" sz="2400" spc="-5" b="1" i="1">
                <a:latin typeface="华文楷体"/>
                <a:cs typeface="华文楷体"/>
              </a:rPr>
              <a:t>面 </a:t>
            </a:r>
            <a:r>
              <a:rPr dirty="0" sz="2400" b="1" i="1">
                <a:latin typeface="华文楷体"/>
                <a:cs typeface="华文楷体"/>
              </a:rPr>
              <a:t>时，一部分光射进水中</a:t>
            </a:r>
            <a:r>
              <a:rPr dirty="0" sz="2400" spc="-5" b="1" i="1">
                <a:latin typeface="华文楷体"/>
                <a:cs typeface="华文楷体"/>
              </a:rPr>
              <a:t>，  </a:t>
            </a:r>
            <a:r>
              <a:rPr dirty="0" sz="2400" b="1" i="1">
                <a:latin typeface="华文楷体"/>
                <a:cs typeface="华文楷体"/>
              </a:rPr>
              <a:t>另一部分光返回到空气中</a:t>
            </a:r>
            <a:r>
              <a:rPr dirty="0" sz="2400" spc="-5" b="1" i="1">
                <a:latin typeface="华文楷体"/>
                <a:cs typeface="华文楷体"/>
              </a:rPr>
              <a:t>．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09331" y="3325367"/>
            <a:ext cx="216535" cy="360045"/>
          </a:xfrm>
          <a:custGeom>
            <a:avLst/>
            <a:gdLst/>
            <a:ahLst/>
            <a:cxnLst/>
            <a:rect l="l" t="t" r="r" b="b"/>
            <a:pathLst>
              <a:path w="216534" h="360045">
                <a:moveTo>
                  <a:pt x="163068" y="251460"/>
                </a:moveTo>
                <a:lnTo>
                  <a:pt x="53340" y="251460"/>
                </a:lnTo>
                <a:lnTo>
                  <a:pt x="53340" y="0"/>
                </a:lnTo>
                <a:lnTo>
                  <a:pt x="163068" y="0"/>
                </a:lnTo>
                <a:lnTo>
                  <a:pt x="163068" y="251460"/>
                </a:lnTo>
                <a:close/>
              </a:path>
              <a:path w="216534" h="360045">
                <a:moveTo>
                  <a:pt x="108203" y="359664"/>
                </a:moveTo>
                <a:lnTo>
                  <a:pt x="0" y="251460"/>
                </a:lnTo>
                <a:lnTo>
                  <a:pt x="216408" y="251460"/>
                </a:lnTo>
                <a:lnTo>
                  <a:pt x="108203" y="3596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93380" y="3318967"/>
            <a:ext cx="248285" cy="375920"/>
          </a:xfrm>
          <a:custGeom>
            <a:avLst/>
            <a:gdLst/>
            <a:ahLst/>
            <a:cxnLst/>
            <a:rect l="l" t="t" r="r" b="b"/>
            <a:pathLst>
              <a:path w="248284" h="375920">
                <a:moveTo>
                  <a:pt x="63347" y="257962"/>
                </a:moveTo>
                <a:lnTo>
                  <a:pt x="63347" y="0"/>
                </a:lnTo>
                <a:lnTo>
                  <a:pt x="184797" y="0"/>
                </a:lnTo>
                <a:lnTo>
                  <a:pt x="184797" y="6350"/>
                </a:lnTo>
                <a:lnTo>
                  <a:pt x="76047" y="6350"/>
                </a:lnTo>
                <a:lnTo>
                  <a:pt x="69697" y="12700"/>
                </a:lnTo>
                <a:lnTo>
                  <a:pt x="76047" y="12700"/>
                </a:lnTo>
                <a:lnTo>
                  <a:pt x="76047" y="251612"/>
                </a:lnTo>
                <a:lnTo>
                  <a:pt x="69697" y="251612"/>
                </a:lnTo>
                <a:lnTo>
                  <a:pt x="63347" y="257962"/>
                </a:lnTo>
                <a:close/>
              </a:path>
              <a:path w="248284" h="375920">
                <a:moveTo>
                  <a:pt x="76047" y="12700"/>
                </a:moveTo>
                <a:lnTo>
                  <a:pt x="69697" y="12700"/>
                </a:lnTo>
                <a:lnTo>
                  <a:pt x="76047" y="6350"/>
                </a:lnTo>
                <a:lnTo>
                  <a:pt x="76047" y="12700"/>
                </a:lnTo>
                <a:close/>
              </a:path>
              <a:path w="248284" h="375920">
                <a:moveTo>
                  <a:pt x="172097" y="12700"/>
                </a:moveTo>
                <a:lnTo>
                  <a:pt x="76047" y="12700"/>
                </a:lnTo>
                <a:lnTo>
                  <a:pt x="76047" y="6350"/>
                </a:lnTo>
                <a:lnTo>
                  <a:pt x="172097" y="6350"/>
                </a:lnTo>
                <a:lnTo>
                  <a:pt x="172097" y="12700"/>
                </a:lnTo>
                <a:close/>
              </a:path>
              <a:path w="248284" h="375920">
                <a:moveTo>
                  <a:pt x="217487" y="264312"/>
                </a:moveTo>
                <a:lnTo>
                  <a:pt x="172097" y="264312"/>
                </a:lnTo>
                <a:lnTo>
                  <a:pt x="172097" y="6350"/>
                </a:lnTo>
                <a:lnTo>
                  <a:pt x="178447" y="12700"/>
                </a:lnTo>
                <a:lnTo>
                  <a:pt x="184797" y="12700"/>
                </a:lnTo>
                <a:lnTo>
                  <a:pt x="184797" y="251612"/>
                </a:lnTo>
                <a:lnTo>
                  <a:pt x="178447" y="251612"/>
                </a:lnTo>
                <a:lnTo>
                  <a:pt x="184797" y="257962"/>
                </a:lnTo>
                <a:lnTo>
                  <a:pt x="223837" y="257962"/>
                </a:lnTo>
                <a:lnTo>
                  <a:pt x="217487" y="264312"/>
                </a:lnTo>
                <a:close/>
              </a:path>
              <a:path w="248284" h="375920">
                <a:moveTo>
                  <a:pt x="184797" y="12700"/>
                </a:moveTo>
                <a:lnTo>
                  <a:pt x="178447" y="12700"/>
                </a:lnTo>
                <a:lnTo>
                  <a:pt x="172097" y="6350"/>
                </a:lnTo>
                <a:lnTo>
                  <a:pt x="184797" y="6350"/>
                </a:lnTo>
                <a:lnTo>
                  <a:pt x="184797" y="12700"/>
                </a:lnTo>
                <a:close/>
              </a:path>
              <a:path w="248284" h="375920">
                <a:moveTo>
                  <a:pt x="124066" y="375691"/>
                </a:moveTo>
                <a:lnTo>
                  <a:pt x="0" y="251612"/>
                </a:lnTo>
                <a:lnTo>
                  <a:pt x="63347" y="251612"/>
                </a:lnTo>
                <a:lnTo>
                  <a:pt x="63347" y="253479"/>
                </a:lnTo>
                <a:lnTo>
                  <a:pt x="19812" y="253479"/>
                </a:lnTo>
                <a:lnTo>
                  <a:pt x="15328" y="264312"/>
                </a:lnTo>
                <a:lnTo>
                  <a:pt x="30646" y="264312"/>
                </a:lnTo>
                <a:lnTo>
                  <a:pt x="124072" y="357727"/>
                </a:lnTo>
                <a:lnTo>
                  <a:pt x="119583" y="362216"/>
                </a:lnTo>
                <a:lnTo>
                  <a:pt x="137540" y="362216"/>
                </a:lnTo>
                <a:lnTo>
                  <a:pt x="124066" y="375691"/>
                </a:lnTo>
                <a:close/>
              </a:path>
              <a:path w="248284" h="375920">
                <a:moveTo>
                  <a:pt x="76047" y="257962"/>
                </a:moveTo>
                <a:lnTo>
                  <a:pt x="63347" y="257962"/>
                </a:lnTo>
                <a:lnTo>
                  <a:pt x="69697" y="251612"/>
                </a:lnTo>
                <a:lnTo>
                  <a:pt x="76047" y="251612"/>
                </a:lnTo>
                <a:lnTo>
                  <a:pt x="76047" y="257962"/>
                </a:lnTo>
                <a:close/>
              </a:path>
              <a:path w="248284" h="375920">
                <a:moveTo>
                  <a:pt x="184797" y="257962"/>
                </a:moveTo>
                <a:lnTo>
                  <a:pt x="178447" y="251612"/>
                </a:lnTo>
                <a:lnTo>
                  <a:pt x="184797" y="251612"/>
                </a:lnTo>
                <a:lnTo>
                  <a:pt x="184797" y="257962"/>
                </a:lnTo>
                <a:close/>
              </a:path>
              <a:path w="248284" h="375920">
                <a:moveTo>
                  <a:pt x="223837" y="257962"/>
                </a:moveTo>
                <a:lnTo>
                  <a:pt x="184797" y="257962"/>
                </a:lnTo>
                <a:lnTo>
                  <a:pt x="184797" y="251612"/>
                </a:lnTo>
                <a:lnTo>
                  <a:pt x="248145" y="251612"/>
                </a:lnTo>
                <a:lnTo>
                  <a:pt x="246278" y="253479"/>
                </a:lnTo>
                <a:lnTo>
                  <a:pt x="228320" y="253479"/>
                </a:lnTo>
                <a:lnTo>
                  <a:pt x="223837" y="257962"/>
                </a:lnTo>
                <a:close/>
              </a:path>
              <a:path w="248284" h="375920">
                <a:moveTo>
                  <a:pt x="30646" y="264312"/>
                </a:moveTo>
                <a:lnTo>
                  <a:pt x="15328" y="264312"/>
                </a:lnTo>
                <a:lnTo>
                  <a:pt x="19812" y="253479"/>
                </a:lnTo>
                <a:lnTo>
                  <a:pt x="30646" y="264312"/>
                </a:lnTo>
                <a:close/>
              </a:path>
              <a:path w="248284" h="375920">
                <a:moveTo>
                  <a:pt x="76047" y="264312"/>
                </a:moveTo>
                <a:lnTo>
                  <a:pt x="30646" y="264312"/>
                </a:lnTo>
                <a:lnTo>
                  <a:pt x="19812" y="253479"/>
                </a:lnTo>
                <a:lnTo>
                  <a:pt x="63347" y="253479"/>
                </a:lnTo>
                <a:lnTo>
                  <a:pt x="63347" y="257962"/>
                </a:lnTo>
                <a:lnTo>
                  <a:pt x="76047" y="257962"/>
                </a:lnTo>
                <a:lnTo>
                  <a:pt x="76047" y="264312"/>
                </a:lnTo>
                <a:close/>
              </a:path>
              <a:path w="248284" h="375920">
                <a:moveTo>
                  <a:pt x="137540" y="362216"/>
                </a:moveTo>
                <a:lnTo>
                  <a:pt x="128562" y="362216"/>
                </a:lnTo>
                <a:lnTo>
                  <a:pt x="124072" y="357727"/>
                </a:lnTo>
                <a:lnTo>
                  <a:pt x="228320" y="253479"/>
                </a:lnTo>
                <a:lnTo>
                  <a:pt x="232816" y="264312"/>
                </a:lnTo>
                <a:lnTo>
                  <a:pt x="235445" y="264312"/>
                </a:lnTo>
                <a:lnTo>
                  <a:pt x="137540" y="362216"/>
                </a:lnTo>
                <a:close/>
              </a:path>
              <a:path w="248284" h="375920">
                <a:moveTo>
                  <a:pt x="235445" y="264312"/>
                </a:moveTo>
                <a:lnTo>
                  <a:pt x="232816" y="264312"/>
                </a:lnTo>
                <a:lnTo>
                  <a:pt x="228320" y="253479"/>
                </a:lnTo>
                <a:lnTo>
                  <a:pt x="246278" y="253479"/>
                </a:lnTo>
                <a:lnTo>
                  <a:pt x="235445" y="264312"/>
                </a:lnTo>
                <a:close/>
              </a:path>
              <a:path w="248284" h="375920">
                <a:moveTo>
                  <a:pt x="128562" y="362216"/>
                </a:moveTo>
                <a:lnTo>
                  <a:pt x="119583" y="362216"/>
                </a:lnTo>
                <a:lnTo>
                  <a:pt x="124072" y="357727"/>
                </a:lnTo>
                <a:lnTo>
                  <a:pt x="128562" y="3622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71232" y="2285619"/>
            <a:ext cx="4516780" cy="3243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09715" y="4191000"/>
            <a:ext cx="3505199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09715" y="4171950"/>
            <a:ext cx="3505200" cy="38100"/>
          </a:xfrm>
          <a:custGeom>
            <a:avLst/>
            <a:gdLst/>
            <a:ahLst/>
            <a:cxnLst/>
            <a:rect l="l" t="t" r="r" b="b"/>
            <a:pathLst>
              <a:path w="3505200" h="38100">
                <a:moveTo>
                  <a:pt x="0" y="38100"/>
                </a:moveTo>
                <a:lnTo>
                  <a:pt x="3505199" y="38100"/>
                </a:lnTo>
                <a:lnTo>
                  <a:pt x="3505199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74506" y="3644900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华文楷体"/>
                <a:cs typeface="华文楷体"/>
              </a:rPr>
              <a:t>空</a:t>
            </a:r>
            <a:r>
              <a:rPr dirty="0" sz="1800" spc="-5" b="1" i="1">
                <a:latin typeface="华文楷体"/>
                <a:cs typeface="华文楷体"/>
              </a:rPr>
              <a:t>气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4506" y="4165600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华文楷体"/>
                <a:cs typeface="华文楷体"/>
              </a:rPr>
              <a:t>玻</a:t>
            </a:r>
            <a:r>
              <a:rPr dirty="0" sz="1800" spc="-5" b="1" i="1">
                <a:latin typeface="华文楷体"/>
                <a:cs typeface="华文楷体"/>
              </a:rPr>
              <a:t>璃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86116" y="28956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771828" y="30956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86116" y="32099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71828" y="34099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86116" y="352425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71828" y="37242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6116" y="38385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71828" y="40386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6116" y="41529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71828" y="435292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86116" y="44672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71828" y="466725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86116" y="478155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771828" y="498157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86116" y="50958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71828" y="52959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786116" y="54102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39180" y="1643380"/>
            <a:ext cx="941705" cy="1038860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60"/>
              </a:spcBef>
            </a:pPr>
            <a:r>
              <a:rPr dirty="0" sz="1800" b="1" i="1">
                <a:latin typeface="华文楷体"/>
                <a:cs typeface="华文楷体"/>
              </a:rPr>
              <a:t>入射光</a:t>
            </a:r>
            <a:r>
              <a:rPr dirty="0" sz="1800" spc="-5" b="1" i="1">
                <a:latin typeface="华文楷体"/>
                <a:cs typeface="华文楷体"/>
              </a:rPr>
              <a:t>线</a:t>
            </a:r>
            <a:endParaRPr sz="1800">
              <a:latin typeface="华文楷体"/>
              <a:cs typeface="华文楷体"/>
            </a:endParaRPr>
          </a:p>
          <a:p>
            <a:pPr algn="ctr" marR="95250">
              <a:lnSpc>
                <a:spcPct val="100000"/>
              </a:lnSpc>
              <a:spcBef>
                <a:spcPts val="168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1781" y="414877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68882" y="4182884"/>
            <a:ext cx="644525" cy="1311910"/>
          </a:xfrm>
          <a:custGeom>
            <a:avLst/>
            <a:gdLst/>
            <a:ahLst/>
            <a:cxnLst/>
            <a:rect l="l" t="t" r="r" b="b"/>
            <a:pathLst>
              <a:path w="644525" h="1311910">
                <a:moveTo>
                  <a:pt x="609600" y="1311630"/>
                </a:moveTo>
                <a:lnTo>
                  <a:pt x="0" y="16230"/>
                </a:lnTo>
                <a:lnTo>
                  <a:pt x="34467" y="0"/>
                </a:lnTo>
                <a:lnTo>
                  <a:pt x="644067" y="1295400"/>
                </a:lnTo>
                <a:lnTo>
                  <a:pt x="609600" y="131163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49209" y="4775847"/>
            <a:ext cx="151130" cy="306070"/>
          </a:xfrm>
          <a:custGeom>
            <a:avLst/>
            <a:gdLst/>
            <a:ahLst/>
            <a:cxnLst/>
            <a:rect l="l" t="t" r="r" b="b"/>
            <a:pathLst>
              <a:path w="151129" h="306070">
                <a:moveTo>
                  <a:pt x="80450" y="207543"/>
                </a:moveTo>
                <a:lnTo>
                  <a:pt x="0" y="14655"/>
                </a:lnTo>
                <a:lnTo>
                  <a:pt x="35166" y="0"/>
                </a:lnTo>
                <a:lnTo>
                  <a:pt x="115615" y="192873"/>
                </a:lnTo>
                <a:lnTo>
                  <a:pt x="80450" y="207543"/>
                </a:lnTo>
                <a:close/>
              </a:path>
              <a:path w="151129" h="306070">
                <a:moveTo>
                  <a:pt x="146956" y="233921"/>
                </a:moveTo>
                <a:lnTo>
                  <a:pt x="91452" y="233921"/>
                </a:lnTo>
                <a:lnTo>
                  <a:pt x="126618" y="219252"/>
                </a:lnTo>
                <a:lnTo>
                  <a:pt x="115615" y="192873"/>
                </a:lnTo>
                <a:lnTo>
                  <a:pt x="150774" y="178206"/>
                </a:lnTo>
                <a:lnTo>
                  <a:pt x="146956" y="233921"/>
                </a:lnTo>
                <a:close/>
              </a:path>
              <a:path w="151129" h="306070">
                <a:moveTo>
                  <a:pt x="91452" y="233921"/>
                </a:moveTo>
                <a:lnTo>
                  <a:pt x="80450" y="207543"/>
                </a:lnTo>
                <a:lnTo>
                  <a:pt x="115615" y="192873"/>
                </a:lnTo>
                <a:lnTo>
                  <a:pt x="126618" y="219252"/>
                </a:lnTo>
                <a:lnTo>
                  <a:pt x="91452" y="233921"/>
                </a:lnTo>
                <a:close/>
              </a:path>
              <a:path w="151129" h="306070">
                <a:moveTo>
                  <a:pt x="142036" y="305701"/>
                </a:moveTo>
                <a:lnTo>
                  <a:pt x="45288" y="222211"/>
                </a:lnTo>
                <a:lnTo>
                  <a:pt x="80450" y="207543"/>
                </a:lnTo>
                <a:lnTo>
                  <a:pt x="91452" y="233921"/>
                </a:lnTo>
                <a:lnTo>
                  <a:pt x="146956" y="233921"/>
                </a:lnTo>
                <a:lnTo>
                  <a:pt x="142036" y="305701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73551" y="4628108"/>
            <a:ext cx="253574" cy="117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838820" y="4634496"/>
            <a:ext cx="144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66468" y="5255154"/>
            <a:ext cx="941705" cy="7042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27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800" b="1" i="1">
                <a:latin typeface="华文楷体"/>
                <a:cs typeface="华文楷体"/>
              </a:rPr>
              <a:t>折射光</a:t>
            </a:r>
            <a:r>
              <a:rPr dirty="0" sz="1800" spc="-5" b="1" i="1">
                <a:latin typeface="华文楷体"/>
                <a:cs typeface="华文楷体"/>
              </a:rPr>
              <a:t>线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66739" y="2722016"/>
            <a:ext cx="1638935" cy="1490345"/>
          </a:xfrm>
          <a:custGeom>
            <a:avLst/>
            <a:gdLst/>
            <a:ahLst/>
            <a:cxnLst/>
            <a:rect l="l" t="t" r="r" b="b"/>
            <a:pathLst>
              <a:path w="1638934" h="1490345">
                <a:moveTo>
                  <a:pt x="1600200" y="1490167"/>
                </a:moveTo>
                <a:lnTo>
                  <a:pt x="0" y="42367"/>
                </a:lnTo>
                <a:lnTo>
                  <a:pt x="38341" y="0"/>
                </a:lnTo>
                <a:lnTo>
                  <a:pt x="1638541" y="1447800"/>
                </a:lnTo>
                <a:lnTo>
                  <a:pt x="1600200" y="149016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58241" y="3339325"/>
            <a:ext cx="242074" cy="2420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839581" y="1803400"/>
            <a:ext cx="941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华文楷体"/>
                <a:cs typeface="华文楷体"/>
              </a:rPr>
              <a:t>反射光</a:t>
            </a:r>
            <a:r>
              <a:rPr dirty="0" sz="1800" spc="-5" b="1" i="1">
                <a:latin typeface="华文楷体"/>
                <a:cs typeface="华文楷体"/>
              </a:rPr>
              <a:t>线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773327" y="2729077"/>
            <a:ext cx="1626235" cy="1476375"/>
          </a:xfrm>
          <a:custGeom>
            <a:avLst/>
            <a:gdLst/>
            <a:ahLst/>
            <a:cxnLst/>
            <a:rect l="l" t="t" r="r" b="b"/>
            <a:pathLst>
              <a:path w="1626234" h="1476375">
                <a:moveTo>
                  <a:pt x="25565" y="1476044"/>
                </a:moveTo>
                <a:lnTo>
                  <a:pt x="0" y="1447799"/>
                </a:lnTo>
                <a:lnTo>
                  <a:pt x="1600200" y="0"/>
                </a:lnTo>
                <a:lnTo>
                  <a:pt x="1625765" y="28244"/>
                </a:lnTo>
                <a:lnTo>
                  <a:pt x="25565" y="147604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458441" y="3352800"/>
            <a:ext cx="242074" cy="2420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9449181" y="246252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91781" y="268668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302881" y="5139372"/>
            <a:ext cx="312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N</a:t>
            </a:r>
            <a:r>
              <a:rPr dirty="0" sz="1800" spc="-85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′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44181" y="1771650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华文楷体"/>
                <a:cs typeface="华文楷体"/>
              </a:rPr>
              <a:t>法</a:t>
            </a:r>
            <a:r>
              <a:rPr dirty="0" sz="1800" spc="-5" b="1" i="1">
                <a:latin typeface="华文楷体"/>
                <a:cs typeface="华文楷体"/>
              </a:rPr>
              <a:t>线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12637" y="3873665"/>
            <a:ext cx="253690" cy="1174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25487" y="3860596"/>
            <a:ext cx="253690" cy="117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547076" y="3441433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67016" y="2116696"/>
            <a:ext cx="3939540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800" b="1" i="1">
                <a:latin typeface="华文楷体"/>
                <a:cs typeface="华文楷体"/>
              </a:rPr>
              <a:t>光的折射：</a:t>
            </a:r>
            <a:r>
              <a:rPr dirty="0" sz="2800">
                <a:latin typeface="华文楷体"/>
                <a:cs typeface="华文楷体"/>
              </a:rPr>
              <a:t>光从一种媒</a:t>
            </a:r>
            <a:r>
              <a:rPr dirty="0" sz="2800" spc="-5">
                <a:latin typeface="华文楷体"/>
                <a:cs typeface="华文楷体"/>
              </a:rPr>
              <a:t>质 </a:t>
            </a:r>
            <a:r>
              <a:rPr dirty="0" sz="2800">
                <a:latin typeface="华文楷体"/>
                <a:cs typeface="华文楷体"/>
              </a:rPr>
              <a:t>射入另一种媒质时，传</a:t>
            </a:r>
            <a:r>
              <a:rPr dirty="0" sz="2800" spc="-5">
                <a:latin typeface="华文楷体"/>
                <a:cs typeface="华文楷体"/>
              </a:rPr>
              <a:t>播 </a:t>
            </a:r>
            <a:r>
              <a:rPr dirty="0" sz="2800">
                <a:latin typeface="华文楷体"/>
                <a:cs typeface="华文楷体"/>
              </a:rPr>
              <a:t>方向发生改变的现象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448945" marR="2058670">
              <a:lnSpc>
                <a:spcPct val="100000"/>
              </a:lnSpc>
              <a:spcBef>
                <a:spcPts val="2635"/>
              </a:spcBef>
            </a:pPr>
            <a:r>
              <a:rPr dirty="0" sz="2800" b="1" i="1">
                <a:latin typeface="华文楷体"/>
                <a:cs typeface="华文楷体"/>
              </a:rPr>
              <a:t>观察实</a:t>
            </a:r>
            <a:r>
              <a:rPr dirty="0" sz="2800" spc="-5" b="1" i="1">
                <a:latin typeface="华文楷体"/>
                <a:cs typeface="华文楷体"/>
              </a:rPr>
              <a:t>验 </a:t>
            </a:r>
            <a:r>
              <a:rPr dirty="0" sz="2800" b="1" i="1">
                <a:latin typeface="华文楷体"/>
                <a:cs typeface="华文楷体"/>
              </a:rPr>
              <a:t>总结规</a:t>
            </a:r>
            <a:r>
              <a:rPr dirty="0" sz="2800" spc="-10" b="1" i="1">
                <a:latin typeface="华文楷体"/>
                <a:cs typeface="华文楷体"/>
              </a:rPr>
              <a:t>律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819" y="809802"/>
            <a:ext cx="165353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折射规律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73252" y="1961781"/>
            <a:ext cx="7340600" cy="331724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>
                <a:latin typeface="华文楷体"/>
                <a:cs typeface="华文楷体"/>
              </a:rPr>
              <a:t>①折射光线、入射光线、法线在同一平面内</a:t>
            </a:r>
            <a:endParaRPr sz="2400">
              <a:latin typeface="华文楷体"/>
              <a:cs typeface="华文楷体"/>
            </a:endParaRPr>
          </a:p>
          <a:p>
            <a:pPr marL="12700" marR="2443480">
              <a:lnSpc>
                <a:spcPct val="150000"/>
              </a:lnSpc>
            </a:pPr>
            <a:r>
              <a:rPr dirty="0" sz="2400">
                <a:latin typeface="华文楷体"/>
                <a:cs typeface="华文楷体"/>
              </a:rPr>
              <a:t>②折射光线和入射光线分居法线两侧 </a:t>
            </a:r>
            <a:r>
              <a:rPr dirty="0" sz="2400" b="1" i="1">
                <a:latin typeface="华文楷体"/>
                <a:cs typeface="华文楷体"/>
              </a:rPr>
              <a:t>入射角、折射角有什么关系</a:t>
            </a:r>
            <a:r>
              <a:rPr dirty="0" sz="2400" spc="605" b="1" i="1">
                <a:latin typeface="华文楷体"/>
                <a:cs typeface="华文楷体"/>
              </a:rPr>
              <a:t>呢</a:t>
            </a:r>
            <a:r>
              <a:rPr dirty="0" sz="2400" spc="-5" b="1" i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华文楷体"/>
                <a:cs typeface="华文楷体"/>
              </a:rPr>
              <a:t>③当光从空气斜射入水或玻璃中时，折射角小于入射角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华文楷体"/>
                <a:cs typeface="华文楷体"/>
              </a:rPr>
              <a:t>④当光从水或玻璃斜射入空气中时，折射角大于入射角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华文楷体"/>
                <a:cs typeface="华文楷体"/>
              </a:rPr>
              <a:t>⑤当入射角增大时，折射角也随着增大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16468" y="941832"/>
            <a:ext cx="3096768" cy="2491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388604" y="4695723"/>
            <a:ext cx="2879725" cy="0"/>
          </a:xfrm>
          <a:custGeom>
            <a:avLst/>
            <a:gdLst/>
            <a:ahLst/>
            <a:cxnLst/>
            <a:rect l="l" t="t" r="r" b="b"/>
            <a:pathLst>
              <a:path w="2879725" h="0">
                <a:moveTo>
                  <a:pt x="0" y="0"/>
                </a:moveTo>
                <a:lnTo>
                  <a:pt x="2879725" y="0"/>
                </a:lnTo>
              </a:path>
            </a:pathLst>
          </a:custGeom>
          <a:ln w="76200">
            <a:solidFill>
              <a:srgbClr val="00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653676" y="37494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653676" y="38065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53676" y="38637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53676" y="39208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653676" y="39780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653676" y="40351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653676" y="40923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653676" y="41494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53676" y="42066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53676" y="42637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53676" y="43209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653676" y="43780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653676" y="44352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653676" y="44923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653676" y="45495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653676" y="46066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653676" y="46638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653676" y="47209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653676" y="47781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653676" y="48352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653676" y="48924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653676" y="49495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653676" y="50067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653676" y="50638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653676" y="51210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653676" y="51781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653676" y="52353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653676" y="52924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653676" y="53496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653676" y="54067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653676" y="54639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653676" y="55210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653676" y="557820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653676" y="5635358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653676" y="5692508"/>
            <a:ext cx="28575" cy="12700"/>
          </a:xfrm>
          <a:custGeom>
            <a:avLst/>
            <a:gdLst/>
            <a:ahLst/>
            <a:cxnLst/>
            <a:rect l="l" t="t" r="r" b="b"/>
            <a:pathLst>
              <a:path w="28575" h="12700">
                <a:moveTo>
                  <a:pt x="28575" y="12077"/>
                </a:moveTo>
                <a:lnTo>
                  <a:pt x="0" y="12077"/>
                </a:lnTo>
                <a:lnTo>
                  <a:pt x="0" y="0"/>
                </a:lnTo>
                <a:lnTo>
                  <a:pt x="28575" y="0"/>
                </a:lnTo>
                <a:lnTo>
                  <a:pt x="28575" y="12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003753" y="4695723"/>
            <a:ext cx="664210" cy="1086485"/>
          </a:xfrm>
          <a:custGeom>
            <a:avLst/>
            <a:gdLst/>
            <a:ahLst/>
            <a:cxnLst/>
            <a:rect l="l" t="t" r="r" b="b"/>
            <a:pathLst>
              <a:path w="664209" h="1086485">
                <a:moveTo>
                  <a:pt x="551785" y="132562"/>
                </a:moveTo>
                <a:lnTo>
                  <a:pt x="502716" y="103263"/>
                </a:lnTo>
                <a:lnTo>
                  <a:pt x="664209" y="0"/>
                </a:lnTo>
                <a:lnTo>
                  <a:pt x="657052" y="95757"/>
                </a:lnTo>
                <a:lnTo>
                  <a:pt x="573760" y="95757"/>
                </a:lnTo>
                <a:lnTo>
                  <a:pt x="551785" y="132562"/>
                </a:lnTo>
                <a:close/>
              </a:path>
              <a:path w="664209" h="1086485">
                <a:moveTo>
                  <a:pt x="600848" y="161858"/>
                </a:moveTo>
                <a:lnTo>
                  <a:pt x="551785" y="132562"/>
                </a:lnTo>
                <a:lnTo>
                  <a:pt x="573760" y="95757"/>
                </a:lnTo>
                <a:lnTo>
                  <a:pt x="622820" y="125056"/>
                </a:lnTo>
                <a:lnTo>
                  <a:pt x="600848" y="161858"/>
                </a:lnTo>
                <a:close/>
              </a:path>
              <a:path w="664209" h="1086485">
                <a:moveTo>
                  <a:pt x="649922" y="191160"/>
                </a:moveTo>
                <a:lnTo>
                  <a:pt x="600848" y="161858"/>
                </a:lnTo>
                <a:lnTo>
                  <a:pt x="622820" y="125056"/>
                </a:lnTo>
                <a:lnTo>
                  <a:pt x="573760" y="95757"/>
                </a:lnTo>
                <a:lnTo>
                  <a:pt x="657052" y="95757"/>
                </a:lnTo>
                <a:lnTo>
                  <a:pt x="649922" y="191160"/>
                </a:lnTo>
                <a:close/>
              </a:path>
              <a:path w="664209" h="1086485">
                <a:moveTo>
                  <a:pt x="49060" y="1086040"/>
                </a:moveTo>
                <a:lnTo>
                  <a:pt x="0" y="1056741"/>
                </a:lnTo>
                <a:lnTo>
                  <a:pt x="551785" y="132562"/>
                </a:lnTo>
                <a:lnTo>
                  <a:pt x="600848" y="161858"/>
                </a:lnTo>
                <a:lnTo>
                  <a:pt x="49060" y="10860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656673" y="4180243"/>
            <a:ext cx="1184910" cy="542290"/>
          </a:xfrm>
          <a:custGeom>
            <a:avLst/>
            <a:gdLst/>
            <a:ahLst/>
            <a:cxnLst/>
            <a:rect l="l" t="t" r="r" b="b"/>
            <a:pathLst>
              <a:path w="1184909" h="542289">
                <a:moveTo>
                  <a:pt x="1016015" y="52512"/>
                </a:moveTo>
                <a:lnTo>
                  <a:pt x="993444" y="0"/>
                </a:lnTo>
                <a:lnTo>
                  <a:pt x="1184821" y="11061"/>
                </a:lnTo>
                <a:lnTo>
                  <a:pt x="1164112" y="35585"/>
                </a:lnTo>
                <a:lnTo>
                  <a:pt x="1055395" y="35585"/>
                </a:lnTo>
                <a:lnTo>
                  <a:pt x="1016015" y="52512"/>
                </a:lnTo>
                <a:close/>
              </a:path>
              <a:path w="1184909" h="542289">
                <a:moveTo>
                  <a:pt x="1038581" y="105014"/>
                </a:moveTo>
                <a:lnTo>
                  <a:pt x="1016015" y="52512"/>
                </a:lnTo>
                <a:lnTo>
                  <a:pt x="1055395" y="35585"/>
                </a:lnTo>
                <a:lnTo>
                  <a:pt x="1077963" y="88087"/>
                </a:lnTo>
                <a:lnTo>
                  <a:pt x="1038581" y="105014"/>
                </a:lnTo>
                <a:close/>
              </a:path>
              <a:path w="1184909" h="542289">
                <a:moveTo>
                  <a:pt x="1061148" y="157518"/>
                </a:moveTo>
                <a:lnTo>
                  <a:pt x="1038581" y="105014"/>
                </a:lnTo>
                <a:lnTo>
                  <a:pt x="1077963" y="88087"/>
                </a:lnTo>
                <a:lnTo>
                  <a:pt x="1055395" y="35585"/>
                </a:lnTo>
                <a:lnTo>
                  <a:pt x="1164112" y="35585"/>
                </a:lnTo>
                <a:lnTo>
                  <a:pt x="1061148" y="157518"/>
                </a:lnTo>
                <a:close/>
              </a:path>
              <a:path w="1184909" h="542289">
                <a:moveTo>
                  <a:pt x="22567" y="541731"/>
                </a:moveTo>
                <a:lnTo>
                  <a:pt x="0" y="489229"/>
                </a:lnTo>
                <a:lnTo>
                  <a:pt x="1016015" y="52512"/>
                </a:lnTo>
                <a:lnTo>
                  <a:pt x="1038581" y="105014"/>
                </a:lnTo>
                <a:lnTo>
                  <a:pt x="22567" y="5417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782418" y="4080726"/>
            <a:ext cx="330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空 气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29497" y="4964506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水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881" y="1435176"/>
            <a:ext cx="4318635" cy="10553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77875" marR="5080" indent="-765175">
              <a:lnSpc>
                <a:spcPct val="130000"/>
              </a:lnSpc>
              <a:spcBef>
                <a:spcPts val="95"/>
              </a:spcBef>
            </a:pPr>
            <a:r>
              <a:rPr dirty="0" sz="2600" b="0" i="0">
                <a:latin typeface="华文楷体"/>
                <a:cs typeface="华文楷体"/>
              </a:rPr>
              <a:t>当光线垂直射向介质表面时</a:t>
            </a:r>
            <a:r>
              <a:rPr dirty="0" sz="2600" b="0" i="0">
                <a:latin typeface="华文楷体"/>
                <a:cs typeface="华文楷体"/>
              </a:rPr>
              <a:t>， </a:t>
            </a:r>
            <a:r>
              <a:rPr dirty="0" sz="2600" b="0" i="0">
                <a:latin typeface="华文楷体"/>
                <a:cs typeface="华文楷体"/>
              </a:rPr>
              <a:t>传播方向如何改变?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8947" y="2880360"/>
            <a:ext cx="4105910" cy="2449195"/>
          </a:xfrm>
          <a:custGeom>
            <a:avLst/>
            <a:gdLst/>
            <a:ahLst/>
            <a:cxnLst/>
            <a:rect l="l" t="t" r="r" b="b"/>
            <a:pathLst>
              <a:path w="4105909" h="2449195">
                <a:moveTo>
                  <a:pt x="0" y="0"/>
                </a:moveTo>
                <a:lnTo>
                  <a:pt x="4105655" y="0"/>
                </a:lnTo>
                <a:lnTo>
                  <a:pt x="4105655" y="2449067"/>
                </a:lnTo>
                <a:lnTo>
                  <a:pt x="0" y="2449067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92788" y="2874721"/>
            <a:ext cx="4117975" cy="2460625"/>
          </a:xfrm>
          <a:custGeom>
            <a:avLst/>
            <a:gdLst/>
            <a:ahLst/>
            <a:cxnLst/>
            <a:rect l="l" t="t" r="r" b="b"/>
            <a:pathLst>
              <a:path w="4117975" h="2460625">
                <a:moveTo>
                  <a:pt x="4117975" y="2460625"/>
                </a:moveTo>
                <a:lnTo>
                  <a:pt x="0" y="2460625"/>
                </a:lnTo>
                <a:lnTo>
                  <a:pt x="0" y="0"/>
                </a:lnTo>
                <a:lnTo>
                  <a:pt x="4117975" y="0"/>
                </a:lnTo>
                <a:lnTo>
                  <a:pt x="411797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447925"/>
                </a:lnTo>
                <a:lnTo>
                  <a:pt x="6350" y="2447925"/>
                </a:lnTo>
                <a:lnTo>
                  <a:pt x="12700" y="2454275"/>
                </a:lnTo>
                <a:lnTo>
                  <a:pt x="4117975" y="2454275"/>
                </a:lnTo>
                <a:lnTo>
                  <a:pt x="4117975" y="2460625"/>
                </a:lnTo>
                <a:close/>
              </a:path>
              <a:path w="4117975" h="246062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117975" h="2460625">
                <a:moveTo>
                  <a:pt x="410527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105275" y="6350"/>
                </a:lnTo>
                <a:lnTo>
                  <a:pt x="4105275" y="12700"/>
                </a:lnTo>
                <a:close/>
              </a:path>
              <a:path w="4117975" h="2460625">
                <a:moveTo>
                  <a:pt x="4105275" y="2454275"/>
                </a:moveTo>
                <a:lnTo>
                  <a:pt x="4105275" y="6350"/>
                </a:lnTo>
                <a:lnTo>
                  <a:pt x="4111625" y="12700"/>
                </a:lnTo>
                <a:lnTo>
                  <a:pt x="4117975" y="12700"/>
                </a:lnTo>
                <a:lnTo>
                  <a:pt x="4117975" y="2447925"/>
                </a:lnTo>
                <a:lnTo>
                  <a:pt x="4111625" y="2447925"/>
                </a:lnTo>
                <a:lnTo>
                  <a:pt x="4105275" y="2454275"/>
                </a:lnTo>
                <a:close/>
              </a:path>
              <a:path w="4117975" h="2460625">
                <a:moveTo>
                  <a:pt x="4117975" y="12700"/>
                </a:moveTo>
                <a:lnTo>
                  <a:pt x="4111625" y="12700"/>
                </a:lnTo>
                <a:lnTo>
                  <a:pt x="4105275" y="6350"/>
                </a:lnTo>
                <a:lnTo>
                  <a:pt x="4117975" y="6350"/>
                </a:lnTo>
                <a:lnTo>
                  <a:pt x="4117975" y="12700"/>
                </a:lnTo>
                <a:close/>
              </a:path>
              <a:path w="4117975" h="2460625">
                <a:moveTo>
                  <a:pt x="12700" y="2454275"/>
                </a:moveTo>
                <a:lnTo>
                  <a:pt x="6350" y="2447925"/>
                </a:lnTo>
                <a:lnTo>
                  <a:pt x="12700" y="2447925"/>
                </a:lnTo>
                <a:lnTo>
                  <a:pt x="12700" y="2454275"/>
                </a:lnTo>
                <a:close/>
              </a:path>
              <a:path w="4117975" h="2460625">
                <a:moveTo>
                  <a:pt x="4105275" y="2454275"/>
                </a:moveTo>
                <a:lnTo>
                  <a:pt x="12700" y="2454275"/>
                </a:lnTo>
                <a:lnTo>
                  <a:pt x="12700" y="2447925"/>
                </a:lnTo>
                <a:lnTo>
                  <a:pt x="4105275" y="2447925"/>
                </a:lnTo>
                <a:lnTo>
                  <a:pt x="4105275" y="2454275"/>
                </a:lnTo>
                <a:close/>
              </a:path>
              <a:path w="4117975" h="2460625">
                <a:moveTo>
                  <a:pt x="4117975" y="2454275"/>
                </a:moveTo>
                <a:lnTo>
                  <a:pt x="4105275" y="2454275"/>
                </a:lnTo>
                <a:lnTo>
                  <a:pt x="4111625" y="2447925"/>
                </a:lnTo>
                <a:lnTo>
                  <a:pt x="4117975" y="2447925"/>
                </a:lnTo>
                <a:lnTo>
                  <a:pt x="4117975" y="2454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42238" y="172854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13663" y="21285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42238" y="235719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13663" y="27572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42238" y="298584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13663" y="338589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42238" y="3614496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5715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13663" y="401454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42238" y="4243146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225"/>
                </a:lnTo>
              </a:path>
            </a:pathLst>
          </a:custGeom>
          <a:ln w="57150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99363" y="1009408"/>
            <a:ext cx="285750" cy="1871980"/>
          </a:xfrm>
          <a:custGeom>
            <a:avLst/>
            <a:gdLst/>
            <a:ahLst/>
            <a:cxnLst/>
            <a:rect l="l" t="t" r="r" b="b"/>
            <a:pathLst>
              <a:path w="285750" h="1871980">
                <a:moveTo>
                  <a:pt x="171450" y="1693075"/>
                </a:moveTo>
                <a:lnTo>
                  <a:pt x="114300" y="1693075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1693075"/>
                </a:lnTo>
                <a:close/>
              </a:path>
              <a:path w="285750" h="1871980">
                <a:moveTo>
                  <a:pt x="142875" y="1871662"/>
                </a:moveTo>
                <a:lnTo>
                  <a:pt x="0" y="1585912"/>
                </a:lnTo>
                <a:lnTo>
                  <a:pt x="114300" y="1585912"/>
                </a:lnTo>
                <a:lnTo>
                  <a:pt x="114300" y="1693075"/>
                </a:lnTo>
                <a:lnTo>
                  <a:pt x="232168" y="1693075"/>
                </a:lnTo>
                <a:lnTo>
                  <a:pt x="142875" y="1871662"/>
                </a:lnTo>
                <a:close/>
              </a:path>
              <a:path w="285750" h="1871980">
                <a:moveTo>
                  <a:pt x="232168" y="1693075"/>
                </a:moveTo>
                <a:lnTo>
                  <a:pt x="171450" y="1693075"/>
                </a:lnTo>
                <a:lnTo>
                  <a:pt x="171450" y="1585912"/>
                </a:lnTo>
                <a:lnTo>
                  <a:pt x="285750" y="1585912"/>
                </a:lnTo>
                <a:lnTo>
                  <a:pt x="232168" y="1693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099363" y="2809633"/>
            <a:ext cx="285750" cy="1871980"/>
          </a:xfrm>
          <a:custGeom>
            <a:avLst/>
            <a:gdLst/>
            <a:ahLst/>
            <a:cxnLst/>
            <a:rect l="l" t="t" r="r" b="b"/>
            <a:pathLst>
              <a:path w="285750" h="1871979">
                <a:moveTo>
                  <a:pt x="171450" y="1693075"/>
                </a:moveTo>
                <a:lnTo>
                  <a:pt x="114300" y="1693075"/>
                </a:lnTo>
                <a:lnTo>
                  <a:pt x="114300" y="0"/>
                </a:lnTo>
                <a:lnTo>
                  <a:pt x="171450" y="0"/>
                </a:lnTo>
                <a:lnTo>
                  <a:pt x="171450" y="1693075"/>
                </a:lnTo>
                <a:close/>
              </a:path>
              <a:path w="285750" h="1871979">
                <a:moveTo>
                  <a:pt x="142875" y="1871662"/>
                </a:moveTo>
                <a:lnTo>
                  <a:pt x="0" y="1585912"/>
                </a:lnTo>
                <a:lnTo>
                  <a:pt x="114300" y="1585912"/>
                </a:lnTo>
                <a:lnTo>
                  <a:pt x="114300" y="1693075"/>
                </a:lnTo>
                <a:lnTo>
                  <a:pt x="232168" y="1693075"/>
                </a:lnTo>
                <a:lnTo>
                  <a:pt x="142875" y="1871662"/>
                </a:lnTo>
                <a:close/>
              </a:path>
              <a:path w="285750" h="1871979">
                <a:moveTo>
                  <a:pt x="232168" y="1693075"/>
                </a:moveTo>
                <a:lnTo>
                  <a:pt x="171450" y="1693075"/>
                </a:lnTo>
                <a:lnTo>
                  <a:pt x="171450" y="1585912"/>
                </a:lnTo>
                <a:lnTo>
                  <a:pt x="285750" y="1585912"/>
                </a:lnTo>
                <a:lnTo>
                  <a:pt x="232168" y="16930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2792" y="840333"/>
            <a:ext cx="394652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光</a:t>
            </a:r>
            <a:r>
              <a:rPr dirty="0" sz="1550" spc="330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由</a:t>
            </a:r>
            <a:r>
              <a:rPr dirty="0" sz="1550" spc="335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空</a:t>
            </a:r>
            <a:r>
              <a:rPr dirty="0" sz="1550" spc="285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气</a:t>
            </a:r>
            <a:r>
              <a:rPr dirty="0" sz="1550" spc="330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射</a:t>
            </a:r>
            <a:r>
              <a:rPr dirty="0" sz="1550" spc="285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入</a:t>
            </a:r>
            <a:r>
              <a:rPr dirty="0" sz="1550" spc="330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玻</a:t>
            </a:r>
            <a:r>
              <a:rPr dirty="0" sz="1550" spc="285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璃</a:t>
            </a:r>
            <a:r>
              <a:rPr dirty="0" sz="1550" spc="335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时</a:t>
            </a:r>
            <a:r>
              <a:rPr dirty="0" sz="1550" spc="330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入</a:t>
            </a:r>
            <a:r>
              <a:rPr dirty="0" sz="1550" spc="285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射</a:t>
            </a:r>
            <a:r>
              <a:rPr dirty="0" sz="1550" spc="335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角</a:t>
            </a:r>
            <a:endParaRPr sz="1550">
              <a:latin typeface="隶书"/>
              <a:cs typeface="隶书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70384" y="840333"/>
            <a:ext cx="141351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b="1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和 出 射</a:t>
            </a:r>
            <a:r>
              <a:rPr dirty="0" sz="1550" spc="254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角</a:t>
            </a:r>
            <a:endParaRPr sz="1550">
              <a:latin typeface="隶书"/>
              <a:cs typeface="隶书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402" y="840333"/>
            <a:ext cx="147129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7490" algn="l"/>
                <a:tab pos="584835" algn="l"/>
              </a:tabLst>
            </a:pPr>
            <a:r>
              <a:rPr dirty="0" sz="1550" b="1">
                <a:solidFill>
                  <a:srgbClr val="FF0000"/>
                </a:solidFill>
                <a:latin typeface="Times New Roman"/>
                <a:cs typeface="Times New Roman"/>
              </a:rPr>
              <a:t>r	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的	数 值</a:t>
            </a:r>
            <a:r>
              <a:rPr dirty="0" sz="1550" spc="-240" b="1">
                <a:solidFill>
                  <a:srgbClr val="FF0000"/>
                </a:solidFill>
                <a:latin typeface="隶书"/>
                <a:cs typeface="隶书"/>
              </a:rPr>
              <a:t> </a:t>
            </a:r>
            <a:r>
              <a:rPr dirty="0" sz="1550" b="1">
                <a:solidFill>
                  <a:srgbClr val="FF0000"/>
                </a:solidFill>
                <a:latin typeface="隶书"/>
                <a:cs typeface="隶书"/>
              </a:rPr>
              <a:t>表</a:t>
            </a:r>
            <a:endParaRPr sz="1550">
              <a:latin typeface="隶书"/>
              <a:cs typeface="隶书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61210" y="1121892"/>
          <a:ext cx="7311390" cy="4210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260"/>
                <a:gridCol w="1819910"/>
                <a:gridCol w="1826260"/>
                <a:gridCol w="1819910"/>
              </a:tblGrid>
              <a:tr h="466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98145">
                        <a:lnSpc>
                          <a:spcPts val="1714"/>
                        </a:lnSpc>
                      </a:pPr>
                      <a:r>
                        <a:rPr dirty="0" sz="1550" spc="5">
                          <a:latin typeface="宋体"/>
                          <a:cs typeface="宋体"/>
                        </a:rPr>
                        <a:t>入 射</a:t>
                      </a:r>
                      <a:r>
                        <a:rPr dirty="0" sz="1550" spc="-1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550" spc="5">
                          <a:latin typeface="宋体"/>
                          <a:cs typeface="宋体"/>
                        </a:rPr>
                        <a:t>角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B="0" marT="25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98145">
                        <a:lnSpc>
                          <a:spcPts val="1714"/>
                        </a:lnSpc>
                      </a:pPr>
                      <a:r>
                        <a:rPr dirty="0" sz="1550" spc="5">
                          <a:latin typeface="宋体"/>
                          <a:cs typeface="宋体"/>
                        </a:rPr>
                        <a:t>折 射</a:t>
                      </a:r>
                      <a:r>
                        <a:rPr dirty="0" sz="1550" spc="-120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1550" spc="5">
                          <a:latin typeface="宋体"/>
                          <a:cs typeface="宋体"/>
                        </a:rPr>
                        <a:t>角</a:t>
                      </a:r>
                      <a:endParaRPr sz="1550">
                        <a:latin typeface="宋体"/>
                        <a:cs typeface="宋体"/>
                      </a:endParaRPr>
                    </a:p>
                  </a:txBody>
                  <a:tcPr marL="0" marR="0" marB="0" marT="25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4610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i /</a:t>
                      </a:r>
                      <a:r>
                        <a:rPr dirty="0" sz="1550" spc="-1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r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41910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S i n i / s i n</a:t>
                      </a:r>
                      <a:r>
                        <a:rPr dirty="0" sz="155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r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1  0</a:t>
                      </a:r>
                      <a:r>
                        <a:rPr dirty="0" sz="15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4000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6  . 7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7302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1  . 4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9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6667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1  . 4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9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2  0</a:t>
                      </a:r>
                      <a:r>
                        <a:rPr dirty="0" sz="15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5943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1 3 . 3</a:t>
                      </a:r>
                      <a:r>
                        <a:rPr dirty="0" sz="1550" spc="3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7302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1  . 5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6667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1  . 4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9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3  0</a:t>
                      </a:r>
                      <a:r>
                        <a:rPr dirty="0" sz="15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5943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1 9 . 6</a:t>
                      </a:r>
                      <a:r>
                        <a:rPr dirty="0" sz="1550" spc="3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7302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1  . 5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6667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1  . 4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9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4  0</a:t>
                      </a:r>
                      <a:r>
                        <a:rPr dirty="0" sz="15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5943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2 5 . 2</a:t>
                      </a:r>
                      <a:r>
                        <a:rPr dirty="0" sz="1550" spc="3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7302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1  . 5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9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6667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1  . 5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5  0</a:t>
                      </a:r>
                      <a:r>
                        <a:rPr dirty="0" sz="15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5943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3 0 . 7</a:t>
                      </a:r>
                      <a:r>
                        <a:rPr dirty="0" sz="1550" spc="3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7302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1  . 6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6667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1  . 5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9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6  0</a:t>
                      </a:r>
                      <a:r>
                        <a:rPr dirty="0" sz="15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501015">
                        <a:lnSpc>
                          <a:spcPts val="151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3 5 . 1</a:t>
                      </a:r>
                      <a:r>
                        <a:rPr dirty="0" sz="1550" spc="3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7302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1  . 7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6667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1  . 5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7  0</a:t>
                      </a:r>
                      <a:r>
                        <a:rPr dirty="0" sz="15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5943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3 8 . 6</a:t>
                      </a:r>
                      <a:r>
                        <a:rPr dirty="0" sz="1550" spc="3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7302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1  . 8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6667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1  . 5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8  0</a:t>
                      </a:r>
                      <a:r>
                        <a:rPr dirty="0" sz="15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5943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4 0 . 6</a:t>
                      </a:r>
                      <a:r>
                        <a:rPr dirty="0" sz="1550" spc="3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35087" sz="1425" spc="15">
                          <a:latin typeface="Times New Roman"/>
                          <a:cs typeface="Times New Roman"/>
                        </a:rPr>
                        <a:t>0</a:t>
                      </a:r>
                      <a:endParaRPr baseline="35087" sz="14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7302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1  . 9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66675">
                        <a:lnSpc>
                          <a:spcPct val="100000"/>
                        </a:lnSpc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1  . 5</a:t>
                      </a:r>
                      <a:r>
                        <a:rPr dirty="0" sz="15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277" y="1187615"/>
            <a:ext cx="608012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⑥入射角的正弦和折射角的正弦成正</a:t>
            </a:r>
            <a:r>
              <a:rPr dirty="0" sz="2800" spc="-10"/>
              <a:t>比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294356" y="2551493"/>
            <a:ext cx="1155065" cy="0"/>
          </a:xfrm>
          <a:custGeom>
            <a:avLst/>
            <a:gdLst/>
            <a:ahLst/>
            <a:cxnLst/>
            <a:rect l="l" t="t" r="r" b="b"/>
            <a:pathLst>
              <a:path w="1155064" h="0">
                <a:moveTo>
                  <a:pt x="0" y="0"/>
                </a:moveTo>
                <a:lnTo>
                  <a:pt x="1154506" y="0"/>
                </a:lnTo>
              </a:path>
            </a:pathLst>
          </a:custGeom>
          <a:ln w="23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98888" y="2207323"/>
            <a:ext cx="119697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9895" algn="l"/>
                <a:tab pos="961390" algn="l"/>
              </a:tabLst>
            </a:pPr>
            <a:r>
              <a:rPr dirty="0" baseline="34920" sz="5250" spc="-7" i="1">
                <a:latin typeface="Times New Roman"/>
                <a:cs typeface="Times New Roman"/>
              </a:rPr>
              <a:t>i</a:t>
            </a:r>
            <a:r>
              <a:rPr dirty="0" baseline="34920" sz="5250" spc="-7" i="1">
                <a:latin typeface="Times New Roman"/>
                <a:cs typeface="Times New Roman"/>
              </a:rPr>
              <a:t>	</a:t>
            </a:r>
            <a:r>
              <a:rPr dirty="0" sz="3500" spc="-5">
                <a:latin typeface="Symbol"/>
                <a:cs typeface="Symbol"/>
              </a:rPr>
              <a:t></a:t>
            </a:r>
            <a:r>
              <a:rPr dirty="0" sz="3500" spc="-5">
                <a:latin typeface="Times New Roman"/>
                <a:cs typeface="Times New Roman"/>
              </a:rPr>
              <a:t>	</a:t>
            </a:r>
            <a:r>
              <a:rPr dirty="0" sz="3500" spc="-5" i="1">
                <a:latin typeface="Times New Roman"/>
                <a:cs typeface="Times New Roman"/>
              </a:rPr>
              <a:t>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6447" y="1927097"/>
            <a:ext cx="54165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15">
                <a:latin typeface="Times New Roman"/>
                <a:cs typeface="Times New Roman"/>
              </a:rPr>
              <a:t>si</a:t>
            </a:r>
            <a:r>
              <a:rPr dirty="0" sz="3500" spc="-5">
                <a:latin typeface="Times New Roman"/>
                <a:cs typeface="Times New Roman"/>
              </a:rPr>
              <a:t>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42744" y="1920239"/>
            <a:ext cx="2513330" cy="1225550"/>
          </a:xfrm>
          <a:custGeom>
            <a:avLst/>
            <a:gdLst/>
            <a:ahLst/>
            <a:cxnLst/>
            <a:rect l="l" t="t" r="r" b="b"/>
            <a:pathLst>
              <a:path w="2513329" h="1225550">
                <a:moveTo>
                  <a:pt x="2513076" y="1225296"/>
                </a:moveTo>
                <a:lnTo>
                  <a:pt x="0" y="1225296"/>
                </a:lnTo>
                <a:lnTo>
                  <a:pt x="0" y="0"/>
                </a:lnTo>
                <a:lnTo>
                  <a:pt x="2513076" y="0"/>
                </a:lnTo>
                <a:lnTo>
                  <a:pt x="2513076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187196"/>
                </a:lnTo>
                <a:lnTo>
                  <a:pt x="19050" y="1187196"/>
                </a:lnTo>
                <a:lnTo>
                  <a:pt x="38100" y="1206246"/>
                </a:lnTo>
                <a:lnTo>
                  <a:pt x="2513076" y="1206246"/>
                </a:lnTo>
                <a:lnTo>
                  <a:pt x="2513076" y="1225296"/>
                </a:lnTo>
                <a:close/>
              </a:path>
              <a:path w="2513329" h="122555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513329" h="1225550">
                <a:moveTo>
                  <a:pt x="2474976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474976" y="19050"/>
                </a:lnTo>
                <a:lnTo>
                  <a:pt x="2474976" y="38100"/>
                </a:lnTo>
                <a:close/>
              </a:path>
              <a:path w="2513329" h="1225550">
                <a:moveTo>
                  <a:pt x="2474976" y="1206246"/>
                </a:moveTo>
                <a:lnTo>
                  <a:pt x="2474976" y="19050"/>
                </a:lnTo>
                <a:lnTo>
                  <a:pt x="2494026" y="38100"/>
                </a:lnTo>
                <a:lnTo>
                  <a:pt x="2513076" y="38100"/>
                </a:lnTo>
                <a:lnTo>
                  <a:pt x="2513076" y="1187196"/>
                </a:lnTo>
                <a:lnTo>
                  <a:pt x="2494026" y="1187196"/>
                </a:lnTo>
                <a:lnTo>
                  <a:pt x="2474976" y="1206246"/>
                </a:lnTo>
                <a:close/>
              </a:path>
              <a:path w="2513329" h="1225550">
                <a:moveTo>
                  <a:pt x="2513076" y="38100"/>
                </a:moveTo>
                <a:lnTo>
                  <a:pt x="2494026" y="38100"/>
                </a:lnTo>
                <a:lnTo>
                  <a:pt x="2474976" y="19050"/>
                </a:lnTo>
                <a:lnTo>
                  <a:pt x="2513076" y="19050"/>
                </a:lnTo>
                <a:lnTo>
                  <a:pt x="2513076" y="38100"/>
                </a:lnTo>
                <a:close/>
              </a:path>
              <a:path w="2513329" h="1225550">
                <a:moveTo>
                  <a:pt x="38100" y="1206246"/>
                </a:moveTo>
                <a:lnTo>
                  <a:pt x="19050" y="1187196"/>
                </a:lnTo>
                <a:lnTo>
                  <a:pt x="38100" y="1187196"/>
                </a:lnTo>
                <a:lnTo>
                  <a:pt x="38100" y="1206246"/>
                </a:lnTo>
                <a:close/>
              </a:path>
              <a:path w="2513329" h="1225550">
                <a:moveTo>
                  <a:pt x="2474976" y="1206246"/>
                </a:moveTo>
                <a:lnTo>
                  <a:pt x="38100" y="1206246"/>
                </a:lnTo>
                <a:lnTo>
                  <a:pt x="38100" y="1187196"/>
                </a:lnTo>
                <a:lnTo>
                  <a:pt x="2474976" y="1187196"/>
                </a:lnTo>
                <a:lnTo>
                  <a:pt x="2474976" y="1206246"/>
                </a:lnTo>
                <a:close/>
              </a:path>
              <a:path w="2513329" h="1225550">
                <a:moveTo>
                  <a:pt x="2513076" y="1206246"/>
                </a:moveTo>
                <a:lnTo>
                  <a:pt x="2474976" y="1206246"/>
                </a:lnTo>
                <a:lnTo>
                  <a:pt x="2494026" y="1187196"/>
                </a:lnTo>
                <a:lnTo>
                  <a:pt x="2513076" y="1187196"/>
                </a:lnTo>
                <a:lnTo>
                  <a:pt x="2513076" y="12062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55966" y="2554719"/>
            <a:ext cx="1845945" cy="179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2965">
              <a:lnSpc>
                <a:spcPct val="100000"/>
              </a:lnSpc>
              <a:spcBef>
                <a:spcPts val="95"/>
              </a:spcBef>
              <a:tabLst>
                <a:tab pos="1659889" algn="l"/>
              </a:tabLst>
            </a:pPr>
            <a:r>
              <a:rPr dirty="0" sz="3500" spc="-15">
                <a:latin typeface="Times New Roman"/>
                <a:cs typeface="Times New Roman"/>
              </a:rPr>
              <a:t>si</a:t>
            </a:r>
            <a:r>
              <a:rPr dirty="0" sz="3500" spc="-5">
                <a:latin typeface="Times New Roman"/>
                <a:cs typeface="Times New Roman"/>
              </a:rPr>
              <a:t>n</a:t>
            </a:r>
            <a:r>
              <a:rPr dirty="0" sz="3500">
                <a:latin typeface="Times New Roman"/>
                <a:cs typeface="Times New Roman"/>
              </a:rPr>
              <a:t>	</a:t>
            </a:r>
            <a:r>
              <a:rPr dirty="0" sz="3500" spc="-5" i="1">
                <a:latin typeface="Times New Roman"/>
                <a:cs typeface="Times New Roman"/>
              </a:rPr>
              <a:t>r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dirty="0" sz="2800" b="1" i="1">
                <a:latin typeface="华文楷体"/>
                <a:cs typeface="华文楷体"/>
              </a:rPr>
              <a:t>空气</a:t>
            </a:r>
            <a:r>
              <a:rPr dirty="0" sz="2800" spc="-10" b="1">
                <a:latin typeface="Times New Roman"/>
                <a:cs typeface="Times New Roman"/>
              </a:rPr>
              <a:t>----</a:t>
            </a:r>
            <a:r>
              <a:rPr dirty="0" sz="2800" spc="-10" b="1" i="1">
                <a:latin typeface="华文楷体"/>
                <a:cs typeface="华文楷体"/>
              </a:rPr>
              <a:t>水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800" b="1" i="1">
                <a:latin typeface="华文楷体"/>
                <a:cs typeface="华文楷体"/>
              </a:rPr>
              <a:t>水</a:t>
            </a:r>
            <a:r>
              <a:rPr dirty="0" sz="2800" spc="-10" b="1">
                <a:latin typeface="Times New Roman"/>
                <a:cs typeface="Times New Roman"/>
              </a:rPr>
              <a:t>----</a:t>
            </a:r>
            <a:r>
              <a:rPr dirty="0" sz="2800" b="1" i="1">
                <a:latin typeface="华文楷体"/>
                <a:cs typeface="华文楷体"/>
              </a:rPr>
              <a:t>空</a:t>
            </a:r>
            <a:r>
              <a:rPr dirty="0" sz="2800" spc="-10" b="1" i="1">
                <a:latin typeface="华文楷体"/>
                <a:cs typeface="华文楷体"/>
              </a:rPr>
              <a:t>气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711" y="3218370"/>
            <a:ext cx="1290955" cy="113411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spc="-5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华文楷体"/>
                <a:cs typeface="华文楷体"/>
              </a:rPr>
              <a:t>大</a:t>
            </a:r>
            <a:r>
              <a:rPr dirty="0" sz="2800" spc="-10" b="1" i="1">
                <a:latin typeface="华文楷体"/>
                <a:cs typeface="华文楷体"/>
              </a:rPr>
              <a:t>于</a:t>
            </a:r>
            <a:r>
              <a:rPr dirty="0" sz="2800" spc="-40" b="1" i="1">
                <a:latin typeface="华文楷体"/>
                <a:cs typeface="华文楷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n</a:t>
            </a:r>
            <a:r>
              <a:rPr dirty="0" sz="2800" spc="-50" b="1" i="1">
                <a:latin typeface="Times New Roman"/>
                <a:cs typeface="Times New Roman"/>
              </a:rPr>
              <a:t> </a:t>
            </a:r>
            <a:r>
              <a:rPr dirty="0" sz="2800" b="1" i="1">
                <a:latin typeface="华文楷体"/>
                <a:cs typeface="华文楷体"/>
              </a:rPr>
              <a:t>小</a:t>
            </a:r>
            <a:r>
              <a:rPr dirty="0" sz="2800" spc="-10" b="1" i="1">
                <a:latin typeface="华文楷体"/>
                <a:cs typeface="华文楷体"/>
              </a:rPr>
              <a:t>于</a:t>
            </a:r>
            <a:r>
              <a:rPr dirty="0" sz="2800" spc="-40" b="1" i="1">
                <a:latin typeface="华文楷体"/>
                <a:cs typeface="华文楷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48984" y="2087879"/>
            <a:ext cx="3960875" cy="3172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8456" y="444042"/>
            <a:ext cx="59378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i="0">
                <a:latin typeface="黑体"/>
                <a:cs typeface="黑体"/>
              </a:rPr>
              <a:t>三、光的折射定律</a:t>
            </a:r>
            <a:r>
              <a:rPr dirty="0" sz="3200"/>
              <a:t>（斯涅耳定律）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1623" y="1175652"/>
            <a:ext cx="6887845" cy="156083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767080" indent="-754380">
              <a:lnSpc>
                <a:spcPct val="100000"/>
              </a:lnSpc>
              <a:spcBef>
                <a:spcPts val="1250"/>
              </a:spcBef>
              <a:buSzPct val="95833"/>
              <a:buAutoNum type="arabicPlain"/>
              <a:tabLst>
                <a:tab pos="767080" algn="l"/>
              </a:tabLst>
            </a:pPr>
            <a:r>
              <a:rPr dirty="0" sz="2400" b="1" i="1">
                <a:latin typeface="华文楷体"/>
                <a:cs typeface="华文楷体"/>
              </a:rPr>
              <a:t>折射光线与入射光线、法线处在同一平面内</a:t>
            </a:r>
            <a:r>
              <a:rPr dirty="0" sz="2400" spc="-5" b="1" i="1">
                <a:latin typeface="华文楷体"/>
                <a:cs typeface="华文楷体"/>
              </a:rPr>
              <a:t>；</a:t>
            </a:r>
            <a:endParaRPr sz="2400">
              <a:latin typeface="华文楷体"/>
              <a:cs typeface="华文楷体"/>
            </a:endParaRPr>
          </a:p>
          <a:p>
            <a:pPr marL="767080" indent="-754380">
              <a:lnSpc>
                <a:spcPct val="100000"/>
              </a:lnSpc>
              <a:spcBef>
                <a:spcPts val="1150"/>
              </a:spcBef>
              <a:buSzPct val="95833"/>
              <a:buAutoNum type="arabicPlain"/>
              <a:tabLst>
                <a:tab pos="767080" algn="l"/>
              </a:tabLst>
            </a:pPr>
            <a:r>
              <a:rPr dirty="0" sz="2400" b="1" i="1">
                <a:latin typeface="华文楷体"/>
                <a:cs typeface="华文楷体"/>
              </a:rPr>
              <a:t>折射光线与入射光线分别位于法线的两侧</a:t>
            </a:r>
            <a:r>
              <a:rPr dirty="0" sz="2400" spc="-5" b="1" i="1">
                <a:latin typeface="华文楷体"/>
                <a:cs typeface="华文楷体"/>
              </a:rPr>
              <a:t>；</a:t>
            </a:r>
            <a:endParaRPr sz="2400">
              <a:latin typeface="华文楷体"/>
              <a:cs typeface="华文楷体"/>
            </a:endParaRPr>
          </a:p>
          <a:p>
            <a:pPr marL="767080" indent="-754380">
              <a:lnSpc>
                <a:spcPct val="100000"/>
              </a:lnSpc>
              <a:spcBef>
                <a:spcPts val="1150"/>
              </a:spcBef>
              <a:buSzPct val="95833"/>
              <a:buAutoNum type="arabicPlain"/>
              <a:tabLst>
                <a:tab pos="767080" algn="l"/>
              </a:tabLst>
            </a:pPr>
            <a:r>
              <a:rPr dirty="0" sz="2400" b="1" i="1">
                <a:latin typeface="华文楷体"/>
                <a:cs typeface="华文楷体"/>
              </a:rPr>
              <a:t>入射角的正弦与折射角的正弦成正比，</a:t>
            </a:r>
            <a:r>
              <a:rPr dirty="0" sz="2400" spc="-5" b="1" i="1">
                <a:latin typeface="华文楷体"/>
                <a:cs typeface="华文楷体"/>
              </a:rPr>
              <a:t>即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1526" y="3426117"/>
            <a:ext cx="1155065" cy="0"/>
          </a:xfrm>
          <a:custGeom>
            <a:avLst/>
            <a:gdLst/>
            <a:ahLst/>
            <a:cxnLst/>
            <a:rect l="l" t="t" r="r" b="b"/>
            <a:pathLst>
              <a:path w="1155064" h="0">
                <a:moveTo>
                  <a:pt x="0" y="0"/>
                </a:moveTo>
                <a:lnTo>
                  <a:pt x="1154798" y="0"/>
                </a:lnTo>
              </a:path>
            </a:pathLst>
          </a:custGeom>
          <a:ln w="23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86287" y="3081959"/>
            <a:ext cx="119697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0530" algn="l"/>
                <a:tab pos="961390" algn="l"/>
              </a:tabLst>
            </a:pPr>
            <a:r>
              <a:rPr dirty="0" baseline="34920" sz="5250" spc="-7" i="1">
                <a:latin typeface="Times New Roman"/>
                <a:cs typeface="Times New Roman"/>
              </a:rPr>
              <a:t>i</a:t>
            </a:r>
            <a:r>
              <a:rPr dirty="0" baseline="34920" sz="5250" spc="-7" i="1">
                <a:latin typeface="Times New Roman"/>
                <a:cs typeface="Times New Roman"/>
              </a:rPr>
              <a:t>	</a:t>
            </a:r>
            <a:r>
              <a:rPr dirty="0" sz="3500" spc="-5">
                <a:latin typeface="Symbol"/>
                <a:cs typeface="Symbol"/>
              </a:rPr>
              <a:t></a:t>
            </a:r>
            <a:r>
              <a:rPr dirty="0" sz="3500" spc="-5">
                <a:latin typeface="Times New Roman"/>
                <a:cs typeface="Times New Roman"/>
              </a:rPr>
              <a:t>	</a:t>
            </a:r>
            <a:r>
              <a:rPr dirty="0" sz="3500" spc="-5" i="1">
                <a:latin typeface="Times New Roman"/>
                <a:cs typeface="Times New Roman"/>
              </a:rPr>
              <a:t>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3616" y="3429343"/>
            <a:ext cx="99568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9625" algn="l"/>
              </a:tabLst>
            </a:pPr>
            <a:r>
              <a:rPr dirty="0" sz="3500" spc="-15">
                <a:latin typeface="Times New Roman"/>
                <a:cs typeface="Times New Roman"/>
              </a:rPr>
              <a:t>si</a:t>
            </a:r>
            <a:r>
              <a:rPr dirty="0" sz="3500" spc="-5">
                <a:latin typeface="Times New Roman"/>
                <a:cs typeface="Times New Roman"/>
              </a:rPr>
              <a:t>n</a:t>
            </a:r>
            <a:r>
              <a:rPr dirty="0" sz="3500">
                <a:latin typeface="Times New Roman"/>
                <a:cs typeface="Times New Roman"/>
              </a:rPr>
              <a:t>	</a:t>
            </a:r>
            <a:r>
              <a:rPr dirty="0" sz="3500" spc="-5" i="1">
                <a:latin typeface="Times New Roman"/>
                <a:cs typeface="Times New Roman"/>
              </a:rPr>
              <a:t>r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93616" y="2801721"/>
            <a:ext cx="54165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15">
                <a:latin typeface="Times New Roman"/>
                <a:cs typeface="Times New Roman"/>
              </a:rPr>
              <a:t>si</a:t>
            </a:r>
            <a:r>
              <a:rPr dirty="0" sz="3500" spc="-5">
                <a:latin typeface="Times New Roman"/>
                <a:cs typeface="Times New Roman"/>
              </a:rPr>
              <a:t>n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0167" y="2795016"/>
            <a:ext cx="2513330" cy="1225550"/>
          </a:xfrm>
          <a:custGeom>
            <a:avLst/>
            <a:gdLst/>
            <a:ahLst/>
            <a:cxnLst/>
            <a:rect l="l" t="t" r="r" b="b"/>
            <a:pathLst>
              <a:path w="2513329" h="1225550">
                <a:moveTo>
                  <a:pt x="2513076" y="1225295"/>
                </a:moveTo>
                <a:lnTo>
                  <a:pt x="0" y="1225295"/>
                </a:lnTo>
                <a:lnTo>
                  <a:pt x="0" y="0"/>
                </a:lnTo>
                <a:lnTo>
                  <a:pt x="2513076" y="0"/>
                </a:lnTo>
                <a:lnTo>
                  <a:pt x="2513076" y="19049"/>
                </a:ln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lnTo>
                  <a:pt x="38100" y="1187195"/>
                </a:lnTo>
                <a:lnTo>
                  <a:pt x="19050" y="1187195"/>
                </a:lnTo>
                <a:lnTo>
                  <a:pt x="38100" y="1206245"/>
                </a:lnTo>
                <a:lnTo>
                  <a:pt x="2513076" y="1206245"/>
                </a:lnTo>
                <a:lnTo>
                  <a:pt x="2513076" y="1225295"/>
                </a:lnTo>
                <a:close/>
              </a:path>
              <a:path w="2513329" h="1225550">
                <a:moveTo>
                  <a:pt x="38100" y="38099"/>
                </a:move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close/>
              </a:path>
              <a:path w="2513329" h="1225550">
                <a:moveTo>
                  <a:pt x="2474976" y="38099"/>
                </a:moveTo>
                <a:lnTo>
                  <a:pt x="38100" y="38099"/>
                </a:lnTo>
                <a:lnTo>
                  <a:pt x="38100" y="19049"/>
                </a:lnTo>
                <a:lnTo>
                  <a:pt x="2474976" y="19049"/>
                </a:lnTo>
                <a:lnTo>
                  <a:pt x="2474976" y="38099"/>
                </a:lnTo>
                <a:close/>
              </a:path>
              <a:path w="2513329" h="1225550">
                <a:moveTo>
                  <a:pt x="2474976" y="1206245"/>
                </a:moveTo>
                <a:lnTo>
                  <a:pt x="2474976" y="19049"/>
                </a:lnTo>
                <a:lnTo>
                  <a:pt x="2494026" y="38099"/>
                </a:lnTo>
                <a:lnTo>
                  <a:pt x="2513076" y="38099"/>
                </a:lnTo>
                <a:lnTo>
                  <a:pt x="2513076" y="1187195"/>
                </a:lnTo>
                <a:lnTo>
                  <a:pt x="2494026" y="1187195"/>
                </a:lnTo>
                <a:lnTo>
                  <a:pt x="2474976" y="1206245"/>
                </a:lnTo>
                <a:close/>
              </a:path>
              <a:path w="2513329" h="1225550">
                <a:moveTo>
                  <a:pt x="2513076" y="38099"/>
                </a:moveTo>
                <a:lnTo>
                  <a:pt x="2494026" y="38099"/>
                </a:lnTo>
                <a:lnTo>
                  <a:pt x="2474976" y="19049"/>
                </a:lnTo>
                <a:lnTo>
                  <a:pt x="2513076" y="19049"/>
                </a:lnTo>
                <a:lnTo>
                  <a:pt x="2513076" y="38099"/>
                </a:lnTo>
                <a:close/>
              </a:path>
              <a:path w="2513329" h="1225550">
                <a:moveTo>
                  <a:pt x="38100" y="1206245"/>
                </a:moveTo>
                <a:lnTo>
                  <a:pt x="19050" y="1187195"/>
                </a:lnTo>
                <a:lnTo>
                  <a:pt x="38100" y="1187195"/>
                </a:lnTo>
                <a:lnTo>
                  <a:pt x="38100" y="1206245"/>
                </a:lnTo>
                <a:close/>
              </a:path>
              <a:path w="2513329" h="1225550">
                <a:moveTo>
                  <a:pt x="2474976" y="1206245"/>
                </a:moveTo>
                <a:lnTo>
                  <a:pt x="38100" y="1206245"/>
                </a:lnTo>
                <a:lnTo>
                  <a:pt x="38100" y="1187195"/>
                </a:lnTo>
                <a:lnTo>
                  <a:pt x="2474976" y="1187195"/>
                </a:lnTo>
                <a:lnTo>
                  <a:pt x="2474976" y="1206245"/>
                </a:lnTo>
                <a:close/>
              </a:path>
              <a:path w="2513329" h="1225550">
                <a:moveTo>
                  <a:pt x="2513076" y="1206245"/>
                </a:moveTo>
                <a:lnTo>
                  <a:pt x="2474976" y="1206245"/>
                </a:lnTo>
                <a:lnTo>
                  <a:pt x="2494026" y="1187195"/>
                </a:lnTo>
                <a:lnTo>
                  <a:pt x="2513076" y="1187195"/>
                </a:lnTo>
                <a:lnTo>
                  <a:pt x="2513076" y="12062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80819" y="4202455"/>
            <a:ext cx="8102600" cy="1859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dirty="0" sz="2400" b="1" i="1">
                <a:latin typeface="华文楷体"/>
                <a:cs typeface="华文楷体"/>
              </a:rPr>
              <a:t>折射率：</a:t>
            </a:r>
            <a:r>
              <a:rPr dirty="0" sz="2400">
                <a:latin typeface="华文楷体"/>
                <a:cs typeface="华文楷体"/>
              </a:rPr>
              <a:t>光从一种介质射入另一种介质时，虽然入射角的正 弦跟折射角的正弦之比为一定值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，但是对不同的介质来说， 这个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的值是不同的，它是一个反应介质光学性质的物理量， 物理学中把光从真空射入某种介质发生折射时，入射角与折 射角的正弦之比</a:t>
            </a:r>
            <a:r>
              <a:rPr dirty="0" sz="2400" i="1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，叫做这种介质的折射率。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807" y="1059357"/>
            <a:ext cx="66325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研究表明：</a:t>
            </a:r>
            <a:r>
              <a:rPr dirty="0" b="0" i="0">
                <a:latin typeface="华文楷体"/>
                <a:cs typeface="华文楷体"/>
              </a:rPr>
              <a:t>光在不同介质中的速度不同；某介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57907" y="1757857"/>
            <a:ext cx="6866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质的折射率，等于光在真空中的速度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华文楷体"/>
                <a:cs typeface="华文楷体"/>
              </a:rPr>
              <a:t>与光在这种介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7907" y="2306497"/>
            <a:ext cx="3208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质中的传播速度</a:t>
            </a:r>
            <a:r>
              <a:rPr dirty="0" sz="2400" spc="-5" i="1">
                <a:latin typeface="Times New Roman"/>
                <a:cs typeface="Times New Roman"/>
              </a:rPr>
              <a:t>v</a:t>
            </a:r>
            <a:r>
              <a:rPr dirty="0" sz="2400">
                <a:latin typeface="华文楷体"/>
                <a:cs typeface="华文楷体"/>
              </a:rPr>
              <a:t>之比。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7907" y="3737960"/>
            <a:ext cx="6731000" cy="115443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ct val="148700"/>
              </a:lnSpc>
              <a:spcBef>
                <a:spcPts val="185"/>
              </a:spcBef>
            </a:pPr>
            <a:r>
              <a:rPr dirty="0" sz="2400">
                <a:latin typeface="华文楷体"/>
                <a:cs typeface="华文楷体"/>
              </a:rPr>
              <a:t>由于光在介质中的传播速度小于真空中光</a:t>
            </a:r>
            <a:r>
              <a:rPr dirty="0" sz="2400" spc="-110">
                <a:latin typeface="华文楷体"/>
                <a:cs typeface="华文楷体"/>
              </a:rPr>
              <a:t>速</a:t>
            </a:r>
            <a:r>
              <a:rPr dirty="0" sz="2500" spc="-819" i="1">
                <a:latin typeface="宋体"/>
                <a:cs typeface="宋体"/>
              </a:rPr>
              <a:t>c</a:t>
            </a:r>
            <a:r>
              <a:rPr dirty="0" sz="2500" spc="-740" i="1">
                <a:latin typeface="宋体"/>
                <a:cs typeface="宋体"/>
              </a:rPr>
              <a:t> </a:t>
            </a:r>
            <a:r>
              <a:rPr dirty="0" sz="2400">
                <a:latin typeface="华文楷体"/>
                <a:cs typeface="华文楷体"/>
              </a:rPr>
              <a:t>，因 此任何介质的折射率都大于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93611" y="3150361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 h="0">
                <a:moveTo>
                  <a:pt x="0" y="0"/>
                </a:moveTo>
                <a:lnTo>
                  <a:pt x="371741" y="0"/>
                </a:lnTo>
              </a:path>
            </a:pathLst>
          </a:custGeom>
          <a:ln w="278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12774" y="2525864"/>
            <a:ext cx="22288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i="1"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2774" y="3153841"/>
            <a:ext cx="22288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i="1">
                <a:latin typeface="Times New Roman"/>
                <a:cs typeface="Times New Roman"/>
              </a:rPr>
              <a:t>v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40031" y="2806255"/>
            <a:ext cx="76835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11809" algn="l"/>
              </a:tabLst>
            </a:pPr>
            <a:r>
              <a:rPr dirty="0" sz="3500" spc="-5" i="1">
                <a:latin typeface="Times New Roman"/>
                <a:cs typeface="Times New Roman"/>
              </a:rPr>
              <a:t>n</a:t>
            </a:r>
            <a:r>
              <a:rPr dirty="0" sz="3500" spc="-5" i="1">
                <a:latin typeface="Times New Roman"/>
                <a:cs typeface="Times New Roman"/>
              </a:rPr>
              <a:t>	</a:t>
            </a:r>
            <a:r>
              <a:rPr dirty="0" sz="3500" spc="-5">
                <a:latin typeface="Symbol"/>
                <a:cs typeface="Symbol"/>
              </a:rPr>
              <a:t>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1952" y="2519172"/>
            <a:ext cx="1719580" cy="1225550"/>
          </a:xfrm>
          <a:custGeom>
            <a:avLst/>
            <a:gdLst/>
            <a:ahLst/>
            <a:cxnLst/>
            <a:rect l="l" t="t" r="r" b="b"/>
            <a:pathLst>
              <a:path w="1719579" h="1225550">
                <a:moveTo>
                  <a:pt x="1719072" y="1225295"/>
                </a:moveTo>
                <a:lnTo>
                  <a:pt x="0" y="1225295"/>
                </a:lnTo>
                <a:lnTo>
                  <a:pt x="0" y="0"/>
                </a:lnTo>
                <a:lnTo>
                  <a:pt x="1719072" y="0"/>
                </a:lnTo>
                <a:lnTo>
                  <a:pt x="1719072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187195"/>
                </a:lnTo>
                <a:lnTo>
                  <a:pt x="19050" y="1187195"/>
                </a:lnTo>
                <a:lnTo>
                  <a:pt x="38100" y="1206245"/>
                </a:lnTo>
                <a:lnTo>
                  <a:pt x="1719072" y="1206245"/>
                </a:lnTo>
                <a:lnTo>
                  <a:pt x="1719072" y="1225295"/>
                </a:lnTo>
                <a:close/>
              </a:path>
              <a:path w="1719579" h="122555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719579" h="1225550">
                <a:moveTo>
                  <a:pt x="1680972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680972" y="19050"/>
                </a:lnTo>
                <a:lnTo>
                  <a:pt x="1680972" y="38100"/>
                </a:lnTo>
                <a:close/>
              </a:path>
              <a:path w="1719579" h="1225550">
                <a:moveTo>
                  <a:pt x="1680972" y="1206245"/>
                </a:moveTo>
                <a:lnTo>
                  <a:pt x="1680972" y="19050"/>
                </a:lnTo>
                <a:lnTo>
                  <a:pt x="1700022" y="38100"/>
                </a:lnTo>
                <a:lnTo>
                  <a:pt x="1719072" y="38100"/>
                </a:lnTo>
                <a:lnTo>
                  <a:pt x="1719072" y="1187195"/>
                </a:lnTo>
                <a:lnTo>
                  <a:pt x="1700022" y="1187195"/>
                </a:lnTo>
                <a:lnTo>
                  <a:pt x="1680972" y="1206245"/>
                </a:lnTo>
                <a:close/>
              </a:path>
              <a:path w="1719579" h="1225550">
                <a:moveTo>
                  <a:pt x="1719072" y="38100"/>
                </a:moveTo>
                <a:lnTo>
                  <a:pt x="1700022" y="38100"/>
                </a:lnTo>
                <a:lnTo>
                  <a:pt x="1680972" y="19050"/>
                </a:lnTo>
                <a:lnTo>
                  <a:pt x="1719072" y="19050"/>
                </a:lnTo>
                <a:lnTo>
                  <a:pt x="1719072" y="38100"/>
                </a:lnTo>
                <a:close/>
              </a:path>
              <a:path w="1719579" h="1225550">
                <a:moveTo>
                  <a:pt x="38100" y="1206245"/>
                </a:moveTo>
                <a:lnTo>
                  <a:pt x="19050" y="1187195"/>
                </a:lnTo>
                <a:lnTo>
                  <a:pt x="38100" y="1187195"/>
                </a:lnTo>
                <a:lnTo>
                  <a:pt x="38100" y="1206245"/>
                </a:lnTo>
                <a:close/>
              </a:path>
              <a:path w="1719579" h="1225550">
                <a:moveTo>
                  <a:pt x="1680972" y="1206245"/>
                </a:moveTo>
                <a:lnTo>
                  <a:pt x="38100" y="1206245"/>
                </a:lnTo>
                <a:lnTo>
                  <a:pt x="38100" y="1187195"/>
                </a:lnTo>
                <a:lnTo>
                  <a:pt x="1680972" y="1187195"/>
                </a:lnTo>
                <a:lnTo>
                  <a:pt x="1680972" y="1206245"/>
                </a:lnTo>
                <a:close/>
              </a:path>
              <a:path w="1719579" h="1225550">
                <a:moveTo>
                  <a:pt x="1719072" y="1206245"/>
                </a:moveTo>
                <a:lnTo>
                  <a:pt x="1680972" y="1206245"/>
                </a:lnTo>
                <a:lnTo>
                  <a:pt x="1700022" y="1187195"/>
                </a:lnTo>
                <a:lnTo>
                  <a:pt x="1719072" y="1187195"/>
                </a:lnTo>
                <a:lnTo>
                  <a:pt x="1719072" y="12062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47644" y="4611623"/>
            <a:ext cx="1905000" cy="958850"/>
          </a:xfrm>
          <a:custGeom>
            <a:avLst/>
            <a:gdLst/>
            <a:ahLst/>
            <a:cxnLst/>
            <a:rect l="l" t="t" r="r" b="b"/>
            <a:pathLst>
              <a:path w="1905000" h="958850">
                <a:moveTo>
                  <a:pt x="45719" y="958596"/>
                </a:moveTo>
                <a:lnTo>
                  <a:pt x="0" y="861060"/>
                </a:lnTo>
                <a:lnTo>
                  <a:pt x="1859280" y="0"/>
                </a:lnTo>
                <a:lnTo>
                  <a:pt x="1905000" y="96012"/>
                </a:lnTo>
                <a:lnTo>
                  <a:pt x="45719" y="958596"/>
                </a:lnTo>
                <a:close/>
              </a:path>
            </a:pathLst>
          </a:custGeom>
          <a:solidFill>
            <a:srgbClr val="5B9BD4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30410" y="4585893"/>
            <a:ext cx="1947545" cy="1010285"/>
          </a:xfrm>
          <a:custGeom>
            <a:avLst/>
            <a:gdLst/>
            <a:ahLst/>
            <a:cxnLst/>
            <a:rect l="l" t="t" r="r" b="b"/>
            <a:pathLst>
              <a:path w="1947545" h="1010285">
                <a:moveTo>
                  <a:pt x="17284" y="887450"/>
                </a:moveTo>
                <a:lnTo>
                  <a:pt x="9270" y="870165"/>
                </a:lnTo>
                <a:lnTo>
                  <a:pt x="120561" y="818591"/>
                </a:lnTo>
                <a:lnTo>
                  <a:pt x="136575" y="853147"/>
                </a:lnTo>
                <a:lnTo>
                  <a:pt x="79868" y="879436"/>
                </a:lnTo>
                <a:lnTo>
                  <a:pt x="34569" y="879436"/>
                </a:lnTo>
                <a:lnTo>
                  <a:pt x="17284" y="887450"/>
                </a:lnTo>
                <a:close/>
              </a:path>
              <a:path w="1947545" h="1010285">
                <a:moveTo>
                  <a:pt x="25298" y="904735"/>
                </a:moveTo>
                <a:lnTo>
                  <a:pt x="17284" y="887450"/>
                </a:lnTo>
                <a:lnTo>
                  <a:pt x="34569" y="879436"/>
                </a:lnTo>
                <a:lnTo>
                  <a:pt x="42581" y="896722"/>
                </a:lnTo>
                <a:lnTo>
                  <a:pt x="25298" y="904735"/>
                </a:lnTo>
                <a:close/>
              </a:path>
              <a:path w="1947545" h="1010285">
                <a:moveTo>
                  <a:pt x="42581" y="896722"/>
                </a:moveTo>
                <a:lnTo>
                  <a:pt x="34569" y="879436"/>
                </a:lnTo>
                <a:lnTo>
                  <a:pt x="79868" y="879436"/>
                </a:lnTo>
                <a:lnTo>
                  <a:pt x="42581" y="896722"/>
                </a:lnTo>
                <a:close/>
              </a:path>
              <a:path w="1947545" h="1010285">
                <a:moveTo>
                  <a:pt x="124786" y="976376"/>
                </a:moveTo>
                <a:lnTo>
                  <a:pt x="79501" y="976376"/>
                </a:lnTo>
                <a:lnTo>
                  <a:pt x="71485" y="959081"/>
                </a:lnTo>
                <a:lnTo>
                  <a:pt x="233807" y="883843"/>
                </a:lnTo>
                <a:lnTo>
                  <a:pt x="249834" y="918413"/>
                </a:lnTo>
                <a:lnTo>
                  <a:pt x="124786" y="976376"/>
                </a:lnTo>
                <a:close/>
              </a:path>
              <a:path w="1947545" h="1010285">
                <a:moveTo>
                  <a:pt x="52946" y="1009675"/>
                </a:moveTo>
                <a:lnTo>
                  <a:pt x="0" y="895464"/>
                </a:lnTo>
                <a:lnTo>
                  <a:pt x="17284" y="887450"/>
                </a:lnTo>
                <a:lnTo>
                  <a:pt x="25298" y="904735"/>
                </a:lnTo>
                <a:lnTo>
                  <a:pt x="46295" y="904735"/>
                </a:lnTo>
                <a:lnTo>
                  <a:pt x="71485" y="959081"/>
                </a:lnTo>
                <a:lnTo>
                  <a:pt x="54203" y="967092"/>
                </a:lnTo>
                <a:lnTo>
                  <a:pt x="79501" y="976376"/>
                </a:lnTo>
                <a:lnTo>
                  <a:pt x="124786" y="976376"/>
                </a:lnTo>
                <a:lnTo>
                  <a:pt x="52946" y="1009675"/>
                </a:lnTo>
                <a:close/>
              </a:path>
              <a:path w="1947545" h="1010285">
                <a:moveTo>
                  <a:pt x="46295" y="904735"/>
                </a:moveTo>
                <a:lnTo>
                  <a:pt x="25298" y="904735"/>
                </a:lnTo>
                <a:lnTo>
                  <a:pt x="42581" y="896722"/>
                </a:lnTo>
                <a:lnTo>
                  <a:pt x="46295" y="904735"/>
                </a:lnTo>
                <a:close/>
              </a:path>
              <a:path w="1947545" h="1010285">
                <a:moveTo>
                  <a:pt x="79501" y="976376"/>
                </a:moveTo>
                <a:lnTo>
                  <a:pt x="54203" y="967092"/>
                </a:lnTo>
                <a:lnTo>
                  <a:pt x="71485" y="959081"/>
                </a:lnTo>
                <a:lnTo>
                  <a:pt x="79501" y="976376"/>
                </a:lnTo>
                <a:close/>
              </a:path>
              <a:path w="1947545" h="1010285">
                <a:moveTo>
                  <a:pt x="240284" y="805078"/>
                </a:moveTo>
                <a:lnTo>
                  <a:pt x="224256" y="770509"/>
                </a:lnTo>
                <a:lnTo>
                  <a:pt x="500786" y="642327"/>
                </a:lnTo>
                <a:lnTo>
                  <a:pt x="516813" y="676897"/>
                </a:lnTo>
                <a:lnTo>
                  <a:pt x="240284" y="805078"/>
                </a:lnTo>
                <a:close/>
              </a:path>
              <a:path w="1947545" h="1010285">
                <a:moveTo>
                  <a:pt x="353542" y="870331"/>
                </a:moveTo>
                <a:lnTo>
                  <a:pt x="337515" y="835774"/>
                </a:lnTo>
                <a:lnTo>
                  <a:pt x="614045" y="707580"/>
                </a:lnTo>
                <a:lnTo>
                  <a:pt x="630072" y="742149"/>
                </a:lnTo>
                <a:lnTo>
                  <a:pt x="353542" y="870331"/>
                </a:lnTo>
                <a:close/>
              </a:path>
              <a:path w="1947545" h="1010285">
                <a:moveTo>
                  <a:pt x="620509" y="628815"/>
                </a:moveTo>
                <a:lnTo>
                  <a:pt x="604494" y="594258"/>
                </a:lnTo>
                <a:lnTo>
                  <a:pt x="881024" y="466064"/>
                </a:lnTo>
                <a:lnTo>
                  <a:pt x="897051" y="500634"/>
                </a:lnTo>
                <a:lnTo>
                  <a:pt x="620509" y="628815"/>
                </a:lnTo>
                <a:close/>
              </a:path>
              <a:path w="1947545" h="1010285">
                <a:moveTo>
                  <a:pt x="733767" y="694080"/>
                </a:moveTo>
                <a:lnTo>
                  <a:pt x="717740" y="659511"/>
                </a:lnTo>
                <a:lnTo>
                  <a:pt x="994283" y="531317"/>
                </a:lnTo>
                <a:lnTo>
                  <a:pt x="1010297" y="565886"/>
                </a:lnTo>
                <a:lnTo>
                  <a:pt x="733767" y="694080"/>
                </a:lnTo>
                <a:close/>
              </a:path>
              <a:path w="1947545" h="1010285">
                <a:moveTo>
                  <a:pt x="1000747" y="452564"/>
                </a:moveTo>
                <a:lnTo>
                  <a:pt x="984719" y="417995"/>
                </a:lnTo>
                <a:lnTo>
                  <a:pt x="1261262" y="289801"/>
                </a:lnTo>
                <a:lnTo>
                  <a:pt x="1277277" y="324370"/>
                </a:lnTo>
                <a:lnTo>
                  <a:pt x="1000747" y="452564"/>
                </a:lnTo>
                <a:close/>
              </a:path>
              <a:path w="1947545" h="1010285">
                <a:moveTo>
                  <a:pt x="1114005" y="517817"/>
                </a:moveTo>
                <a:lnTo>
                  <a:pt x="1097978" y="483247"/>
                </a:lnTo>
                <a:lnTo>
                  <a:pt x="1374508" y="355066"/>
                </a:lnTo>
                <a:lnTo>
                  <a:pt x="1390535" y="389623"/>
                </a:lnTo>
                <a:lnTo>
                  <a:pt x="1114005" y="517817"/>
                </a:lnTo>
                <a:close/>
              </a:path>
              <a:path w="1947545" h="1010285">
                <a:moveTo>
                  <a:pt x="1761210" y="100037"/>
                </a:moveTo>
                <a:lnTo>
                  <a:pt x="1745195" y="65468"/>
                </a:lnTo>
                <a:lnTo>
                  <a:pt x="1886432" y="0"/>
                </a:lnTo>
                <a:lnTo>
                  <a:pt x="1901869" y="33299"/>
                </a:lnTo>
                <a:lnTo>
                  <a:pt x="1859889" y="33299"/>
                </a:lnTo>
                <a:lnTo>
                  <a:pt x="1867897" y="50580"/>
                </a:lnTo>
                <a:lnTo>
                  <a:pt x="1761210" y="100037"/>
                </a:lnTo>
                <a:close/>
              </a:path>
              <a:path w="1947545" h="1010285">
                <a:moveTo>
                  <a:pt x="1867897" y="50580"/>
                </a:moveTo>
                <a:lnTo>
                  <a:pt x="1859889" y="33299"/>
                </a:lnTo>
                <a:lnTo>
                  <a:pt x="1885175" y="42570"/>
                </a:lnTo>
                <a:lnTo>
                  <a:pt x="1867897" y="50580"/>
                </a:lnTo>
                <a:close/>
              </a:path>
              <a:path w="1947545" h="1010285">
                <a:moveTo>
                  <a:pt x="1896799" y="112951"/>
                </a:moveTo>
                <a:lnTo>
                  <a:pt x="1867897" y="50580"/>
                </a:lnTo>
                <a:lnTo>
                  <a:pt x="1885175" y="42570"/>
                </a:lnTo>
                <a:lnTo>
                  <a:pt x="1859889" y="33299"/>
                </a:lnTo>
                <a:lnTo>
                  <a:pt x="1901869" y="33299"/>
                </a:lnTo>
                <a:lnTo>
                  <a:pt x="1935081" y="104940"/>
                </a:lnTo>
                <a:lnTo>
                  <a:pt x="1914080" y="104940"/>
                </a:lnTo>
                <a:lnTo>
                  <a:pt x="1896799" y="112951"/>
                </a:lnTo>
                <a:close/>
              </a:path>
              <a:path w="1947545" h="1010285">
                <a:moveTo>
                  <a:pt x="1904809" y="130238"/>
                </a:moveTo>
                <a:lnTo>
                  <a:pt x="1896799" y="112951"/>
                </a:lnTo>
                <a:lnTo>
                  <a:pt x="1914080" y="104940"/>
                </a:lnTo>
                <a:lnTo>
                  <a:pt x="1904809" y="130238"/>
                </a:lnTo>
                <a:close/>
              </a:path>
              <a:path w="1947545" h="1010285">
                <a:moveTo>
                  <a:pt x="1946809" y="130238"/>
                </a:moveTo>
                <a:lnTo>
                  <a:pt x="1904809" y="130238"/>
                </a:lnTo>
                <a:lnTo>
                  <a:pt x="1914080" y="104940"/>
                </a:lnTo>
                <a:lnTo>
                  <a:pt x="1935081" y="104940"/>
                </a:lnTo>
                <a:lnTo>
                  <a:pt x="1946809" y="130238"/>
                </a:lnTo>
                <a:close/>
              </a:path>
              <a:path w="1947545" h="1010285">
                <a:moveTo>
                  <a:pt x="1874469" y="165290"/>
                </a:moveTo>
                <a:lnTo>
                  <a:pt x="1858441" y="130733"/>
                </a:lnTo>
                <a:lnTo>
                  <a:pt x="1896799" y="112951"/>
                </a:lnTo>
                <a:lnTo>
                  <a:pt x="1904809" y="130238"/>
                </a:lnTo>
                <a:lnTo>
                  <a:pt x="1946809" y="130238"/>
                </a:lnTo>
                <a:lnTo>
                  <a:pt x="1947392" y="131495"/>
                </a:lnTo>
                <a:lnTo>
                  <a:pt x="1874469" y="165290"/>
                </a:lnTo>
                <a:close/>
              </a:path>
              <a:path w="1947545" h="1010285">
                <a:moveTo>
                  <a:pt x="1380985" y="276301"/>
                </a:moveTo>
                <a:lnTo>
                  <a:pt x="1364957" y="241731"/>
                </a:lnTo>
                <a:lnTo>
                  <a:pt x="1641487" y="113550"/>
                </a:lnTo>
                <a:lnTo>
                  <a:pt x="1657515" y="148107"/>
                </a:lnTo>
                <a:lnTo>
                  <a:pt x="1380985" y="276301"/>
                </a:lnTo>
                <a:close/>
              </a:path>
              <a:path w="1947545" h="1010285">
                <a:moveTo>
                  <a:pt x="1494231" y="341553"/>
                </a:moveTo>
                <a:lnTo>
                  <a:pt x="1478216" y="306984"/>
                </a:lnTo>
                <a:lnTo>
                  <a:pt x="1754746" y="178803"/>
                </a:lnTo>
                <a:lnTo>
                  <a:pt x="1770773" y="213372"/>
                </a:lnTo>
                <a:lnTo>
                  <a:pt x="1494231" y="341553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8456" y="500557"/>
            <a:ext cx="53841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四、运用光的折射解释光学现</a:t>
            </a:r>
            <a:r>
              <a:rPr dirty="0" sz="3000" spc="-15" i="0">
                <a:latin typeface="黑体"/>
                <a:cs typeface="黑体"/>
              </a:rPr>
              <a:t>象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4606" y="1179588"/>
            <a:ext cx="409321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latin typeface="华文楷体"/>
                <a:cs typeface="华文楷体"/>
              </a:rPr>
              <a:t>“铅笔弯折之谜</a:t>
            </a:r>
            <a:r>
              <a:rPr dirty="0" sz="4000" spc="-10" b="1" i="1">
                <a:latin typeface="华文楷体"/>
                <a:cs typeface="华文楷体"/>
              </a:rPr>
              <a:t>”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9479" y="4614862"/>
            <a:ext cx="6242685" cy="0"/>
          </a:xfrm>
          <a:custGeom>
            <a:avLst/>
            <a:gdLst/>
            <a:ahLst/>
            <a:cxnLst/>
            <a:rect l="l" t="t" r="r" b="b"/>
            <a:pathLst>
              <a:path w="6242684" h="0">
                <a:moveTo>
                  <a:pt x="0" y="0"/>
                </a:moveTo>
                <a:lnTo>
                  <a:pt x="624206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41729" y="5251767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水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99459" y="2464307"/>
            <a:ext cx="4280916" cy="3794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93059" y="2457830"/>
            <a:ext cx="4293870" cy="3808095"/>
          </a:xfrm>
          <a:custGeom>
            <a:avLst/>
            <a:gdLst/>
            <a:ahLst/>
            <a:cxnLst/>
            <a:rect l="l" t="t" r="r" b="b"/>
            <a:pathLst>
              <a:path w="4293870" h="3808095">
                <a:moveTo>
                  <a:pt x="82969" y="3808095"/>
                </a:moveTo>
                <a:lnTo>
                  <a:pt x="0" y="3714051"/>
                </a:lnTo>
                <a:lnTo>
                  <a:pt x="4210456" y="0"/>
                </a:lnTo>
                <a:lnTo>
                  <a:pt x="4219162" y="9867"/>
                </a:lnTo>
                <a:lnTo>
                  <a:pt x="4206468" y="9867"/>
                </a:lnTo>
                <a:lnTo>
                  <a:pt x="4209616" y="13436"/>
                </a:lnTo>
                <a:lnTo>
                  <a:pt x="17496" y="3711320"/>
                </a:lnTo>
                <a:lnTo>
                  <a:pt x="10299" y="3711321"/>
                </a:lnTo>
                <a:lnTo>
                  <a:pt x="9880" y="3718039"/>
                </a:lnTo>
                <a:lnTo>
                  <a:pt x="16225" y="3718039"/>
                </a:lnTo>
                <a:lnTo>
                  <a:pt x="83809" y="3794658"/>
                </a:lnTo>
                <a:lnTo>
                  <a:pt x="80238" y="3797808"/>
                </a:lnTo>
                <a:lnTo>
                  <a:pt x="86956" y="3798227"/>
                </a:lnTo>
                <a:lnTo>
                  <a:pt x="94155" y="3798227"/>
                </a:lnTo>
                <a:lnTo>
                  <a:pt x="82969" y="3808095"/>
                </a:lnTo>
                <a:close/>
              </a:path>
              <a:path w="4293870" h="3808095">
                <a:moveTo>
                  <a:pt x="4209616" y="13436"/>
                </a:moveTo>
                <a:lnTo>
                  <a:pt x="4206468" y="9867"/>
                </a:lnTo>
                <a:lnTo>
                  <a:pt x="4213186" y="10287"/>
                </a:lnTo>
                <a:lnTo>
                  <a:pt x="4209616" y="13436"/>
                </a:lnTo>
                <a:close/>
              </a:path>
              <a:path w="4293870" h="3808095">
                <a:moveTo>
                  <a:pt x="4279981" y="93209"/>
                </a:moveTo>
                <a:lnTo>
                  <a:pt x="4209616" y="13436"/>
                </a:lnTo>
                <a:lnTo>
                  <a:pt x="4213186" y="10287"/>
                </a:lnTo>
                <a:lnTo>
                  <a:pt x="4206468" y="9867"/>
                </a:lnTo>
                <a:lnTo>
                  <a:pt x="4219162" y="9867"/>
                </a:lnTo>
                <a:lnTo>
                  <a:pt x="4289907" y="90055"/>
                </a:lnTo>
                <a:lnTo>
                  <a:pt x="4283557" y="90055"/>
                </a:lnTo>
                <a:lnTo>
                  <a:pt x="4279981" y="93209"/>
                </a:lnTo>
                <a:close/>
              </a:path>
              <a:path w="4293870" h="3808095">
                <a:moveTo>
                  <a:pt x="4283125" y="96774"/>
                </a:moveTo>
                <a:lnTo>
                  <a:pt x="4279981" y="93209"/>
                </a:lnTo>
                <a:lnTo>
                  <a:pt x="4283557" y="90055"/>
                </a:lnTo>
                <a:lnTo>
                  <a:pt x="4283125" y="96774"/>
                </a:lnTo>
                <a:close/>
              </a:path>
              <a:path w="4293870" h="3808095">
                <a:moveTo>
                  <a:pt x="4290330" y="96774"/>
                </a:moveTo>
                <a:lnTo>
                  <a:pt x="4283125" y="96774"/>
                </a:lnTo>
                <a:lnTo>
                  <a:pt x="4283557" y="90055"/>
                </a:lnTo>
                <a:lnTo>
                  <a:pt x="4289907" y="90055"/>
                </a:lnTo>
                <a:lnTo>
                  <a:pt x="4293425" y="94043"/>
                </a:lnTo>
                <a:lnTo>
                  <a:pt x="4290330" y="96774"/>
                </a:lnTo>
                <a:close/>
              </a:path>
              <a:path w="4293870" h="3808095">
                <a:moveTo>
                  <a:pt x="94155" y="3798227"/>
                </a:moveTo>
                <a:lnTo>
                  <a:pt x="86956" y="3798227"/>
                </a:lnTo>
                <a:lnTo>
                  <a:pt x="83809" y="3794658"/>
                </a:lnTo>
                <a:lnTo>
                  <a:pt x="4279981" y="93209"/>
                </a:lnTo>
                <a:lnTo>
                  <a:pt x="4283125" y="96774"/>
                </a:lnTo>
                <a:lnTo>
                  <a:pt x="4290330" y="96774"/>
                </a:lnTo>
                <a:lnTo>
                  <a:pt x="94155" y="3798227"/>
                </a:lnTo>
                <a:close/>
              </a:path>
              <a:path w="4293870" h="3808095">
                <a:moveTo>
                  <a:pt x="9880" y="3718039"/>
                </a:moveTo>
                <a:lnTo>
                  <a:pt x="10299" y="3711321"/>
                </a:lnTo>
                <a:lnTo>
                  <a:pt x="13449" y="3714891"/>
                </a:lnTo>
                <a:lnTo>
                  <a:pt x="9880" y="3718039"/>
                </a:lnTo>
                <a:close/>
              </a:path>
              <a:path w="4293870" h="3808095">
                <a:moveTo>
                  <a:pt x="13449" y="3714891"/>
                </a:moveTo>
                <a:lnTo>
                  <a:pt x="10299" y="3711321"/>
                </a:lnTo>
                <a:lnTo>
                  <a:pt x="17496" y="3711320"/>
                </a:lnTo>
                <a:lnTo>
                  <a:pt x="13449" y="3714891"/>
                </a:lnTo>
                <a:close/>
              </a:path>
              <a:path w="4293870" h="3808095">
                <a:moveTo>
                  <a:pt x="16225" y="3718039"/>
                </a:moveTo>
                <a:lnTo>
                  <a:pt x="9880" y="3718039"/>
                </a:lnTo>
                <a:lnTo>
                  <a:pt x="13449" y="3714891"/>
                </a:lnTo>
                <a:lnTo>
                  <a:pt x="16225" y="3718039"/>
                </a:lnTo>
                <a:close/>
              </a:path>
              <a:path w="4293870" h="3808095">
                <a:moveTo>
                  <a:pt x="86956" y="3798227"/>
                </a:moveTo>
                <a:lnTo>
                  <a:pt x="80238" y="3797808"/>
                </a:lnTo>
                <a:lnTo>
                  <a:pt x="83809" y="3794658"/>
                </a:lnTo>
                <a:lnTo>
                  <a:pt x="86956" y="3798227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70770" y="6226809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0037" y="4170362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10037" y="4275137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0037" y="4379912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10037" y="4484687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10037" y="4589462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10037" y="4694237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10037" y="4799012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10037" y="4903787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10037" y="5008562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28860" y="4636058"/>
            <a:ext cx="864869" cy="886460"/>
          </a:xfrm>
          <a:custGeom>
            <a:avLst/>
            <a:gdLst/>
            <a:ahLst/>
            <a:cxnLst/>
            <a:rect l="l" t="t" r="r" b="b"/>
            <a:pathLst>
              <a:path w="864870" h="886460">
                <a:moveTo>
                  <a:pt x="835888" y="58369"/>
                </a:moveTo>
                <a:lnTo>
                  <a:pt x="806322" y="29578"/>
                </a:lnTo>
                <a:lnTo>
                  <a:pt x="835113" y="0"/>
                </a:lnTo>
                <a:lnTo>
                  <a:pt x="864692" y="28803"/>
                </a:lnTo>
                <a:lnTo>
                  <a:pt x="835888" y="58369"/>
                </a:lnTo>
                <a:close/>
              </a:path>
              <a:path w="864870" h="886460">
                <a:moveTo>
                  <a:pt x="778294" y="117513"/>
                </a:moveTo>
                <a:lnTo>
                  <a:pt x="748728" y="88709"/>
                </a:lnTo>
                <a:lnTo>
                  <a:pt x="777519" y="59143"/>
                </a:lnTo>
                <a:lnTo>
                  <a:pt x="807097" y="87934"/>
                </a:lnTo>
                <a:lnTo>
                  <a:pt x="778294" y="117513"/>
                </a:lnTo>
                <a:close/>
              </a:path>
              <a:path w="864870" h="886460">
                <a:moveTo>
                  <a:pt x="720699" y="176644"/>
                </a:moveTo>
                <a:lnTo>
                  <a:pt x="691133" y="147853"/>
                </a:lnTo>
                <a:lnTo>
                  <a:pt x="719924" y="118287"/>
                </a:lnTo>
                <a:lnTo>
                  <a:pt x="749503" y="147078"/>
                </a:lnTo>
                <a:lnTo>
                  <a:pt x="720699" y="176644"/>
                </a:lnTo>
                <a:close/>
              </a:path>
              <a:path w="864870" h="886460">
                <a:moveTo>
                  <a:pt x="663105" y="235788"/>
                </a:moveTo>
                <a:lnTo>
                  <a:pt x="633539" y="206984"/>
                </a:lnTo>
                <a:lnTo>
                  <a:pt x="662330" y="177419"/>
                </a:lnTo>
                <a:lnTo>
                  <a:pt x="691908" y="206222"/>
                </a:lnTo>
                <a:lnTo>
                  <a:pt x="663105" y="235788"/>
                </a:lnTo>
                <a:close/>
              </a:path>
              <a:path w="864870" h="886460">
                <a:moveTo>
                  <a:pt x="605510" y="294932"/>
                </a:moveTo>
                <a:lnTo>
                  <a:pt x="575944" y="266128"/>
                </a:lnTo>
                <a:lnTo>
                  <a:pt x="604735" y="236562"/>
                </a:lnTo>
                <a:lnTo>
                  <a:pt x="634314" y="265353"/>
                </a:lnTo>
                <a:lnTo>
                  <a:pt x="605510" y="294932"/>
                </a:lnTo>
                <a:close/>
              </a:path>
              <a:path w="864870" h="886460">
                <a:moveTo>
                  <a:pt x="547916" y="354063"/>
                </a:moveTo>
                <a:lnTo>
                  <a:pt x="518350" y="325272"/>
                </a:lnTo>
                <a:lnTo>
                  <a:pt x="547141" y="295694"/>
                </a:lnTo>
                <a:lnTo>
                  <a:pt x="576719" y="324497"/>
                </a:lnTo>
                <a:lnTo>
                  <a:pt x="547916" y="354063"/>
                </a:lnTo>
                <a:close/>
              </a:path>
              <a:path w="864870" h="886460">
                <a:moveTo>
                  <a:pt x="490321" y="413207"/>
                </a:moveTo>
                <a:lnTo>
                  <a:pt x="460756" y="384403"/>
                </a:lnTo>
                <a:lnTo>
                  <a:pt x="489546" y="354838"/>
                </a:lnTo>
                <a:lnTo>
                  <a:pt x="519125" y="383628"/>
                </a:lnTo>
                <a:lnTo>
                  <a:pt x="490321" y="413207"/>
                </a:lnTo>
                <a:close/>
              </a:path>
              <a:path w="864870" h="886460">
                <a:moveTo>
                  <a:pt x="432727" y="472338"/>
                </a:moveTo>
                <a:lnTo>
                  <a:pt x="403161" y="443547"/>
                </a:lnTo>
                <a:lnTo>
                  <a:pt x="431952" y="413981"/>
                </a:lnTo>
                <a:lnTo>
                  <a:pt x="461530" y="442772"/>
                </a:lnTo>
                <a:lnTo>
                  <a:pt x="432727" y="472338"/>
                </a:lnTo>
                <a:close/>
              </a:path>
              <a:path w="864870" h="886460">
                <a:moveTo>
                  <a:pt x="375132" y="531482"/>
                </a:moveTo>
                <a:lnTo>
                  <a:pt x="345567" y="502678"/>
                </a:lnTo>
                <a:lnTo>
                  <a:pt x="374370" y="473113"/>
                </a:lnTo>
                <a:lnTo>
                  <a:pt x="403936" y="501916"/>
                </a:lnTo>
                <a:lnTo>
                  <a:pt x="375132" y="531482"/>
                </a:lnTo>
                <a:close/>
              </a:path>
              <a:path w="864870" h="886460">
                <a:moveTo>
                  <a:pt x="317538" y="590626"/>
                </a:moveTo>
                <a:lnTo>
                  <a:pt x="287972" y="561822"/>
                </a:lnTo>
                <a:lnTo>
                  <a:pt x="316776" y="532257"/>
                </a:lnTo>
                <a:lnTo>
                  <a:pt x="346341" y="561047"/>
                </a:lnTo>
                <a:lnTo>
                  <a:pt x="317538" y="590626"/>
                </a:lnTo>
                <a:close/>
              </a:path>
              <a:path w="864870" h="886460">
                <a:moveTo>
                  <a:pt x="259943" y="649757"/>
                </a:moveTo>
                <a:lnTo>
                  <a:pt x="230377" y="620966"/>
                </a:lnTo>
                <a:lnTo>
                  <a:pt x="259181" y="591388"/>
                </a:lnTo>
                <a:lnTo>
                  <a:pt x="288747" y="620191"/>
                </a:lnTo>
                <a:lnTo>
                  <a:pt x="259943" y="649757"/>
                </a:lnTo>
                <a:close/>
              </a:path>
              <a:path w="864870" h="886460">
                <a:moveTo>
                  <a:pt x="202349" y="708901"/>
                </a:moveTo>
                <a:lnTo>
                  <a:pt x="172783" y="680097"/>
                </a:lnTo>
                <a:lnTo>
                  <a:pt x="201587" y="650532"/>
                </a:lnTo>
                <a:lnTo>
                  <a:pt x="231152" y="679323"/>
                </a:lnTo>
                <a:lnTo>
                  <a:pt x="202349" y="708901"/>
                </a:lnTo>
                <a:close/>
              </a:path>
              <a:path w="864870" h="886460">
                <a:moveTo>
                  <a:pt x="144754" y="768032"/>
                </a:moveTo>
                <a:lnTo>
                  <a:pt x="115188" y="739241"/>
                </a:lnTo>
                <a:lnTo>
                  <a:pt x="143992" y="709676"/>
                </a:lnTo>
                <a:lnTo>
                  <a:pt x="173558" y="738466"/>
                </a:lnTo>
                <a:lnTo>
                  <a:pt x="144754" y="768032"/>
                </a:lnTo>
                <a:close/>
              </a:path>
              <a:path w="864870" h="886460">
                <a:moveTo>
                  <a:pt x="87160" y="827176"/>
                </a:moveTo>
                <a:lnTo>
                  <a:pt x="57594" y="798385"/>
                </a:lnTo>
                <a:lnTo>
                  <a:pt x="86398" y="768807"/>
                </a:lnTo>
                <a:lnTo>
                  <a:pt x="115963" y="797610"/>
                </a:lnTo>
                <a:lnTo>
                  <a:pt x="87160" y="827176"/>
                </a:lnTo>
                <a:close/>
              </a:path>
              <a:path w="864870" h="886460">
                <a:moveTo>
                  <a:pt x="29565" y="886320"/>
                </a:moveTo>
                <a:lnTo>
                  <a:pt x="0" y="857516"/>
                </a:lnTo>
                <a:lnTo>
                  <a:pt x="28803" y="827951"/>
                </a:lnTo>
                <a:lnTo>
                  <a:pt x="58369" y="856742"/>
                </a:lnTo>
                <a:lnTo>
                  <a:pt x="29565" y="88632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11918" y="4594605"/>
            <a:ext cx="1911350" cy="929640"/>
          </a:xfrm>
          <a:custGeom>
            <a:avLst/>
            <a:gdLst/>
            <a:ahLst/>
            <a:cxnLst/>
            <a:rect l="l" t="t" r="r" b="b"/>
            <a:pathLst>
              <a:path w="1911350" h="929639">
                <a:moveTo>
                  <a:pt x="1873415" y="54927"/>
                </a:moveTo>
                <a:lnTo>
                  <a:pt x="1855812" y="17602"/>
                </a:lnTo>
                <a:lnTo>
                  <a:pt x="1893150" y="0"/>
                </a:lnTo>
                <a:lnTo>
                  <a:pt x="1910740" y="37338"/>
                </a:lnTo>
                <a:lnTo>
                  <a:pt x="1873415" y="54927"/>
                </a:lnTo>
                <a:close/>
              </a:path>
              <a:path w="1911350" h="929639">
                <a:moveTo>
                  <a:pt x="1798739" y="90119"/>
                </a:moveTo>
                <a:lnTo>
                  <a:pt x="1781136" y="52793"/>
                </a:lnTo>
                <a:lnTo>
                  <a:pt x="1818474" y="35191"/>
                </a:lnTo>
                <a:lnTo>
                  <a:pt x="1836077" y="72529"/>
                </a:lnTo>
                <a:lnTo>
                  <a:pt x="1798739" y="90119"/>
                </a:lnTo>
                <a:close/>
              </a:path>
              <a:path w="1911350" h="929639">
                <a:moveTo>
                  <a:pt x="1724063" y="125310"/>
                </a:moveTo>
                <a:lnTo>
                  <a:pt x="1706473" y="87972"/>
                </a:lnTo>
                <a:lnTo>
                  <a:pt x="1743798" y="70383"/>
                </a:lnTo>
                <a:lnTo>
                  <a:pt x="1761401" y="107721"/>
                </a:lnTo>
                <a:lnTo>
                  <a:pt x="1724063" y="125310"/>
                </a:lnTo>
                <a:close/>
              </a:path>
              <a:path w="1911350" h="929639">
                <a:moveTo>
                  <a:pt x="1649387" y="160502"/>
                </a:moveTo>
                <a:lnTo>
                  <a:pt x="1631797" y="123164"/>
                </a:lnTo>
                <a:lnTo>
                  <a:pt x="1669135" y="105575"/>
                </a:lnTo>
                <a:lnTo>
                  <a:pt x="1686725" y="142913"/>
                </a:lnTo>
                <a:lnTo>
                  <a:pt x="1649387" y="160502"/>
                </a:lnTo>
                <a:close/>
              </a:path>
              <a:path w="1911350" h="929639">
                <a:moveTo>
                  <a:pt x="1574711" y="195694"/>
                </a:moveTo>
                <a:lnTo>
                  <a:pt x="1557121" y="158356"/>
                </a:lnTo>
                <a:lnTo>
                  <a:pt x="1594459" y="140766"/>
                </a:lnTo>
                <a:lnTo>
                  <a:pt x="1612049" y="178104"/>
                </a:lnTo>
                <a:lnTo>
                  <a:pt x="1574711" y="195694"/>
                </a:lnTo>
                <a:close/>
              </a:path>
              <a:path w="1911350" h="929639">
                <a:moveTo>
                  <a:pt x="1500047" y="230886"/>
                </a:moveTo>
                <a:lnTo>
                  <a:pt x="1482445" y="193548"/>
                </a:lnTo>
                <a:lnTo>
                  <a:pt x="1519783" y="175958"/>
                </a:lnTo>
                <a:lnTo>
                  <a:pt x="1537385" y="213296"/>
                </a:lnTo>
                <a:lnTo>
                  <a:pt x="1500047" y="230886"/>
                </a:lnTo>
                <a:close/>
              </a:path>
              <a:path w="1911350" h="929639">
                <a:moveTo>
                  <a:pt x="1425371" y="266077"/>
                </a:moveTo>
                <a:lnTo>
                  <a:pt x="1407769" y="228739"/>
                </a:lnTo>
                <a:lnTo>
                  <a:pt x="1445107" y="211150"/>
                </a:lnTo>
                <a:lnTo>
                  <a:pt x="1462709" y="248488"/>
                </a:lnTo>
                <a:lnTo>
                  <a:pt x="1425371" y="266077"/>
                </a:lnTo>
                <a:close/>
              </a:path>
              <a:path w="1911350" h="929639">
                <a:moveTo>
                  <a:pt x="1350695" y="301269"/>
                </a:moveTo>
                <a:lnTo>
                  <a:pt x="1333106" y="263931"/>
                </a:lnTo>
                <a:lnTo>
                  <a:pt x="1370444" y="246341"/>
                </a:lnTo>
                <a:lnTo>
                  <a:pt x="1388033" y="283679"/>
                </a:lnTo>
                <a:lnTo>
                  <a:pt x="1350695" y="301269"/>
                </a:lnTo>
                <a:close/>
              </a:path>
              <a:path w="1911350" h="929639">
                <a:moveTo>
                  <a:pt x="1276019" y="336461"/>
                </a:moveTo>
                <a:lnTo>
                  <a:pt x="1258430" y="299123"/>
                </a:lnTo>
                <a:lnTo>
                  <a:pt x="1295768" y="281533"/>
                </a:lnTo>
                <a:lnTo>
                  <a:pt x="1313357" y="318871"/>
                </a:lnTo>
                <a:lnTo>
                  <a:pt x="1276019" y="336461"/>
                </a:lnTo>
                <a:close/>
              </a:path>
              <a:path w="1911350" h="929639">
                <a:moveTo>
                  <a:pt x="1201356" y="371652"/>
                </a:moveTo>
                <a:lnTo>
                  <a:pt x="1183754" y="334314"/>
                </a:lnTo>
                <a:lnTo>
                  <a:pt x="1221092" y="316725"/>
                </a:lnTo>
                <a:lnTo>
                  <a:pt x="1238681" y="354050"/>
                </a:lnTo>
                <a:lnTo>
                  <a:pt x="1201356" y="371652"/>
                </a:lnTo>
                <a:close/>
              </a:path>
              <a:path w="1911350" h="929639">
                <a:moveTo>
                  <a:pt x="1126680" y="406844"/>
                </a:moveTo>
                <a:lnTo>
                  <a:pt x="1109078" y="369506"/>
                </a:lnTo>
                <a:lnTo>
                  <a:pt x="1146416" y="351917"/>
                </a:lnTo>
                <a:lnTo>
                  <a:pt x="1164018" y="389242"/>
                </a:lnTo>
                <a:lnTo>
                  <a:pt x="1126680" y="406844"/>
                </a:lnTo>
                <a:close/>
              </a:path>
              <a:path w="1911350" h="929639">
                <a:moveTo>
                  <a:pt x="1052004" y="442036"/>
                </a:moveTo>
                <a:lnTo>
                  <a:pt x="1034402" y="404698"/>
                </a:lnTo>
                <a:lnTo>
                  <a:pt x="1071740" y="387096"/>
                </a:lnTo>
                <a:lnTo>
                  <a:pt x="1089342" y="424434"/>
                </a:lnTo>
                <a:lnTo>
                  <a:pt x="1052004" y="442036"/>
                </a:lnTo>
                <a:close/>
              </a:path>
              <a:path w="1911350" h="929639">
                <a:moveTo>
                  <a:pt x="977328" y="477227"/>
                </a:moveTo>
                <a:lnTo>
                  <a:pt x="959738" y="439889"/>
                </a:lnTo>
                <a:lnTo>
                  <a:pt x="997076" y="422287"/>
                </a:lnTo>
                <a:lnTo>
                  <a:pt x="1014666" y="459625"/>
                </a:lnTo>
                <a:lnTo>
                  <a:pt x="977328" y="477227"/>
                </a:lnTo>
                <a:close/>
              </a:path>
              <a:path w="1911350" h="929639">
                <a:moveTo>
                  <a:pt x="902652" y="512419"/>
                </a:moveTo>
                <a:lnTo>
                  <a:pt x="885062" y="475081"/>
                </a:lnTo>
                <a:lnTo>
                  <a:pt x="922400" y="457479"/>
                </a:lnTo>
                <a:lnTo>
                  <a:pt x="939990" y="494817"/>
                </a:lnTo>
                <a:lnTo>
                  <a:pt x="902652" y="512419"/>
                </a:lnTo>
                <a:close/>
              </a:path>
              <a:path w="1911350" h="929639">
                <a:moveTo>
                  <a:pt x="827989" y="547611"/>
                </a:moveTo>
                <a:lnTo>
                  <a:pt x="810386" y="510273"/>
                </a:lnTo>
                <a:lnTo>
                  <a:pt x="847724" y="492671"/>
                </a:lnTo>
                <a:lnTo>
                  <a:pt x="865314" y="530009"/>
                </a:lnTo>
                <a:lnTo>
                  <a:pt x="827989" y="547611"/>
                </a:lnTo>
                <a:close/>
              </a:path>
              <a:path w="1911350" h="929639">
                <a:moveTo>
                  <a:pt x="753313" y="582803"/>
                </a:moveTo>
                <a:lnTo>
                  <a:pt x="735710" y="545465"/>
                </a:lnTo>
                <a:lnTo>
                  <a:pt x="773048" y="527862"/>
                </a:lnTo>
                <a:lnTo>
                  <a:pt x="790651" y="565200"/>
                </a:lnTo>
                <a:lnTo>
                  <a:pt x="753313" y="582803"/>
                </a:lnTo>
                <a:close/>
              </a:path>
              <a:path w="1911350" h="929639">
                <a:moveTo>
                  <a:pt x="678637" y="617994"/>
                </a:moveTo>
                <a:lnTo>
                  <a:pt x="661047" y="580656"/>
                </a:lnTo>
                <a:lnTo>
                  <a:pt x="698372" y="563054"/>
                </a:lnTo>
                <a:lnTo>
                  <a:pt x="715975" y="600392"/>
                </a:lnTo>
                <a:lnTo>
                  <a:pt x="678637" y="617994"/>
                </a:lnTo>
                <a:close/>
              </a:path>
              <a:path w="1911350" h="929639">
                <a:moveTo>
                  <a:pt x="603961" y="653173"/>
                </a:moveTo>
                <a:lnTo>
                  <a:pt x="586371" y="615848"/>
                </a:lnTo>
                <a:lnTo>
                  <a:pt x="623709" y="598246"/>
                </a:lnTo>
                <a:lnTo>
                  <a:pt x="641299" y="635584"/>
                </a:lnTo>
                <a:lnTo>
                  <a:pt x="603961" y="653173"/>
                </a:lnTo>
                <a:close/>
              </a:path>
              <a:path w="1911350" h="929639">
                <a:moveTo>
                  <a:pt x="529285" y="688365"/>
                </a:moveTo>
                <a:lnTo>
                  <a:pt x="511695" y="651040"/>
                </a:lnTo>
                <a:lnTo>
                  <a:pt x="549033" y="633437"/>
                </a:lnTo>
                <a:lnTo>
                  <a:pt x="566623" y="670775"/>
                </a:lnTo>
                <a:lnTo>
                  <a:pt x="529285" y="688365"/>
                </a:lnTo>
                <a:close/>
              </a:path>
              <a:path w="1911350" h="929639">
                <a:moveTo>
                  <a:pt x="454621" y="723557"/>
                </a:moveTo>
                <a:lnTo>
                  <a:pt x="437019" y="686219"/>
                </a:lnTo>
                <a:lnTo>
                  <a:pt x="474357" y="668629"/>
                </a:lnTo>
                <a:lnTo>
                  <a:pt x="491959" y="705967"/>
                </a:lnTo>
                <a:lnTo>
                  <a:pt x="454621" y="723557"/>
                </a:lnTo>
                <a:close/>
              </a:path>
              <a:path w="1911350" h="929639">
                <a:moveTo>
                  <a:pt x="379945" y="758748"/>
                </a:moveTo>
                <a:lnTo>
                  <a:pt x="362343" y="721410"/>
                </a:lnTo>
                <a:lnTo>
                  <a:pt x="399681" y="703821"/>
                </a:lnTo>
                <a:lnTo>
                  <a:pt x="417283" y="741159"/>
                </a:lnTo>
                <a:lnTo>
                  <a:pt x="379945" y="758748"/>
                </a:lnTo>
                <a:close/>
              </a:path>
              <a:path w="1911350" h="929639">
                <a:moveTo>
                  <a:pt x="305269" y="793940"/>
                </a:moveTo>
                <a:lnTo>
                  <a:pt x="287680" y="756602"/>
                </a:lnTo>
                <a:lnTo>
                  <a:pt x="325018" y="739013"/>
                </a:lnTo>
                <a:lnTo>
                  <a:pt x="342607" y="776351"/>
                </a:lnTo>
                <a:lnTo>
                  <a:pt x="305269" y="793940"/>
                </a:lnTo>
                <a:close/>
              </a:path>
              <a:path w="1911350" h="929639">
                <a:moveTo>
                  <a:pt x="230593" y="829132"/>
                </a:moveTo>
                <a:lnTo>
                  <a:pt x="213004" y="791794"/>
                </a:lnTo>
                <a:lnTo>
                  <a:pt x="250342" y="774204"/>
                </a:lnTo>
                <a:lnTo>
                  <a:pt x="267931" y="811542"/>
                </a:lnTo>
                <a:lnTo>
                  <a:pt x="230593" y="829132"/>
                </a:lnTo>
                <a:close/>
              </a:path>
              <a:path w="1911350" h="929639">
                <a:moveTo>
                  <a:pt x="155930" y="864323"/>
                </a:moveTo>
                <a:lnTo>
                  <a:pt x="138328" y="826985"/>
                </a:lnTo>
                <a:lnTo>
                  <a:pt x="175666" y="809396"/>
                </a:lnTo>
                <a:lnTo>
                  <a:pt x="193255" y="846734"/>
                </a:lnTo>
                <a:lnTo>
                  <a:pt x="155930" y="864323"/>
                </a:lnTo>
                <a:close/>
              </a:path>
              <a:path w="1911350" h="929639">
                <a:moveTo>
                  <a:pt x="81254" y="899515"/>
                </a:moveTo>
                <a:lnTo>
                  <a:pt x="63652" y="862177"/>
                </a:lnTo>
                <a:lnTo>
                  <a:pt x="100990" y="844588"/>
                </a:lnTo>
                <a:lnTo>
                  <a:pt x="118592" y="881926"/>
                </a:lnTo>
                <a:lnTo>
                  <a:pt x="81254" y="899515"/>
                </a:lnTo>
                <a:close/>
              </a:path>
              <a:path w="1911350" h="929639">
                <a:moveTo>
                  <a:pt x="17602" y="929513"/>
                </a:moveTo>
                <a:lnTo>
                  <a:pt x="0" y="892175"/>
                </a:lnTo>
                <a:lnTo>
                  <a:pt x="26314" y="879779"/>
                </a:lnTo>
                <a:lnTo>
                  <a:pt x="43916" y="917117"/>
                </a:lnTo>
                <a:lnTo>
                  <a:pt x="17602" y="929513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30500" y="5241621"/>
            <a:ext cx="42672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145" b="1" i="1">
                <a:latin typeface="Times New Roman"/>
                <a:cs typeface="Times New Roman"/>
              </a:rPr>
              <a:t>A</a:t>
            </a:r>
            <a:r>
              <a:rPr dirty="0" sz="2500" spc="-145" b="1" i="1">
                <a:latin typeface="华文楷体"/>
                <a:cs typeface="华文楷体"/>
              </a:rPr>
              <a:t>´</a:t>
            </a:r>
            <a:endParaRPr sz="25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15250" y="3612514"/>
            <a:ext cx="2012950" cy="1146175"/>
          </a:xfrm>
          <a:prstGeom prst="rect">
            <a:avLst/>
          </a:prstGeom>
        </p:spPr>
        <p:txBody>
          <a:bodyPr wrap="square" lIns="0" tIns="207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400">
                <a:latin typeface="华文楷体"/>
                <a:cs typeface="华文楷体"/>
              </a:rPr>
              <a:t>空气</a:t>
            </a:r>
            <a:endParaRPr sz="24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1535"/>
              </a:spcBef>
            </a:pPr>
            <a:r>
              <a:rPr dirty="0" sz="2400">
                <a:latin typeface="华文楷体"/>
                <a:cs typeface="华文楷体"/>
              </a:rPr>
              <a:t>界面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42966" y="4151312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42966" y="4256087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42966" y="4360862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42966" y="4465637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42966" y="4570412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42966" y="4675187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42966" y="4779962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42966" y="4884737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42966" y="4989512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79513" y="2423121"/>
            <a:ext cx="975994" cy="641350"/>
          </a:xfrm>
          <a:custGeom>
            <a:avLst/>
            <a:gdLst/>
            <a:ahLst/>
            <a:cxnLst/>
            <a:rect l="l" t="t" r="r" b="b"/>
            <a:pathLst>
              <a:path w="975995" h="641350">
                <a:moveTo>
                  <a:pt x="102488" y="640841"/>
                </a:moveTo>
                <a:lnTo>
                  <a:pt x="62534" y="638911"/>
                </a:lnTo>
                <a:lnTo>
                  <a:pt x="24041" y="632523"/>
                </a:lnTo>
                <a:lnTo>
                  <a:pt x="0" y="625513"/>
                </a:lnTo>
                <a:lnTo>
                  <a:pt x="2641" y="608571"/>
                </a:lnTo>
                <a:lnTo>
                  <a:pt x="15468" y="558799"/>
                </a:lnTo>
                <a:lnTo>
                  <a:pt x="34544" y="510552"/>
                </a:lnTo>
                <a:lnTo>
                  <a:pt x="59385" y="463880"/>
                </a:lnTo>
                <a:lnTo>
                  <a:pt x="90119" y="418960"/>
                </a:lnTo>
                <a:lnTo>
                  <a:pt x="125717" y="375894"/>
                </a:lnTo>
                <a:lnTo>
                  <a:pt x="152261" y="347751"/>
                </a:lnTo>
                <a:lnTo>
                  <a:pt x="179971" y="321119"/>
                </a:lnTo>
                <a:lnTo>
                  <a:pt x="209918" y="295249"/>
                </a:lnTo>
                <a:lnTo>
                  <a:pt x="241350" y="270065"/>
                </a:lnTo>
                <a:lnTo>
                  <a:pt x="308203" y="222669"/>
                </a:lnTo>
                <a:lnTo>
                  <a:pt x="379641" y="179209"/>
                </a:lnTo>
                <a:lnTo>
                  <a:pt x="416902" y="159105"/>
                </a:lnTo>
                <a:lnTo>
                  <a:pt x="454786" y="139966"/>
                </a:lnTo>
                <a:lnTo>
                  <a:pt x="492899" y="122059"/>
                </a:lnTo>
                <a:lnTo>
                  <a:pt x="531634" y="105117"/>
                </a:lnTo>
                <a:lnTo>
                  <a:pt x="570598" y="89407"/>
                </a:lnTo>
                <a:lnTo>
                  <a:pt x="609790" y="74904"/>
                </a:lnTo>
                <a:lnTo>
                  <a:pt x="648715" y="61671"/>
                </a:lnTo>
                <a:lnTo>
                  <a:pt x="687755" y="49453"/>
                </a:lnTo>
                <a:lnTo>
                  <a:pt x="745705" y="33540"/>
                </a:lnTo>
                <a:lnTo>
                  <a:pt x="783183" y="24764"/>
                </a:lnTo>
                <a:lnTo>
                  <a:pt x="838923" y="13792"/>
                </a:lnTo>
                <a:lnTo>
                  <a:pt x="892352" y="5905"/>
                </a:lnTo>
                <a:lnTo>
                  <a:pt x="943089" y="1346"/>
                </a:lnTo>
                <a:lnTo>
                  <a:pt x="975677" y="0"/>
                </a:lnTo>
                <a:lnTo>
                  <a:pt x="963802" y="11531"/>
                </a:lnTo>
                <a:lnTo>
                  <a:pt x="952944" y="22986"/>
                </a:lnTo>
                <a:lnTo>
                  <a:pt x="892428" y="66941"/>
                </a:lnTo>
                <a:lnTo>
                  <a:pt x="837069" y="86956"/>
                </a:lnTo>
                <a:lnTo>
                  <a:pt x="817143" y="90728"/>
                </a:lnTo>
                <a:lnTo>
                  <a:pt x="778929" y="98336"/>
                </a:lnTo>
                <a:lnTo>
                  <a:pt x="741451" y="107124"/>
                </a:lnTo>
                <a:lnTo>
                  <a:pt x="687298" y="121462"/>
                </a:lnTo>
                <a:lnTo>
                  <a:pt x="635761" y="137439"/>
                </a:lnTo>
                <a:lnTo>
                  <a:pt x="586587" y="154647"/>
                </a:lnTo>
                <a:lnTo>
                  <a:pt x="524725" y="179552"/>
                </a:lnTo>
                <a:lnTo>
                  <a:pt x="439864" y="221068"/>
                </a:lnTo>
                <a:lnTo>
                  <a:pt x="388874" y="250609"/>
                </a:lnTo>
                <a:lnTo>
                  <a:pt x="342137" y="281838"/>
                </a:lnTo>
                <a:lnTo>
                  <a:pt x="299529" y="314578"/>
                </a:lnTo>
                <a:lnTo>
                  <a:pt x="261337" y="347840"/>
                </a:lnTo>
                <a:lnTo>
                  <a:pt x="227723" y="381990"/>
                </a:lnTo>
                <a:lnTo>
                  <a:pt x="197904" y="416521"/>
                </a:lnTo>
                <a:lnTo>
                  <a:pt x="172986" y="451243"/>
                </a:lnTo>
                <a:lnTo>
                  <a:pt x="151968" y="486244"/>
                </a:lnTo>
                <a:lnTo>
                  <a:pt x="135356" y="520674"/>
                </a:lnTo>
                <a:lnTo>
                  <a:pt x="122897" y="554951"/>
                </a:lnTo>
                <a:lnTo>
                  <a:pt x="146875" y="557631"/>
                </a:lnTo>
                <a:lnTo>
                  <a:pt x="170230" y="559346"/>
                </a:lnTo>
                <a:lnTo>
                  <a:pt x="182054" y="559561"/>
                </a:lnTo>
                <a:lnTo>
                  <a:pt x="394455" y="559561"/>
                </a:lnTo>
                <a:lnTo>
                  <a:pt x="390359" y="561695"/>
                </a:lnTo>
                <a:lnTo>
                  <a:pt x="332117" y="588136"/>
                </a:lnTo>
                <a:lnTo>
                  <a:pt x="288366" y="604685"/>
                </a:lnTo>
                <a:lnTo>
                  <a:pt x="244652" y="618743"/>
                </a:lnTo>
                <a:lnTo>
                  <a:pt x="186486" y="632612"/>
                </a:lnTo>
                <a:lnTo>
                  <a:pt x="130048" y="639927"/>
                </a:lnTo>
                <a:lnTo>
                  <a:pt x="116204" y="640702"/>
                </a:lnTo>
                <a:lnTo>
                  <a:pt x="102488" y="640841"/>
                </a:lnTo>
                <a:close/>
              </a:path>
              <a:path w="975995" h="641350">
                <a:moveTo>
                  <a:pt x="394455" y="559561"/>
                </a:moveTo>
                <a:lnTo>
                  <a:pt x="182054" y="559561"/>
                </a:lnTo>
                <a:lnTo>
                  <a:pt x="193624" y="559396"/>
                </a:lnTo>
                <a:lnTo>
                  <a:pt x="216890" y="558431"/>
                </a:lnTo>
                <a:lnTo>
                  <a:pt x="262483" y="553288"/>
                </a:lnTo>
                <a:lnTo>
                  <a:pt x="307009" y="543890"/>
                </a:lnTo>
                <a:lnTo>
                  <a:pt x="350837" y="530847"/>
                </a:lnTo>
                <a:lnTo>
                  <a:pt x="393585" y="514400"/>
                </a:lnTo>
                <a:lnTo>
                  <a:pt x="475551" y="473328"/>
                </a:lnTo>
                <a:lnTo>
                  <a:pt x="552729" y="424637"/>
                </a:lnTo>
                <a:lnTo>
                  <a:pt x="589597" y="397967"/>
                </a:lnTo>
                <a:lnTo>
                  <a:pt x="625081" y="370789"/>
                </a:lnTo>
                <a:lnTo>
                  <a:pt x="659815" y="343268"/>
                </a:lnTo>
                <a:lnTo>
                  <a:pt x="692543" y="315912"/>
                </a:lnTo>
                <a:lnTo>
                  <a:pt x="754316" y="262966"/>
                </a:lnTo>
                <a:lnTo>
                  <a:pt x="746810" y="277228"/>
                </a:lnTo>
                <a:lnTo>
                  <a:pt x="712787" y="324484"/>
                </a:lnTo>
                <a:lnTo>
                  <a:pt x="681088" y="358559"/>
                </a:lnTo>
                <a:lnTo>
                  <a:pt x="643458" y="394169"/>
                </a:lnTo>
                <a:lnTo>
                  <a:pt x="552361" y="465505"/>
                </a:lnTo>
                <a:lnTo>
                  <a:pt x="446747" y="532320"/>
                </a:lnTo>
                <a:lnTo>
                  <a:pt x="394455" y="559561"/>
                </a:lnTo>
                <a:close/>
              </a:path>
            </a:pathLst>
          </a:custGeom>
          <a:solidFill>
            <a:srgbClr val="FADD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01599" y="2532913"/>
            <a:ext cx="618490" cy="448945"/>
          </a:xfrm>
          <a:custGeom>
            <a:avLst/>
            <a:gdLst/>
            <a:ahLst/>
            <a:cxnLst/>
            <a:rect l="l" t="t" r="r" b="b"/>
            <a:pathLst>
              <a:path w="618490" h="448944">
                <a:moveTo>
                  <a:pt x="0" y="448932"/>
                </a:moveTo>
                <a:lnTo>
                  <a:pt x="102755" y="263372"/>
                </a:lnTo>
                <a:lnTo>
                  <a:pt x="253111" y="139306"/>
                </a:lnTo>
                <a:lnTo>
                  <a:pt x="408419" y="53593"/>
                </a:lnTo>
                <a:lnTo>
                  <a:pt x="609904" y="0"/>
                </a:lnTo>
                <a:lnTo>
                  <a:pt x="617880" y="79540"/>
                </a:lnTo>
                <a:lnTo>
                  <a:pt x="612101" y="121081"/>
                </a:lnTo>
                <a:lnTo>
                  <a:pt x="493852" y="266725"/>
                </a:lnTo>
                <a:lnTo>
                  <a:pt x="369341" y="344855"/>
                </a:lnTo>
                <a:lnTo>
                  <a:pt x="197472" y="419417"/>
                </a:lnTo>
                <a:lnTo>
                  <a:pt x="0" y="4489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13003" y="2645397"/>
            <a:ext cx="278765" cy="215900"/>
          </a:xfrm>
          <a:custGeom>
            <a:avLst/>
            <a:gdLst/>
            <a:ahLst/>
            <a:cxnLst/>
            <a:rect l="l" t="t" r="r" b="b"/>
            <a:pathLst>
              <a:path w="278765" h="215900">
                <a:moveTo>
                  <a:pt x="64261" y="215861"/>
                </a:moveTo>
                <a:lnTo>
                  <a:pt x="17792" y="203555"/>
                </a:lnTo>
                <a:lnTo>
                  <a:pt x="0" y="158267"/>
                </a:lnTo>
                <a:lnTo>
                  <a:pt x="14922" y="118630"/>
                </a:lnTo>
                <a:lnTo>
                  <a:pt x="47980" y="77431"/>
                </a:lnTo>
                <a:lnTo>
                  <a:pt x="96456" y="39649"/>
                </a:lnTo>
                <a:lnTo>
                  <a:pt x="151561" y="12446"/>
                </a:lnTo>
                <a:lnTo>
                  <a:pt x="190817" y="2273"/>
                </a:lnTo>
                <a:lnTo>
                  <a:pt x="214871" y="0"/>
                </a:lnTo>
                <a:lnTo>
                  <a:pt x="225793" y="508"/>
                </a:lnTo>
                <a:lnTo>
                  <a:pt x="272707" y="24536"/>
                </a:lnTo>
                <a:lnTo>
                  <a:pt x="278752" y="57835"/>
                </a:lnTo>
                <a:lnTo>
                  <a:pt x="263817" y="97485"/>
                </a:lnTo>
                <a:lnTo>
                  <a:pt x="230758" y="138671"/>
                </a:lnTo>
                <a:lnTo>
                  <a:pt x="182410" y="176644"/>
                </a:lnTo>
                <a:lnTo>
                  <a:pt x="127177" y="203657"/>
                </a:lnTo>
                <a:lnTo>
                  <a:pt x="87922" y="213842"/>
                </a:lnTo>
                <a:lnTo>
                  <a:pt x="64261" y="215861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18236" y="2708998"/>
            <a:ext cx="93052" cy="717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38925" y="2510078"/>
            <a:ext cx="773430" cy="502284"/>
          </a:xfrm>
          <a:custGeom>
            <a:avLst/>
            <a:gdLst/>
            <a:ahLst/>
            <a:cxnLst/>
            <a:rect l="l" t="t" r="r" b="b"/>
            <a:pathLst>
              <a:path w="773429" h="502285">
                <a:moveTo>
                  <a:pt x="49771" y="501954"/>
                </a:moveTo>
                <a:lnTo>
                  <a:pt x="33299" y="501929"/>
                </a:lnTo>
                <a:lnTo>
                  <a:pt x="16586" y="501510"/>
                </a:lnTo>
                <a:lnTo>
                  <a:pt x="0" y="500456"/>
                </a:lnTo>
                <a:lnTo>
                  <a:pt x="10972" y="481571"/>
                </a:lnTo>
                <a:lnTo>
                  <a:pt x="43713" y="428028"/>
                </a:lnTo>
                <a:lnTo>
                  <a:pt x="65963" y="394969"/>
                </a:lnTo>
                <a:lnTo>
                  <a:pt x="88569" y="363334"/>
                </a:lnTo>
                <a:lnTo>
                  <a:pt x="122796" y="319773"/>
                </a:lnTo>
                <a:lnTo>
                  <a:pt x="157340" y="280098"/>
                </a:lnTo>
                <a:lnTo>
                  <a:pt x="192468" y="243878"/>
                </a:lnTo>
                <a:lnTo>
                  <a:pt x="227787" y="211353"/>
                </a:lnTo>
                <a:lnTo>
                  <a:pt x="275882" y="172986"/>
                </a:lnTo>
                <a:lnTo>
                  <a:pt x="324167" y="139966"/>
                </a:lnTo>
                <a:lnTo>
                  <a:pt x="373252" y="111632"/>
                </a:lnTo>
                <a:lnTo>
                  <a:pt x="422516" y="87807"/>
                </a:lnTo>
                <a:lnTo>
                  <a:pt x="472490" y="67640"/>
                </a:lnTo>
                <a:lnTo>
                  <a:pt x="522528" y="50977"/>
                </a:lnTo>
                <a:lnTo>
                  <a:pt x="572274" y="37223"/>
                </a:lnTo>
                <a:lnTo>
                  <a:pt x="622744" y="25463"/>
                </a:lnTo>
                <a:lnTo>
                  <a:pt x="672934" y="15798"/>
                </a:lnTo>
                <a:lnTo>
                  <a:pt x="748055" y="3568"/>
                </a:lnTo>
                <a:lnTo>
                  <a:pt x="772871" y="0"/>
                </a:lnTo>
                <a:lnTo>
                  <a:pt x="743597" y="7467"/>
                </a:lnTo>
                <a:lnTo>
                  <a:pt x="686409" y="22885"/>
                </a:lnTo>
                <a:lnTo>
                  <a:pt x="630072" y="39687"/>
                </a:lnTo>
                <a:lnTo>
                  <a:pt x="589013" y="52895"/>
                </a:lnTo>
                <a:lnTo>
                  <a:pt x="548944" y="66852"/>
                </a:lnTo>
                <a:lnTo>
                  <a:pt x="497217" y="86766"/>
                </a:lnTo>
                <a:lnTo>
                  <a:pt x="447484" y="108153"/>
                </a:lnTo>
                <a:lnTo>
                  <a:pt x="399986" y="131406"/>
                </a:lnTo>
                <a:lnTo>
                  <a:pt x="354746" y="156794"/>
                </a:lnTo>
                <a:lnTo>
                  <a:pt x="272643" y="213487"/>
                </a:lnTo>
                <a:lnTo>
                  <a:pt x="235940" y="245503"/>
                </a:lnTo>
                <a:lnTo>
                  <a:pt x="202361" y="279946"/>
                </a:lnTo>
                <a:lnTo>
                  <a:pt x="172250" y="317385"/>
                </a:lnTo>
                <a:lnTo>
                  <a:pt x="145872" y="357390"/>
                </a:lnTo>
                <a:lnTo>
                  <a:pt x="123088" y="400596"/>
                </a:lnTo>
                <a:lnTo>
                  <a:pt x="104533" y="447141"/>
                </a:lnTo>
                <a:lnTo>
                  <a:pt x="296885" y="447141"/>
                </a:lnTo>
                <a:lnTo>
                  <a:pt x="266433" y="459028"/>
                </a:lnTo>
                <a:lnTo>
                  <a:pt x="199097" y="480275"/>
                </a:lnTo>
                <a:lnTo>
                  <a:pt x="149009" y="491794"/>
                </a:lnTo>
                <a:lnTo>
                  <a:pt x="99364" y="498944"/>
                </a:lnTo>
                <a:lnTo>
                  <a:pt x="66382" y="501357"/>
                </a:lnTo>
                <a:lnTo>
                  <a:pt x="49771" y="501954"/>
                </a:lnTo>
                <a:close/>
              </a:path>
              <a:path w="773429" h="502285">
                <a:moveTo>
                  <a:pt x="296885" y="447141"/>
                </a:moveTo>
                <a:lnTo>
                  <a:pt x="104533" y="447141"/>
                </a:lnTo>
                <a:lnTo>
                  <a:pt x="118757" y="446125"/>
                </a:lnTo>
                <a:lnTo>
                  <a:pt x="132867" y="444919"/>
                </a:lnTo>
                <a:lnTo>
                  <a:pt x="147091" y="443077"/>
                </a:lnTo>
                <a:lnTo>
                  <a:pt x="160947" y="441477"/>
                </a:lnTo>
                <a:lnTo>
                  <a:pt x="174688" y="439686"/>
                </a:lnTo>
                <a:lnTo>
                  <a:pt x="215150" y="432295"/>
                </a:lnTo>
                <a:lnTo>
                  <a:pt x="267017" y="420204"/>
                </a:lnTo>
                <a:lnTo>
                  <a:pt x="316026" y="405282"/>
                </a:lnTo>
                <a:lnTo>
                  <a:pt x="362305" y="387692"/>
                </a:lnTo>
                <a:lnTo>
                  <a:pt x="406107" y="367855"/>
                </a:lnTo>
                <a:lnTo>
                  <a:pt x="447052" y="345986"/>
                </a:lnTo>
                <a:lnTo>
                  <a:pt x="485368" y="322478"/>
                </a:lnTo>
                <a:lnTo>
                  <a:pt x="553200" y="270649"/>
                </a:lnTo>
                <a:lnTo>
                  <a:pt x="582510" y="242989"/>
                </a:lnTo>
                <a:lnTo>
                  <a:pt x="608825" y="214744"/>
                </a:lnTo>
                <a:lnTo>
                  <a:pt x="642175" y="171462"/>
                </a:lnTo>
                <a:lnTo>
                  <a:pt x="668350" y="127762"/>
                </a:lnTo>
                <a:lnTo>
                  <a:pt x="681608" y="98983"/>
                </a:lnTo>
                <a:lnTo>
                  <a:pt x="708863" y="109435"/>
                </a:lnTo>
                <a:lnTo>
                  <a:pt x="714514" y="118440"/>
                </a:lnTo>
                <a:lnTo>
                  <a:pt x="715340" y="129920"/>
                </a:lnTo>
                <a:lnTo>
                  <a:pt x="712000" y="143205"/>
                </a:lnTo>
                <a:lnTo>
                  <a:pt x="682510" y="190068"/>
                </a:lnTo>
                <a:lnTo>
                  <a:pt x="652195" y="223812"/>
                </a:lnTo>
                <a:lnTo>
                  <a:pt x="618655" y="255777"/>
                </a:lnTo>
                <a:lnTo>
                  <a:pt x="585279" y="283794"/>
                </a:lnTo>
                <a:lnTo>
                  <a:pt x="480517" y="352806"/>
                </a:lnTo>
                <a:lnTo>
                  <a:pt x="406831" y="395224"/>
                </a:lnTo>
                <a:lnTo>
                  <a:pt x="335635" y="430618"/>
                </a:lnTo>
                <a:lnTo>
                  <a:pt x="300951" y="445554"/>
                </a:lnTo>
                <a:lnTo>
                  <a:pt x="296885" y="447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01268" y="2639847"/>
            <a:ext cx="298450" cy="226060"/>
          </a:xfrm>
          <a:custGeom>
            <a:avLst/>
            <a:gdLst/>
            <a:ahLst/>
            <a:cxnLst/>
            <a:rect l="l" t="t" r="r" b="b"/>
            <a:pathLst>
              <a:path w="298450" h="226060">
                <a:moveTo>
                  <a:pt x="73037" y="225996"/>
                </a:moveTo>
                <a:lnTo>
                  <a:pt x="51917" y="225336"/>
                </a:lnTo>
                <a:lnTo>
                  <a:pt x="18516" y="214388"/>
                </a:lnTo>
                <a:lnTo>
                  <a:pt x="1257" y="191122"/>
                </a:lnTo>
                <a:lnTo>
                  <a:pt x="0" y="174726"/>
                </a:lnTo>
                <a:lnTo>
                  <a:pt x="4051" y="155816"/>
                </a:lnTo>
                <a:lnTo>
                  <a:pt x="29895" y="109880"/>
                </a:lnTo>
                <a:lnTo>
                  <a:pt x="70243" y="68465"/>
                </a:lnTo>
                <a:lnTo>
                  <a:pt x="123748" y="31076"/>
                </a:lnTo>
                <a:lnTo>
                  <a:pt x="163118" y="12649"/>
                </a:lnTo>
                <a:lnTo>
                  <a:pt x="202514" y="1841"/>
                </a:lnTo>
                <a:lnTo>
                  <a:pt x="221526" y="0"/>
                </a:lnTo>
                <a:lnTo>
                  <a:pt x="239864" y="1320"/>
                </a:lnTo>
                <a:lnTo>
                  <a:pt x="272376" y="13385"/>
                </a:lnTo>
                <a:lnTo>
                  <a:pt x="291017" y="32740"/>
                </a:lnTo>
                <a:lnTo>
                  <a:pt x="260642" y="32740"/>
                </a:lnTo>
                <a:lnTo>
                  <a:pt x="250063" y="33655"/>
                </a:lnTo>
                <a:lnTo>
                  <a:pt x="239839" y="36791"/>
                </a:lnTo>
                <a:lnTo>
                  <a:pt x="230073" y="42379"/>
                </a:lnTo>
                <a:lnTo>
                  <a:pt x="210781" y="62382"/>
                </a:lnTo>
                <a:lnTo>
                  <a:pt x="216306" y="79654"/>
                </a:lnTo>
                <a:lnTo>
                  <a:pt x="213499" y="90411"/>
                </a:lnTo>
                <a:lnTo>
                  <a:pt x="212219" y="92570"/>
                </a:lnTo>
                <a:lnTo>
                  <a:pt x="188328" y="92570"/>
                </a:lnTo>
                <a:lnTo>
                  <a:pt x="177571" y="97409"/>
                </a:lnTo>
                <a:lnTo>
                  <a:pt x="168643" y="105194"/>
                </a:lnTo>
                <a:lnTo>
                  <a:pt x="163893" y="120446"/>
                </a:lnTo>
                <a:lnTo>
                  <a:pt x="172656" y="122580"/>
                </a:lnTo>
                <a:lnTo>
                  <a:pt x="184906" y="122580"/>
                </a:lnTo>
                <a:lnTo>
                  <a:pt x="168465" y="133667"/>
                </a:lnTo>
                <a:lnTo>
                  <a:pt x="141935" y="142125"/>
                </a:lnTo>
                <a:lnTo>
                  <a:pt x="125437" y="160667"/>
                </a:lnTo>
                <a:lnTo>
                  <a:pt x="127673" y="179451"/>
                </a:lnTo>
                <a:lnTo>
                  <a:pt x="142087" y="182130"/>
                </a:lnTo>
                <a:lnTo>
                  <a:pt x="196592" y="182130"/>
                </a:lnTo>
                <a:lnTo>
                  <a:pt x="150266" y="206997"/>
                </a:lnTo>
                <a:lnTo>
                  <a:pt x="96710" y="223151"/>
                </a:lnTo>
                <a:lnTo>
                  <a:pt x="73037" y="225996"/>
                </a:lnTo>
                <a:close/>
              </a:path>
              <a:path w="298450" h="226060">
                <a:moveTo>
                  <a:pt x="298246" y="40246"/>
                </a:moveTo>
                <a:lnTo>
                  <a:pt x="284734" y="36449"/>
                </a:lnTo>
                <a:lnTo>
                  <a:pt x="272059" y="34036"/>
                </a:lnTo>
                <a:lnTo>
                  <a:pt x="260642" y="32740"/>
                </a:lnTo>
                <a:lnTo>
                  <a:pt x="291017" y="32740"/>
                </a:lnTo>
                <a:lnTo>
                  <a:pt x="298246" y="40246"/>
                </a:lnTo>
                <a:close/>
              </a:path>
              <a:path w="298450" h="226060">
                <a:moveTo>
                  <a:pt x="207060" y="101269"/>
                </a:moveTo>
                <a:lnTo>
                  <a:pt x="199136" y="92875"/>
                </a:lnTo>
                <a:lnTo>
                  <a:pt x="188328" y="92570"/>
                </a:lnTo>
                <a:lnTo>
                  <a:pt x="212219" y="92570"/>
                </a:lnTo>
                <a:lnTo>
                  <a:pt x="207060" y="101269"/>
                </a:lnTo>
                <a:close/>
              </a:path>
              <a:path w="298450" h="226060">
                <a:moveTo>
                  <a:pt x="184906" y="122580"/>
                </a:moveTo>
                <a:lnTo>
                  <a:pt x="172656" y="122580"/>
                </a:lnTo>
                <a:lnTo>
                  <a:pt x="191592" y="118071"/>
                </a:lnTo>
                <a:lnTo>
                  <a:pt x="184906" y="122580"/>
                </a:lnTo>
                <a:close/>
              </a:path>
              <a:path w="298450" h="226060">
                <a:moveTo>
                  <a:pt x="196592" y="182130"/>
                </a:moveTo>
                <a:lnTo>
                  <a:pt x="142087" y="182130"/>
                </a:lnTo>
                <a:lnTo>
                  <a:pt x="153301" y="180543"/>
                </a:lnTo>
                <a:lnTo>
                  <a:pt x="167817" y="176618"/>
                </a:lnTo>
                <a:lnTo>
                  <a:pt x="186029" y="170103"/>
                </a:lnTo>
                <a:lnTo>
                  <a:pt x="208051" y="160375"/>
                </a:lnTo>
                <a:lnTo>
                  <a:pt x="234276" y="147205"/>
                </a:lnTo>
                <a:lnTo>
                  <a:pt x="264960" y="130136"/>
                </a:lnTo>
                <a:lnTo>
                  <a:pt x="250926" y="143294"/>
                </a:lnTo>
                <a:lnTo>
                  <a:pt x="236169" y="155282"/>
                </a:lnTo>
                <a:lnTo>
                  <a:pt x="207429" y="176314"/>
                </a:lnTo>
                <a:lnTo>
                  <a:pt x="196592" y="18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32169" y="2390889"/>
            <a:ext cx="890905" cy="635000"/>
          </a:xfrm>
          <a:custGeom>
            <a:avLst/>
            <a:gdLst/>
            <a:ahLst/>
            <a:cxnLst/>
            <a:rect l="l" t="t" r="r" b="b"/>
            <a:pathLst>
              <a:path w="890904" h="635000">
                <a:moveTo>
                  <a:pt x="824624" y="120865"/>
                </a:moveTo>
                <a:lnTo>
                  <a:pt x="790917" y="120865"/>
                </a:lnTo>
                <a:lnTo>
                  <a:pt x="872705" y="0"/>
                </a:lnTo>
                <a:lnTo>
                  <a:pt x="890739" y="96418"/>
                </a:lnTo>
                <a:lnTo>
                  <a:pt x="863815" y="105943"/>
                </a:lnTo>
                <a:lnTo>
                  <a:pt x="837145" y="115862"/>
                </a:lnTo>
                <a:lnTo>
                  <a:pt x="824624" y="120865"/>
                </a:lnTo>
                <a:close/>
              </a:path>
              <a:path w="890904" h="635000">
                <a:moveTo>
                  <a:pt x="684414" y="183794"/>
                </a:moveTo>
                <a:lnTo>
                  <a:pt x="622376" y="183794"/>
                </a:lnTo>
                <a:lnTo>
                  <a:pt x="640118" y="57289"/>
                </a:lnTo>
                <a:lnTo>
                  <a:pt x="790917" y="120865"/>
                </a:lnTo>
                <a:lnTo>
                  <a:pt x="824624" y="120865"/>
                </a:lnTo>
                <a:lnTo>
                  <a:pt x="785025" y="136842"/>
                </a:lnTo>
                <a:lnTo>
                  <a:pt x="759586" y="147891"/>
                </a:lnTo>
                <a:lnTo>
                  <a:pt x="734390" y="159334"/>
                </a:lnTo>
                <a:lnTo>
                  <a:pt x="685622" y="183108"/>
                </a:lnTo>
                <a:lnTo>
                  <a:pt x="684414" y="183794"/>
                </a:lnTo>
                <a:close/>
              </a:path>
              <a:path w="890904" h="635000">
                <a:moveTo>
                  <a:pt x="0" y="634834"/>
                </a:moveTo>
                <a:lnTo>
                  <a:pt x="307670" y="484060"/>
                </a:lnTo>
                <a:lnTo>
                  <a:pt x="100622" y="472960"/>
                </a:lnTo>
                <a:lnTo>
                  <a:pt x="394309" y="366699"/>
                </a:lnTo>
                <a:lnTo>
                  <a:pt x="291960" y="308457"/>
                </a:lnTo>
                <a:lnTo>
                  <a:pt x="492594" y="277215"/>
                </a:lnTo>
                <a:lnTo>
                  <a:pt x="491794" y="171069"/>
                </a:lnTo>
                <a:lnTo>
                  <a:pt x="622376" y="183794"/>
                </a:lnTo>
                <a:lnTo>
                  <a:pt x="684414" y="183794"/>
                </a:lnTo>
                <a:lnTo>
                  <a:pt x="594067" y="235102"/>
                </a:lnTo>
                <a:lnTo>
                  <a:pt x="551141" y="263118"/>
                </a:lnTo>
                <a:lnTo>
                  <a:pt x="510336" y="292811"/>
                </a:lnTo>
                <a:lnTo>
                  <a:pt x="471639" y="324180"/>
                </a:lnTo>
                <a:lnTo>
                  <a:pt x="434555" y="357263"/>
                </a:lnTo>
                <a:lnTo>
                  <a:pt x="400088" y="391985"/>
                </a:lnTo>
                <a:lnTo>
                  <a:pt x="367601" y="428193"/>
                </a:lnTo>
                <a:lnTo>
                  <a:pt x="337477" y="466445"/>
                </a:lnTo>
                <a:lnTo>
                  <a:pt x="309854" y="506145"/>
                </a:lnTo>
                <a:lnTo>
                  <a:pt x="284073" y="547966"/>
                </a:lnTo>
                <a:lnTo>
                  <a:pt x="261035" y="591604"/>
                </a:lnTo>
                <a:lnTo>
                  <a:pt x="0" y="6348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86143" y="2981693"/>
            <a:ext cx="291465" cy="192405"/>
          </a:xfrm>
          <a:custGeom>
            <a:avLst/>
            <a:gdLst/>
            <a:ahLst/>
            <a:cxnLst/>
            <a:rect l="l" t="t" r="r" b="b"/>
            <a:pathLst>
              <a:path w="291465" h="192405">
                <a:moveTo>
                  <a:pt x="0" y="192049"/>
                </a:moveTo>
                <a:lnTo>
                  <a:pt x="20015" y="81851"/>
                </a:lnTo>
                <a:lnTo>
                  <a:pt x="50901" y="76111"/>
                </a:lnTo>
                <a:lnTo>
                  <a:pt x="82054" y="69926"/>
                </a:lnTo>
                <a:lnTo>
                  <a:pt x="147802" y="53771"/>
                </a:lnTo>
                <a:lnTo>
                  <a:pt x="199339" y="37795"/>
                </a:lnTo>
                <a:lnTo>
                  <a:pt x="253720" y="17043"/>
                </a:lnTo>
                <a:lnTo>
                  <a:pt x="291312" y="0"/>
                </a:lnTo>
                <a:lnTo>
                  <a:pt x="249111" y="64414"/>
                </a:lnTo>
                <a:lnTo>
                  <a:pt x="175171" y="64414"/>
                </a:lnTo>
                <a:lnTo>
                  <a:pt x="0" y="192049"/>
                </a:lnTo>
                <a:close/>
              </a:path>
              <a:path w="291465" h="192405">
                <a:moveTo>
                  <a:pt x="217576" y="112547"/>
                </a:moveTo>
                <a:lnTo>
                  <a:pt x="175171" y="64414"/>
                </a:lnTo>
                <a:lnTo>
                  <a:pt x="249111" y="64414"/>
                </a:lnTo>
                <a:lnTo>
                  <a:pt x="217576" y="112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43255" y="1988820"/>
            <a:ext cx="3791712" cy="2519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6011" y="1988820"/>
            <a:ext cx="3951732" cy="2519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83555" y="3372205"/>
            <a:ext cx="2525395" cy="1294130"/>
          </a:xfrm>
          <a:custGeom>
            <a:avLst/>
            <a:gdLst/>
            <a:ahLst/>
            <a:cxnLst/>
            <a:rect l="l" t="t" r="r" b="b"/>
            <a:pathLst>
              <a:path w="2525395" h="1294129">
                <a:moveTo>
                  <a:pt x="17106" y="1294066"/>
                </a:moveTo>
                <a:lnTo>
                  <a:pt x="0" y="1260017"/>
                </a:lnTo>
                <a:lnTo>
                  <a:pt x="2508237" y="0"/>
                </a:lnTo>
                <a:lnTo>
                  <a:pt x="2525344" y="34036"/>
                </a:lnTo>
                <a:lnTo>
                  <a:pt x="17106" y="12940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12704" y="2590241"/>
            <a:ext cx="1988820" cy="2035175"/>
          </a:xfrm>
          <a:custGeom>
            <a:avLst/>
            <a:gdLst/>
            <a:ahLst/>
            <a:cxnLst/>
            <a:rect l="l" t="t" r="r" b="b"/>
            <a:pathLst>
              <a:path w="1988820" h="2035175">
                <a:moveTo>
                  <a:pt x="27266" y="2034959"/>
                </a:moveTo>
                <a:lnTo>
                  <a:pt x="0" y="2008339"/>
                </a:lnTo>
                <a:lnTo>
                  <a:pt x="1960994" y="0"/>
                </a:lnTo>
                <a:lnTo>
                  <a:pt x="1988261" y="26619"/>
                </a:lnTo>
                <a:lnTo>
                  <a:pt x="27266" y="20349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17513" y="4030345"/>
            <a:ext cx="204914" cy="1400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989639" y="3545370"/>
            <a:ext cx="175107" cy="1751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52355" y="4602810"/>
            <a:ext cx="1911985" cy="1699260"/>
          </a:xfrm>
          <a:custGeom>
            <a:avLst/>
            <a:gdLst/>
            <a:ahLst/>
            <a:cxnLst/>
            <a:rect l="l" t="t" r="r" b="b"/>
            <a:pathLst>
              <a:path w="1911985" h="1699260">
                <a:moveTo>
                  <a:pt x="25260" y="1698688"/>
                </a:moveTo>
                <a:lnTo>
                  <a:pt x="0" y="1670151"/>
                </a:lnTo>
                <a:lnTo>
                  <a:pt x="1886559" y="0"/>
                </a:lnTo>
                <a:lnTo>
                  <a:pt x="1911819" y="28524"/>
                </a:lnTo>
                <a:lnTo>
                  <a:pt x="25260" y="16986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47148" y="4601921"/>
            <a:ext cx="891540" cy="1682750"/>
          </a:xfrm>
          <a:custGeom>
            <a:avLst/>
            <a:gdLst/>
            <a:ahLst/>
            <a:cxnLst/>
            <a:rect l="l" t="t" r="r" b="b"/>
            <a:pathLst>
              <a:path w="891539" h="1682750">
                <a:moveTo>
                  <a:pt x="33870" y="1682699"/>
                </a:moveTo>
                <a:lnTo>
                  <a:pt x="0" y="1665262"/>
                </a:lnTo>
                <a:lnTo>
                  <a:pt x="857148" y="0"/>
                </a:lnTo>
                <a:lnTo>
                  <a:pt x="891032" y="17437"/>
                </a:lnTo>
                <a:lnTo>
                  <a:pt x="33870" y="16826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579240" y="5402694"/>
            <a:ext cx="136309" cy="195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92549" y="5396242"/>
            <a:ext cx="183235" cy="16543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02800" y="6158890"/>
            <a:ext cx="172275" cy="134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681" y="742886"/>
            <a:ext cx="57689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黑体"/>
                <a:cs typeface="黑体"/>
              </a:rPr>
              <a:t>高中光学内容和要求（17新课标</a:t>
            </a:r>
            <a:r>
              <a:rPr dirty="0" sz="3000" spc="-15" i="0">
                <a:latin typeface="黑体"/>
                <a:cs typeface="黑体"/>
              </a:rPr>
              <a:t>）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891" y="1791969"/>
            <a:ext cx="10163175" cy="331724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376555" algn="l"/>
                <a:tab pos="377190" algn="l"/>
              </a:tabLst>
            </a:pPr>
            <a:r>
              <a:rPr dirty="0" sz="2400" b="1" i="1">
                <a:latin typeface="华文楷体"/>
                <a:cs typeface="华文楷体"/>
              </a:rPr>
              <a:t>通过实验，理解光的折射定律。会测量材料的折射率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 marR="311150">
              <a:lnSpc>
                <a:spcPct val="150000"/>
              </a:lnSpc>
              <a:buAutoNum type="arabicPeriod"/>
              <a:tabLst>
                <a:tab pos="376555" algn="l"/>
                <a:tab pos="377190" algn="l"/>
              </a:tabLst>
            </a:pPr>
            <a:r>
              <a:rPr dirty="0" sz="2400" b="1" i="1">
                <a:latin typeface="华文楷体"/>
                <a:cs typeface="华文楷体"/>
              </a:rPr>
              <a:t>知道光的全反射现象及其产生的条件。初步了解光纤的工作原理、光</a:t>
            </a:r>
            <a:r>
              <a:rPr dirty="0" sz="2400" spc="-5" b="1" i="1">
                <a:latin typeface="华文楷体"/>
                <a:cs typeface="华文楷体"/>
              </a:rPr>
              <a:t>纤 </a:t>
            </a:r>
            <a:r>
              <a:rPr dirty="0" sz="2400" b="1" i="1">
                <a:latin typeface="华文楷体"/>
                <a:cs typeface="华文楷体"/>
              </a:rPr>
              <a:t>技术在生产生活中的应用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 marR="311150">
              <a:lnSpc>
                <a:spcPct val="150000"/>
              </a:lnSpc>
              <a:buAutoNum type="arabicPeriod"/>
              <a:tabLst>
                <a:tab pos="376555" algn="l"/>
                <a:tab pos="377190" algn="l"/>
              </a:tabLst>
            </a:pPr>
            <a:r>
              <a:rPr dirty="0" sz="2400" b="1" i="1">
                <a:latin typeface="华文楷体"/>
                <a:cs typeface="华文楷体"/>
              </a:rPr>
              <a:t>观察光的干涉、衍射和偏振现象，了解这些现象产生的条件，知道其</a:t>
            </a:r>
            <a:r>
              <a:rPr dirty="0" sz="2400" spc="-5" b="1" i="1">
                <a:latin typeface="华文楷体"/>
                <a:cs typeface="华文楷体"/>
              </a:rPr>
              <a:t>在 </a:t>
            </a:r>
            <a:r>
              <a:rPr dirty="0" sz="2400" b="1" i="1">
                <a:latin typeface="华文楷体"/>
                <a:cs typeface="华文楷体"/>
              </a:rPr>
              <a:t>生产生活中的应用。知道光是横波，会用双缝干涉实验测量光的波长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377190" indent="-36449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76555" algn="l"/>
                <a:tab pos="377190" algn="l"/>
              </a:tabLst>
            </a:pPr>
            <a:r>
              <a:rPr dirty="0" sz="2400" b="1" i="1">
                <a:latin typeface="华文楷体"/>
                <a:cs typeface="华文楷体"/>
              </a:rPr>
              <a:t>通过实验，了解激光的特性。能举例说明激光技术在生产生活中的应用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7792" y="3683508"/>
            <a:ext cx="2857500" cy="1845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422235" y="3781247"/>
            <a:ext cx="1747520" cy="1598295"/>
          </a:xfrm>
          <a:custGeom>
            <a:avLst/>
            <a:gdLst/>
            <a:ahLst/>
            <a:cxnLst/>
            <a:rect l="l" t="t" r="r" b="b"/>
            <a:pathLst>
              <a:path w="1747520" h="1598295">
                <a:moveTo>
                  <a:pt x="25666" y="1597952"/>
                </a:moveTo>
                <a:lnTo>
                  <a:pt x="0" y="1569796"/>
                </a:lnTo>
                <a:lnTo>
                  <a:pt x="1721777" y="0"/>
                </a:lnTo>
                <a:lnTo>
                  <a:pt x="1747456" y="28155"/>
                </a:lnTo>
                <a:lnTo>
                  <a:pt x="25666" y="15979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84464" y="4364735"/>
            <a:ext cx="247015" cy="280670"/>
          </a:xfrm>
          <a:custGeom>
            <a:avLst/>
            <a:gdLst/>
            <a:ahLst/>
            <a:cxnLst/>
            <a:rect l="l" t="t" r="r" b="b"/>
            <a:pathLst>
              <a:path w="247015" h="280670">
                <a:moveTo>
                  <a:pt x="102107" y="280415"/>
                </a:moveTo>
                <a:lnTo>
                  <a:pt x="0" y="196596"/>
                </a:lnTo>
                <a:lnTo>
                  <a:pt x="246887" y="0"/>
                </a:lnTo>
                <a:lnTo>
                  <a:pt x="102107" y="2804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4606" y="4294339"/>
            <a:ext cx="334645" cy="381000"/>
          </a:xfrm>
          <a:custGeom>
            <a:avLst/>
            <a:gdLst/>
            <a:ahLst/>
            <a:cxnLst/>
            <a:rect l="l" t="t" r="r" b="b"/>
            <a:pathLst>
              <a:path w="334645" h="381000">
                <a:moveTo>
                  <a:pt x="138569" y="380758"/>
                </a:moveTo>
                <a:lnTo>
                  <a:pt x="0" y="267474"/>
                </a:lnTo>
                <a:lnTo>
                  <a:pt x="334251" y="0"/>
                </a:lnTo>
                <a:lnTo>
                  <a:pt x="302465" y="61849"/>
                </a:lnTo>
                <a:lnTo>
                  <a:pt x="259638" y="61849"/>
                </a:lnTo>
                <a:lnTo>
                  <a:pt x="218899" y="141110"/>
                </a:lnTo>
                <a:lnTo>
                  <a:pt x="79217" y="252882"/>
                </a:lnTo>
                <a:lnTo>
                  <a:pt x="42341" y="252882"/>
                </a:lnTo>
                <a:lnTo>
                  <a:pt x="42189" y="282511"/>
                </a:lnTo>
                <a:lnTo>
                  <a:pt x="78583" y="282511"/>
                </a:lnTo>
                <a:lnTo>
                  <a:pt x="126208" y="321446"/>
                </a:lnTo>
                <a:lnTo>
                  <a:pt x="115442" y="342391"/>
                </a:lnTo>
                <a:lnTo>
                  <a:pt x="158287" y="342391"/>
                </a:lnTo>
                <a:lnTo>
                  <a:pt x="138569" y="380758"/>
                </a:lnTo>
                <a:close/>
              </a:path>
              <a:path w="334645" h="381000">
                <a:moveTo>
                  <a:pt x="218899" y="141110"/>
                </a:moveTo>
                <a:lnTo>
                  <a:pt x="259638" y="61849"/>
                </a:lnTo>
                <a:lnTo>
                  <a:pt x="288480" y="85432"/>
                </a:lnTo>
                <a:lnTo>
                  <a:pt x="218899" y="141110"/>
                </a:lnTo>
                <a:close/>
              </a:path>
              <a:path w="334645" h="381000">
                <a:moveTo>
                  <a:pt x="158287" y="342391"/>
                </a:moveTo>
                <a:lnTo>
                  <a:pt x="115442" y="342391"/>
                </a:lnTo>
                <a:lnTo>
                  <a:pt x="144449" y="336359"/>
                </a:lnTo>
                <a:lnTo>
                  <a:pt x="126208" y="321446"/>
                </a:lnTo>
                <a:lnTo>
                  <a:pt x="218899" y="141110"/>
                </a:lnTo>
                <a:lnTo>
                  <a:pt x="288480" y="85432"/>
                </a:lnTo>
                <a:lnTo>
                  <a:pt x="259638" y="61849"/>
                </a:lnTo>
                <a:lnTo>
                  <a:pt x="302465" y="61849"/>
                </a:lnTo>
                <a:lnTo>
                  <a:pt x="158287" y="342391"/>
                </a:lnTo>
                <a:close/>
              </a:path>
              <a:path w="334645" h="381000">
                <a:moveTo>
                  <a:pt x="42189" y="282511"/>
                </a:moveTo>
                <a:lnTo>
                  <a:pt x="42341" y="252882"/>
                </a:lnTo>
                <a:lnTo>
                  <a:pt x="60581" y="267794"/>
                </a:lnTo>
                <a:lnTo>
                  <a:pt x="42189" y="282511"/>
                </a:lnTo>
                <a:close/>
              </a:path>
              <a:path w="334645" h="381000">
                <a:moveTo>
                  <a:pt x="60581" y="267794"/>
                </a:moveTo>
                <a:lnTo>
                  <a:pt x="42341" y="252882"/>
                </a:lnTo>
                <a:lnTo>
                  <a:pt x="79217" y="252882"/>
                </a:lnTo>
                <a:lnTo>
                  <a:pt x="60581" y="267794"/>
                </a:lnTo>
                <a:close/>
              </a:path>
              <a:path w="334645" h="381000">
                <a:moveTo>
                  <a:pt x="78583" y="282511"/>
                </a:moveTo>
                <a:lnTo>
                  <a:pt x="42189" y="282511"/>
                </a:lnTo>
                <a:lnTo>
                  <a:pt x="60581" y="267794"/>
                </a:lnTo>
                <a:lnTo>
                  <a:pt x="78583" y="282511"/>
                </a:lnTo>
                <a:close/>
              </a:path>
              <a:path w="334645" h="381000">
                <a:moveTo>
                  <a:pt x="115442" y="342391"/>
                </a:moveTo>
                <a:lnTo>
                  <a:pt x="126208" y="321446"/>
                </a:lnTo>
                <a:lnTo>
                  <a:pt x="144449" y="336359"/>
                </a:lnTo>
                <a:lnTo>
                  <a:pt x="115442" y="3423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71536" y="3713010"/>
            <a:ext cx="918210" cy="1691005"/>
          </a:xfrm>
          <a:custGeom>
            <a:avLst/>
            <a:gdLst/>
            <a:ahLst/>
            <a:cxnLst/>
            <a:rect l="l" t="t" r="r" b="b"/>
            <a:pathLst>
              <a:path w="918209" h="1691004">
                <a:moveTo>
                  <a:pt x="33693" y="1690573"/>
                </a:moveTo>
                <a:lnTo>
                  <a:pt x="0" y="1672780"/>
                </a:lnTo>
                <a:lnTo>
                  <a:pt x="884110" y="0"/>
                </a:lnTo>
                <a:lnTo>
                  <a:pt x="917790" y="17805"/>
                </a:lnTo>
                <a:lnTo>
                  <a:pt x="33693" y="16905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08976" y="4337303"/>
            <a:ext cx="146685" cy="247015"/>
          </a:xfrm>
          <a:custGeom>
            <a:avLst/>
            <a:gdLst/>
            <a:ahLst/>
            <a:cxnLst/>
            <a:rect l="l" t="t" r="r" b="b"/>
            <a:pathLst>
              <a:path w="146684" h="247014">
                <a:moveTo>
                  <a:pt x="108203" y="246887"/>
                </a:moveTo>
                <a:lnTo>
                  <a:pt x="0" y="201168"/>
                </a:lnTo>
                <a:lnTo>
                  <a:pt x="146303" y="0"/>
                </a:lnTo>
                <a:lnTo>
                  <a:pt x="108203" y="2468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78915" y="4262970"/>
            <a:ext cx="208279" cy="347980"/>
          </a:xfrm>
          <a:custGeom>
            <a:avLst/>
            <a:gdLst/>
            <a:ahLst/>
            <a:cxnLst/>
            <a:rect l="l" t="t" r="r" b="b"/>
            <a:pathLst>
              <a:path w="208279" h="347979">
                <a:moveTo>
                  <a:pt x="152577" y="347484"/>
                </a:moveTo>
                <a:lnTo>
                  <a:pt x="0" y="283806"/>
                </a:lnTo>
                <a:lnTo>
                  <a:pt x="208025" y="0"/>
                </a:lnTo>
                <a:lnTo>
                  <a:pt x="196565" y="71818"/>
                </a:lnTo>
                <a:lnTo>
                  <a:pt x="157975" y="71818"/>
                </a:lnTo>
                <a:lnTo>
                  <a:pt x="145554" y="149675"/>
                </a:lnTo>
                <a:lnTo>
                  <a:pt x="66176" y="257962"/>
                </a:lnTo>
                <a:lnTo>
                  <a:pt x="37007" y="257962"/>
                </a:lnTo>
                <a:lnTo>
                  <a:pt x="45034" y="286804"/>
                </a:lnTo>
                <a:lnTo>
                  <a:pt x="106118" y="286804"/>
                </a:lnTo>
                <a:lnTo>
                  <a:pt x="122583" y="293675"/>
                </a:lnTo>
                <a:lnTo>
                  <a:pt x="118770" y="317576"/>
                </a:lnTo>
                <a:lnTo>
                  <a:pt x="157350" y="317576"/>
                </a:lnTo>
                <a:lnTo>
                  <a:pt x="152577" y="347484"/>
                </a:lnTo>
                <a:close/>
              </a:path>
              <a:path w="208279" h="347979">
                <a:moveTo>
                  <a:pt x="145554" y="149675"/>
                </a:moveTo>
                <a:lnTo>
                  <a:pt x="157975" y="71818"/>
                </a:lnTo>
                <a:lnTo>
                  <a:pt x="192163" y="86093"/>
                </a:lnTo>
                <a:lnTo>
                  <a:pt x="145554" y="149675"/>
                </a:lnTo>
                <a:close/>
              </a:path>
              <a:path w="208279" h="347979">
                <a:moveTo>
                  <a:pt x="157350" y="317576"/>
                </a:moveTo>
                <a:lnTo>
                  <a:pt x="118770" y="317576"/>
                </a:lnTo>
                <a:lnTo>
                  <a:pt x="144919" y="302996"/>
                </a:lnTo>
                <a:lnTo>
                  <a:pt x="122583" y="293675"/>
                </a:lnTo>
                <a:lnTo>
                  <a:pt x="145554" y="149675"/>
                </a:lnTo>
                <a:lnTo>
                  <a:pt x="192163" y="86093"/>
                </a:lnTo>
                <a:lnTo>
                  <a:pt x="157975" y="71818"/>
                </a:lnTo>
                <a:lnTo>
                  <a:pt x="196565" y="71818"/>
                </a:lnTo>
                <a:lnTo>
                  <a:pt x="157350" y="317576"/>
                </a:lnTo>
                <a:close/>
              </a:path>
              <a:path w="208279" h="347979">
                <a:moveTo>
                  <a:pt x="45034" y="286804"/>
                </a:moveTo>
                <a:lnTo>
                  <a:pt x="37007" y="257962"/>
                </a:lnTo>
                <a:lnTo>
                  <a:pt x="59343" y="267283"/>
                </a:lnTo>
                <a:lnTo>
                  <a:pt x="45034" y="286804"/>
                </a:lnTo>
                <a:close/>
              </a:path>
              <a:path w="208279" h="347979">
                <a:moveTo>
                  <a:pt x="59343" y="267283"/>
                </a:moveTo>
                <a:lnTo>
                  <a:pt x="37007" y="257962"/>
                </a:lnTo>
                <a:lnTo>
                  <a:pt x="66176" y="257962"/>
                </a:lnTo>
                <a:lnTo>
                  <a:pt x="59343" y="267283"/>
                </a:lnTo>
                <a:close/>
              </a:path>
              <a:path w="208279" h="347979">
                <a:moveTo>
                  <a:pt x="106118" y="286804"/>
                </a:moveTo>
                <a:lnTo>
                  <a:pt x="45034" y="286804"/>
                </a:lnTo>
                <a:lnTo>
                  <a:pt x="59343" y="267283"/>
                </a:lnTo>
                <a:lnTo>
                  <a:pt x="106118" y="286804"/>
                </a:lnTo>
                <a:close/>
              </a:path>
              <a:path w="208279" h="347979">
                <a:moveTo>
                  <a:pt x="118770" y="317576"/>
                </a:moveTo>
                <a:lnTo>
                  <a:pt x="122583" y="293675"/>
                </a:lnTo>
                <a:lnTo>
                  <a:pt x="144919" y="302996"/>
                </a:lnTo>
                <a:lnTo>
                  <a:pt x="118770" y="317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62937" y="3256051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62937" y="3360826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62937" y="3465601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62937" y="3570376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62937" y="3675151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62937" y="3779926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62937" y="3884701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62937" y="3989476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62937" y="4094251"/>
            <a:ext cx="9525" cy="40005"/>
          </a:xfrm>
          <a:custGeom>
            <a:avLst/>
            <a:gdLst/>
            <a:ahLst/>
            <a:cxnLst/>
            <a:rect l="l" t="t" r="r" b="b"/>
            <a:pathLst>
              <a:path w="9525" h="40004">
                <a:moveTo>
                  <a:pt x="9525" y="39598"/>
                </a:moveTo>
                <a:lnTo>
                  <a:pt x="0" y="39598"/>
                </a:lnTo>
                <a:lnTo>
                  <a:pt x="0" y="0"/>
                </a:lnTo>
                <a:lnTo>
                  <a:pt x="9525" y="0"/>
                </a:lnTo>
                <a:lnTo>
                  <a:pt x="9525" y="39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58820" y="2317737"/>
            <a:ext cx="2202815" cy="1452880"/>
          </a:xfrm>
          <a:custGeom>
            <a:avLst/>
            <a:gdLst/>
            <a:ahLst/>
            <a:cxnLst/>
            <a:rect l="l" t="t" r="r" b="b"/>
            <a:pathLst>
              <a:path w="2202815" h="1452879">
                <a:moveTo>
                  <a:pt x="20789" y="1452841"/>
                </a:moveTo>
                <a:lnTo>
                  <a:pt x="0" y="1420914"/>
                </a:lnTo>
                <a:lnTo>
                  <a:pt x="2181580" y="0"/>
                </a:lnTo>
                <a:lnTo>
                  <a:pt x="2202370" y="31915"/>
                </a:lnTo>
                <a:lnTo>
                  <a:pt x="20789" y="145284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254995" y="2839211"/>
            <a:ext cx="302260" cy="294640"/>
          </a:xfrm>
          <a:custGeom>
            <a:avLst/>
            <a:gdLst/>
            <a:ahLst/>
            <a:cxnLst/>
            <a:rect l="l" t="t" r="r" b="b"/>
            <a:pathLst>
              <a:path w="302259" h="294639">
                <a:moveTo>
                  <a:pt x="94487" y="294131"/>
                </a:moveTo>
                <a:lnTo>
                  <a:pt x="0" y="193548"/>
                </a:lnTo>
                <a:lnTo>
                  <a:pt x="301751" y="0"/>
                </a:lnTo>
                <a:lnTo>
                  <a:pt x="94487" y="2941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225189" y="2771381"/>
            <a:ext cx="404495" cy="391160"/>
          </a:xfrm>
          <a:custGeom>
            <a:avLst/>
            <a:gdLst/>
            <a:ahLst/>
            <a:cxnLst/>
            <a:rect l="l" t="t" r="r" b="b"/>
            <a:pathLst>
              <a:path w="404495" h="391160">
                <a:moveTo>
                  <a:pt x="127025" y="391147"/>
                </a:moveTo>
                <a:lnTo>
                  <a:pt x="0" y="257873"/>
                </a:lnTo>
                <a:lnTo>
                  <a:pt x="404025" y="0"/>
                </a:lnTo>
                <a:lnTo>
                  <a:pt x="363364" y="57416"/>
                </a:lnTo>
                <a:lnTo>
                  <a:pt x="316687" y="57416"/>
                </a:lnTo>
                <a:lnTo>
                  <a:pt x="260440" y="136841"/>
                </a:lnTo>
                <a:lnTo>
                  <a:pt x="85751" y="248335"/>
                </a:lnTo>
                <a:lnTo>
                  <a:pt x="43548" y="248335"/>
                </a:lnTo>
                <a:lnTo>
                  <a:pt x="40004" y="277533"/>
                </a:lnTo>
                <a:lnTo>
                  <a:pt x="71374" y="277533"/>
                </a:lnTo>
                <a:lnTo>
                  <a:pt x="122682" y="331369"/>
                </a:lnTo>
                <a:lnTo>
                  <a:pt x="109308" y="350253"/>
                </a:lnTo>
                <a:lnTo>
                  <a:pt x="155985" y="350253"/>
                </a:lnTo>
                <a:lnTo>
                  <a:pt x="127025" y="391147"/>
                </a:lnTo>
                <a:close/>
              </a:path>
              <a:path w="404495" h="391160">
                <a:moveTo>
                  <a:pt x="260440" y="136841"/>
                </a:moveTo>
                <a:lnTo>
                  <a:pt x="316687" y="57416"/>
                </a:lnTo>
                <a:lnTo>
                  <a:pt x="342480" y="84480"/>
                </a:lnTo>
                <a:lnTo>
                  <a:pt x="260440" y="136841"/>
                </a:lnTo>
                <a:close/>
              </a:path>
              <a:path w="404495" h="391160">
                <a:moveTo>
                  <a:pt x="155985" y="350253"/>
                </a:moveTo>
                <a:lnTo>
                  <a:pt x="109308" y="350253"/>
                </a:lnTo>
                <a:lnTo>
                  <a:pt x="138645" y="348119"/>
                </a:lnTo>
                <a:lnTo>
                  <a:pt x="122682" y="331369"/>
                </a:lnTo>
                <a:lnTo>
                  <a:pt x="260440" y="136841"/>
                </a:lnTo>
                <a:lnTo>
                  <a:pt x="342480" y="84480"/>
                </a:lnTo>
                <a:lnTo>
                  <a:pt x="316687" y="57416"/>
                </a:lnTo>
                <a:lnTo>
                  <a:pt x="363364" y="57416"/>
                </a:lnTo>
                <a:lnTo>
                  <a:pt x="155985" y="350253"/>
                </a:lnTo>
                <a:close/>
              </a:path>
              <a:path w="404495" h="391160">
                <a:moveTo>
                  <a:pt x="40004" y="277533"/>
                </a:moveTo>
                <a:lnTo>
                  <a:pt x="43548" y="248335"/>
                </a:lnTo>
                <a:lnTo>
                  <a:pt x="59510" y="265084"/>
                </a:lnTo>
                <a:lnTo>
                  <a:pt x="40004" y="277533"/>
                </a:lnTo>
                <a:close/>
              </a:path>
              <a:path w="404495" h="391160">
                <a:moveTo>
                  <a:pt x="59510" y="265084"/>
                </a:moveTo>
                <a:lnTo>
                  <a:pt x="43548" y="248335"/>
                </a:lnTo>
                <a:lnTo>
                  <a:pt x="85751" y="248335"/>
                </a:lnTo>
                <a:lnTo>
                  <a:pt x="59510" y="265084"/>
                </a:lnTo>
                <a:close/>
              </a:path>
              <a:path w="404495" h="391160">
                <a:moveTo>
                  <a:pt x="71374" y="277533"/>
                </a:moveTo>
                <a:lnTo>
                  <a:pt x="40004" y="277533"/>
                </a:lnTo>
                <a:lnTo>
                  <a:pt x="59510" y="265084"/>
                </a:lnTo>
                <a:lnTo>
                  <a:pt x="71374" y="277533"/>
                </a:lnTo>
                <a:close/>
              </a:path>
              <a:path w="404495" h="391160">
                <a:moveTo>
                  <a:pt x="109308" y="350253"/>
                </a:moveTo>
                <a:lnTo>
                  <a:pt x="122682" y="331369"/>
                </a:lnTo>
                <a:lnTo>
                  <a:pt x="138645" y="348119"/>
                </a:lnTo>
                <a:lnTo>
                  <a:pt x="109308" y="3502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70265" y="1884616"/>
            <a:ext cx="1788160" cy="1944370"/>
          </a:xfrm>
          <a:custGeom>
            <a:avLst/>
            <a:gdLst/>
            <a:ahLst/>
            <a:cxnLst/>
            <a:rect l="l" t="t" r="r" b="b"/>
            <a:pathLst>
              <a:path w="1788159" h="1944370">
                <a:moveTo>
                  <a:pt x="28079" y="1944243"/>
                </a:moveTo>
                <a:lnTo>
                  <a:pt x="0" y="1918487"/>
                </a:lnTo>
                <a:lnTo>
                  <a:pt x="1760029" y="0"/>
                </a:lnTo>
                <a:lnTo>
                  <a:pt x="1788109" y="25755"/>
                </a:lnTo>
                <a:lnTo>
                  <a:pt x="28079" y="19442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057131" y="2584704"/>
            <a:ext cx="243840" cy="335280"/>
          </a:xfrm>
          <a:custGeom>
            <a:avLst/>
            <a:gdLst/>
            <a:ahLst/>
            <a:cxnLst/>
            <a:rect l="l" t="t" r="r" b="b"/>
            <a:pathLst>
              <a:path w="243840" h="335280">
                <a:moveTo>
                  <a:pt x="115824" y="335280"/>
                </a:moveTo>
                <a:lnTo>
                  <a:pt x="0" y="262128"/>
                </a:lnTo>
                <a:lnTo>
                  <a:pt x="243840" y="0"/>
                </a:lnTo>
                <a:lnTo>
                  <a:pt x="115824" y="3352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026893" y="2500769"/>
            <a:ext cx="327660" cy="448309"/>
          </a:xfrm>
          <a:custGeom>
            <a:avLst/>
            <a:gdLst/>
            <a:ahLst/>
            <a:cxnLst/>
            <a:rect l="l" t="t" r="r" b="b"/>
            <a:pathLst>
              <a:path w="327659" h="448310">
                <a:moveTo>
                  <a:pt x="156159" y="447713"/>
                </a:moveTo>
                <a:lnTo>
                  <a:pt x="0" y="350177"/>
                </a:lnTo>
                <a:lnTo>
                  <a:pt x="327266" y="0"/>
                </a:lnTo>
                <a:lnTo>
                  <a:pt x="297717" y="77317"/>
                </a:lnTo>
                <a:lnTo>
                  <a:pt x="256933" y="77317"/>
                </a:lnTo>
                <a:lnTo>
                  <a:pt x="222181" y="168244"/>
                </a:lnTo>
                <a:lnTo>
                  <a:pt x="70889" y="330123"/>
                </a:lnTo>
                <a:lnTo>
                  <a:pt x="39801" y="330123"/>
                </a:lnTo>
                <a:lnTo>
                  <a:pt x="43637" y="359282"/>
                </a:lnTo>
                <a:lnTo>
                  <a:pt x="86486" y="359282"/>
                </a:lnTo>
                <a:lnTo>
                  <a:pt x="137087" y="390887"/>
                </a:lnTo>
                <a:lnTo>
                  <a:pt x="128828" y="412495"/>
                </a:lnTo>
                <a:lnTo>
                  <a:pt x="169618" y="412495"/>
                </a:lnTo>
                <a:lnTo>
                  <a:pt x="156159" y="447713"/>
                </a:lnTo>
                <a:close/>
              </a:path>
              <a:path w="327659" h="448310">
                <a:moveTo>
                  <a:pt x="222181" y="168244"/>
                </a:moveTo>
                <a:lnTo>
                  <a:pt x="256933" y="77317"/>
                </a:lnTo>
                <a:lnTo>
                  <a:pt x="288645" y="97129"/>
                </a:lnTo>
                <a:lnTo>
                  <a:pt x="222181" y="168244"/>
                </a:lnTo>
                <a:close/>
              </a:path>
              <a:path w="327659" h="448310">
                <a:moveTo>
                  <a:pt x="169618" y="412495"/>
                </a:moveTo>
                <a:lnTo>
                  <a:pt x="128828" y="412495"/>
                </a:lnTo>
                <a:lnTo>
                  <a:pt x="156718" y="403148"/>
                </a:lnTo>
                <a:lnTo>
                  <a:pt x="137087" y="390887"/>
                </a:lnTo>
                <a:lnTo>
                  <a:pt x="222181" y="168244"/>
                </a:lnTo>
                <a:lnTo>
                  <a:pt x="288645" y="97129"/>
                </a:lnTo>
                <a:lnTo>
                  <a:pt x="256933" y="77317"/>
                </a:lnTo>
                <a:lnTo>
                  <a:pt x="297717" y="77317"/>
                </a:lnTo>
                <a:lnTo>
                  <a:pt x="169618" y="412495"/>
                </a:lnTo>
                <a:close/>
              </a:path>
              <a:path w="327659" h="448310">
                <a:moveTo>
                  <a:pt x="43637" y="359282"/>
                </a:moveTo>
                <a:lnTo>
                  <a:pt x="39801" y="330123"/>
                </a:lnTo>
                <a:lnTo>
                  <a:pt x="59430" y="342384"/>
                </a:lnTo>
                <a:lnTo>
                  <a:pt x="43637" y="359282"/>
                </a:lnTo>
                <a:close/>
              </a:path>
              <a:path w="327659" h="448310">
                <a:moveTo>
                  <a:pt x="59430" y="342384"/>
                </a:moveTo>
                <a:lnTo>
                  <a:pt x="39801" y="330123"/>
                </a:lnTo>
                <a:lnTo>
                  <a:pt x="70889" y="330123"/>
                </a:lnTo>
                <a:lnTo>
                  <a:pt x="59430" y="342384"/>
                </a:lnTo>
                <a:close/>
              </a:path>
              <a:path w="327659" h="448310">
                <a:moveTo>
                  <a:pt x="86486" y="359282"/>
                </a:moveTo>
                <a:lnTo>
                  <a:pt x="43637" y="359282"/>
                </a:lnTo>
                <a:lnTo>
                  <a:pt x="59430" y="342384"/>
                </a:lnTo>
                <a:lnTo>
                  <a:pt x="86486" y="359282"/>
                </a:lnTo>
                <a:close/>
              </a:path>
              <a:path w="327659" h="448310">
                <a:moveTo>
                  <a:pt x="128828" y="412495"/>
                </a:moveTo>
                <a:lnTo>
                  <a:pt x="137087" y="390887"/>
                </a:lnTo>
                <a:lnTo>
                  <a:pt x="156718" y="403148"/>
                </a:lnTo>
                <a:lnTo>
                  <a:pt x="128828" y="4124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15466" y="3815029"/>
            <a:ext cx="864235" cy="852805"/>
          </a:xfrm>
          <a:custGeom>
            <a:avLst/>
            <a:gdLst/>
            <a:ahLst/>
            <a:cxnLst/>
            <a:rect l="l" t="t" r="r" b="b"/>
            <a:pathLst>
              <a:path w="864234" h="852804">
                <a:moveTo>
                  <a:pt x="834682" y="58369"/>
                </a:moveTo>
                <a:lnTo>
                  <a:pt x="805700" y="28968"/>
                </a:lnTo>
                <a:lnTo>
                  <a:pt x="835101" y="0"/>
                </a:lnTo>
                <a:lnTo>
                  <a:pt x="864069" y="29387"/>
                </a:lnTo>
                <a:lnTo>
                  <a:pt x="834682" y="58369"/>
                </a:lnTo>
                <a:close/>
              </a:path>
              <a:path w="864234" h="852804">
                <a:moveTo>
                  <a:pt x="775881" y="116319"/>
                </a:moveTo>
                <a:lnTo>
                  <a:pt x="746912" y="86918"/>
                </a:lnTo>
                <a:lnTo>
                  <a:pt x="776312" y="57950"/>
                </a:lnTo>
                <a:lnTo>
                  <a:pt x="805281" y="87337"/>
                </a:lnTo>
                <a:lnTo>
                  <a:pt x="775881" y="116319"/>
                </a:lnTo>
                <a:close/>
              </a:path>
              <a:path w="864234" h="852804">
                <a:moveTo>
                  <a:pt x="717092" y="174269"/>
                </a:moveTo>
                <a:lnTo>
                  <a:pt x="688124" y="144868"/>
                </a:lnTo>
                <a:lnTo>
                  <a:pt x="717511" y="115900"/>
                </a:lnTo>
                <a:lnTo>
                  <a:pt x="746493" y="145287"/>
                </a:lnTo>
                <a:lnTo>
                  <a:pt x="717092" y="174269"/>
                </a:lnTo>
                <a:close/>
              </a:path>
              <a:path w="864234" h="852804">
                <a:moveTo>
                  <a:pt x="658304" y="232219"/>
                </a:moveTo>
                <a:lnTo>
                  <a:pt x="629335" y="202818"/>
                </a:lnTo>
                <a:lnTo>
                  <a:pt x="658723" y="173850"/>
                </a:lnTo>
                <a:lnTo>
                  <a:pt x="687705" y="203238"/>
                </a:lnTo>
                <a:lnTo>
                  <a:pt x="658304" y="232219"/>
                </a:lnTo>
                <a:close/>
              </a:path>
              <a:path w="864234" h="852804">
                <a:moveTo>
                  <a:pt x="599516" y="290169"/>
                </a:moveTo>
                <a:lnTo>
                  <a:pt x="570534" y="260769"/>
                </a:lnTo>
                <a:lnTo>
                  <a:pt x="599935" y="231800"/>
                </a:lnTo>
                <a:lnTo>
                  <a:pt x="628916" y="261188"/>
                </a:lnTo>
                <a:lnTo>
                  <a:pt x="599516" y="290169"/>
                </a:lnTo>
                <a:close/>
              </a:path>
              <a:path w="864234" h="852804">
                <a:moveTo>
                  <a:pt x="540727" y="348119"/>
                </a:moveTo>
                <a:lnTo>
                  <a:pt x="511746" y="318719"/>
                </a:lnTo>
                <a:lnTo>
                  <a:pt x="541147" y="289750"/>
                </a:lnTo>
                <a:lnTo>
                  <a:pt x="570115" y="319138"/>
                </a:lnTo>
                <a:lnTo>
                  <a:pt x="540727" y="348119"/>
                </a:lnTo>
                <a:close/>
              </a:path>
              <a:path w="864234" h="852804">
                <a:moveTo>
                  <a:pt x="481939" y="406069"/>
                </a:moveTo>
                <a:lnTo>
                  <a:pt x="452958" y="376669"/>
                </a:lnTo>
                <a:lnTo>
                  <a:pt x="482358" y="347687"/>
                </a:lnTo>
                <a:lnTo>
                  <a:pt x="511327" y="377088"/>
                </a:lnTo>
                <a:lnTo>
                  <a:pt x="481939" y="406069"/>
                </a:lnTo>
                <a:close/>
              </a:path>
              <a:path w="864234" h="852804">
                <a:moveTo>
                  <a:pt x="423138" y="464019"/>
                </a:moveTo>
                <a:lnTo>
                  <a:pt x="394169" y="434619"/>
                </a:lnTo>
                <a:lnTo>
                  <a:pt x="423570" y="405638"/>
                </a:lnTo>
                <a:lnTo>
                  <a:pt x="452539" y="435038"/>
                </a:lnTo>
                <a:lnTo>
                  <a:pt x="423138" y="464019"/>
                </a:lnTo>
                <a:close/>
              </a:path>
              <a:path w="864234" h="852804">
                <a:moveTo>
                  <a:pt x="364350" y="521969"/>
                </a:moveTo>
                <a:lnTo>
                  <a:pt x="335381" y="492569"/>
                </a:lnTo>
                <a:lnTo>
                  <a:pt x="364769" y="463588"/>
                </a:lnTo>
                <a:lnTo>
                  <a:pt x="393750" y="492988"/>
                </a:lnTo>
                <a:lnTo>
                  <a:pt x="364350" y="521969"/>
                </a:lnTo>
                <a:close/>
              </a:path>
              <a:path w="864234" h="852804">
                <a:moveTo>
                  <a:pt x="305562" y="579920"/>
                </a:moveTo>
                <a:lnTo>
                  <a:pt x="276593" y="550519"/>
                </a:lnTo>
                <a:lnTo>
                  <a:pt x="305981" y="521538"/>
                </a:lnTo>
                <a:lnTo>
                  <a:pt x="334962" y="550938"/>
                </a:lnTo>
                <a:lnTo>
                  <a:pt x="305562" y="579920"/>
                </a:lnTo>
                <a:close/>
              </a:path>
              <a:path w="864234" h="852804">
                <a:moveTo>
                  <a:pt x="246773" y="637857"/>
                </a:moveTo>
                <a:lnTo>
                  <a:pt x="217792" y="608469"/>
                </a:lnTo>
                <a:lnTo>
                  <a:pt x="247192" y="579488"/>
                </a:lnTo>
                <a:lnTo>
                  <a:pt x="276174" y="608888"/>
                </a:lnTo>
                <a:lnTo>
                  <a:pt x="246773" y="637857"/>
                </a:lnTo>
                <a:close/>
              </a:path>
              <a:path w="864234" h="852804">
                <a:moveTo>
                  <a:pt x="187985" y="695807"/>
                </a:moveTo>
                <a:lnTo>
                  <a:pt x="159004" y="666419"/>
                </a:lnTo>
                <a:lnTo>
                  <a:pt x="188404" y="637438"/>
                </a:lnTo>
                <a:lnTo>
                  <a:pt x="217373" y="666838"/>
                </a:lnTo>
                <a:lnTo>
                  <a:pt x="187985" y="695807"/>
                </a:lnTo>
                <a:close/>
              </a:path>
              <a:path w="864234" h="852804">
                <a:moveTo>
                  <a:pt x="129197" y="753757"/>
                </a:moveTo>
                <a:lnTo>
                  <a:pt x="100215" y="724369"/>
                </a:lnTo>
                <a:lnTo>
                  <a:pt x="129616" y="695388"/>
                </a:lnTo>
                <a:lnTo>
                  <a:pt x="158584" y="724788"/>
                </a:lnTo>
                <a:lnTo>
                  <a:pt x="129197" y="753757"/>
                </a:lnTo>
                <a:close/>
              </a:path>
              <a:path w="864234" h="852804">
                <a:moveTo>
                  <a:pt x="70396" y="811707"/>
                </a:moveTo>
                <a:lnTo>
                  <a:pt x="41427" y="782319"/>
                </a:lnTo>
                <a:lnTo>
                  <a:pt x="70827" y="753338"/>
                </a:lnTo>
                <a:lnTo>
                  <a:pt x="99796" y="782739"/>
                </a:lnTo>
                <a:lnTo>
                  <a:pt x="70396" y="811707"/>
                </a:lnTo>
                <a:close/>
              </a:path>
              <a:path w="864234" h="852804">
                <a:moveTo>
                  <a:pt x="28981" y="852538"/>
                </a:moveTo>
                <a:lnTo>
                  <a:pt x="0" y="823150"/>
                </a:lnTo>
                <a:lnTo>
                  <a:pt x="12026" y="811288"/>
                </a:lnTo>
                <a:lnTo>
                  <a:pt x="41008" y="840689"/>
                </a:lnTo>
                <a:lnTo>
                  <a:pt x="28981" y="852538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40092" y="3765308"/>
            <a:ext cx="1746250" cy="893444"/>
          </a:xfrm>
          <a:custGeom>
            <a:avLst/>
            <a:gdLst/>
            <a:ahLst/>
            <a:cxnLst/>
            <a:rect l="l" t="t" r="r" b="b"/>
            <a:pathLst>
              <a:path w="1746250" h="893445">
                <a:moveTo>
                  <a:pt x="1709000" y="55308"/>
                </a:moveTo>
                <a:lnTo>
                  <a:pt x="1690662" y="18338"/>
                </a:lnTo>
                <a:lnTo>
                  <a:pt x="1727644" y="0"/>
                </a:lnTo>
                <a:lnTo>
                  <a:pt x="1745983" y="36982"/>
                </a:lnTo>
                <a:lnTo>
                  <a:pt x="1709000" y="55308"/>
                </a:lnTo>
                <a:close/>
              </a:path>
              <a:path w="1746250" h="893445">
                <a:moveTo>
                  <a:pt x="1635036" y="91973"/>
                </a:moveTo>
                <a:lnTo>
                  <a:pt x="1616709" y="55003"/>
                </a:lnTo>
                <a:lnTo>
                  <a:pt x="1653679" y="36664"/>
                </a:lnTo>
                <a:lnTo>
                  <a:pt x="1672018" y="73647"/>
                </a:lnTo>
                <a:lnTo>
                  <a:pt x="1635036" y="91973"/>
                </a:lnTo>
                <a:close/>
              </a:path>
              <a:path w="1746250" h="893445">
                <a:moveTo>
                  <a:pt x="1561071" y="128638"/>
                </a:moveTo>
                <a:lnTo>
                  <a:pt x="1542745" y="91668"/>
                </a:lnTo>
                <a:lnTo>
                  <a:pt x="1579727" y="73329"/>
                </a:lnTo>
                <a:lnTo>
                  <a:pt x="1598053" y="110312"/>
                </a:lnTo>
                <a:lnTo>
                  <a:pt x="1561071" y="128638"/>
                </a:lnTo>
                <a:close/>
              </a:path>
              <a:path w="1746250" h="893445">
                <a:moveTo>
                  <a:pt x="1487119" y="165303"/>
                </a:moveTo>
                <a:lnTo>
                  <a:pt x="1468780" y="128333"/>
                </a:lnTo>
                <a:lnTo>
                  <a:pt x="1505762" y="109994"/>
                </a:lnTo>
                <a:lnTo>
                  <a:pt x="1524101" y="146977"/>
                </a:lnTo>
                <a:lnTo>
                  <a:pt x="1487119" y="165303"/>
                </a:lnTo>
                <a:close/>
              </a:path>
              <a:path w="1746250" h="893445">
                <a:moveTo>
                  <a:pt x="1413154" y="201968"/>
                </a:moveTo>
                <a:lnTo>
                  <a:pt x="1394828" y="164998"/>
                </a:lnTo>
                <a:lnTo>
                  <a:pt x="1431798" y="146659"/>
                </a:lnTo>
                <a:lnTo>
                  <a:pt x="1450136" y="183641"/>
                </a:lnTo>
                <a:lnTo>
                  <a:pt x="1413154" y="201968"/>
                </a:lnTo>
                <a:close/>
              </a:path>
              <a:path w="1746250" h="893445">
                <a:moveTo>
                  <a:pt x="1339189" y="238645"/>
                </a:moveTo>
                <a:lnTo>
                  <a:pt x="1320863" y="201663"/>
                </a:lnTo>
                <a:lnTo>
                  <a:pt x="1357845" y="183324"/>
                </a:lnTo>
                <a:lnTo>
                  <a:pt x="1376172" y="220306"/>
                </a:lnTo>
                <a:lnTo>
                  <a:pt x="1339189" y="238645"/>
                </a:lnTo>
                <a:close/>
              </a:path>
              <a:path w="1746250" h="893445">
                <a:moveTo>
                  <a:pt x="1265237" y="275310"/>
                </a:moveTo>
                <a:lnTo>
                  <a:pt x="1246898" y="238328"/>
                </a:lnTo>
                <a:lnTo>
                  <a:pt x="1283881" y="219989"/>
                </a:lnTo>
                <a:lnTo>
                  <a:pt x="1302219" y="256971"/>
                </a:lnTo>
                <a:lnTo>
                  <a:pt x="1265237" y="275310"/>
                </a:lnTo>
                <a:close/>
              </a:path>
              <a:path w="1746250" h="893445">
                <a:moveTo>
                  <a:pt x="1191272" y="311975"/>
                </a:moveTo>
                <a:lnTo>
                  <a:pt x="1172946" y="274993"/>
                </a:lnTo>
                <a:lnTo>
                  <a:pt x="1209916" y="256654"/>
                </a:lnTo>
                <a:lnTo>
                  <a:pt x="1228255" y="293636"/>
                </a:lnTo>
                <a:lnTo>
                  <a:pt x="1191272" y="311975"/>
                </a:lnTo>
                <a:close/>
              </a:path>
              <a:path w="1746250" h="893445">
                <a:moveTo>
                  <a:pt x="1117307" y="348640"/>
                </a:moveTo>
                <a:lnTo>
                  <a:pt x="1098981" y="311658"/>
                </a:lnTo>
                <a:lnTo>
                  <a:pt x="1135964" y="293319"/>
                </a:lnTo>
                <a:lnTo>
                  <a:pt x="1154290" y="330301"/>
                </a:lnTo>
                <a:lnTo>
                  <a:pt x="1117307" y="348640"/>
                </a:lnTo>
                <a:close/>
              </a:path>
              <a:path w="1746250" h="893445">
                <a:moveTo>
                  <a:pt x="1043355" y="385305"/>
                </a:moveTo>
                <a:lnTo>
                  <a:pt x="1025016" y="348322"/>
                </a:lnTo>
                <a:lnTo>
                  <a:pt x="1061999" y="329984"/>
                </a:lnTo>
                <a:lnTo>
                  <a:pt x="1080338" y="366966"/>
                </a:lnTo>
                <a:lnTo>
                  <a:pt x="1043355" y="385305"/>
                </a:lnTo>
                <a:close/>
              </a:path>
              <a:path w="1746250" h="893445">
                <a:moveTo>
                  <a:pt x="969390" y="421970"/>
                </a:moveTo>
                <a:lnTo>
                  <a:pt x="951064" y="384987"/>
                </a:lnTo>
                <a:lnTo>
                  <a:pt x="988034" y="366649"/>
                </a:lnTo>
                <a:lnTo>
                  <a:pt x="1006373" y="403631"/>
                </a:lnTo>
                <a:lnTo>
                  <a:pt x="969390" y="421970"/>
                </a:lnTo>
                <a:close/>
              </a:path>
              <a:path w="1746250" h="893445">
                <a:moveTo>
                  <a:pt x="895426" y="458635"/>
                </a:moveTo>
                <a:lnTo>
                  <a:pt x="877100" y="421652"/>
                </a:lnTo>
                <a:lnTo>
                  <a:pt x="914082" y="403313"/>
                </a:lnTo>
                <a:lnTo>
                  <a:pt x="932408" y="440296"/>
                </a:lnTo>
                <a:lnTo>
                  <a:pt x="895426" y="458635"/>
                </a:lnTo>
                <a:close/>
              </a:path>
              <a:path w="1746250" h="893445">
                <a:moveTo>
                  <a:pt x="821474" y="495300"/>
                </a:moveTo>
                <a:lnTo>
                  <a:pt x="803135" y="458317"/>
                </a:lnTo>
                <a:lnTo>
                  <a:pt x="840117" y="439978"/>
                </a:lnTo>
                <a:lnTo>
                  <a:pt x="858456" y="476961"/>
                </a:lnTo>
                <a:lnTo>
                  <a:pt x="821474" y="495300"/>
                </a:lnTo>
                <a:close/>
              </a:path>
              <a:path w="1746250" h="893445">
                <a:moveTo>
                  <a:pt x="747509" y="531964"/>
                </a:moveTo>
                <a:lnTo>
                  <a:pt x="729183" y="494982"/>
                </a:lnTo>
                <a:lnTo>
                  <a:pt x="766152" y="476643"/>
                </a:lnTo>
                <a:lnTo>
                  <a:pt x="784491" y="513626"/>
                </a:lnTo>
                <a:lnTo>
                  <a:pt x="747509" y="531964"/>
                </a:lnTo>
                <a:close/>
              </a:path>
              <a:path w="1746250" h="893445">
                <a:moveTo>
                  <a:pt x="673544" y="568629"/>
                </a:moveTo>
                <a:lnTo>
                  <a:pt x="655218" y="531647"/>
                </a:lnTo>
                <a:lnTo>
                  <a:pt x="692200" y="513308"/>
                </a:lnTo>
                <a:lnTo>
                  <a:pt x="710526" y="550290"/>
                </a:lnTo>
                <a:lnTo>
                  <a:pt x="673544" y="568629"/>
                </a:lnTo>
                <a:close/>
              </a:path>
              <a:path w="1746250" h="893445">
                <a:moveTo>
                  <a:pt x="599592" y="605294"/>
                </a:moveTo>
                <a:lnTo>
                  <a:pt x="581253" y="568312"/>
                </a:lnTo>
                <a:lnTo>
                  <a:pt x="618235" y="549973"/>
                </a:lnTo>
                <a:lnTo>
                  <a:pt x="636574" y="586955"/>
                </a:lnTo>
                <a:lnTo>
                  <a:pt x="599592" y="605294"/>
                </a:lnTo>
                <a:close/>
              </a:path>
              <a:path w="1746250" h="893445">
                <a:moveTo>
                  <a:pt x="525627" y="641959"/>
                </a:moveTo>
                <a:lnTo>
                  <a:pt x="507301" y="604977"/>
                </a:lnTo>
                <a:lnTo>
                  <a:pt x="544271" y="586638"/>
                </a:lnTo>
                <a:lnTo>
                  <a:pt x="562609" y="623620"/>
                </a:lnTo>
                <a:lnTo>
                  <a:pt x="525627" y="641959"/>
                </a:lnTo>
                <a:close/>
              </a:path>
              <a:path w="1746250" h="893445">
                <a:moveTo>
                  <a:pt x="451662" y="678624"/>
                </a:moveTo>
                <a:lnTo>
                  <a:pt x="433336" y="641642"/>
                </a:lnTo>
                <a:lnTo>
                  <a:pt x="470319" y="623303"/>
                </a:lnTo>
                <a:lnTo>
                  <a:pt x="488645" y="660285"/>
                </a:lnTo>
                <a:lnTo>
                  <a:pt x="451662" y="678624"/>
                </a:lnTo>
                <a:close/>
              </a:path>
              <a:path w="1746250" h="893445">
                <a:moveTo>
                  <a:pt x="377710" y="715289"/>
                </a:moveTo>
                <a:lnTo>
                  <a:pt x="359371" y="678307"/>
                </a:lnTo>
                <a:lnTo>
                  <a:pt x="396354" y="659968"/>
                </a:lnTo>
                <a:lnTo>
                  <a:pt x="414693" y="696950"/>
                </a:lnTo>
                <a:lnTo>
                  <a:pt x="377710" y="715289"/>
                </a:lnTo>
                <a:close/>
              </a:path>
              <a:path w="1746250" h="893445">
                <a:moveTo>
                  <a:pt x="303745" y="751954"/>
                </a:moveTo>
                <a:lnTo>
                  <a:pt x="285419" y="714971"/>
                </a:lnTo>
                <a:lnTo>
                  <a:pt x="322389" y="696633"/>
                </a:lnTo>
                <a:lnTo>
                  <a:pt x="340728" y="733615"/>
                </a:lnTo>
                <a:lnTo>
                  <a:pt x="303745" y="751954"/>
                </a:lnTo>
                <a:close/>
              </a:path>
              <a:path w="1746250" h="893445">
                <a:moveTo>
                  <a:pt x="229781" y="788619"/>
                </a:moveTo>
                <a:lnTo>
                  <a:pt x="211454" y="751636"/>
                </a:lnTo>
                <a:lnTo>
                  <a:pt x="248437" y="733298"/>
                </a:lnTo>
                <a:lnTo>
                  <a:pt x="266763" y="770280"/>
                </a:lnTo>
                <a:lnTo>
                  <a:pt x="229781" y="788619"/>
                </a:lnTo>
                <a:close/>
              </a:path>
              <a:path w="1746250" h="893445">
                <a:moveTo>
                  <a:pt x="155828" y="825284"/>
                </a:moveTo>
                <a:lnTo>
                  <a:pt x="137490" y="788301"/>
                </a:lnTo>
                <a:lnTo>
                  <a:pt x="174472" y="769975"/>
                </a:lnTo>
                <a:lnTo>
                  <a:pt x="192811" y="806945"/>
                </a:lnTo>
                <a:lnTo>
                  <a:pt x="155828" y="825284"/>
                </a:lnTo>
                <a:close/>
              </a:path>
              <a:path w="1746250" h="893445">
                <a:moveTo>
                  <a:pt x="81864" y="861949"/>
                </a:moveTo>
                <a:lnTo>
                  <a:pt x="63538" y="824966"/>
                </a:lnTo>
                <a:lnTo>
                  <a:pt x="100507" y="806640"/>
                </a:lnTo>
                <a:lnTo>
                  <a:pt x="118846" y="843610"/>
                </a:lnTo>
                <a:lnTo>
                  <a:pt x="81864" y="861949"/>
                </a:lnTo>
                <a:close/>
              </a:path>
              <a:path w="1746250" h="893445">
                <a:moveTo>
                  <a:pt x="18326" y="893445"/>
                </a:moveTo>
                <a:lnTo>
                  <a:pt x="0" y="856462"/>
                </a:lnTo>
                <a:lnTo>
                  <a:pt x="26555" y="843305"/>
                </a:lnTo>
                <a:lnTo>
                  <a:pt x="44881" y="880275"/>
                </a:lnTo>
                <a:lnTo>
                  <a:pt x="18326" y="893445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174353" y="3237001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174353" y="3341776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174353" y="3446551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174353" y="3551326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174353" y="3656101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74353" y="3760876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174353" y="3865651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174353" y="3970426"/>
            <a:ext cx="9525" cy="76200"/>
          </a:xfrm>
          <a:custGeom>
            <a:avLst/>
            <a:gdLst/>
            <a:ahLst/>
            <a:cxnLst/>
            <a:rect l="l" t="t" r="r" b="b"/>
            <a:pathLst>
              <a:path w="9525" h="76200">
                <a:moveTo>
                  <a:pt x="9525" y="76200"/>
                </a:moveTo>
                <a:lnTo>
                  <a:pt x="0" y="76200"/>
                </a:lnTo>
                <a:lnTo>
                  <a:pt x="0" y="0"/>
                </a:lnTo>
                <a:lnTo>
                  <a:pt x="9525" y="0"/>
                </a:lnTo>
                <a:lnTo>
                  <a:pt x="95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174353" y="4075201"/>
            <a:ext cx="9525" cy="40005"/>
          </a:xfrm>
          <a:custGeom>
            <a:avLst/>
            <a:gdLst/>
            <a:ahLst/>
            <a:cxnLst/>
            <a:rect l="l" t="t" r="r" b="b"/>
            <a:pathLst>
              <a:path w="9525" h="40004">
                <a:moveTo>
                  <a:pt x="9525" y="39598"/>
                </a:moveTo>
                <a:lnTo>
                  <a:pt x="0" y="39598"/>
                </a:lnTo>
                <a:lnTo>
                  <a:pt x="0" y="0"/>
                </a:lnTo>
                <a:lnTo>
                  <a:pt x="9525" y="0"/>
                </a:lnTo>
                <a:lnTo>
                  <a:pt x="9525" y="39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910481" y="1594053"/>
            <a:ext cx="937260" cy="615315"/>
          </a:xfrm>
          <a:custGeom>
            <a:avLst/>
            <a:gdLst/>
            <a:ahLst/>
            <a:cxnLst/>
            <a:rect l="l" t="t" r="r" b="b"/>
            <a:pathLst>
              <a:path w="937259" h="615314">
                <a:moveTo>
                  <a:pt x="98348" y="615111"/>
                </a:moveTo>
                <a:lnTo>
                  <a:pt x="60007" y="613282"/>
                </a:lnTo>
                <a:lnTo>
                  <a:pt x="11404" y="604037"/>
                </a:lnTo>
                <a:lnTo>
                  <a:pt x="0" y="600481"/>
                </a:lnTo>
                <a:lnTo>
                  <a:pt x="2552" y="584238"/>
                </a:lnTo>
                <a:lnTo>
                  <a:pt x="14884" y="536498"/>
                </a:lnTo>
                <a:lnTo>
                  <a:pt x="33235" y="490219"/>
                </a:lnTo>
                <a:lnTo>
                  <a:pt x="57099" y="445439"/>
                </a:lnTo>
                <a:lnTo>
                  <a:pt x="86614" y="402348"/>
                </a:lnTo>
                <a:lnTo>
                  <a:pt x="120874" y="360959"/>
                </a:lnTo>
                <a:lnTo>
                  <a:pt x="159435" y="321106"/>
                </a:lnTo>
                <a:lnTo>
                  <a:pt x="201650" y="283641"/>
                </a:lnTo>
                <a:lnTo>
                  <a:pt x="231838" y="259473"/>
                </a:lnTo>
                <a:lnTo>
                  <a:pt x="296011" y="213982"/>
                </a:lnTo>
                <a:lnTo>
                  <a:pt x="364604" y="172262"/>
                </a:lnTo>
                <a:lnTo>
                  <a:pt x="400380" y="152946"/>
                </a:lnTo>
                <a:lnTo>
                  <a:pt x="436740" y="134581"/>
                </a:lnTo>
                <a:lnTo>
                  <a:pt x="473329" y="117373"/>
                </a:lnTo>
                <a:lnTo>
                  <a:pt x="510501" y="101117"/>
                </a:lnTo>
                <a:lnTo>
                  <a:pt x="547903" y="86017"/>
                </a:lnTo>
                <a:lnTo>
                  <a:pt x="585520" y="72085"/>
                </a:lnTo>
                <a:lnTo>
                  <a:pt x="622884" y="59359"/>
                </a:lnTo>
                <a:lnTo>
                  <a:pt x="660349" y="47612"/>
                </a:lnTo>
                <a:lnTo>
                  <a:pt x="715962" y="32334"/>
                </a:lnTo>
                <a:lnTo>
                  <a:pt x="787641" y="16636"/>
                </a:lnTo>
                <a:lnTo>
                  <a:pt x="839774" y="7975"/>
                </a:lnTo>
                <a:lnTo>
                  <a:pt x="889330" y="2514"/>
                </a:lnTo>
                <a:lnTo>
                  <a:pt x="936663" y="0"/>
                </a:lnTo>
                <a:lnTo>
                  <a:pt x="925258" y="11074"/>
                </a:lnTo>
                <a:lnTo>
                  <a:pt x="914831" y="22059"/>
                </a:lnTo>
                <a:lnTo>
                  <a:pt x="856742" y="64261"/>
                </a:lnTo>
                <a:lnTo>
                  <a:pt x="803592" y="83489"/>
                </a:lnTo>
                <a:lnTo>
                  <a:pt x="784479" y="87121"/>
                </a:lnTo>
                <a:lnTo>
                  <a:pt x="747801" y="94437"/>
                </a:lnTo>
                <a:lnTo>
                  <a:pt x="694270" y="107378"/>
                </a:lnTo>
                <a:lnTo>
                  <a:pt x="626516" y="126872"/>
                </a:lnTo>
                <a:lnTo>
                  <a:pt x="578485" y="142887"/>
                </a:lnTo>
                <a:lnTo>
                  <a:pt x="532853" y="160286"/>
                </a:lnTo>
                <a:lnTo>
                  <a:pt x="475272" y="185432"/>
                </a:lnTo>
                <a:lnTo>
                  <a:pt x="422363" y="212356"/>
                </a:lnTo>
                <a:lnTo>
                  <a:pt x="373418" y="240715"/>
                </a:lnTo>
                <a:lnTo>
                  <a:pt x="328536" y="270700"/>
                </a:lnTo>
                <a:lnTo>
                  <a:pt x="287629" y="302120"/>
                </a:lnTo>
                <a:lnTo>
                  <a:pt x="251053" y="333959"/>
                </a:lnTo>
                <a:lnTo>
                  <a:pt x="218681" y="366814"/>
                </a:lnTo>
                <a:lnTo>
                  <a:pt x="190055" y="399935"/>
                </a:lnTo>
                <a:lnTo>
                  <a:pt x="166116" y="433247"/>
                </a:lnTo>
                <a:lnTo>
                  <a:pt x="145923" y="466839"/>
                </a:lnTo>
                <a:lnTo>
                  <a:pt x="123545" y="516432"/>
                </a:lnTo>
                <a:lnTo>
                  <a:pt x="117983" y="532726"/>
                </a:lnTo>
                <a:lnTo>
                  <a:pt x="140982" y="535292"/>
                </a:lnTo>
                <a:lnTo>
                  <a:pt x="163398" y="536917"/>
                </a:lnTo>
                <a:lnTo>
                  <a:pt x="174739" y="537121"/>
                </a:lnTo>
                <a:lnTo>
                  <a:pt x="378278" y="537121"/>
                </a:lnTo>
                <a:lnTo>
                  <a:pt x="374624" y="539026"/>
                </a:lnTo>
                <a:lnTo>
                  <a:pt x="318719" y="564426"/>
                </a:lnTo>
                <a:lnTo>
                  <a:pt x="276733" y="580313"/>
                </a:lnTo>
                <a:lnTo>
                  <a:pt x="234772" y="593826"/>
                </a:lnTo>
                <a:lnTo>
                  <a:pt x="178943" y="607161"/>
                </a:lnTo>
                <a:lnTo>
                  <a:pt x="124777" y="614210"/>
                </a:lnTo>
                <a:lnTo>
                  <a:pt x="111493" y="614972"/>
                </a:lnTo>
                <a:lnTo>
                  <a:pt x="98348" y="615111"/>
                </a:lnTo>
                <a:close/>
              </a:path>
              <a:path w="937259" h="615314">
                <a:moveTo>
                  <a:pt x="378278" y="537121"/>
                </a:moveTo>
                <a:lnTo>
                  <a:pt x="174739" y="537121"/>
                </a:lnTo>
                <a:lnTo>
                  <a:pt x="185839" y="536955"/>
                </a:lnTo>
                <a:lnTo>
                  <a:pt x="208178" y="536016"/>
                </a:lnTo>
                <a:lnTo>
                  <a:pt x="251929" y="531037"/>
                </a:lnTo>
                <a:lnTo>
                  <a:pt x="294652" y="522008"/>
                </a:lnTo>
                <a:lnTo>
                  <a:pt x="336727" y="509473"/>
                </a:lnTo>
                <a:lnTo>
                  <a:pt x="377748" y="493661"/>
                </a:lnTo>
                <a:lnTo>
                  <a:pt x="456438" y="454228"/>
                </a:lnTo>
                <a:lnTo>
                  <a:pt x="530529" y="407479"/>
                </a:lnTo>
                <a:lnTo>
                  <a:pt x="565912" y="381876"/>
                </a:lnTo>
                <a:lnTo>
                  <a:pt x="599986" y="355803"/>
                </a:lnTo>
                <a:lnTo>
                  <a:pt x="633336" y="329387"/>
                </a:lnTo>
                <a:lnTo>
                  <a:pt x="664756" y="303136"/>
                </a:lnTo>
                <a:lnTo>
                  <a:pt x="724077" y="252323"/>
                </a:lnTo>
                <a:lnTo>
                  <a:pt x="716864" y="266001"/>
                </a:lnTo>
                <a:lnTo>
                  <a:pt x="684174" y="311340"/>
                </a:lnTo>
                <a:lnTo>
                  <a:pt x="653745" y="344030"/>
                </a:lnTo>
                <a:lnTo>
                  <a:pt x="617613" y="378205"/>
                </a:lnTo>
                <a:lnTo>
                  <a:pt x="530148" y="446671"/>
                </a:lnTo>
                <a:lnTo>
                  <a:pt x="428751" y="510806"/>
                </a:lnTo>
                <a:lnTo>
                  <a:pt x="378278" y="537121"/>
                </a:lnTo>
                <a:close/>
              </a:path>
            </a:pathLst>
          </a:custGeom>
          <a:solidFill>
            <a:srgbClr val="FADD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027676" y="1699501"/>
            <a:ext cx="593725" cy="431165"/>
          </a:xfrm>
          <a:custGeom>
            <a:avLst/>
            <a:gdLst/>
            <a:ahLst/>
            <a:cxnLst/>
            <a:rect l="l" t="t" r="r" b="b"/>
            <a:pathLst>
              <a:path w="593725" h="431164">
                <a:moveTo>
                  <a:pt x="0" y="430911"/>
                </a:moveTo>
                <a:lnTo>
                  <a:pt x="98729" y="252895"/>
                </a:lnTo>
                <a:lnTo>
                  <a:pt x="243090" y="133832"/>
                </a:lnTo>
                <a:lnTo>
                  <a:pt x="392175" y="51523"/>
                </a:lnTo>
                <a:lnTo>
                  <a:pt x="585546" y="0"/>
                </a:lnTo>
                <a:lnTo>
                  <a:pt x="593153" y="76276"/>
                </a:lnTo>
                <a:lnTo>
                  <a:pt x="587578" y="116116"/>
                </a:lnTo>
                <a:lnTo>
                  <a:pt x="474014" y="255854"/>
                </a:lnTo>
                <a:lnTo>
                  <a:pt x="354482" y="330860"/>
                </a:lnTo>
                <a:lnTo>
                  <a:pt x="189509" y="402463"/>
                </a:lnTo>
                <a:lnTo>
                  <a:pt x="0" y="4309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230647" y="1807489"/>
            <a:ext cx="267970" cy="207645"/>
          </a:xfrm>
          <a:custGeom>
            <a:avLst/>
            <a:gdLst/>
            <a:ahLst/>
            <a:cxnLst/>
            <a:rect l="l" t="t" r="r" b="b"/>
            <a:pathLst>
              <a:path w="267970" h="207644">
                <a:moveTo>
                  <a:pt x="61633" y="207098"/>
                </a:moveTo>
                <a:lnTo>
                  <a:pt x="17056" y="195338"/>
                </a:lnTo>
                <a:lnTo>
                  <a:pt x="0" y="151917"/>
                </a:lnTo>
                <a:lnTo>
                  <a:pt x="14363" y="113893"/>
                </a:lnTo>
                <a:lnTo>
                  <a:pt x="46113" y="74371"/>
                </a:lnTo>
                <a:lnTo>
                  <a:pt x="92646" y="38112"/>
                </a:lnTo>
                <a:lnTo>
                  <a:pt x="145542" y="11976"/>
                </a:lnTo>
                <a:lnTo>
                  <a:pt x="183222" y="2197"/>
                </a:lnTo>
                <a:lnTo>
                  <a:pt x="206298" y="0"/>
                </a:lnTo>
                <a:lnTo>
                  <a:pt x="216789" y="482"/>
                </a:lnTo>
                <a:lnTo>
                  <a:pt x="261785" y="23482"/>
                </a:lnTo>
                <a:lnTo>
                  <a:pt x="267563" y="55422"/>
                </a:lnTo>
                <a:lnTo>
                  <a:pt x="253199" y="93446"/>
                </a:lnTo>
                <a:lnTo>
                  <a:pt x="221449" y="132969"/>
                </a:lnTo>
                <a:lnTo>
                  <a:pt x="175031" y="169418"/>
                </a:lnTo>
                <a:lnTo>
                  <a:pt x="122021" y="195351"/>
                </a:lnTo>
                <a:lnTo>
                  <a:pt x="84340" y="205143"/>
                </a:lnTo>
                <a:lnTo>
                  <a:pt x="61633" y="207098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331676" y="1868512"/>
            <a:ext cx="89293" cy="68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967529" y="1677542"/>
            <a:ext cx="742315" cy="481965"/>
          </a:xfrm>
          <a:custGeom>
            <a:avLst/>
            <a:gdLst/>
            <a:ahLst/>
            <a:cxnLst/>
            <a:rect l="l" t="t" r="r" b="b"/>
            <a:pathLst>
              <a:path w="742315" h="481964">
                <a:moveTo>
                  <a:pt x="47751" y="481825"/>
                </a:moveTo>
                <a:lnTo>
                  <a:pt x="31940" y="481812"/>
                </a:lnTo>
                <a:lnTo>
                  <a:pt x="15900" y="481418"/>
                </a:lnTo>
                <a:lnTo>
                  <a:pt x="0" y="480415"/>
                </a:lnTo>
                <a:lnTo>
                  <a:pt x="10540" y="462305"/>
                </a:lnTo>
                <a:lnTo>
                  <a:pt x="41986" y="410933"/>
                </a:lnTo>
                <a:lnTo>
                  <a:pt x="63360" y="379221"/>
                </a:lnTo>
                <a:lnTo>
                  <a:pt x="95923" y="334479"/>
                </a:lnTo>
                <a:lnTo>
                  <a:pt x="129019" y="293852"/>
                </a:lnTo>
                <a:lnTo>
                  <a:pt x="173570" y="245503"/>
                </a:lnTo>
                <a:lnTo>
                  <a:pt x="218757" y="203034"/>
                </a:lnTo>
                <a:lnTo>
                  <a:pt x="264947" y="166217"/>
                </a:lnTo>
                <a:lnTo>
                  <a:pt x="311289" y="134518"/>
                </a:lnTo>
                <a:lnTo>
                  <a:pt x="358419" y="107314"/>
                </a:lnTo>
                <a:lnTo>
                  <a:pt x="405701" y="84442"/>
                </a:lnTo>
                <a:lnTo>
                  <a:pt x="453669" y="65062"/>
                </a:lnTo>
                <a:lnTo>
                  <a:pt x="501700" y="49047"/>
                </a:lnTo>
                <a:lnTo>
                  <a:pt x="549440" y="35826"/>
                </a:lnTo>
                <a:lnTo>
                  <a:pt x="597877" y="24510"/>
                </a:lnTo>
                <a:lnTo>
                  <a:pt x="646049" y="15214"/>
                </a:lnTo>
                <a:lnTo>
                  <a:pt x="718134" y="3441"/>
                </a:lnTo>
                <a:lnTo>
                  <a:pt x="741959" y="0"/>
                </a:lnTo>
                <a:lnTo>
                  <a:pt x="713854" y="7175"/>
                </a:lnTo>
                <a:lnTo>
                  <a:pt x="658964" y="22009"/>
                </a:lnTo>
                <a:lnTo>
                  <a:pt x="604901" y="38150"/>
                </a:lnTo>
                <a:lnTo>
                  <a:pt x="565492" y="50850"/>
                </a:lnTo>
                <a:lnTo>
                  <a:pt x="527037" y="64261"/>
                </a:lnTo>
                <a:lnTo>
                  <a:pt x="477392" y="83388"/>
                </a:lnTo>
                <a:lnTo>
                  <a:pt x="429653" y="103924"/>
                </a:lnTo>
                <a:lnTo>
                  <a:pt x="384060" y="126250"/>
                </a:lnTo>
                <a:lnTo>
                  <a:pt x="340715" y="150571"/>
                </a:lnTo>
                <a:lnTo>
                  <a:pt x="261797" y="205054"/>
                </a:lnTo>
                <a:lnTo>
                  <a:pt x="226567" y="235788"/>
                </a:lnTo>
                <a:lnTo>
                  <a:pt x="194322" y="268833"/>
                </a:lnTo>
                <a:lnTo>
                  <a:pt x="165404" y="304749"/>
                </a:lnTo>
                <a:lnTo>
                  <a:pt x="140055" y="343128"/>
                </a:lnTo>
                <a:lnTo>
                  <a:pt x="118173" y="384568"/>
                </a:lnTo>
                <a:lnTo>
                  <a:pt x="100342" y="429221"/>
                </a:lnTo>
                <a:lnTo>
                  <a:pt x="284594" y="429221"/>
                </a:lnTo>
                <a:lnTo>
                  <a:pt x="255676" y="440512"/>
                </a:lnTo>
                <a:lnTo>
                  <a:pt x="191046" y="460933"/>
                </a:lnTo>
                <a:lnTo>
                  <a:pt x="142976" y="472008"/>
                </a:lnTo>
                <a:lnTo>
                  <a:pt x="95326" y="478904"/>
                </a:lnTo>
                <a:lnTo>
                  <a:pt x="63690" y="481241"/>
                </a:lnTo>
                <a:lnTo>
                  <a:pt x="47751" y="481825"/>
                </a:lnTo>
                <a:close/>
              </a:path>
              <a:path w="742315" h="481964">
                <a:moveTo>
                  <a:pt x="284594" y="429221"/>
                </a:moveTo>
                <a:lnTo>
                  <a:pt x="100342" y="429221"/>
                </a:lnTo>
                <a:lnTo>
                  <a:pt x="113982" y="428243"/>
                </a:lnTo>
                <a:lnTo>
                  <a:pt x="127520" y="427075"/>
                </a:lnTo>
                <a:lnTo>
                  <a:pt x="141173" y="425297"/>
                </a:lnTo>
                <a:lnTo>
                  <a:pt x="154470" y="423748"/>
                </a:lnTo>
                <a:lnTo>
                  <a:pt x="167652" y="422020"/>
                </a:lnTo>
                <a:lnTo>
                  <a:pt x="206489" y="414908"/>
                </a:lnTo>
                <a:lnTo>
                  <a:pt x="256260" y="403288"/>
                </a:lnTo>
                <a:lnTo>
                  <a:pt x="303301" y="388937"/>
                </a:lnTo>
                <a:lnTo>
                  <a:pt x="347725" y="372046"/>
                </a:lnTo>
                <a:lnTo>
                  <a:pt x="389775" y="352983"/>
                </a:lnTo>
                <a:lnTo>
                  <a:pt x="429069" y="331990"/>
                </a:lnTo>
                <a:lnTo>
                  <a:pt x="465861" y="309422"/>
                </a:lnTo>
                <a:lnTo>
                  <a:pt x="531002" y="259651"/>
                </a:lnTo>
                <a:lnTo>
                  <a:pt x="559117" y="233133"/>
                </a:lnTo>
                <a:lnTo>
                  <a:pt x="606678" y="178206"/>
                </a:lnTo>
                <a:lnTo>
                  <a:pt x="633996" y="136486"/>
                </a:lnTo>
                <a:lnTo>
                  <a:pt x="654316" y="94983"/>
                </a:lnTo>
                <a:lnTo>
                  <a:pt x="680465" y="104978"/>
                </a:lnTo>
                <a:lnTo>
                  <a:pt x="685876" y="113614"/>
                </a:lnTo>
                <a:lnTo>
                  <a:pt x="686663" y="124612"/>
                </a:lnTo>
                <a:lnTo>
                  <a:pt x="683450" y="137350"/>
                </a:lnTo>
                <a:lnTo>
                  <a:pt x="655116" y="182321"/>
                </a:lnTo>
                <a:lnTo>
                  <a:pt x="626008" y="214693"/>
                </a:lnTo>
                <a:lnTo>
                  <a:pt x="593801" y="245363"/>
                </a:lnTo>
                <a:lnTo>
                  <a:pt x="561759" y="272262"/>
                </a:lnTo>
                <a:lnTo>
                  <a:pt x="461175" y="338505"/>
                </a:lnTo>
                <a:lnTo>
                  <a:pt x="390436" y="379221"/>
                </a:lnTo>
                <a:lnTo>
                  <a:pt x="322097" y="413219"/>
                </a:lnTo>
                <a:lnTo>
                  <a:pt x="288823" y="427570"/>
                </a:lnTo>
                <a:lnTo>
                  <a:pt x="284594" y="429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1219383" y="1802180"/>
            <a:ext cx="286385" cy="217170"/>
          </a:xfrm>
          <a:custGeom>
            <a:avLst/>
            <a:gdLst/>
            <a:ahLst/>
            <a:cxnLst/>
            <a:rect l="l" t="t" r="r" b="b"/>
            <a:pathLst>
              <a:path w="286384" h="217169">
                <a:moveTo>
                  <a:pt x="70053" y="216814"/>
                </a:moveTo>
                <a:lnTo>
                  <a:pt x="49796" y="216192"/>
                </a:lnTo>
                <a:lnTo>
                  <a:pt x="17741" y="205714"/>
                </a:lnTo>
                <a:lnTo>
                  <a:pt x="1206" y="183413"/>
                </a:lnTo>
                <a:lnTo>
                  <a:pt x="0" y="167690"/>
                </a:lnTo>
                <a:lnTo>
                  <a:pt x="3911" y="149555"/>
                </a:lnTo>
                <a:lnTo>
                  <a:pt x="28740" y="105486"/>
                </a:lnTo>
                <a:lnTo>
                  <a:pt x="67487" y="65747"/>
                </a:lnTo>
                <a:lnTo>
                  <a:pt x="118846" y="29870"/>
                </a:lnTo>
                <a:lnTo>
                  <a:pt x="156641" y="12166"/>
                </a:lnTo>
                <a:lnTo>
                  <a:pt x="194449" y="1778"/>
                </a:lnTo>
                <a:lnTo>
                  <a:pt x="212699" y="0"/>
                </a:lnTo>
                <a:lnTo>
                  <a:pt x="230289" y="1244"/>
                </a:lnTo>
                <a:lnTo>
                  <a:pt x="261480" y="12788"/>
                </a:lnTo>
                <a:lnTo>
                  <a:pt x="279391" y="31368"/>
                </a:lnTo>
                <a:lnTo>
                  <a:pt x="250215" y="31368"/>
                </a:lnTo>
                <a:lnTo>
                  <a:pt x="240055" y="32245"/>
                </a:lnTo>
                <a:lnTo>
                  <a:pt x="230238" y="35267"/>
                </a:lnTo>
                <a:lnTo>
                  <a:pt x="220865" y="40627"/>
                </a:lnTo>
                <a:lnTo>
                  <a:pt x="202349" y="59829"/>
                </a:lnTo>
                <a:lnTo>
                  <a:pt x="207632" y="76377"/>
                </a:lnTo>
                <a:lnTo>
                  <a:pt x="204939" y="86690"/>
                </a:lnTo>
                <a:lnTo>
                  <a:pt x="203694" y="88785"/>
                </a:lnTo>
                <a:lnTo>
                  <a:pt x="180771" y="88785"/>
                </a:lnTo>
                <a:lnTo>
                  <a:pt x="170446" y="93433"/>
                </a:lnTo>
                <a:lnTo>
                  <a:pt x="161886" y="100901"/>
                </a:lnTo>
                <a:lnTo>
                  <a:pt x="157314" y="115531"/>
                </a:lnTo>
                <a:lnTo>
                  <a:pt x="165722" y="117576"/>
                </a:lnTo>
                <a:lnTo>
                  <a:pt x="177447" y="117576"/>
                </a:lnTo>
                <a:lnTo>
                  <a:pt x="161696" y="128206"/>
                </a:lnTo>
                <a:lnTo>
                  <a:pt x="136232" y="136334"/>
                </a:lnTo>
                <a:lnTo>
                  <a:pt x="120383" y="154127"/>
                </a:lnTo>
                <a:lnTo>
                  <a:pt x="122516" y="172135"/>
                </a:lnTo>
                <a:lnTo>
                  <a:pt x="136347" y="174688"/>
                </a:lnTo>
                <a:lnTo>
                  <a:pt x="188604" y="174688"/>
                </a:lnTo>
                <a:lnTo>
                  <a:pt x="144183" y="198539"/>
                </a:lnTo>
                <a:lnTo>
                  <a:pt x="92773" y="214058"/>
                </a:lnTo>
                <a:lnTo>
                  <a:pt x="70053" y="216814"/>
                </a:lnTo>
                <a:close/>
              </a:path>
              <a:path w="286384" h="217169">
                <a:moveTo>
                  <a:pt x="286296" y="38531"/>
                </a:moveTo>
                <a:lnTo>
                  <a:pt x="273316" y="34899"/>
                </a:lnTo>
                <a:lnTo>
                  <a:pt x="261175" y="32588"/>
                </a:lnTo>
                <a:lnTo>
                  <a:pt x="250215" y="31368"/>
                </a:lnTo>
                <a:lnTo>
                  <a:pt x="279391" y="31368"/>
                </a:lnTo>
                <a:lnTo>
                  <a:pt x="286296" y="38531"/>
                </a:lnTo>
                <a:close/>
              </a:path>
              <a:path w="286384" h="217169">
                <a:moveTo>
                  <a:pt x="198742" y="97116"/>
                </a:moveTo>
                <a:lnTo>
                  <a:pt x="191147" y="89077"/>
                </a:lnTo>
                <a:lnTo>
                  <a:pt x="180771" y="88785"/>
                </a:lnTo>
                <a:lnTo>
                  <a:pt x="203694" y="88785"/>
                </a:lnTo>
                <a:lnTo>
                  <a:pt x="198742" y="97116"/>
                </a:lnTo>
                <a:close/>
              </a:path>
              <a:path w="286384" h="217169">
                <a:moveTo>
                  <a:pt x="177447" y="117576"/>
                </a:moveTo>
                <a:lnTo>
                  <a:pt x="165722" y="117576"/>
                </a:lnTo>
                <a:lnTo>
                  <a:pt x="183883" y="113233"/>
                </a:lnTo>
                <a:lnTo>
                  <a:pt x="177447" y="117576"/>
                </a:lnTo>
                <a:close/>
              </a:path>
              <a:path w="286384" h="217169">
                <a:moveTo>
                  <a:pt x="188604" y="174688"/>
                </a:moveTo>
                <a:lnTo>
                  <a:pt x="136347" y="174688"/>
                </a:lnTo>
                <a:lnTo>
                  <a:pt x="147116" y="173164"/>
                </a:lnTo>
                <a:lnTo>
                  <a:pt x="161048" y="169392"/>
                </a:lnTo>
                <a:lnTo>
                  <a:pt x="178511" y="163131"/>
                </a:lnTo>
                <a:lnTo>
                  <a:pt x="199656" y="153797"/>
                </a:lnTo>
                <a:lnTo>
                  <a:pt x="224828" y="141135"/>
                </a:lnTo>
                <a:lnTo>
                  <a:pt x="254292" y="124752"/>
                </a:lnTo>
                <a:lnTo>
                  <a:pt x="240817" y="137388"/>
                </a:lnTo>
                <a:lnTo>
                  <a:pt x="226644" y="148894"/>
                </a:lnTo>
                <a:lnTo>
                  <a:pt x="199059" y="169075"/>
                </a:lnTo>
                <a:lnTo>
                  <a:pt x="188604" y="1746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673156" y="1563382"/>
            <a:ext cx="855344" cy="609600"/>
          </a:xfrm>
          <a:custGeom>
            <a:avLst/>
            <a:gdLst/>
            <a:ahLst/>
            <a:cxnLst/>
            <a:rect l="l" t="t" r="r" b="b"/>
            <a:pathLst>
              <a:path w="855345" h="609600">
                <a:moveTo>
                  <a:pt x="791575" y="115963"/>
                </a:moveTo>
                <a:lnTo>
                  <a:pt x="759294" y="115963"/>
                </a:lnTo>
                <a:lnTo>
                  <a:pt x="837857" y="0"/>
                </a:lnTo>
                <a:lnTo>
                  <a:pt x="855103" y="92443"/>
                </a:lnTo>
                <a:lnTo>
                  <a:pt x="829259" y="101600"/>
                </a:lnTo>
                <a:lnTo>
                  <a:pt x="803643" y="111137"/>
                </a:lnTo>
                <a:lnTo>
                  <a:pt x="791575" y="115963"/>
                </a:lnTo>
                <a:close/>
              </a:path>
              <a:path w="855345" h="609600">
                <a:moveTo>
                  <a:pt x="656985" y="176415"/>
                </a:moveTo>
                <a:lnTo>
                  <a:pt x="597522" y="176415"/>
                </a:lnTo>
                <a:lnTo>
                  <a:pt x="614629" y="55092"/>
                </a:lnTo>
                <a:lnTo>
                  <a:pt x="759294" y="115963"/>
                </a:lnTo>
                <a:lnTo>
                  <a:pt x="791575" y="115963"/>
                </a:lnTo>
                <a:lnTo>
                  <a:pt x="753618" y="131279"/>
                </a:lnTo>
                <a:lnTo>
                  <a:pt x="729208" y="141897"/>
                </a:lnTo>
                <a:lnTo>
                  <a:pt x="705027" y="152882"/>
                </a:lnTo>
                <a:lnTo>
                  <a:pt x="658215" y="175717"/>
                </a:lnTo>
                <a:lnTo>
                  <a:pt x="656985" y="176415"/>
                </a:lnTo>
                <a:close/>
              </a:path>
              <a:path w="855345" h="609600">
                <a:moveTo>
                  <a:pt x="0" y="609345"/>
                </a:moveTo>
                <a:lnTo>
                  <a:pt x="295338" y="464566"/>
                </a:lnTo>
                <a:lnTo>
                  <a:pt x="96672" y="454050"/>
                </a:lnTo>
                <a:lnTo>
                  <a:pt x="378548" y="351967"/>
                </a:lnTo>
                <a:lnTo>
                  <a:pt x="280377" y="296189"/>
                </a:lnTo>
                <a:lnTo>
                  <a:pt x="472922" y="266090"/>
                </a:lnTo>
                <a:lnTo>
                  <a:pt x="472236" y="164312"/>
                </a:lnTo>
                <a:lnTo>
                  <a:pt x="597522" y="176415"/>
                </a:lnTo>
                <a:lnTo>
                  <a:pt x="656985" y="176415"/>
                </a:lnTo>
                <a:lnTo>
                  <a:pt x="570318" y="225640"/>
                </a:lnTo>
                <a:lnTo>
                  <a:pt x="529120" y="252539"/>
                </a:lnTo>
                <a:lnTo>
                  <a:pt x="489940" y="281038"/>
                </a:lnTo>
                <a:lnTo>
                  <a:pt x="452780" y="311137"/>
                </a:lnTo>
                <a:lnTo>
                  <a:pt x="417182" y="342900"/>
                </a:lnTo>
                <a:lnTo>
                  <a:pt x="384073" y="376212"/>
                </a:lnTo>
                <a:lnTo>
                  <a:pt x="352882" y="410946"/>
                </a:lnTo>
                <a:lnTo>
                  <a:pt x="323951" y="447662"/>
                </a:lnTo>
                <a:lnTo>
                  <a:pt x="297408" y="485749"/>
                </a:lnTo>
                <a:lnTo>
                  <a:pt x="272643" y="525856"/>
                </a:lnTo>
                <a:lnTo>
                  <a:pt x="250520" y="567715"/>
                </a:lnTo>
                <a:lnTo>
                  <a:pt x="0" y="609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1012716" y="2130069"/>
            <a:ext cx="280035" cy="184785"/>
          </a:xfrm>
          <a:custGeom>
            <a:avLst/>
            <a:gdLst/>
            <a:ahLst/>
            <a:cxnLst/>
            <a:rect l="l" t="t" r="r" b="b"/>
            <a:pathLst>
              <a:path w="280034" h="184785">
                <a:moveTo>
                  <a:pt x="0" y="184365"/>
                </a:moveTo>
                <a:lnTo>
                  <a:pt x="19278" y="78676"/>
                </a:lnTo>
                <a:lnTo>
                  <a:pt x="48920" y="73152"/>
                </a:lnTo>
                <a:lnTo>
                  <a:pt x="78816" y="67208"/>
                </a:lnTo>
                <a:lnTo>
                  <a:pt x="141922" y="51663"/>
                </a:lnTo>
                <a:lnTo>
                  <a:pt x="191388" y="36309"/>
                </a:lnTo>
                <a:lnTo>
                  <a:pt x="243585" y="16370"/>
                </a:lnTo>
                <a:lnTo>
                  <a:pt x="279679" y="0"/>
                </a:lnTo>
                <a:lnTo>
                  <a:pt x="239101" y="61849"/>
                </a:lnTo>
                <a:lnTo>
                  <a:pt x="168186" y="61849"/>
                </a:lnTo>
                <a:lnTo>
                  <a:pt x="0" y="184365"/>
                </a:lnTo>
                <a:close/>
              </a:path>
              <a:path w="280034" h="184785">
                <a:moveTo>
                  <a:pt x="208838" y="107975"/>
                </a:moveTo>
                <a:lnTo>
                  <a:pt x="168186" y="61849"/>
                </a:lnTo>
                <a:lnTo>
                  <a:pt x="239101" y="61849"/>
                </a:lnTo>
                <a:lnTo>
                  <a:pt x="208838" y="1079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17919" y="997585"/>
            <a:ext cx="257492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i="0">
                <a:solidFill>
                  <a:srgbClr val="0000FF"/>
                </a:solidFill>
                <a:latin typeface="方正舒体"/>
                <a:cs typeface="方正舒体"/>
              </a:rPr>
              <a:t>温馨提示</a:t>
            </a:r>
            <a:r>
              <a:rPr dirty="0" sz="4000" spc="-25" i="0">
                <a:solidFill>
                  <a:srgbClr val="0000FF"/>
                </a:solidFill>
                <a:latin typeface="方正舒体"/>
                <a:cs typeface="方正舒体"/>
              </a:rPr>
              <a:t>：</a:t>
            </a:r>
            <a:endParaRPr sz="4000">
              <a:latin typeface="方正舒体"/>
              <a:cs typeface="方正舒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92379" y="3789362"/>
            <a:ext cx="2540635" cy="0"/>
          </a:xfrm>
          <a:custGeom>
            <a:avLst/>
            <a:gdLst/>
            <a:ahLst/>
            <a:cxnLst/>
            <a:rect l="l" t="t" r="r" b="b"/>
            <a:pathLst>
              <a:path w="2540634" h="0">
                <a:moveTo>
                  <a:pt x="0" y="0"/>
                </a:moveTo>
                <a:lnTo>
                  <a:pt x="2540088" y="0"/>
                </a:lnTo>
              </a:path>
            </a:pathLst>
          </a:custGeom>
          <a:ln w="1905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120389" y="1833244"/>
            <a:ext cx="532765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 b="1">
                <a:solidFill>
                  <a:srgbClr val="FFFFFF"/>
                </a:solidFill>
                <a:latin typeface="新宋体"/>
                <a:cs typeface="新宋体"/>
              </a:rPr>
              <a:t>水</a:t>
            </a:r>
            <a:endParaRPr sz="4000">
              <a:latin typeface="新宋体"/>
              <a:cs typeface="新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58511" y="4820411"/>
            <a:ext cx="2184400" cy="573405"/>
          </a:xfrm>
          <a:custGeom>
            <a:avLst/>
            <a:gdLst/>
            <a:ahLst/>
            <a:cxnLst/>
            <a:rect l="l" t="t" r="r" b="b"/>
            <a:pathLst>
              <a:path w="2184400" h="573404">
                <a:moveTo>
                  <a:pt x="1315212" y="553212"/>
                </a:moveTo>
                <a:lnTo>
                  <a:pt x="0" y="553212"/>
                </a:lnTo>
                <a:lnTo>
                  <a:pt x="0" y="0"/>
                </a:lnTo>
                <a:lnTo>
                  <a:pt x="1315212" y="0"/>
                </a:lnTo>
                <a:lnTo>
                  <a:pt x="1315212" y="323088"/>
                </a:lnTo>
                <a:lnTo>
                  <a:pt x="1797223" y="461772"/>
                </a:lnTo>
                <a:lnTo>
                  <a:pt x="1315212" y="461772"/>
                </a:lnTo>
                <a:lnTo>
                  <a:pt x="1315212" y="553212"/>
                </a:lnTo>
                <a:close/>
              </a:path>
              <a:path w="2184400" h="573404">
                <a:moveTo>
                  <a:pt x="2183891" y="573024"/>
                </a:moveTo>
                <a:lnTo>
                  <a:pt x="1315212" y="461772"/>
                </a:lnTo>
                <a:lnTo>
                  <a:pt x="1797223" y="461772"/>
                </a:lnTo>
                <a:lnTo>
                  <a:pt x="2183891" y="57302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52987" y="4815725"/>
            <a:ext cx="2227580" cy="587375"/>
          </a:xfrm>
          <a:custGeom>
            <a:avLst/>
            <a:gdLst/>
            <a:ahLst/>
            <a:cxnLst/>
            <a:rect l="l" t="t" r="r" b="b"/>
            <a:pathLst>
              <a:path w="2227579" h="587375">
                <a:moveTo>
                  <a:pt x="1324965" y="562724"/>
                </a:moveTo>
                <a:lnTo>
                  <a:pt x="0" y="562724"/>
                </a:lnTo>
                <a:lnTo>
                  <a:pt x="0" y="0"/>
                </a:lnTo>
                <a:lnTo>
                  <a:pt x="1324965" y="0"/>
                </a:lnTo>
                <a:lnTo>
                  <a:pt x="132496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53199"/>
                </a:lnTo>
                <a:lnTo>
                  <a:pt x="4762" y="553199"/>
                </a:lnTo>
                <a:lnTo>
                  <a:pt x="9525" y="557961"/>
                </a:lnTo>
                <a:lnTo>
                  <a:pt x="1324965" y="557961"/>
                </a:lnTo>
                <a:lnTo>
                  <a:pt x="1324965" y="562724"/>
                </a:lnTo>
                <a:close/>
              </a:path>
              <a:path w="2227579" h="5873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227579" h="587375">
                <a:moveTo>
                  <a:pt x="131544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15440" y="4762"/>
                </a:lnTo>
                <a:lnTo>
                  <a:pt x="1315440" y="9525"/>
                </a:lnTo>
                <a:close/>
              </a:path>
              <a:path w="2227579" h="587375">
                <a:moveTo>
                  <a:pt x="2222523" y="582358"/>
                </a:moveTo>
                <a:lnTo>
                  <a:pt x="2188108" y="582358"/>
                </a:lnTo>
                <a:lnTo>
                  <a:pt x="2190038" y="573062"/>
                </a:lnTo>
                <a:lnTo>
                  <a:pt x="2128114" y="565081"/>
                </a:lnTo>
                <a:lnTo>
                  <a:pt x="1315440" y="331050"/>
                </a:lnTo>
                <a:lnTo>
                  <a:pt x="1315440" y="4762"/>
                </a:lnTo>
                <a:lnTo>
                  <a:pt x="1320203" y="9525"/>
                </a:lnTo>
                <a:lnTo>
                  <a:pt x="1324965" y="9525"/>
                </a:lnTo>
                <a:lnTo>
                  <a:pt x="1324965" y="322884"/>
                </a:lnTo>
                <a:lnTo>
                  <a:pt x="1321523" y="322884"/>
                </a:lnTo>
                <a:lnTo>
                  <a:pt x="1324965" y="327469"/>
                </a:lnTo>
                <a:lnTo>
                  <a:pt x="1337443" y="327469"/>
                </a:lnTo>
                <a:lnTo>
                  <a:pt x="2222523" y="582358"/>
                </a:lnTo>
                <a:close/>
              </a:path>
              <a:path w="2227579" h="587375">
                <a:moveTo>
                  <a:pt x="1324965" y="9525"/>
                </a:moveTo>
                <a:lnTo>
                  <a:pt x="1320203" y="9525"/>
                </a:lnTo>
                <a:lnTo>
                  <a:pt x="1315440" y="4762"/>
                </a:lnTo>
                <a:lnTo>
                  <a:pt x="1324965" y="4762"/>
                </a:lnTo>
                <a:lnTo>
                  <a:pt x="1324965" y="9525"/>
                </a:lnTo>
                <a:close/>
              </a:path>
              <a:path w="2227579" h="587375">
                <a:moveTo>
                  <a:pt x="1324965" y="327469"/>
                </a:moveTo>
                <a:lnTo>
                  <a:pt x="1321523" y="322884"/>
                </a:lnTo>
                <a:lnTo>
                  <a:pt x="1324965" y="323875"/>
                </a:lnTo>
                <a:lnTo>
                  <a:pt x="1324965" y="327469"/>
                </a:lnTo>
                <a:close/>
              </a:path>
              <a:path w="2227579" h="587375">
                <a:moveTo>
                  <a:pt x="1324965" y="323875"/>
                </a:moveTo>
                <a:lnTo>
                  <a:pt x="1321523" y="322884"/>
                </a:lnTo>
                <a:lnTo>
                  <a:pt x="1324965" y="322884"/>
                </a:lnTo>
                <a:lnTo>
                  <a:pt x="1324965" y="323875"/>
                </a:lnTo>
                <a:close/>
              </a:path>
              <a:path w="2227579" h="587375">
                <a:moveTo>
                  <a:pt x="1337443" y="327469"/>
                </a:moveTo>
                <a:lnTo>
                  <a:pt x="1324965" y="327469"/>
                </a:lnTo>
                <a:lnTo>
                  <a:pt x="1324965" y="323875"/>
                </a:lnTo>
                <a:lnTo>
                  <a:pt x="1337443" y="327469"/>
                </a:lnTo>
                <a:close/>
              </a:path>
              <a:path w="2227579" h="587375">
                <a:moveTo>
                  <a:pt x="1315440" y="557961"/>
                </a:moveTo>
                <a:lnTo>
                  <a:pt x="1315440" y="460349"/>
                </a:lnTo>
                <a:lnTo>
                  <a:pt x="1357421" y="465759"/>
                </a:lnTo>
                <a:lnTo>
                  <a:pt x="1324965" y="465759"/>
                </a:lnTo>
                <a:lnTo>
                  <a:pt x="1319593" y="470484"/>
                </a:lnTo>
                <a:lnTo>
                  <a:pt x="1324965" y="471176"/>
                </a:lnTo>
                <a:lnTo>
                  <a:pt x="1324965" y="553199"/>
                </a:lnTo>
                <a:lnTo>
                  <a:pt x="1320203" y="553199"/>
                </a:lnTo>
                <a:lnTo>
                  <a:pt x="1315440" y="557961"/>
                </a:lnTo>
                <a:close/>
              </a:path>
              <a:path w="2227579" h="587375">
                <a:moveTo>
                  <a:pt x="1324965" y="471176"/>
                </a:moveTo>
                <a:lnTo>
                  <a:pt x="1319593" y="470484"/>
                </a:lnTo>
                <a:lnTo>
                  <a:pt x="1324965" y="465759"/>
                </a:lnTo>
                <a:lnTo>
                  <a:pt x="1324965" y="471176"/>
                </a:lnTo>
                <a:close/>
              </a:path>
              <a:path w="2227579" h="587375">
                <a:moveTo>
                  <a:pt x="2226360" y="587349"/>
                </a:moveTo>
                <a:lnTo>
                  <a:pt x="1324965" y="471176"/>
                </a:lnTo>
                <a:lnTo>
                  <a:pt x="1324965" y="465759"/>
                </a:lnTo>
                <a:lnTo>
                  <a:pt x="1357421" y="465759"/>
                </a:lnTo>
                <a:lnTo>
                  <a:pt x="2128114" y="565081"/>
                </a:lnTo>
                <a:lnTo>
                  <a:pt x="2188108" y="582358"/>
                </a:lnTo>
                <a:lnTo>
                  <a:pt x="2222523" y="582358"/>
                </a:lnTo>
                <a:lnTo>
                  <a:pt x="2227110" y="583679"/>
                </a:lnTo>
                <a:lnTo>
                  <a:pt x="2226360" y="587349"/>
                </a:lnTo>
                <a:close/>
              </a:path>
              <a:path w="2227579" h="587375">
                <a:moveTo>
                  <a:pt x="9525" y="557961"/>
                </a:moveTo>
                <a:lnTo>
                  <a:pt x="4762" y="553199"/>
                </a:lnTo>
                <a:lnTo>
                  <a:pt x="9525" y="553199"/>
                </a:lnTo>
                <a:lnTo>
                  <a:pt x="9525" y="557961"/>
                </a:lnTo>
                <a:close/>
              </a:path>
              <a:path w="2227579" h="587375">
                <a:moveTo>
                  <a:pt x="1315440" y="557961"/>
                </a:moveTo>
                <a:lnTo>
                  <a:pt x="9525" y="557961"/>
                </a:lnTo>
                <a:lnTo>
                  <a:pt x="9525" y="553199"/>
                </a:lnTo>
                <a:lnTo>
                  <a:pt x="1315440" y="553199"/>
                </a:lnTo>
                <a:lnTo>
                  <a:pt x="1315440" y="557961"/>
                </a:lnTo>
                <a:close/>
              </a:path>
              <a:path w="2227579" h="587375">
                <a:moveTo>
                  <a:pt x="1324965" y="557961"/>
                </a:moveTo>
                <a:lnTo>
                  <a:pt x="1315440" y="557961"/>
                </a:lnTo>
                <a:lnTo>
                  <a:pt x="1320203" y="553199"/>
                </a:lnTo>
                <a:lnTo>
                  <a:pt x="1324965" y="553199"/>
                </a:lnTo>
                <a:lnTo>
                  <a:pt x="1324965" y="557961"/>
                </a:lnTo>
                <a:close/>
              </a:path>
              <a:path w="2227579" h="587375">
                <a:moveTo>
                  <a:pt x="2188108" y="582358"/>
                </a:moveTo>
                <a:lnTo>
                  <a:pt x="2128114" y="565081"/>
                </a:lnTo>
                <a:lnTo>
                  <a:pt x="2190038" y="573062"/>
                </a:lnTo>
                <a:lnTo>
                  <a:pt x="2188108" y="582358"/>
                </a:lnTo>
                <a:close/>
              </a:path>
            </a:pathLst>
          </a:custGeom>
          <a:solidFill>
            <a:srgbClr val="0562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115039" y="4903978"/>
            <a:ext cx="769391" cy="426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60666" y="4665090"/>
            <a:ext cx="534936" cy="1482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1000" y="2714244"/>
            <a:ext cx="4224528" cy="28087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79264" y="2759964"/>
            <a:ext cx="2893060" cy="1804670"/>
          </a:xfrm>
          <a:custGeom>
            <a:avLst/>
            <a:gdLst/>
            <a:ahLst/>
            <a:cxnLst/>
            <a:rect l="l" t="t" r="r" b="b"/>
            <a:pathLst>
              <a:path w="2893059" h="1804670">
                <a:moveTo>
                  <a:pt x="2892552" y="1245108"/>
                </a:moveTo>
                <a:lnTo>
                  <a:pt x="0" y="1245108"/>
                </a:lnTo>
                <a:lnTo>
                  <a:pt x="0" y="0"/>
                </a:lnTo>
                <a:lnTo>
                  <a:pt x="2892552" y="0"/>
                </a:lnTo>
                <a:lnTo>
                  <a:pt x="2892552" y="1245108"/>
                </a:lnTo>
                <a:close/>
              </a:path>
              <a:path w="2893059" h="1804670">
                <a:moveTo>
                  <a:pt x="2185416" y="1804415"/>
                </a:moveTo>
                <a:lnTo>
                  <a:pt x="1687068" y="1245108"/>
                </a:lnTo>
                <a:lnTo>
                  <a:pt x="2409443" y="1245108"/>
                </a:lnTo>
                <a:lnTo>
                  <a:pt x="2185416" y="1804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760379" y="2741142"/>
            <a:ext cx="2929890" cy="1859280"/>
          </a:xfrm>
          <a:custGeom>
            <a:avLst/>
            <a:gdLst/>
            <a:ahLst/>
            <a:cxnLst/>
            <a:rect l="l" t="t" r="r" b="b"/>
            <a:pathLst>
              <a:path w="2929890" h="1859279">
                <a:moveTo>
                  <a:pt x="1697301" y="1283169"/>
                </a:moveTo>
                <a:lnTo>
                  <a:pt x="0" y="1283169"/>
                </a:lnTo>
                <a:lnTo>
                  <a:pt x="0" y="0"/>
                </a:lnTo>
                <a:lnTo>
                  <a:pt x="2929750" y="0"/>
                </a:lnTo>
                <a:lnTo>
                  <a:pt x="2929750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245069"/>
                </a:lnTo>
                <a:lnTo>
                  <a:pt x="19050" y="1245069"/>
                </a:lnTo>
                <a:lnTo>
                  <a:pt x="38100" y="1264119"/>
                </a:lnTo>
                <a:lnTo>
                  <a:pt x="1731356" y="1264119"/>
                </a:lnTo>
                <a:lnTo>
                  <a:pt x="1742627" y="1276781"/>
                </a:lnTo>
                <a:lnTo>
                  <a:pt x="1691614" y="1276781"/>
                </a:lnTo>
                <a:lnTo>
                  <a:pt x="1697301" y="1283169"/>
                </a:lnTo>
                <a:close/>
              </a:path>
              <a:path w="2929890" h="185927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929890" h="1859279">
                <a:moveTo>
                  <a:pt x="2891650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891650" y="19050"/>
                </a:lnTo>
                <a:lnTo>
                  <a:pt x="2891650" y="38100"/>
                </a:lnTo>
                <a:close/>
              </a:path>
              <a:path w="2929890" h="1859279">
                <a:moveTo>
                  <a:pt x="2891650" y="1264119"/>
                </a:moveTo>
                <a:lnTo>
                  <a:pt x="2891650" y="19050"/>
                </a:lnTo>
                <a:lnTo>
                  <a:pt x="2910700" y="38100"/>
                </a:lnTo>
                <a:lnTo>
                  <a:pt x="2929750" y="38100"/>
                </a:lnTo>
                <a:lnTo>
                  <a:pt x="2929750" y="1245069"/>
                </a:lnTo>
                <a:lnTo>
                  <a:pt x="2910700" y="1245069"/>
                </a:lnTo>
                <a:lnTo>
                  <a:pt x="2891650" y="1264119"/>
                </a:lnTo>
                <a:close/>
              </a:path>
              <a:path w="2929890" h="1859279">
                <a:moveTo>
                  <a:pt x="2929750" y="38100"/>
                </a:moveTo>
                <a:lnTo>
                  <a:pt x="2910700" y="38100"/>
                </a:lnTo>
                <a:lnTo>
                  <a:pt x="2891650" y="19050"/>
                </a:lnTo>
                <a:lnTo>
                  <a:pt x="2929750" y="19050"/>
                </a:lnTo>
                <a:lnTo>
                  <a:pt x="2929750" y="38100"/>
                </a:lnTo>
                <a:close/>
              </a:path>
              <a:path w="2929890" h="1859279">
                <a:moveTo>
                  <a:pt x="38100" y="1264119"/>
                </a:moveTo>
                <a:lnTo>
                  <a:pt x="19050" y="1245069"/>
                </a:lnTo>
                <a:lnTo>
                  <a:pt x="38100" y="1245069"/>
                </a:lnTo>
                <a:lnTo>
                  <a:pt x="38100" y="1264119"/>
                </a:lnTo>
                <a:close/>
              </a:path>
              <a:path w="2929890" h="1859279">
                <a:moveTo>
                  <a:pt x="1731356" y="1264119"/>
                </a:moveTo>
                <a:lnTo>
                  <a:pt x="38100" y="1264119"/>
                </a:lnTo>
                <a:lnTo>
                  <a:pt x="38100" y="1245069"/>
                </a:lnTo>
                <a:lnTo>
                  <a:pt x="1714398" y="1245069"/>
                </a:lnTo>
                <a:lnTo>
                  <a:pt x="1731356" y="1264119"/>
                </a:lnTo>
                <a:close/>
              </a:path>
              <a:path w="2929890" h="1859279">
                <a:moveTo>
                  <a:pt x="2227122" y="1816303"/>
                </a:moveTo>
                <a:lnTo>
                  <a:pt x="2186050" y="1816303"/>
                </a:lnTo>
                <a:lnTo>
                  <a:pt x="2217953" y="1810753"/>
                </a:lnTo>
                <a:lnTo>
                  <a:pt x="2197520" y="1787798"/>
                </a:lnTo>
                <a:lnTo>
                  <a:pt x="2415895" y="1245069"/>
                </a:lnTo>
                <a:lnTo>
                  <a:pt x="2891650" y="1245069"/>
                </a:lnTo>
                <a:lnTo>
                  <a:pt x="2891650" y="1264119"/>
                </a:lnTo>
                <a:lnTo>
                  <a:pt x="2929750" y="1264119"/>
                </a:lnTo>
                <a:lnTo>
                  <a:pt x="2929750" y="1271231"/>
                </a:lnTo>
                <a:lnTo>
                  <a:pt x="2446439" y="1271231"/>
                </a:lnTo>
                <a:lnTo>
                  <a:pt x="2428760" y="1283169"/>
                </a:lnTo>
                <a:lnTo>
                  <a:pt x="2441635" y="1283169"/>
                </a:lnTo>
                <a:lnTo>
                  <a:pt x="2227122" y="1816303"/>
                </a:lnTo>
                <a:close/>
              </a:path>
              <a:path w="2929890" h="1859279">
                <a:moveTo>
                  <a:pt x="2929750" y="1264119"/>
                </a:moveTo>
                <a:lnTo>
                  <a:pt x="2891650" y="1264119"/>
                </a:lnTo>
                <a:lnTo>
                  <a:pt x="2910700" y="1245069"/>
                </a:lnTo>
                <a:lnTo>
                  <a:pt x="2929750" y="1245069"/>
                </a:lnTo>
                <a:lnTo>
                  <a:pt x="2929750" y="1264119"/>
                </a:lnTo>
                <a:close/>
              </a:path>
              <a:path w="2929890" h="1859279">
                <a:moveTo>
                  <a:pt x="2441635" y="1283169"/>
                </a:moveTo>
                <a:lnTo>
                  <a:pt x="2428760" y="1283169"/>
                </a:lnTo>
                <a:lnTo>
                  <a:pt x="2446439" y="1271231"/>
                </a:lnTo>
                <a:lnTo>
                  <a:pt x="2441635" y="1283169"/>
                </a:lnTo>
                <a:close/>
              </a:path>
              <a:path w="2929890" h="1859279">
                <a:moveTo>
                  <a:pt x="2929750" y="1283169"/>
                </a:moveTo>
                <a:lnTo>
                  <a:pt x="2441635" y="1283169"/>
                </a:lnTo>
                <a:lnTo>
                  <a:pt x="2446439" y="1271231"/>
                </a:lnTo>
                <a:lnTo>
                  <a:pt x="2929750" y="1271231"/>
                </a:lnTo>
                <a:lnTo>
                  <a:pt x="2929750" y="1283169"/>
                </a:lnTo>
                <a:close/>
              </a:path>
              <a:path w="2929890" h="1859279">
                <a:moveTo>
                  <a:pt x="2209926" y="1859038"/>
                </a:moveTo>
                <a:lnTo>
                  <a:pt x="1691614" y="1276781"/>
                </a:lnTo>
                <a:lnTo>
                  <a:pt x="1705851" y="1283169"/>
                </a:lnTo>
                <a:lnTo>
                  <a:pt x="1748313" y="1283169"/>
                </a:lnTo>
                <a:lnTo>
                  <a:pt x="2197520" y="1787798"/>
                </a:lnTo>
                <a:lnTo>
                  <a:pt x="2186050" y="1816303"/>
                </a:lnTo>
                <a:lnTo>
                  <a:pt x="2227122" y="1816303"/>
                </a:lnTo>
                <a:lnTo>
                  <a:pt x="2209926" y="1859038"/>
                </a:lnTo>
                <a:close/>
              </a:path>
              <a:path w="2929890" h="1859279">
                <a:moveTo>
                  <a:pt x="1748313" y="1283169"/>
                </a:moveTo>
                <a:lnTo>
                  <a:pt x="1705851" y="1283169"/>
                </a:lnTo>
                <a:lnTo>
                  <a:pt x="1691614" y="1276781"/>
                </a:lnTo>
                <a:lnTo>
                  <a:pt x="1742627" y="1276781"/>
                </a:lnTo>
                <a:lnTo>
                  <a:pt x="1748313" y="1283169"/>
                </a:lnTo>
                <a:close/>
              </a:path>
              <a:path w="2929890" h="1859279">
                <a:moveTo>
                  <a:pt x="2186050" y="1816303"/>
                </a:moveTo>
                <a:lnTo>
                  <a:pt x="2197520" y="1787798"/>
                </a:lnTo>
                <a:lnTo>
                  <a:pt x="2217953" y="1810753"/>
                </a:lnTo>
                <a:lnTo>
                  <a:pt x="2186050" y="18163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858168" y="2466957"/>
            <a:ext cx="4061460" cy="247205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algn="r" marR="59690">
              <a:lnSpc>
                <a:spcPct val="100000"/>
              </a:lnSpc>
              <a:spcBef>
                <a:spcPts val="555"/>
              </a:spcBef>
            </a:pPr>
            <a:r>
              <a:rPr dirty="0" sz="2400">
                <a:latin typeface="华文楷体"/>
                <a:cs typeface="华文楷体"/>
              </a:rPr>
              <a:t>空气</a:t>
            </a:r>
            <a:endParaRPr sz="2400">
              <a:latin typeface="华文楷体"/>
              <a:cs typeface="华文楷体"/>
            </a:endParaRPr>
          </a:p>
          <a:p>
            <a:pPr marL="101600">
              <a:lnSpc>
                <a:spcPct val="100000"/>
              </a:lnSpc>
              <a:spcBef>
                <a:spcPts val="340"/>
              </a:spcBef>
            </a:pPr>
            <a:r>
              <a:rPr dirty="0" sz="1800" b="1">
                <a:latin typeface="黑体"/>
                <a:cs typeface="黑体"/>
              </a:rPr>
              <a:t>人在水上看到物体像，</a:t>
            </a:r>
            <a:r>
              <a:rPr dirty="0" sz="1800" spc="-10" b="1">
                <a:latin typeface="黑体"/>
                <a:cs typeface="黑体"/>
              </a:rPr>
              <a:t>比</a:t>
            </a:r>
            <a:endParaRPr sz="1800">
              <a:latin typeface="黑体"/>
              <a:cs typeface="黑体"/>
            </a:endParaRPr>
          </a:p>
          <a:p>
            <a:pPr marL="12700" marR="1513840">
              <a:lnSpc>
                <a:spcPct val="110000"/>
              </a:lnSpc>
              <a:spcBef>
                <a:spcPts val="290"/>
              </a:spcBef>
            </a:pPr>
            <a:r>
              <a:rPr dirty="0" sz="1800" b="1">
                <a:latin typeface="黑体"/>
                <a:cs typeface="黑体"/>
              </a:rPr>
              <a:t>实际物体位置偏上，感</a:t>
            </a:r>
            <a:r>
              <a:rPr dirty="0" sz="1800" spc="-10" b="1">
                <a:latin typeface="黑体"/>
                <a:cs typeface="黑体"/>
              </a:rPr>
              <a:t>觉 </a:t>
            </a:r>
            <a:r>
              <a:rPr dirty="0" sz="1800" b="1">
                <a:latin typeface="黑体"/>
                <a:cs typeface="黑体"/>
              </a:rPr>
              <a:t>水比较浅</a:t>
            </a:r>
            <a:r>
              <a:rPr dirty="0" sz="1800" spc="-10" b="1">
                <a:latin typeface="黑体"/>
                <a:cs typeface="黑体"/>
              </a:rPr>
              <a:t>。</a:t>
            </a:r>
            <a:endParaRPr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365"/>
              </a:spcBef>
            </a:pPr>
            <a:r>
              <a:rPr dirty="0" sz="2400">
                <a:latin typeface="华文楷体"/>
                <a:cs typeface="华文楷体"/>
              </a:rPr>
              <a:t>水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1631" y="1502663"/>
            <a:ext cx="4895087" cy="3221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71231" y="4483608"/>
            <a:ext cx="3811904" cy="187960"/>
          </a:xfrm>
          <a:custGeom>
            <a:avLst/>
            <a:gdLst/>
            <a:ahLst/>
            <a:cxnLst/>
            <a:rect l="l" t="t" r="r" b="b"/>
            <a:pathLst>
              <a:path w="3811904" h="187960">
                <a:moveTo>
                  <a:pt x="0" y="0"/>
                </a:moveTo>
                <a:lnTo>
                  <a:pt x="3811524" y="0"/>
                </a:lnTo>
                <a:lnTo>
                  <a:pt x="3811524" y="187451"/>
                </a:lnTo>
                <a:lnTo>
                  <a:pt x="0" y="1874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096850" y="495776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000099"/>
                </a:solidFill>
                <a:latin typeface="新宋体"/>
                <a:cs typeface="新宋体"/>
              </a:rPr>
              <a:t>比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360" y="5013325"/>
            <a:ext cx="5201920" cy="670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45"/>
              </a:lnSpc>
            </a:pPr>
            <a:r>
              <a:rPr dirty="0" sz="2400" b="1">
                <a:solidFill>
                  <a:srgbClr val="000099"/>
                </a:solidFill>
                <a:latin typeface="新宋体"/>
                <a:cs typeface="新宋体"/>
              </a:rPr>
              <a:t>由于光的折射，水中物体的位置看起</a:t>
            </a:r>
            <a:r>
              <a:rPr dirty="0" sz="2400" spc="-60" b="1">
                <a:solidFill>
                  <a:srgbClr val="000099"/>
                </a:solidFill>
                <a:latin typeface="新宋体"/>
                <a:cs typeface="新宋体"/>
              </a:rPr>
              <a:t>来</a:t>
            </a:r>
            <a:endParaRPr sz="2400">
              <a:latin typeface="新宋体"/>
              <a:cs typeface="新宋体"/>
            </a:endParaRPr>
          </a:p>
          <a:p>
            <a:pPr>
              <a:lnSpc>
                <a:spcPts val="2735"/>
              </a:lnSpc>
            </a:pPr>
            <a:r>
              <a:rPr dirty="0" sz="2400" b="1">
                <a:solidFill>
                  <a:srgbClr val="000099"/>
                </a:solidFill>
                <a:latin typeface="新宋体"/>
                <a:cs typeface="新宋体"/>
              </a:rPr>
              <a:t>实际位置要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高</a:t>
            </a:r>
            <a:r>
              <a:rPr dirty="0" sz="2400" b="1">
                <a:solidFill>
                  <a:srgbClr val="000099"/>
                </a:solidFill>
                <a:latin typeface="新宋体"/>
                <a:cs typeface="新宋体"/>
              </a:rPr>
              <a:t>些</a:t>
            </a:r>
            <a:r>
              <a:rPr dirty="0" sz="2400" spc="-10" b="1">
                <a:solidFill>
                  <a:srgbClr val="000099"/>
                </a:solidFill>
                <a:latin typeface="新宋体"/>
                <a:cs typeface="新宋体"/>
              </a:rPr>
              <a:t>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61979" y="545147"/>
            <a:ext cx="1854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0" i="0">
                <a:solidFill>
                  <a:srgbClr val="FF0000"/>
                </a:solidFill>
                <a:latin typeface="黑体"/>
                <a:cs typeface="黑体"/>
              </a:rPr>
              <a:t>渔民叉鱼</a:t>
            </a:r>
            <a:endParaRPr sz="36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0960" y="5026659"/>
            <a:ext cx="35979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00099"/>
                </a:solidFill>
                <a:latin typeface="新宋体"/>
                <a:cs typeface="新宋体"/>
              </a:rPr>
              <a:t>渔民怎样才能叉到鱼</a:t>
            </a:r>
            <a:r>
              <a:rPr dirty="0" sz="2800" spc="-20" b="1">
                <a:solidFill>
                  <a:srgbClr val="000099"/>
                </a:solidFill>
                <a:latin typeface="新宋体"/>
                <a:cs typeface="新宋体"/>
              </a:rPr>
              <a:t>？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377439"/>
            <a:ext cx="6242304" cy="3247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6167" y="655027"/>
            <a:ext cx="7378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例</a:t>
            </a:r>
            <a:r>
              <a:rPr dirty="0" sz="2800" spc="-20" b="1">
                <a:latin typeface="黑体"/>
                <a:cs typeface="黑体"/>
              </a:rPr>
              <a:t>题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/>
              <a:t>如图所示，一储油桶，底面直径与高均为</a:t>
            </a:r>
            <a:r>
              <a:rPr dirty="0" i="0">
                <a:latin typeface="Times New Roman"/>
                <a:cs typeface="Times New Roman"/>
              </a:rPr>
              <a:t>1m</a:t>
            </a:r>
            <a:r>
              <a:rPr dirty="0"/>
              <a:t>。当桶内无油时，从</a:t>
            </a:r>
            <a:r>
              <a:rPr dirty="0" spc="-5"/>
              <a:t>某 </a:t>
            </a:r>
            <a:r>
              <a:rPr dirty="0"/>
              <a:t>点</a:t>
            </a:r>
            <a:r>
              <a:rPr dirty="0" spc="-5" i="1">
                <a:latin typeface="Times New Roman"/>
                <a:cs typeface="Times New Roman"/>
              </a:rPr>
              <a:t>A</a:t>
            </a:r>
            <a:r>
              <a:rPr dirty="0"/>
              <a:t>恰能看到桶底边缘上的某点</a:t>
            </a:r>
            <a:r>
              <a:rPr dirty="0" spc="-5" i="1">
                <a:latin typeface="Times New Roman"/>
                <a:cs typeface="Times New Roman"/>
              </a:rPr>
              <a:t>B</a:t>
            </a:r>
            <a:r>
              <a:rPr dirty="0"/>
              <a:t>。当桶内油的深度等于桶高的一</a:t>
            </a:r>
            <a:r>
              <a:rPr dirty="0" spc="-5"/>
              <a:t>半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598" y="2229815"/>
            <a:ext cx="8268970" cy="112268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b="1" i="1">
                <a:latin typeface="华文楷体"/>
                <a:cs typeface="华文楷体"/>
              </a:rPr>
              <a:t>时，由点</a:t>
            </a:r>
            <a:r>
              <a:rPr dirty="0" sz="2400" spc="-5" b="1" i="1">
                <a:latin typeface="Times New Roman"/>
                <a:cs typeface="Times New Roman"/>
              </a:rPr>
              <a:t>A</a:t>
            </a:r>
            <a:r>
              <a:rPr dirty="0" sz="2400" b="1" i="1">
                <a:latin typeface="华文楷体"/>
                <a:cs typeface="华文楷体"/>
              </a:rPr>
              <a:t>沿方向</a:t>
            </a:r>
            <a:r>
              <a:rPr dirty="0" sz="2400" spc="-5" b="1" i="1">
                <a:latin typeface="Times New Roman"/>
                <a:cs typeface="Times New Roman"/>
              </a:rPr>
              <a:t>AB</a:t>
            </a:r>
            <a:r>
              <a:rPr dirty="0" sz="2400" b="1" i="1">
                <a:latin typeface="华文楷体"/>
                <a:cs typeface="华文楷体"/>
              </a:rPr>
              <a:t>看去，看到桶底上的点</a:t>
            </a:r>
            <a:r>
              <a:rPr dirty="0" sz="2400" spc="-5" b="1" i="1">
                <a:latin typeface="Times New Roman"/>
                <a:cs typeface="Times New Roman"/>
              </a:rPr>
              <a:t>C</a:t>
            </a:r>
            <a:r>
              <a:rPr dirty="0" sz="2400" spc="-5" b="1" i="1">
                <a:latin typeface="华文楷体"/>
                <a:cs typeface="华文楷体"/>
              </a:rPr>
              <a:t>，</a:t>
            </a:r>
            <a:r>
              <a:rPr dirty="0" sz="2400" b="1" i="1">
                <a:latin typeface="华文楷体"/>
                <a:cs typeface="华文楷体"/>
              </a:rPr>
              <a:t>两</a:t>
            </a:r>
            <a:r>
              <a:rPr dirty="0" sz="2400" spc="-5" b="1" i="1">
                <a:latin typeface="华文楷体"/>
                <a:cs typeface="华文楷体"/>
              </a:rPr>
              <a:t>点</a:t>
            </a:r>
            <a:r>
              <a:rPr dirty="0" sz="2400" spc="-5" b="1" i="1">
                <a:latin typeface="Times New Roman"/>
                <a:cs typeface="Times New Roman"/>
              </a:rPr>
              <a:t>C</a:t>
            </a:r>
            <a:r>
              <a:rPr dirty="0" sz="2400" b="1" i="1">
                <a:latin typeface="华文楷体"/>
                <a:cs typeface="华文楷体"/>
              </a:rPr>
              <a:t>、</a:t>
            </a:r>
            <a:r>
              <a:rPr dirty="0" sz="2400" spc="-5" b="1" i="1">
                <a:latin typeface="Times New Roman"/>
                <a:cs typeface="Times New Roman"/>
              </a:rPr>
              <a:t>B</a:t>
            </a:r>
            <a:r>
              <a:rPr dirty="0" sz="2400" b="1" i="1">
                <a:latin typeface="华文楷体"/>
                <a:cs typeface="华文楷体"/>
              </a:rPr>
              <a:t>相</a:t>
            </a:r>
            <a:r>
              <a:rPr dirty="0" sz="2400" spc="-5" b="1" i="1">
                <a:latin typeface="华文楷体"/>
                <a:cs typeface="华文楷体"/>
              </a:rPr>
              <a:t>距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Times New Roman"/>
                <a:cs typeface="Times New Roman"/>
              </a:rPr>
              <a:t>0.25m</a:t>
            </a:r>
            <a:r>
              <a:rPr dirty="0" sz="2400" b="1" i="1">
                <a:latin typeface="华文楷体"/>
                <a:cs typeface="华文楷体"/>
              </a:rPr>
              <a:t>。求油的折射率和光在油中的传播速度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4044" y="4220781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0394" y="2349119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9042" y="3634041"/>
            <a:ext cx="0" cy="2087880"/>
          </a:xfrm>
          <a:custGeom>
            <a:avLst/>
            <a:gdLst/>
            <a:ahLst/>
            <a:cxnLst/>
            <a:rect l="l" t="t" r="r" b="b"/>
            <a:pathLst>
              <a:path w="0" h="2087879">
                <a:moveTo>
                  <a:pt x="0" y="0"/>
                </a:moveTo>
                <a:lnTo>
                  <a:pt x="0" y="20875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59042" y="5721603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 h="0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646604" y="3634041"/>
            <a:ext cx="0" cy="2087880"/>
          </a:xfrm>
          <a:custGeom>
            <a:avLst/>
            <a:gdLst/>
            <a:ahLst/>
            <a:cxnLst/>
            <a:rect l="l" t="t" r="r" b="b"/>
            <a:pathLst>
              <a:path w="0" h="2087879">
                <a:moveTo>
                  <a:pt x="0" y="0"/>
                </a:moveTo>
                <a:lnTo>
                  <a:pt x="0" y="20875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548958" y="2628557"/>
            <a:ext cx="3111500" cy="3096895"/>
          </a:xfrm>
          <a:custGeom>
            <a:avLst/>
            <a:gdLst/>
            <a:ahLst/>
            <a:cxnLst/>
            <a:rect l="l" t="t" r="r" b="b"/>
            <a:pathLst>
              <a:path w="3111500" h="3096895">
                <a:moveTo>
                  <a:pt x="20167" y="3096818"/>
                </a:moveTo>
                <a:lnTo>
                  <a:pt x="0" y="3076575"/>
                </a:lnTo>
                <a:lnTo>
                  <a:pt x="162026" y="2915297"/>
                </a:lnTo>
                <a:lnTo>
                  <a:pt x="182181" y="2935554"/>
                </a:lnTo>
                <a:lnTo>
                  <a:pt x="20167" y="3096818"/>
                </a:lnTo>
                <a:close/>
              </a:path>
              <a:path w="3111500" h="3096895">
                <a:moveTo>
                  <a:pt x="242938" y="2875076"/>
                </a:moveTo>
                <a:lnTo>
                  <a:pt x="222783" y="2854832"/>
                </a:lnTo>
                <a:lnTo>
                  <a:pt x="243027" y="2834665"/>
                </a:lnTo>
                <a:lnTo>
                  <a:pt x="263194" y="2854921"/>
                </a:lnTo>
                <a:lnTo>
                  <a:pt x="242938" y="2875076"/>
                </a:lnTo>
                <a:close/>
              </a:path>
              <a:path w="3111500" h="3096895">
                <a:moveTo>
                  <a:pt x="323951" y="2794444"/>
                </a:moveTo>
                <a:lnTo>
                  <a:pt x="303783" y="2774188"/>
                </a:lnTo>
                <a:lnTo>
                  <a:pt x="465810" y="2612923"/>
                </a:lnTo>
                <a:lnTo>
                  <a:pt x="485965" y="2633179"/>
                </a:lnTo>
                <a:lnTo>
                  <a:pt x="323951" y="2794444"/>
                </a:lnTo>
                <a:close/>
              </a:path>
              <a:path w="3111500" h="3096895">
                <a:moveTo>
                  <a:pt x="546722" y="2572702"/>
                </a:moveTo>
                <a:lnTo>
                  <a:pt x="526567" y="2552445"/>
                </a:lnTo>
                <a:lnTo>
                  <a:pt x="546811" y="2532291"/>
                </a:lnTo>
                <a:lnTo>
                  <a:pt x="566978" y="2552534"/>
                </a:lnTo>
                <a:lnTo>
                  <a:pt x="546722" y="2572702"/>
                </a:lnTo>
                <a:close/>
              </a:path>
              <a:path w="3111500" h="3096895">
                <a:moveTo>
                  <a:pt x="627735" y="2492057"/>
                </a:moveTo>
                <a:lnTo>
                  <a:pt x="607567" y="2471813"/>
                </a:lnTo>
                <a:lnTo>
                  <a:pt x="769594" y="2310536"/>
                </a:lnTo>
                <a:lnTo>
                  <a:pt x="789749" y="2330792"/>
                </a:lnTo>
                <a:lnTo>
                  <a:pt x="627735" y="2492057"/>
                </a:lnTo>
                <a:close/>
              </a:path>
              <a:path w="3111500" h="3096895">
                <a:moveTo>
                  <a:pt x="850506" y="2270315"/>
                </a:moveTo>
                <a:lnTo>
                  <a:pt x="830351" y="2250058"/>
                </a:lnTo>
                <a:lnTo>
                  <a:pt x="850595" y="2229904"/>
                </a:lnTo>
                <a:lnTo>
                  <a:pt x="870762" y="2250160"/>
                </a:lnTo>
                <a:lnTo>
                  <a:pt x="850506" y="2270315"/>
                </a:lnTo>
                <a:close/>
              </a:path>
              <a:path w="3111500" h="3096895">
                <a:moveTo>
                  <a:pt x="931519" y="2189683"/>
                </a:moveTo>
                <a:lnTo>
                  <a:pt x="911351" y="2169426"/>
                </a:lnTo>
                <a:lnTo>
                  <a:pt x="1073378" y="2008162"/>
                </a:lnTo>
                <a:lnTo>
                  <a:pt x="1093533" y="2028418"/>
                </a:lnTo>
                <a:lnTo>
                  <a:pt x="931519" y="2189683"/>
                </a:lnTo>
                <a:close/>
              </a:path>
              <a:path w="3111500" h="3096895">
                <a:moveTo>
                  <a:pt x="1154290" y="1967941"/>
                </a:moveTo>
                <a:lnTo>
                  <a:pt x="1134135" y="1947684"/>
                </a:lnTo>
                <a:lnTo>
                  <a:pt x="1154391" y="1927529"/>
                </a:lnTo>
                <a:lnTo>
                  <a:pt x="1174546" y="1947773"/>
                </a:lnTo>
                <a:lnTo>
                  <a:pt x="1154290" y="1967941"/>
                </a:lnTo>
                <a:close/>
              </a:path>
              <a:path w="3111500" h="3096895">
                <a:moveTo>
                  <a:pt x="1235303" y="1887296"/>
                </a:moveTo>
                <a:lnTo>
                  <a:pt x="1215148" y="1867052"/>
                </a:lnTo>
                <a:lnTo>
                  <a:pt x="1377162" y="1705775"/>
                </a:lnTo>
                <a:lnTo>
                  <a:pt x="1397317" y="1726031"/>
                </a:lnTo>
                <a:lnTo>
                  <a:pt x="1235303" y="1887296"/>
                </a:lnTo>
                <a:close/>
              </a:path>
              <a:path w="3111500" h="3096895">
                <a:moveTo>
                  <a:pt x="1458074" y="1665554"/>
                </a:moveTo>
                <a:lnTo>
                  <a:pt x="1437919" y="1645297"/>
                </a:lnTo>
                <a:lnTo>
                  <a:pt x="1458175" y="1625142"/>
                </a:lnTo>
                <a:lnTo>
                  <a:pt x="1478330" y="1645399"/>
                </a:lnTo>
                <a:lnTo>
                  <a:pt x="1458074" y="1665554"/>
                </a:lnTo>
                <a:close/>
              </a:path>
              <a:path w="3111500" h="3096895">
                <a:moveTo>
                  <a:pt x="1539087" y="1584921"/>
                </a:moveTo>
                <a:lnTo>
                  <a:pt x="1518932" y="1564665"/>
                </a:lnTo>
                <a:lnTo>
                  <a:pt x="1680946" y="1403400"/>
                </a:lnTo>
                <a:lnTo>
                  <a:pt x="1701101" y="1423657"/>
                </a:lnTo>
                <a:lnTo>
                  <a:pt x="1539087" y="1584921"/>
                </a:lnTo>
                <a:close/>
              </a:path>
              <a:path w="3111500" h="3096895">
                <a:moveTo>
                  <a:pt x="1761858" y="1363179"/>
                </a:moveTo>
                <a:lnTo>
                  <a:pt x="1741703" y="1342923"/>
                </a:lnTo>
                <a:lnTo>
                  <a:pt x="1761959" y="1322768"/>
                </a:lnTo>
                <a:lnTo>
                  <a:pt x="1782114" y="1343012"/>
                </a:lnTo>
                <a:lnTo>
                  <a:pt x="1761858" y="1363179"/>
                </a:lnTo>
                <a:close/>
              </a:path>
              <a:path w="3111500" h="3096895">
                <a:moveTo>
                  <a:pt x="1842871" y="1282534"/>
                </a:moveTo>
                <a:lnTo>
                  <a:pt x="1822716" y="1262291"/>
                </a:lnTo>
                <a:lnTo>
                  <a:pt x="1984730" y="1101013"/>
                </a:lnTo>
                <a:lnTo>
                  <a:pt x="2004885" y="1121270"/>
                </a:lnTo>
                <a:lnTo>
                  <a:pt x="1842871" y="1282534"/>
                </a:lnTo>
                <a:close/>
              </a:path>
              <a:path w="3111500" h="3096895">
                <a:moveTo>
                  <a:pt x="2065642" y="1060792"/>
                </a:moveTo>
                <a:lnTo>
                  <a:pt x="2045487" y="1040536"/>
                </a:lnTo>
                <a:lnTo>
                  <a:pt x="2065743" y="1020381"/>
                </a:lnTo>
                <a:lnTo>
                  <a:pt x="2085898" y="1040638"/>
                </a:lnTo>
                <a:lnTo>
                  <a:pt x="2065642" y="1060792"/>
                </a:lnTo>
                <a:close/>
              </a:path>
              <a:path w="3111500" h="3096895">
                <a:moveTo>
                  <a:pt x="2146655" y="980160"/>
                </a:moveTo>
                <a:lnTo>
                  <a:pt x="2126500" y="959904"/>
                </a:lnTo>
                <a:lnTo>
                  <a:pt x="2288514" y="798639"/>
                </a:lnTo>
                <a:lnTo>
                  <a:pt x="2308669" y="818895"/>
                </a:lnTo>
                <a:lnTo>
                  <a:pt x="2146655" y="980160"/>
                </a:lnTo>
                <a:close/>
              </a:path>
              <a:path w="3111500" h="3096895">
                <a:moveTo>
                  <a:pt x="2369426" y="758418"/>
                </a:moveTo>
                <a:lnTo>
                  <a:pt x="2349271" y="738162"/>
                </a:lnTo>
                <a:lnTo>
                  <a:pt x="2369527" y="718007"/>
                </a:lnTo>
                <a:lnTo>
                  <a:pt x="2389682" y="738251"/>
                </a:lnTo>
                <a:lnTo>
                  <a:pt x="2369426" y="758418"/>
                </a:lnTo>
                <a:close/>
              </a:path>
              <a:path w="3111500" h="3096895">
                <a:moveTo>
                  <a:pt x="2450439" y="677773"/>
                </a:moveTo>
                <a:lnTo>
                  <a:pt x="2430284" y="657529"/>
                </a:lnTo>
                <a:lnTo>
                  <a:pt x="2592298" y="496252"/>
                </a:lnTo>
                <a:lnTo>
                  <a:pt x="2612453" y="516508"/>
                </a:lnTo>
                <a:lnTo>
                  <a:pt x="2450439" y="677773"/>
                </a:lnTo>
                <a:close/>
              </a:path>
              <a:path w="3111500" h="3096895">
                <a:moveTo>
                  <a:pt x="2673222" y="456031"/>
                </a:moveTo>
                <a:lnTo>
                  <a:pt x="2653055" y="435775"/>
                </a:lnTo>
                <a:lnTo>
                  <a:pt x="2673311" y="415620"/>
                </a:lnTo>
                <a:lnTo>
                  <a:pt x="2693466" y="435876"/>
                </a:lnTo>
                <a:lnTo>
                  <a:pt x="2673222" y="456031"/>
                </a:lnTo>
                <a:close/>
              </a:path>
              <a:path w="3111500" h="3096895">
                <a:moveTo>
                  <a:pt x="2754223" y="375399"/>
                </a:moveTo>
                <a:lnTo>
                  <a:pt x="2734068" y="355142"/>
                </a:lnTo>
                <a:lnTo>
                  <a:pt x="2896082" y="193878"/>
                </a:lnTo>
                <a:lnTo>
                  <a:pt x="2916250" y="214134"/>
                </a:lnTo>
                <a:lnTo>
                  <a:pt x="2754223" y="375399"/>
                </a:lnTo>
                <a:close/>
              </a:path>
              <a:path w="3111500" h="3096895">
                <a:moveTo>
                  <a:pt x="2977006" y="153657"/>
                </a:moveTo>
                <a:lnTo>
                  <a:pt x="2956839" y="133400"/>
                </a:lnTo>
                <a:lnTo>
                  <a:pt x="2977095" y="113245"/>
                </a:lnTo>
                <a:lnTo>
                  <a:pt x="2997250" y="133489"/>
                </a:lnTo>
                <a:lnTo>
                  <a:pt x="2977006" y="153657"/>
                </a:lnTo>
                <a:close/>
              </a:path>
              <a:path w="3111500" h="3096895">
                <a:moveTo>
                  <a:pt x="3058007" y="73012"/>
                </a:moveTo>
                <a:lnTo>
                  <a:pt x="3037852" y="52768"/>
                </a:lnTo>
                <a:lnTo>
                  <a:pt x="3090862" y="0"/>
                </a:lnTo>
                <a:lnTo>
                  <a:pt x="3111030" y="20243"/>
                </a:lnTo>
                <a:lnTo>
                  <a:pt x="3058007" y="73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04407" y="5733669"/>
            <a:ext cx="9563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B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94029" y="5650166"/>
            <a:ext cx="28575" cy="71755"/>
          </a:xfrm>
          <a:custGeom>
            <a:avLst/>
            <a:gdLst/>
            <a:ahLst/>
            <a:cxnLst/>
            <a:rect l="l" t="t" r="r" b="b"/>
            <a:pathLst>
              <a:path w="28575" h="71754">
                <a:moveTo>
                  <a:pt x="28575" y="0"/>
                </a:moveTo>
                <a:lnTo>
                  <a:pt x="28575" y="71437"/>
                </a:lnTo>
                <a:lnTo>
                  <a:pt x="0" y="71437"/>
                </a:lnTo>
                <a:lnTo>
                  <a:pt x="0" y="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59042" y="47135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78142" y="46944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30542" y="47135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549642" y="46944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702042" y="47135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21142" y="469449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73542" y="47135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107557" y="4365244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8280" y="4649787"/>
            <a:ext cx="2773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光在油中的传播速</a:t>
            </a:r>
            <a:r>
              <a:rPr dirty="0" sz="2400" spc="-5" b="1" i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289" y="736917"/>
            <a:ext cx="5024755" cy="1329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765" algn="l"/>
              </a:tabLst>
            </a:pPr>
            <a:r>
              <a:rPr dirty="0" sz="2400" b="1" i="1">
                <a:latin typeface="华文楷体"/>
                <a:cs typeface="华文楷体"/>
              </a:rPr>
              <a:t>解</a:t>
            </a:r>
            <a:r>
              <a:rPr dirty="0" sz="2400" b="1">
                <a:latin typeface="Times New Roman"/>
                <a:cs typeface="Times New Roman"/>
              </a:rPr>
              <a:t>:	</a:t>
            </a:r>
            <a:r>
              <a:rPr dirty="0" sz="2400" b="1" i="1">
                <a:latin typeface="华文楷体"/>
                <a:cs typeface="华文楷体"/>
              </a:rPr>
              <a:t>因底面直径和桶高相等</a:t>
            </a:r>
            <a:r>
              <a:rPr dirty="0" sz="2400" b="1">
                <a:latin typeface="Times New Roman"/>
                <a:cs typeface="Times New Roman"/>
              </a:rPr>
              <a:t>,</a:t>
            </a:r>
            <a:r>
              <a:rPr dirty="0" sz="2400" b="1" i="1">
                <a:latin typeface="华文楷体"/>
                <a:cs typeface="华文楷体"/>
              </a:rPr>
              <a:t>由此可</a:t>
            </a:r>
            <a:r>
              <a:rPr dirty="0" sz="2400" spc="-5" b="1" i="1">
                <a:latin typeface="华文楷体"/>
                <a:cs typeface="华文楷体"/>
              </a:rPr>
              <a:t>知</a:t>
            </a:r>
            <a:endParaRPr sz="2400">
              <a:latin typeface="华文楷体"/>
              <a:cs typeface="华文楷体"/>
            </a:endParaRPr>
          </a:p>
          <a:p>
            <a:pPr marL="888365">
              <a:lnSpc>
                <a:spcPct val="100000"/>
              </a:lnSpc>
              <a:spcBef>
                <a:spcPts val="120"/>
              </a:spcBef>
            </a:pPr>
            <a:r>
              <a:rPr dirty="0" sz="2400" spc="-5" b="1">
                <a:latin typeface="MS UI Gothic"/>
                <a:cs typeface="MS UI Gothic"/>
              </a:rPr>
              <a:t>∠</a:t>
            </a:r>
            <a:r>
              <a:rPr dirty="0" sz="2400" spc="-5" b="1" i="1">
                <a:latin typeface="Times New Roman"/>
                <a:cs typeface="Times New Roman"/>
              </a:rPr>
              <a:t>AOF</a:t>
            </a:r>
            <a:r>
              <a:rPr dirty="0" sz="2400" spc="-5" b="1">
                <a:latin typeface="Times New Roman"/>
                <a:cs typeface="Times New Roman"/>
              </a:rPr>
              <a:t>= </a:t>
            </a:r>
            <a:r>
              <a:rPr dirty="0" sz="2400" spc="-5" b="1">
                <a:latin typeface="MS UI Gothic"/>
                <a:cs typeface="MS UI Gothic"/>
              </a:rPr>
              <a:t>∠</a:t>
            </a:r>
            <a:r>
              <a:rPr dirty="0" sz="2400" spc="-5" b="1" i="1">
                <a:latin typeface="Times New Roman"/>
                <a:cs typeface="Times New Roman"/>
              </a:rPr>
              <a:t>ABG</a:t>
            </a:r>
            <a:r>
              <a:rPr dirty="0" sz="2400" spc="-5" b="1">
                <a:latin typeface="Times New Roman"/>
                <a:cs typeface="Times New Roman"/>
              </a:rPr>
              <a:t>=45</a:t>
            </a:r>
            <a:r>
              <a:rPr dirty="0" baseline="21505" sz="2325" spc="-7" b="1">
                <a:latin typeface="Times New Roman"/>
                <a:cs typeface="Times New Roman"/>
              </a:rPr>
              <a:t>0</a:t>
            </a:r>
            <a:endParaRPr baseline="21505" sz="2325">
              <a:latin typeface="Times New Roman"/>
              <a:cs typeface="Times New Roman"/>
            </a:endParaRPr>
          </a:p>
          <a:p>
            <a:pPr marL="444500">
              <a:lnSpc>
                <a:spcPct val="100000"/>
              </a:lnSpc>
              <a:spcBef>
                <a:spcPts val="1510"/>
              </a:spcBef>
            </a:pPr>
            <a:r>
              <a:rPr dirty="0" sz="2400" b="1" i="1">
                <a:latin typeface="华文楷体"/>
                <a:cs typeface="华文楷体"/>
              </a:rPr>
              <a:t>又</a:t>
            </a:r>
            <a:r>
              <a:rPr dirty="0" sz="2400" spc="-5" b="1">
                <a:latin typeface="MS UI Gothic"/>
                <a:cs typeface="MS UI Gothic"/>
              </a:rPr>
              <a:t>∵</a:t>
            </a:r>
            <a:r>
              <a:rPr dirty="0" sz="2400" spc="-5" b="1" i="1">
                <a:latin typeface="Times New Roman"/>
                <a:cs typeface="Times New Roman"/>
              </a:rPr>
              <a:t>OD</a:t>
            </a:r>
            <a:r>
              <a:rPr dirty="0" sz="2400" spc="-5" b="1">
                <a:latin typeface="Times New Roman"/>
                <a:cs typeface="Times New Roman"/>
              </a:rPr>
              <a:t>=2</a:t>
            </a:r>
            <a:r>
              <a:rPr dirty="0" sz="2400" spc="-5" b="1" i="1">
                <a:latin typeface="Times New Roman"/>
                <a:cs typeface="Times New Roman"/>
              </a:rPr>
              <a:t>CD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8361" y="2961678"/>
            <a:ext cx="37465" cy="22225"/>
          </a:xfrm>
          <a:custGeom>
            <a:avLst/>
            <a:gdLst/>
            <a:ahLst/>
            <a:cxnLst/>
            <a:rect l="l" t="t" r="r" b="b"/>
            <a:pathLst>
              <a:path w="37464" h="22225">
                <a:moveTo>
                  <a:pt x="0" y="22212"/>
                </a:moveTo>
                <a:lnTo>
                  <a:pt x="3705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95420" y="2961678"/>
            <a:ext cx="88900" cy="158750"/>
          </a:xfrm>
          <a:custGeom>
            <a:avLst/>
            <a:gdLst/>
            <a:ahLst/>
            <a:cxnLst/>
            <a:rect l="l" t="t" r="r" b="b"/>
            <a:pathLst>
              <a:path w="88900" h="158750">
                <a:moveTo>
                  <a:pt x="0" y="0"/>
                </a:moveTo>
                <a:lnTo>
                  <a:pt x="88404" y="15829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83825" y="2701569"/>
            <a:ext cx="97155" cy="418465"/>
          </a:xfrm>
          <a:custGeom>
            <a:avLst/>
            <a:gdLst/>
            <a:ahLst/>
            <a:cxnLst/>
            <a:rect l="l" t="t" r="r" b="b"/>
            <a:pathLst>
              <a:path w="97154" h="418464">
                <a:moveTo>
                  <a:pt x="0" y="418401"/>
                </a:moveTo>
                <a:lnTo>
                  <a:pt x="969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80777" y="2701569"/>
            <a:ext cx="1694814" cy="0"/>
          </a:xfrm>
          <a:custGeom>
            <a:avLst/>
            <a:gdLst/>
            <a:ahLst/>
            <a:cxnLst/>
            <a:rect l="l" t="t" r="r" b="b"/>
            <a:pathLst>
              <a:path w="1694814" h="0">
                <a:moveTo>
                  <a:pt x="0" y="0"/>
                </a:moveTo>
                <a:lnTo>
                  <a:pt x="169471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55504" y="2693238"/>
            <a:ext cx="1920239" cy="427355"/>
          </a:xfrm>
          <a:custGeom>
            <a:avLst/>
            <a:gdLst/>
            <a:ahLst/>
            <a:cxnLst/>
            <a:rect l="l" t="t" r="r" b="b"/>
            <a:pathLst>
              <a:path w="1920239" h="427355">
                <a:moveTo>
                  <a:pt x="146337" y="389699"/>
                </a:moveTo>
                <a:lnTo>
                  <a:pt x="128320" y="389699"/>
                </a:lnTo>
                <a:lnTo>
                  <a:pt x="218617" y="0"/>
                </a:lnTo>
                <a:lnTo>
                  <a:pt x="1919986" y="0"/>
                </a:lnTo>
                <a:lnTo>
                  <a:pt x="1919986" y="17589"/>
                </a:lnTo>
                <a:lnTo>
                  <a:pt x="231914" y="17589"/>
                </a:lnTo>
                <a:lnTo>
                  <a:pt x="146337" y="389699"/>
                </a:lnTo>
                <a:close/>
              </a:path>
              <a:path w="1920239" h="427355">
                <a:moveTo>
                  <a:pt x="5702" y="296214"/>
                </a:moveTo>
                <a:lnTo>
                  <a:pt x="0" y="286029"/>
                </a:lnTo>
                <a:lnTo>
                  <a:pt x="50380" y="256412"/>
                </a:lnTo>
                <a:lnTo>
                  <a:pt x="64453" y="280479"/>
                </a:lnTo>
                <a:lnTo>
                  <a:pt x="30416" y="280479"/>
                </a:lnTo>
                <a:lnTo>
                  <a:pt x="5702" y="296214"/>
                </a:lnTo>
                <a:close/>
              </a:path>
              <a:path w="1920239" h="427355">
                <a:moveTo>
                  <a:pt x="137820" y="426732"/>
                </a:moveTo>
                <a:lnTo>
                  <a:pt x="119761" y="426732"/>
                </a:lnTo>
                <a:lnTo>
                  <a:pt x="30416" y="280479"/>
                </a:lnTo>
                <a:lnTo>
                  <a:pt x="64453" y="280479"/>
                </a:lnTo>
                <a:lnTo>
                  <a:pt x="128320" y="389699"/>
                </a:lnTo>
                <a:lnTo>
                  <a:pt x="146337" y="389699"/>
                </a:lnTo>
                <a:lnTo>
                  <a:pt x="137820" y="4267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14292" y="2145880"/>
            <a:ext cx="2002789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  <a:tab pos="1989455" algn="l"/>
              </a:tabLst>
            </a:pP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800" spc="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CD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74523" y="2962859"/>
            <a:ext cx="46990" cy="26670"/>
          </a:xfrm>
          <a:custGeom>
            <a:avLst/>
            <a:gdLst/>
            <a:ahLst/>
            <a:cxnLst/>
            <a:rect l="l" t="t" r="r" b="b"/>
            <a:pathLst>
              <a:path w="46989" h="26669">
                <a:moveTo>
                  <a:pt x="0" y="26631"/>
                </a:moveTo>
                <a:lnTo>
                  <a:pt x="46608" y="0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21132" y="2970466"/>
            <a:ext cx="67945" cy="127000"/>
          </a:xfrm>
          <a:custGeom>
            <a:avLst/>
            <a:gdLst/>
            <a:ahLst/>
            <a:cxnLst/>
            <a:rect l="l" t="t" r="r" b="b"/>
            <a:pathLst>
              <a:path w="67945" h="127000">
                <a:moveTo>
                  <a:pt x="0" y="0"/>
                </a:moveTo>
                <a:lnTo>
                  <a:pt x="67538" y="126530"/>
                </a:lnTo>
              </a:path>
            </a:pathLst>
          </a:custGeom>
          <a:ln w="30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96278" y="2722168"/>
            <a:ext cx="89535" cy="375285"/>
          </a:xfrm>
          <a:custGeom>
            <a:avLst/>
            <a:gdLst/>
            <a:ahLst/>
            <a:cxnLst/>
            <a:rect l="l" t="t" r="r" b="b"/>
            <a:pathLst>
              <a:path w="89535" h="375285">
                <a:moveTo>
                  <a:pt x="0" y="374827"/>
                </a:moveTo>
                <a:lnTo>
                  <a:pt x="89408" y="0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85686" y="2722168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 h="0">
                <a:moveTo>
                  <a:pt x="0" y="0"/>
                </a:moveTo>
                <a:lnTo>
                  <a:pt x="213080" y="0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36474" y="2657487"/>
            <a:ext cx="492759" cy="0"/>
          </a:xfrm>
          <a:custGeom>
            <a:avLst/>
            <a:gdLst/>
            <a:ahLst/>
            <a:cxnLst/>
            <a:rect l="l" t="t" r="r" b="b"/>
            <a:pathLst>
              <a:path w="492759" h="0">
                <a:moveTo>
                  <a:pt x="0" y="0"/>
                </a:moveTo>
                <a:lnTo>
                  <a:pt x="492734" y="0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90118" y="2698559"/>
            <a:ext cx="208279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 b="1">
                <a:latin typeface="Times New Roman"/>
                <a:cs typeface="Times New Roman"/>
              </a:rPr>
              <a:t>5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8816" y="2141080"/>
            <a:ext cx="208279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 b="1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9868" y="2377008"/>
            <a:ext cx="22669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 b="1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5222" y="2347684"/>
            <a:ext cx="2192655" cy="840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2850" spc="55">
                <a:latin typeface="Symbol"/>
                <a:cs typeface="Symbol"/>
              </a:rPr>
              <a:t></a:t>
            </a:r>
            <a:r>
              <a:rPr dirty="0" sz="2850" spc="55">
                <a:latin typeface="Times New Roman"/>
                <a:cs typeface="Times New Roman"/>
              </a:rPr>
              <a:t>sin </a:t>
            </a:r>
            <a:r>
              <a:rPr dirty="0" sz="2850" spc="15">
                <a:latin typeface="Symbol"/>
                <a:cs typeface="Symbol"/>
              </a:rPr>
              <a:t></a:t>
            </a:r>
            <a:r>
              <a:rPr dirty="0" sz="2850" spc="15" i="1">
                <a:latin typeface="Times New Roman"/>
                <a:cs typeface="Times New Roman"/>
              </a:rPr>
              <a:t>COD</a:t>
            </a:r>
            <a:r>
              <a:rPr dirty="0" sz="2850" spc="-380" i="1">
                <a:latin typeface="Times New Roman"/>
                <a:cs typeface="Times New Roman"/>
              </a:rPr>
              <a:t> </a:t>
            </a:r>
            <a:r>
              <a:rPr dirty="0" sz="2850" spc="15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algn="ctr" marL="38735">
              <a:lnSpc>
                <a:spcPct val="100000"/>
              </a:lnSpc>
              <a:spcBef>
                <a:spcPts val="90"/>
              </a:spcBef>
            </a:pPr>
            <a:r>
              <a:rPr dirty="0" sz="2400" b="1" i="1">
                <a:latin typeface="华文楷体"/>
                <a:cs typeface="华文楷体"/>
              </a:rPr>
              <a:t>油的折射</a:t>
            </a:r>
            <a:r>
              <a:rPr dirty="0" sz="2400" spc="-5" b="1" i="1">
                <a:latin typeface="华文楷体"/>
                <a:cs typeface="华文楷体"/>
              </a:rPr>
              <a:t>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65131" y="3630371"/>
            <a:ext cx="46990" cy="26670"/>
          </a:xfrm>
          <a:custGeom>
            <a:avLst/>
            <a:gdLst/>
            <a:ahLst/>
            <a:cxnLst/>
            <a:rect l="l" t="t" r="r" b="b"/>
            <a:pathLst>
              <a:path w="46989" h="26670">
                <a:moveTo>
                  <a:pt x="0" y="26606"/>
                </a:moveTo>
                <a:lnTo>
                  <a:pt x="46558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11689" y="3637978"/>
            <a:ext cx="67945" cy="123825"/>
          </a:xfrm>
          <a:custGeom>
            <a:avLst/>
            <a:gdLst/>
            <a:ahLst/>
            <a:cxnLst/>
            <a:rect l="l" t="t" r="r" b="b"/>
            <a:pathLst>
              <a:path w="67945" h="123825">
                <a:moveTo>
                  <a:pt x="0" y="0"/>
                </a:moveTo>
                <a:lnTo>
                  <a:pt x="67462" y="123482"/>
                </a:lnTo>
              </a:path>
            </a:pathLst>
          </a:custGeom>
          <a:ln w="30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86759" y="3392906"/>
            <a:ext cx="89535" cy="368935"/>
          </a:xfrm>
          <a:custGeom>
            <a:avLst/>
            <a:gdLst/>
            <a:ahLst/>
            <a:cxnLst/>
            <a:rect l="l" t="t" r="r" b="b"/>
            <a:pathLst>
              <a:path w="89535" h="368935">
                <a:moveTo>
                  <a:pt x="0" y="368553"/>
                </a:moveTo>
                <a:lnTo>
                  <a:pt x="89306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76065" y="3392906"/>
            <a:ext cx="219075" cy="0"/>
          </a:xfrm>
          <a:custGeom>
            <a:avLst/>
            <a:gdLst/>
            <a:ahLst/>
            <a:cxnLst/>
            <a:rect l="l" t="t" r="r" b="b"/>
            <a:pathLst>
              <a:path w="219075" h="0">
                <a:moveTo>
                  <a:pt x="0" y="0"/>
                </a:moveTo>
                <a:lnTo>
                  <a:pt x="218528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11701" y="3385299"/>
            <a:ext cx="140970" cy="441325"/>
          </a:xfrm>
          <a:custGeom>
            <a:avLst/>
            <a:gdLst/>
            <a:ahLst/>
            <a:cxnLst/>
            <a:rect l="l" t="t" r="r" b="b"/>
            <a:pathLst>
              <a:path w="140970" h="441325">
                <a:moveTo>
                  <a:pt x="140614" y="0"/>
                </a:moveTo>
                <a:lnTo>
                  <a:pt x="0" y="440753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83431" y="4189857"/>
            <a:ext cx="46990" cy="26670"/>
          </a:xfrm>
          <a:custGeom>
            <a:avLst/>
            <a:gdLst/>
            <a:ahLst/>
            <a:cxnLst/>
            <a:rect l="l" t="t" r="r" b="b"/>
            <a:pathLst>
              <a:path w="46989" h="26670">
                <a:moveTo>
                  <a:pt x="0" y="26606"/>
                </a:moveTo>
                <a:lnTo>
                  <a:pt x="46558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29989" y="4197464"/>
            <a:ext cx="67945" cy="126364"/>
          </a:xfrm>
          <a:custGeom>
            <a:avLst/>
            <a:gdLst/>
            <a:ahLst/>
            <a:cxnLst/>
            <a:rect l="l" t="t" r="r" b="b"/>
            <a:pathLst>
              <a:path w="67945" h="126364">
                <a:moveTo>
                  <a:pt x="0" y="0"/>
                </a:moveTo>
                <a:lnTo>
                  <a:pt x="67462" y="126326"/>
                </a:lnTo>
              </a:path>
            </a:pathLst>
          </a:custGeom>
          <a:ln w="304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05046" y="3949534"/>
            <a:ext cx="89535" cy="374650"/>
          </a:xfrm>
          <a:custGeom>
            <a:avLst/>
            <a:gdLst/>
            <a:ahLst/>
            <a:cxnLst/>
            <a:rect l="l" t="t" r="r" b="b"/>
            <a:pathLst>
              <a:path w="89535" h="374650">
                <a:moveTo>
                  <a:pt x="0" y="374256"/>
                </a:moveTo>
                <a:lnTo>
                  <a:pt x="89319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94365" y="3949534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2826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01961" y="3941940"/>
            <a:ext cx="141605" cy="441325"/>
          </a:xfrm>
          <a:custGeom>
            <a:avLst/>
            <a:gdLst/>
            <a:ahLst/>
            <a:cxnLst/>
            <a:rect l="l" t="t" r="r" b="b"/>
            <a:pathLst>
              <a:path w="141604" h="441325">
                <a:moveTo>
                  <a:pt x="141566" y="0"/>
                </a:moveTo>
                <a:lnTo>
                  <a:pt x="0" y="440753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427133" y="3884942"/>
            <a:ext cx="822960" cy="0"/>
          </a:xfrm>
          <a:custGeom>
            <a:avLst/>
            <a:gdLst/>
            <a:ahLst/>
            <a:cxnLst/>
            <a:rect l="l" t="t" r="r" b="b"/>
            <a:pathLst>
              <a:path w="822960" h="0">
                <a:moveTo>
                  <a:pt x="0" y="0"/>
                </a:moveTo>
                <a:lnTo>
                  <a:pt x="822820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428682" y="3925392"/>
            <a:ext cx="77851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82295" algn="l"/>
              </a:tabLst>
            </a:pPr>
            <a:r>
              <a:rPr dirty="0" sz="2850" spc="15" b="1">
                <a:latin typeface="Times New Roman"/>
                <a:cs typeface="Times New Roman"/>
              </a:rPr>
              <a:t>1</a:t>
            </a:r>
            <a:r>
              <a:rPr dirty="0" sz="2850" spc="15" b="1">
                <a:latin typeface="Times New Roman"/>
                <a:cs typeface="Times New Roman"/>
              </a:rPr>
              <a:t>	</a:t>
            </a:r>
            <a:r>
              <a:rPr dirty="0" sz="2850" spc="15" b="1">
                <a:latin typeface="Times New Roman"/>
                <a:cs typeface="Times New Roman"/>
              </a:rPr>
              <a:t>5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07737" y="3631539"/>
            <a:ext cx="46990" cy="26670"/>
          </a:xfrm>
          <a:custGeom>
            <a:avLst/>
            <a:gdLst/>
            <a:ahLst/>
            <a:cxnLst/>
            <a:rect l="l" t="t" r="r" b="b"/>
            <a:pathLst>
              <a:path w="46989" h="26670">
                <a:moveTo>
                  <a:pt x="0" y="26581"/>
                </a:moveTo>
                <a:lnTo>
                  <a:pt x="46621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754359" y="3639134"/>
            <a:ext cx="67945" cy="126364"/>
          </a:xfrm>
          <a:custGeom>
            <a:avLst/>
            <a:gdLst/>
            <a:ahLst/>
            <a:cxnLst/>
            <a:rect l="l" t="t" r="r" b="b"/>
            <a:pathLst>
              <a:path w="67945" h="126364">
                <a:moveTo>
                  <a:pt x="0" y="0"/>
                </a:moveTo>
                <a:lnTo>
                  <a:pt x="67538" y="126288"/>
                </a:lnTo>
              </a:path>
            </a:pathLst>
          </a:custGeom>
          <a:ln w="30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829518" y="3391293"/>
            <a:ext cx="89535" cy="374650"/>
          </a:xfrm>
          <a:custGeom>
            <a:avLst/>
            <a:gdLst/>
            <a:ahLst/>
            <a:cxnLst/>
            <a:rect l="l" t="t" r="r" b="b"/>
            <a:pathLst>
              <a:path w="89535" h="374650">
                <a:moveTo>
                  <a:pt x="0" y="374129"/>
                </a:moveTo>
                <a:lnTo>
                  <a:pt x="89433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18951" y="3391293"/>
            <a:ext cx="379095" cy="0"/>
          </a:xfrm>
          <a:custGeom>
            <a:avLst/>
            <a:gdLst/>
            <a:ahLst/>
            <a:cxnLst/>
            <a:rect l="l" t="t" r="r" b="b"/>
            <a:pathLst>
              <a:path w="379095" h="0">
                <a:moveTo>
                  <a:pt x="0" y="0"/>
                </a:moveTo>
                <a:lnTo>
                  <a:pt x="378650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69675" y="3883177"/>
            <a:ext cx="658495" cy="0"/>
          </a:xfrm>
          <a:custGeom>
            <a:avLst/>
            <a:gdLst/>
            <a:ahLst/>
            <a:cxnLst/>
            <a:rect l="l" t="t" r="r" b="b"/>
            <a:pathLst>
              <a:path w="658495" h="0">
                <a:moveTo>
                  <a:pt x="0" y="0"/>
                </a:moveTo>
                <a:lnTo>
                  <a:pt x="658368" y="0"/>
                </a:lnTo>
              </a:path>
            </a:pathLst>
          </a:custGeom>
          <a:ln w="15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900536" y="3881691"/>
            <a:ext cx="208279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 b="1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86175" y="2502128"/>
            <a:ext cx="1847214" cy="1330960"/>
          </a:xfrm>
          <a:prstGeom prst="rect">
            <a:avLst/>
          </a:prstGeom>
        </p:spPr>
        <p:txBody>
          <a:bodyPr wrap="square" lIns="0" tIns="229870" rIns="0" bIns="0" rtlCol="0" vert="horz">
            <a:spAutoFit/>
          </a:bodyPr>
          <a:lstStyle/>
          <a:p>
            <a:pPr marL="198755">
              <a:lnSpc>
                <a:spcPct val="100000"/>
              </a:lnSpc>
              <a:spcBef>
                <a:spcPts val="1810"/>
              </a:spcBef>
            </a:pPr>
            <a:r>
              <a:rPr dirty="0" sz="2800" spc="85" i="1">
                <a:latin typeface="Times New Roman"/>
                <a:cs typeface="Times New Roman"/>
              </a:rPr>
              <a:t>CD</a:t>
            </a:r>
            <a:r>
              <a:rPr dirty="0" baseline="43402" sz="2400" spc="127">
                <a:latin typeface="Times New Roman"/>
                <a:cs typeface="Times New Roman"/>
              </a:rPr>
              <a:t>2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 spc="-470">
                <a:latin typeface="Times New Roman"/>
                <a:cs typeface="Times New Roman"/>
              </a:rPr>
              <a:t> </a:t>
            </a:r>
            <a:r>
              <a:rPr dirty="0" sz="2800" spc="80" i="1">
                <a:latin typeface="Times New Roman"/>
                <a:cs typeface="Times New Roman"/>
              </a:rPr>
              <a:t>OD</a:t>
            </a:r>
            <a:r>
              <a:rPr dirty="0" baseline="43402" sz="2400" spc="120">
                <a:latin typeface="Times New Roman"/>
                <a:cs typeface="Times New Roman"/>
              </a:rPr>
              <a:t>2</a:t>
            </a:r>
            <a:endParaRPr baseline="43402"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367665" algn="l"/>
                <a:tab pos="1232535" algn="l"/>
              </a:tabLst>
            </a:pPr>
            <a:r>
              <a:rPr dirty="0" sz="2850" spc="15" b="1">
                <a:latin typeface="Times New Roman"/>
                <a:cs typeface="Times New Roman"/>
              </a:rPr>
              <a:t>2	2</a:t>
            </a:r>
            <a:r>
              <a:rPr dirty="0" sz="2850" spc="220" b="1">
                <a:latin typeface="Times New Roman"/>
                <a:cs typeface="Times New Roman"/>
              </a:rPr>
              <a:t> </a:t>
            </a:r>
            <a:r>
              <a:rPr dirty="0" baseline="-36062" sz="4275" spc="22" b="1">
                <a:latin typeface="Symbol"/>
                <a:cs typeface="Symbol"/>
              </a:rPr>
              <a:t></a:t>
            </a:r>
            <a:r>
              <a:rPr dirty="0" baseline="-36062" sz="4275" spc="22">
                <a:latin typeface="Times New Roman"/>
                <a:cs typeface="Times New Roman"/>
              </a:rPr>
              <a:t>	</a:t>
            </a:r>
            <a:r>
              <a:rPr dirty="0" sz="2850" spc="15" b="1">
                <a:latin typeface="Times New Roman"/>
                <a:cs typeface="Times New Roman"/>
              </a:rPr>
              <a:t>10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14208" y="3859504"/>
            <a:ext cx="1572895" cy="0"/>
          </a:xfrm>
          <a:custGeom>
            <a:avLst/>
            <a:gdLst/>
            <a:ahLst/>
            <a:cxnLst/>
            <a:rect l="l" t="t" r="r" b="b"/>
            <a:pathLst>
              <a:path w="1572895" h="0">
                <a:moveTo>
                  <a:pt x="0" y="0"/>
                </a:moveTo>
                <a:lnTo>
                  <a:pt x="1572323" y="0"/>
                </a:lnTo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14805" y="3858679"/>
            <a:ext cx="156210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0">
                <a:latin typeface="Times New Roman"/>
                <a:cs typeface="Times New Roman"/>
              </a:rPr>
              <a:t>sin</a:t>
            </a:r>
            <a:r>
              <a:rPr dirty="0" sz="2850" spc="-335">
                <a:latin typeface="Times New Roman"/>
                <a:cs typeface="Times New Roman"/>
              </a:rPr>
              <a:t> </a:t>
            </a:r>
            <a:r>
              <a:rPr dirty="0" sz="2850" spc="15">
                <a:latin typeface="Symbol"/>
                <a:cs typeface="Symbol"/>
              </a:rPr>
              <a:t></a:t>
            </a:r>
            <a:r>
              <a:rPr dirty="0" sz="2850" spc="15" i="1">
                <a:latin typeface="Times New Roman"/>
                <a:cs typeface="Times New Roman"/>
              </a:rPr>
              <a:t>COD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2530" y="3343122"/>
            <a:ext cx="248475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70760" algn="l"/>
              </a:tabLst>
            </a:pPr>
            <a:r>
              <a:rPr dirty="0" baseline="-35087" sz="4275" spc="22" i="1">
                <a:latin typeface="Times New Roman"/>
                <a:cs typeface="Times New Roman"/>
              </a:rPr>
              <a:t>n</a:t>
            </a:r>
            <a:r>
              <a:rPr dirty="0" baseline="-35087" sz="4275" spc="-67" i="1">
                <a:latin typeface="Times New Roman"/>
                <a:cs typeface="Times New Roman"/>
              </a:rPr>
              <a:t> </a:t>
            </a:r>
            <a:r>
              <a:rPr dirty="0" baseline="-35087" sz="4275" spc="22">
                <a:latin typeface="Symbol"/>
                <a:cs typeface="Symbol"/>
              </a:rPr>
              <a:t></a:t>
            </a:r>
            <a:r>
              <a:rPr dirty="0" baseline="-35087" sz="4275" spc="352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Times New Roman"/>
                <a:cs typeface="Times New Roman"/>
              </a:rPr>
              <a:t>s</a:t>
            </a:r>
            <a:r>
              <a:rPr dirty="0" sz="2850" spc="10">
                <a:latin typeface="Times New Roman"/>
                <a:cs typeface="Times New Roman"/>
              </a:rPr>
              <a:t>in</a:t>
            </a:r>
            <a:r>
              <a:rPr dirty="0" sz="2850" spc="-260">
                <a:latin typeface="Times New Roman"/>
                <a:cs typeface="Times New Roman"/>
              </a:rPr>
              <a:t> </a:t>
            </a:r>
            <a:r>
              <a:rPr dirty="0" sz="2850" spc="5">
                <a:latin typeface="Symbol"/>
                <a:cs typeface="Symbol"/>
              </a:rPr>
              <a:t></a:t>
            </a:r>
            <a:r>
              <a:rPr dirty="0" sz="2850" spc="15" i="1">
                <a:latin typeface="Times New Roman"/>
                <a:cs typeface="Times New Roman"/>
              </a:rPr>
              <a:t>A</a:t>
            </a:r>
            <a:r>
              <a:rPr dirty="0" sz="2850" spc="15" i="1">
                <a:latin typeface="Times New Roman"/>
                <a:cs typeface="Times New Roman"/>
              </a:rPr>
              <a:t>O</a:t>
            </a:r>
            <a:r>
              <a:rPr dirty="0" sz="2850" spc="15" i="1">
                <a:latin typeface="Times New Roman"/>
                <a:cs typeface="Times New Roman"/>
              </a:rPr>
              <a:t>F</a:t>
            </a:r>
            <a:r>
              <a:rPr dirty="0" sz="2850" i="1">
                <a:latin typeface="Times New Roman"/>
                <a:cs typeface="Times New Roman"/>
              </a:rPr>
              <a:t>	</a:t>
            </a:r>
            <a:r>
              <a:rPr dirty="0" baseline="-39961" sz="4275" spc="22" b="1">
                <a:latin typeface="Symbol"/>
                <a:cs typeface="Symbol"/>
              </a:rPr>
              <a:t></a:t>
            </a:r>
            <a:endParaRPr baseline="-39961" sz="4275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21992" y="6328968"/>
            <a:ext cx="252158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 b="1">
                <a:latin typeface="Symbol"/>
                <a:cs typeface="Symbol"/>
              </a:rPr>
              <a:t></a:t>
            </a:r>
            <a:r>
              <a:rPr dirty="0" sz="2850" spc="-70" b="1">
                <a:latin typeface="Times New Roman"/>
                <a:cs typeface="Times New Roman"/>
              </a:rPr>
              <a:t> </a:t>
            </a:r>
            <a:r>
              <a:rPr dirty="0" sz="2850" spc="5" b="1">
                <a:latin typeface="Times New Roman"/>
                <a:cs typeface="Times New Roman"/>
              </a:rPr>
              <a:t>1.9</a:t>
            </a:r>
            <a:r>
              <a:rPr dirty="0" sz="2850" spc="-370" b="1">
                <a:latin typeface="Times New Roman"/>
                <a:cs typeface="Times New Roman"/>
              </a:rPr>
              <a:t> </a:t>
            </a:r>
            <a:r>
              <a:rPr dirty="0" sz="2850" spc="15" b="1">
                <a:latin typeface="Symbol"/>
                <a:cs typeface="Symbol"/>
              </a:rPr>
              <a:t></a:t>
            </a:r>
            <a:r>
              <a:rPr dirty="0" sz="2850" spc="-375" b="1">
                <a:latin typeface="Times New Roman"/>
                <a:cs typeface="Times New Roman"/>
              </a:rPr>
              <a:t> </a:t>
            </a:r>
            <a:r>
              <a:rPr dirty="0" sz="2850" spc="65" b="1">
                <a:latin typeface="Times New Roman"/>
                <a:cs typeface="Times New Roman"/>
              </a:rPr>
              <a:t>10</a:t>
            </a:r>
            <a:r>
              <a:rPr dirty="0" baseline="43771" sz="2475" spc="97" b="1">
                <a:latin typeface="Times New Roman"/>
                <a:cs typeface="Times New Roman"/>
              </a:rPr>
              <a:t>8</a:t>
            </a:r>
            <a:r>
              <a:rPr dirty="0" baseline="43771" sz="2475" spc="-82" b="1">
                <a:latin typeface="Times New Roman"/>
                <a:cs typeface="Times New Roman"/>
              </a:rPr>
              <a:t> </a:t>
            </a:r>
            <a:r>
              <a:rPr dirty="0" sz="2850" spc="30" b="1">
                <a:latin typeface="Times New Roman"/>
                <a:cs typeface="Times New Roman"/>
              </a:rPr>
              <a:t>(m</a:t>
            </a:r>
            <a:r>
              <a:rPr dirty="0" sz="2850" spc="-254" b="1">
                <a:latin typeface="Times New Roman"/>
                <a:cs typeface="Times New Roman"/>
              </a:rPr>
              <a:t> </a:t>
            </a:r>
            <a:r>
              <a:rPr dirty="0" sz="2850" spc="5" b="1">
                <a:latin typeface="Times New Roman"/>
                <a:cs typeface="Times New Roman"/>
              </a:rPr>
              <a:t>/</a:t>
            </a:r>
            <a:r>
              <a:rPr dirty="0" sz="2850" spc="-270" b="1">
                <a:latin typeface="Times New Roman"/>
                <a:cs typeface="Times New Roman"/>
              </a:rPr>
              <a:t> </a:t>
            </a:r>
            <a:r>
              <a:rPr dirty="0" sz="2850" spc="55" b="1">
                <a:latin typeface="Times New Roman"/>
                <a:cs typeface="Times New Roman"/>
              </a:rPr>
              <a:t>s)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630195" y="5928029"/>
            <a:ext cx="46990" cy="26670"/>
          </a:xfrm>
          <a:custGeom>
            <a:avLst/>
            <a:gdLst/>
            <a:ahLst/>
            <a:cxnLst/>
            <a:rect l="l" t="t" r="r" b="b"/>
            <a:pathLst>
              <a:path w="46989" h="26670">
                <a:moveTo>
                  <a:pt x="0" y="26517"/>
                </a:moveTo>
                <a:lnTo>
                  <a:pt x="46520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76715" y="5935598"/>
            <a:ext cx="67945" cy="126364"/>
          </a:xfrm>
          <a:custGeom>
            <a:avLst/>
            <a:gdLst/>
            <a:ahLst/>
            <a:cxnLst/>
            <a:rect l="l" t="t" r="r" b="b"/>
            <a:pathLst>
              <a:path w="67944" h="126364">
                <a:moveTo>
                  <a:pt x="0" y="0"/>
                </a:moveTo>
                <a:lnTo>
                  <a:pt x="67411" y="125971"/>
                </a:lnTo>
              </a:path>
            </a:pathLst>
          </a:custGeom>
          <a:ln w="303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51721" y="5688406"/>
            <a:ext cx="89535" cy="373380"/>
          </a:xfrm>
          <a:custGeom>
            <a:avLst/>
            <a:gdLst/>
            <a:ahLst/>
            <a:cxnLst/>
            <a:rect l="l" t="t" r="r" b="b"/>
            <a:pathLst>
              <a:path w="89535" h="373379">
                <a:moveTo>
                  <a:pt x="0" y="373164"/>
                </a:moveTo>
                <a:lnTo>
                  <a:pt x="89242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40964" y="5688406"/>
            <a:ext cx="378460" cy="0"/>
          </a:xfrm>
          <a:custGeom>
            <a:avLst/>
            <a:gdLst/>
            <a:ahLst/>
            <a:cxnLst/>
            <a:rect l="l" t="t" r="r" b="b"/>
            <a:pathLst>
              <a:path w="378460" h="0">
                <a:moveTo>
                  <a:pt x="0" y="0"/>
                </a:moveTo>
                <a:lnTo>
                  <a:pt x="377875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237826" y="5680824"/>
            <a:ext cx="140970" cy="440055"/>
          </a:xfrm>
          <a:custGeom>
            <a:avLst/>
            <a:gdLst/>
            <a:ahLst/>
            <a:cxnLst/>
            <a:rect l="l" t="t" r="r" b="b"/>
            <a:pathLst>
              <a:path w="140970" h="440054">
                <a:moveTo>
                  <a:pt x="140512" y="0"/>
                </a:moveTo>
                <a:lnTo>
                  <a:pt x="0" y="439470"/>
                </a:lnTo>
              </a:path>
            </a:pathLst>
          </a:custGeom>
          <a:ln w="758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19426" y="5623991"/>
            <a:ext cx="1329690" cy="0"/>
          </a:xfrm>
          <a:custGeom>
            <a:avLst/>
            <a:gdLst/>
            <a:ahLst/>
            <a:cxnLst/>
            <a:rect l="l" t="t" r="r" b="b"/>
            <a:pathLst>
              <a:path w="1329689" h="0">
                <a:moveTo>
                  <a:pt x="0" y="0"/>
                </a:moveTo>
                <a:lnTo>
                  <a:pt x="1329182" y="0"/>
                </a:lnTo>
              </a:path>
            </a:pathLst>
          </a:custGeom>
          <a:ln w="151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828264" y="5663222"/>
            <a:ext cx="74803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51815" algn="l"/>
              </a:tabLst>
            </a:pPr>
            <a:r>
              <a:rPr dirty="0" sz="2850" spc="15" b="1">
                <a:latin typeface="Times New Roman"/>
                <a:cs typeface="Times New Roman"/>
              </a:rPr>
              <a:t>10</a:t>
            </a:r>
            <a:r>
              <a:rPr dirty="0" sz="2850" spc="15" b="1">
                <a:latin typeface="Times New Roman"/>
                <a:cs typeface="Times New Roman"/>
              </a:rPr>
              <a:t>	</a:t>
            </a:r>
            <a:r>
              <a:rPr dirty="0" sz="2850" spc="15" b="1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721256" y="5627954"/>
            <a:ext cx="222250" cy="0"/>
          </a:xfrm>
          <a:custGeom>
            <a:avLst/>
            <a:gdLst/>
            <a:ahLst/>
            <a:cxnLst/>
            <a:rect l="l" t="t" r="r" b="b"/>
            <a:pathLst>
              <a:path w="222250" h="0">
                <a:moveTo>
                  <a:pt x="0" y="0"/>
                </a:moveTo>
                <a:lnTo>
                  <a:pt x="222084" y="0"/>
                </a:lnTo>
              </a:path>
            </a:pathLst>
          </a:custGeom>
          <a:ln w="180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737029" y="5111851"/>
            <a:ext cx="195961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06755" algn="l"/>
              </a:tabLst>
            </a:pPr>
            <a:r>
              <a:rPr dirty="0" sz="2850" spc="10" i="1">
                <a:latin typeface="Times New Roman"/>
                <a:cs typeface="Times New Roman"/>
              </a:rPr>
              <a:t>c	</a:t>
            </a:r>
            <a:r>
              <a:rPr dirty="0" sz="2850" spc="5" b="1">
                <a:latin typeface="Times New Roman"/>
                <a:cs typeface="Times New Roman"/>
              </a:rPr>
              <a:t>3.0</a:t>
            </a:r>
            <a:r>
              <a:rPr dirty="0" sz="2850" spc="-395" b="1">
                <a:latin typeface="Times New Roman"/>
                <a:cs typeface="Times New Roman"/>
              </a:rPr>
              <a:t> </a:t>
            </a:r>
            <a:r>
              <a:rPr dirty="0" sz="2850" spc="15" b="1">
                <a:latin typeface="Symbol"/>
                <a:cs typeface="Symbol"/>
              </a:rPr>
              <a:t></a:t>
            </a:r>
            <a:r>
              <a:rPr dirty="0" sz="2850" spc="-400" b="1">
                <a:latin typeface="Times New Roman"/>
                <a:cs typeface="Times New Roman"/>
              </a:rPr>
              <a:t> </a:t>
            </a:r>
            <a:r>
              <a:rPr dirty="0" sz="2850" spc="65" b="1">
                <a:latin typeface="Times New Roman"/>
                <a:cs typeface="Times New Roman"/>
              </a:rPr>
              <a:t>10</a:t>
            </a:r>
            <a:r>
              <a:rPr dirty="0" baseline="43771" sz="2475" spc="97" b="1">
                <a:latin typeface="Times New Roman"/>
                <a:cs typeface="Times New Roman"/>
              </a:rPr>
              <a:t>8</a:t>
            </a:r>
            <a:endParaRPr baseline="43771" sz="247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67587" y="5343093"/>
            <a:ext cx="1152525" cy="74803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825"/>
              </a:lnSpc>
              <a:spcBef>
                <a:spcPts val="130"/>
              </a:spcBef>
              <a:tabLst>
                <a:tab pos="937894" algn="l"/>
              </a:tabLst>
            </a:pPr>
            <a:r>
              <a:rPr dirty="0" sz="2850" spc="10" i="1">
                <a:latin typeface="Times New Roman"/>
                <a:cs typeface="Times New Roman"/>
              </a:rPr>
              <a:t>v</a:t>
            </a:r>
            <a:r>
              <a:rPr dirty="0" sz="2850" spc="-20" i="1">
                <a:latin typeface="Times New Roman"/>
                <a:cs typeface="Times New Roman"/>
              </a:rPr>
              <a:t> </a:t>
            </a: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 spc="15" b="1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algn="ctr" marL="183515">
              <a:lnSpc>
                <a:spcPts val="2825"/>
              </a:lnSpc>
            </a:pPr>
            <a:r>
              <a:rPr dirty="0" sz="2850" spc="15" i="1"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14044" y="3940365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760394" y="2068702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59042" y="3353625"/>
            <a:ext cx="0" cy="2087880"/>
          </a:xfrm>
          <a:custGeom>
            <a:avLst/>
            <a:gdLst/>
            <a:ahLst/>
            <a:cxnLst/>
            <a:rect l="l" t="t" r="r" b="b"/>
            <a:pathLst>
              <a:path w="0" h="2087879">
                <a:moveTo>
                  <a:pt x="0" y="0"/>
                </a:moveTo>
                <a:lnTo>
                  <a:pt x="0" y="20875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559042" y="5441188"/>
            <a:ext cx="2087880" cy="0"/>
          </a:xfrm>
          <a:custGeom>
            <a:avLst/>
            <a:gdLst/>
            <a:ahLst/>
            <a:cxnLst/>
            <a:rect l="l" t="t" r="r" b="b"/>
            <a:pathLst>
              <a:path w="2087879" h="0">
                <a:moveTo>
                  <a:pt x="0" y="0"/>
                </a:moveTo>
                <a:lnTo>
                  <a:pt x="208756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646604" y="3353625"/>
            <a:ext cx="0" cy="2087880"/>
          </a:xfrm>
          <a:custGeom>
            <a:avLst/>
            <a:gdLst/>
            <a:ahLst/>
            <a:cxnLst/>
            <a:rect l="l" t="t" r="r" b="b"/>
            <a:pathLst>
              <a:path w="0" h="2087879">
                <a:moveTo>
                  <a:pt x="0" y="0"/>
                </a:moveTo>
                <a:lnTo>
                  <a:pt x="0" y="208756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48958" y="2348141"/>
            <a:ext cx="3111500" cy="3096895"/>
          </a:xfrm>
          <a:custGeom>
            <a:avLst/>
            <a:gdLst/>
            <a:ahLst/>
            <a:cxnLst/>
            <a:rect l="l" t="t" r="r" b="b"/>
            <a:pathLst>
              <a:path w="3111500" h="3096895">
                <a:moveTo>
                  <a:pt x="20167" y="3096818"/>
                </a:moveTo>
                <a:lnTo>
                  <a:pt x="0" y="3076574"/>
                </a:lnTo>
                <a:lnTo>
                  <a:pt x="162026" y="2915297"/>
                </a:lnTo>
                <a:lnTo>
                  <a:pt x="182181" y="2935554"/>
                </a:lnTo>
                <a:lnTo>
                  <a:pt x="20167" y="3096818"/>
                </a:lnTo>
                <a:close/>
              </a:path>
              <a:path w="3111500" h="3096895">
                <a:moveTo>
                  <a:pt x="242938" y="2875076"/>
                </a:moveTo>
                <a:lnTo>
                  <a:pt x="222783" y="2854832"/>
                </a:lnTo>
                <a:lnTo>
                  <a:pt x="243027" y="2834665"/>
                </a:lnTo>
                <a:lnTo>
                  <a:pt x="263194" y="2854921"/>
                </a:lnTo>
                <a:lnTo>
                  <a:pt x="242938" y="2875076"/>
                </a:lnTo>
                <a:close/>
              </a:path>
              <a:path w="3111500" h="3096895">
                <a:moveTo>
                  <a:pt x="323951" y="2794444"/>
                </a:moveTo>
                <a:lnTo>
                  <a:pt x="303783" y="2774188"/>
                </a:lnTo>
                <a:lnTo>
                  <a:pt x="465810" y="2612923"/>
                </a:lnTo>
                <a:lnTo>
                  <a:pt x="485965" y="2633179"/>
                </a:lnTo>
                <a:lnTo>
                  <a:pt x="323951" y="2794444"/>
                </a:lnTo>
                <a:close/>
              </a:path>
              <a:path w="3111500" h="3096895">
                <a:moveTo>
                  <a:pt x="546722" y="2572702"/>
                </a:moveTo>
                <a:lnTo>
                  <a:pt x="526567" y="2552445"/>
                </a:lnTo>
                <a:lnTo>
                  <a:pt x="546811" y="2532291"/>
                </a:lnTo>
                <a:lnTo>
                  <a:pt x="566978" y="2552534"/>
                </a:lnTo>
                <a:lnTo>
                  <a:pt x="546722" y="2572702"/>
                </a:lnTo>
                <a:close/>
              </a:path>
              <a:path w="3111500" h="3096895">
                <a:moveTo>
                  <a:pt x="627735" y="2492057"/>
                </a:moveTo>
                <a:lnTo>
                  <a:pt x="607567" y="2471813"/>
                </a:lnTo>
                <a:lnTo>
                  <a:pt x="769594" y="2310536"/>
                </a:lnTo>
                <a:lnTo>
                  <a:pt x="789749" y="2330792"/>
                </a:lnTo>
                <a:lnTo>
                  <a:pt x="627735" y="2492057"/>
                </a:lnTo>
                <a:close/>
              </a:path>
              <a:path w="3111500" h="3096895">
                <a:moveTo>
                  <a:pt x="850506" y="2270315"/>
                </a:moveTo>
                <a:lnTo>
                  <a:pt x="830351" y="2250071"/>
                </a:lnTo>
                <a:lnTo>
                  <a:pt x="850595" y="2229904"/>
                </a:lnTo>
                <a:lnTo>
                  <a:pt x="870762" y="2250160"/>
                </a:lnTo>
                <a:lnTo>
                  <a:pt x="850506" y="2270315"/>
                </a:lnTo>
                <a:close/>
              </a:path>
              <a:path w="3111500" h="3096895">
                <a:moveTo>
                  <a:pt x="931519" y="2189683"/>
                </a:moveTo>
                <a:lnTo>
                  <a:pt x="911351" y="2169426"/>
                </a:lnTo>
                <a:lnTo>
                  <a:pt x="1073378" y="2008162"/>
                </a:lnTo>
                <a:lnTo>
                  <a:pt x="1093533" y="2028418"/>
                </a:lnTo>
                <a:lnTo>
                  <a:pt x="931519" y="2189683"/>
                </a:lnTo>
                <a:close/>
              </a:path>
              <a:path w="3111500" h="3096895">
                <a:moveTo>
                  <a:pt x="1154290" y="1967941"/>
                </a:moveTo>
                <a:lnTo>
                  <a:pt x="1134135" y="1947684"/>
                </a:lnTo>
                <a:lnTo>
                  <a:pt x="1154391" y="1927529"/>
                </a:lnTo>
                <a:lnTo>
                  <a:pt x="1174546" y="1947773"/>
                </a:lnTo>
                <a:lnTo>
                  <a:pt x="1154290" y="1967941"/>
                </a:lnTo>
                <a:close/>
              </a:path>
              <a:path w="3111500" h="3096895">
                <a:moveTo>
                  <a:pt x="1235303" y="1887296"/>
                </a:moveTo>
                <a:lnTo>
                  <a:pt x="1215148" y="1867052"/>
                </a:lnTo>
                <a:lnTo>
                  <a:pt x="1377162" y="1705775"/>
                </a:lnTo>
                <a:lnTo>
                  <a:pt x="1397317" y="1726031"/>
                </a:lnTo>
                <a:lnTo>
                  <a:pt x="1235303" y="1887296"/>
                </a:lnTo>
                <a:close/>
              </a:path>
              <a:path w="3111500" h="3096895">
                <a:moveTo>
                  <a:pt x="1458074" y="1665554"/>
                </a:moveTo>
                <a:lnTo>
                  <a:pt x="1437919" y="1645297"/>
                </a:lnTo>
                <a:lnTo>
                  <a:pt x="1458175" y="1625142"/>
                </a:lnTo>
                <a:lnTo>
                  <a:pt x="1478330" y="1645399"/>
                </a:lnTo>
                <a:lnTo>
                  <a:pt x="1458074" y="1665554"/>
                </a:lnTo>
                <a:close/>
              </a:path>
              <a:path w="3111500" h="3096895">
                <a:moveTo>
                  <a:pt x="1539087" y="1584921"/>
                </a:moveTo>
                <a:lnTo>
                  <a:pt x="1518932" y="1564665"/>
                </a:lnTo>
                <a:lnTo>
                  <a:pt x="1680946" y="1403400"/>
                </a:lnTo>
                <a:lnTo>
                  <a:pt x="1701101" y="1423657"/>
                </a:lnTo>
                <a:lnTo>
                  <a:pt x="1539087" y="1584921"/>
                </a:lnTo>
                <a:close/>
              </a:path>
              <a:path w="3111500" h="3096895">
                <a:moveTo>
                  <a:pt x="1761858" y="1363179"/>
                </a:moveTo>
                <a:lnTo>
                  <a:pt x="1741703" y="1342923"/>
                </a:lnTo>
                <a:lnTo>
                  <a:pt x="1761959" y="1322768"/>
                </a:lnTo>
                <a:lnTo>
                  <a:pt x="1782114" y="1343012"/>
                </a:lnTo>
                <a:lnTo>
                  <a:pt x="1761858" y="1363179"/>
                </a:lnTo>
                <a:close/>
              </a:path>
              <a:path w="3111500" h="3096895">
                <a:moveTo>
                  <a:pt x="1842871" y="1282534"/>
                </a:moveTo>
                <a:lnTo>
                  <a:pt x="1822716" y="1262291"/>
                </a:lnTo>
                <a:lnTo>
                  <a:pt x="1984730" y="1101013"/>
                </a:lnTo>
                <a:lnTo>
                  <a:pt x="2004885" y="1121270"/>
                </a:lnTo>
                <a:lnTo>
                  <a:pt x="1842871" y="1282534"/>
                </a:lnTo>
                <a:close/>
              </a:path>
              <a:path w="3111500" h="3096895">
                <a:moveTo>
                  <a:pt x="2065642" y="1060792"/>
                </a:moveTo>
                <a:lnTo>
                  <a:pt x="2045487" y="1040536"/>
                </a:lnTo>
                <a:lnTo>
                  <a:pt x="2065743" y="1020381"/>
                </a:lnTo>
                <a:lnTo>
                  <a:pt x="2085898" y="1040638"/>
                </a:lnTo>
                <a:lnTo>
                  <a:pt x="2065642" y="1060792"/>
                </a:lnTo>
                <a:close/>
              </a:path>
              <a:path w="3111500" h="3096895">
                <a:moveTo>
                  <a:pt x="2146655" y="980160"/>
                </a:moveTo>
                <a:lnTo>
                  <a:pt x="2126500" y="959904"/>
                </a:lnTo>
                <a:lnTo>
                  <a:pt x="2288514" y="798639"/>
                </a:lnTo>
                <a:lnTo>
                  <a:pt x="2308669" y="818895"/>
                </a:lnTo>
                <a:lnTo>
                  <a:pt x="2146655" y="980160"/>
                </a:lnTo>
                <a:close/>
              </a:path>
              <a:path w="3111500" h="3096895">
                <a:moveTo>
                  <a:pt x="2369426" y="758418"/>
                </a:moveTo>
                <a:lnTo>
                  <a:pt x="2349271" y="738162"/>
                </a:lnTo>
                <a:lnTo>
                  <a:pt x="2369527" y="718007"/>
                </a:lnTo>
                <a:lnTo>
                  <a:pt x="2389682" y="738250"/>
                </a:lnTo>
                <a:lnTo>
                  <a:pt x="2369426" y="758418"/>
                </a:lnTo>
                <a:close/>
              </a:path>
              <a:path w="3111500" h="3096895">
                <a:moveTo>
                  <a:pt x="2450439" y="677773"/>
                </a:moveTo>
                <a:lnTo>
                  <a:pt x="2430284" y="657529"/>
                </a:lnTo>
                <a:lnTo>
                  <a:pt x="2592298" y="496252"/>
                </a:lnTo>
                <a:lnTo>
                  <a:pt x="2612453" y="516508"/>
                </a:lnTo>
                <a:lnTo>
                  <a:pt x="2450439" y="677773"/>
                </a:lnTo>
                <a:close/>
              </a:path>
              <a:path w="3111500" h="3096895">
                <a:moveTo>
                  <a:pt x="2673222" y="456031"/>
                </a:moveTo>
                <a:lnTo>
                  <a:pt x="2653055" y="435775"/>
                </a:lnTo>
                <a:lnTo>
                  <a:pt x="2673311" y="415620"/>
                </a:lnTo>
                <a:lnTo>
                  <a:pt x="2693466" y="435876"/>
                </a:lnTo>
                <a:lnTo>
                  <a:pt x="2673222" y="456031"/>
                </a:lnTo>
                <a:close/>
              </a:path>
              <a:path w="3111500" h="3096895">
                <a:moveTo>
                  <a:pt x="2754223" y="375399"/>
                </a:moveTo>
                <a:lnTo>
                  <a:pt x="2734068" y="355142"/>
                </a:lnTo>
                <a:lnTo>
                  <a:pt x="2896082" y="193878"/>
                </a:lnTo>
                <a:lnTo>
                  <a:pt x="2916250" y="214134"/>
                </a:lnTo>
                <a:lnTo>
                  <a:pt x="2754223" y="375399"/>
                </a:lnTo>
                <a:close/>
              </a:path>
              <a:path w="3111500" h="3096895">
                <a:moveTo>
                  <a:pt x="2977006" y="153657"/>
                </a:moveTo>
                <a:lnTo>
                  <a:pt x="2956839" y="133400"/>
                </a:lnTo>
                <a:lnTo>
                  <a:pt x="2977095" y="113245"/>
                </a:lnTo>
                <a:lnTo>
                  <a:pt x="2997250" y="133489"/>
                </a:lnTo>
                <a:lnTo>
                  <a:pt x="2977006" y="153657"/>
                </a:lnTo>
                <a:close/>
              </a:path>
              <a:path w="3111500" h="3096895">
                <a:moveTo>
                  <a:pt x="3058007" y="73012"/>
                </a:moveTo>
                <a:lnTo>
                  <a:pt x="3037852" y="52768"/>
                </a:lnTo>
                <a:lnTo>
                  <a:pt x="3090862" y="0"/>
                </a:lnTo>
                <a:lnTo>
                  <a:pt x="3111030" y="20243"/>
                </a:lnTo>
                <a:lnTo>
                  <a:pt x="3058007" y="73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94029" y="5369750"/>
            <a:ext cx="28575" cy="71755"/>
          </a:xfrm>
          <a:custGeom>
            <a:avLst/>
            <a:gdLst/>
            <a:ahLst/>
            <a:cxnLst/>
            <a:rect l="l" t="t" r="r" b="b"/>
            <a:pathLst>
              <a:path w="28575" h="71754">
                <a:moveTo>
                  <a:pt x="28575" y="0"/>
                </a:moveTo>
                <a:lnTo>
                  <a:pt x="28575" y="71437"/>
                </a:lnTo>
                <a:lnTo>
                  <a:pt x="0" y="71437"/>
                </a:lnTo>
                <a:lnTo>
                  <a:pt x="0" y="0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98372" y="4790313"/>
            <a:ext cx="298450" cy="577850"/>
          </a:xfrm>
          <a:custGeom>
            <a:avLst/>
            <a:gdLst/>
            <a:ahLst/>
            <a:cxnLst/>
            <a:rect l="l" t="t" r="r" b="b"/>
            <a:pathLst>
              <a:path w="298450" h="577850">
                <a:moveTo>
                  <a:pt x="194764" y="142628"/>
                </a:moveTo>
                <a:lnTo>
                  <a:pt x="143141" y="118122"/>
                </a:lnTo>
                <a:lnTo>
                  <a:pt x="294106" y="0"/>
                </a:lnTo>
                <a:lnTo>
                  <a:pt x="296227" y="103911"/>
                </a:lnTo>
                <a:lnTo>
                  <a:pt x="213144" y="103911"/>
                </a:lnTo>
                <a:lnTo>
                  <a:pt x="194764" y="142628"/>
                </a:lnTo>
                <a:close/>
              </a:path>
              <a:path w="298450" h="577850">
                <a:moveTo>
                  <a:pt x="246391" y="167135"/>
                </a:moveTo>
                <a:lnTo>
                  <a:pt x="194764" y="142628"/>
                </a:lnTo>
                <a:lnTo>
                  <a:pt x="213144" y="103911"/>
                </a:lnTo>
                <a:lnTo>
                  <a:pt x="264769" y="128422"/>
                </a:lnTo>
                <a:lnTo>
                  <a:pt x="246391" y="167135"/>
                </a:lnTo>
                <a:close/>
              </a:path>
              <a:path w="298450" h="577850">
                <a:moveTo>
                  <a:pt x="298018" y="191642"/>
                </a:moveTo>
                <a:lnTo>
                  <a:pt x="246391" y="167135"/>
                </a:lnTo>
                <a:lnTo>
                  <a:pt x="264769" y="128422"/>
                </a:lnTo>
                <a:lnTo>
                  <a:pt x="213144" y="103911"/>
                </a:lnTo>
                <a:lnTo>
                  <a:pt x="296227" y="103911"/>
                </a:lnTo>
                <a:lnTo>
                  <a:pt x="298018" y="191642"/>
                </a:lnTo>
                <a:close/>
              </a:path>
              <a:path w="298450" h="577850">
                <a:moveTo>
                  <a:pt x="51625" y="577405"/>
                </a:moveTo>
                <a:lnTo>
                  <a:pt x="0" y="552894"/>
                </a:lnTo>
                <a:lnTo>
                  <a:pt x="194764" y="142628"/>
                </a:lnTo>
                <a:lnTo>
                  <a:pt x="246391" y="167135"/>
                </a:lnTo>
                <a:lnTo>
                  <a:pt x="51625" y="57740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38175" y="4420603"/>
            <a:ext cx="543560" cy="1035050"/>
          </a:xfrm>
          <a:custGeom>
            <a:avLst/>
            <a:gdLst/>
            <a:ahLst/>
            <a:cxnLst/>
            <a:rect l="l" t="t" r="r" b="b"/>
            <a:pathLst>
              <a:path w="543559" h="1035050">
                <a:moveTo>
                  <a:pt x="51371" y="1034694"/>
                </a:moveTo>
                <a:lnTo>
                  <a:pt x="0" y="1009650"/>
                </a:lnTo>
                <a:lnTo>
                  <a:pt x="492125" y="0"/>
                </a:lnTo>
                <a:lnTo>
                  <a:pt x="543496" y="25044"/>
                </a:lnTo>
                <a:lnTo>
                  <a:pt x="51371" y="10346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154251" y="3491738"/>
            <a:ext cx="372110" cy="343535"/>
          </a:xfrm>
          <a:custGeom>
            <a:avLst/>
            <a:gdLst/>
            <a:ahLst/>
            <a:cxnLst/>
            <a:rect l="l" t="t" r="r" b="b"/>
            <a:pathLst>
              <a:path w="372109" h="343535">
                <a:moveTo>
                  <a:pt x="225886" y="94610"/>
                </a:moveTo>
                <a:lnTo>
                  <a:pt x="187325" y="52438"/>
                </a:lnTo>
                <a:lnTo>
                  <a:pt x="371703" y="0"/>
                </a:lnTo>
                <a:lnTo>
                  <a:pt x="346496" y="65684"/>
                </a:lnTo>
                <a:lnTo>
                  <a:pt x="257517" y="65684"/>
                </a:lnTo>
                <a:lnTo>
                  <a:pt x="225886" y="94610"/>
                </a:lnTo>
                <a:close/>
              </a:path>
              <a:path w="372109" h="343535">
                <a:moveTo>
                  <a:pt x="264453" y="136788"/>
                </a:moveTo>
                <a:lnTo>
                  <a:pt x="225886" y="94610"/>
                </a:lnTo>
                <a:lnTo>
                  <a:pt x="257517" y="65684"/>
                </a:lnTo>
                <a:lnTo>
                  <a:pt x="296087" y="107861"/>
                </a:lnTo>
                <a:lnTo>
                  <a:pt x="264453" y="136788"/>
                </a:lnTo>
                <a:close/>
              </a:path>
              <a:path w="372109" h="343535">
                <a:moveTo>
                  <a:pt x="303022" y="178968"/>
                </a:moveTo>
                <a:lnTo>
                  <a:pt x="264453" y="136788"/>
                </a:lnTo>
                <a:lnTo>
                  <a:pt x="296087" y="107861"/>
                </a:lnTo>
                <a:lnTo>
                  <a:pt x="257517" y="65684"/>
                </a:lnTo>
                <a:lnTo>
                  <a:pt x="346496" y="65684"/>
                </a:lnTo>
                <a:lnTo>
                  <a:pt x="303022" y="178968"/>
                </a:lnTo>
                <a:close/>
              </a:path>
              <a:path w="372109" h="343535">
                <a:moveTo>
                  <a:pt x="38557" y="343357"/>
                </a:moveTo>
                <a:lnTo>
                  <a:pt x="0" y="301180"/>
                </a:lnTo>
                <a:lnTo>
                  <a:pt x="225886" y="94610"/>
                </a:lnTo>
                <a:lnTo>
                  <a:pt x="264453" y="136788"/>
                </a:lnTo>
                <a:lnTo>
                  <a:pt x="38557" y="343357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75461" y="2323769"/>
            <a:ext cx="2201545" cy="2201545"/>
          </a:xfrm>
          <a:custGeom>
            <a:avLst/>
            <a:gdLst/>
            <a:ahLst/>
            <a:cxnLst/>
            <a:rect l="l" t="t" r="r" b="b"/>
            <a:pathLst>
              <a:path w="2201545" h="2201545">
                <a:moveTo>
                  <a:pt x="40411" y="2200998"/>
                </a:moveTo>
                <a:lnTo>
                  <a:pt x="0" y="2160587"/>
                </a:lnTo>
                <a:lnTo>
                  <a:pt x="2160587" y="0"/>
                </a:lnTo>
                <a:lnTo>
                  <a:pt x="2200998" y="40411"/>
                </a:lnTo>
                <a:lnTo>
                  <a:pt x="40411" y="2200998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559042" y="443312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978142" y="44140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49642" y="44140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02042" y="443312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121142" y="441407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73542" y="443312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6107557" y="4084827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304407" y="5453252"/>
            <a:ext cx="16503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  <a:tab pos="138049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B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C</a:t>
            </a:r>
            <a:r>
              <a:rPr dirty="0" sz="2800" spc="-5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548054" y="36409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48054" y="3717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548054" y="37933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548054" y="38695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548054" y="39457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548054" y="40219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548054" y="4098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548054" y="41743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48054" y="42505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548054" y="43267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548054" y="44029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548054" y="4479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548054" y="45553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548054" y="46315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548054" y="47077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548054" y="47839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548054" y="4860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548054" y="49363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7548054" y="50125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548054" y="50887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548054" y="51649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548054" y="52411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548054" y="53173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548054" y="539356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/>
          <p:nvPr/>
        </p:nvSpPr>
        <p:spPr>
          <a:xfrm>
            <a:off x="7645844" y="3365690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3282" y="463633"/>
            <a:ext cx="4805680" cy="112522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b="0" i="0">
                <a:solidFill>
                  <a:srgbClr val="387CB1"/>
                </a:solidFill>
                <a:latin typeface="宋体"/>
                <a:cs typeface="宋体"/>
              </a:rPr>
              <a:t>皋</a:t>
            </a:r>
            <a:r>
              <a:rPr dirty="0" sz="3000" spc="245" b="0" i="0">
                <a:solidFill>
                  <a:srgbClr val="387CB1"/>
                </a:solidFill>
                <a:latin typeface="宋体"/>
                <a:cs typeface="宋体"/>
              </a:rPr>
              <a:t> </a:t>
            </a:r>
            <a:r>
              <a:rPr dirty="0" sz="3000" spc="145" b="0" i="0">
                <a:solidFill>
                  <a:srgbClr val="387CB1"/>
                </a:solidFill>
                <a:latin typeface="宋体"/>
                <a:cs typeface="宋体"/>
              </a:rPr>
              <a:t>国</a:t>
            </a:r>
            <a:r>
              <a:rPr dirty="0" sz="3000" spc="-210" b="0" i="0">
                <a:solidFill>
                  <a:srgbClr val="387CB1"/>
                </a:solidFill>
                <a:latin typeface="宋体"/>
                <a:cs typeface="宋体"/>
              </a:rPr>
              <a:t>家中小学网络今</a:t>
            </a:r>
            <a:r>
              <a:rPr dirty="0" sz="3000" spc="-520" b="0" i="0">
                <a:solidFill>
                  <a:srgbClr val="387CB1"/>
                </a:solidFill>
                <a:latin typeface="宋体"/>
                <a:cs typeface="宋体"/>
              </a:rPr>
              <a:t> </a:t>
            </a:r>
            <a:r>
              <a:rPr dirty="0" sz="3000" spc="-355" b="0" i="0">
                <a:solidFill>
                  <a:srgbClr val="387CB1"/>
                </a:solidFill>
                <a:latin typeface="宋体"/>
                <a:cs typeface="宋体"/>
              </a:rPr>
              <a:t>廿</a:t>
            </a:r>
            <a:r>
              <a:rPr dirty="0" sz="5600" spc="-1605" b="0" i="0">
                <a:solidFill>
                  <a:srgbClr val="387CB1"/>
                </a:solidFill>
                <a:latin typeface="Arial"/>
                <a:cs typeface="Arial"/>
              </a:rPr>
              <a:t>P</a:t>
            </a:r>
            <a:r>
              <a:rPr dirty="0" sz="6200" spc="-2915" b="0" i="0">
                <a:solidFill>
                  <a:srgbClr val="387CB1"/>
                </a:solidFill>
                <a:latin typeface="宋体"/>
                <a:cs typeface="宋体"/>
              </a:rPr>
              <a:t>生</a:t>
            </a:r>
            <a:r>
              <a:rPr dirty="0" sz="7200" spc="-940" b="0" i="0">
                <a:solidFill>
                  <a:srgbClr val="387CB1"/>
                </a:solidFill>
                <a:latin typeface="Times New Roman"/>
                <a:cs typeface="Times New Roman"/>
              </a:rPr>
              <a:t>t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03184" y="1583905"/>
          <a:ext cx="7758430" cy="487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5230"/>
                <a:gridCol w="727075"/>
                <a:gridCol w="727075"/>
              </a:tblGrid>
              <a:tr h="6496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  <a:tabLst>
                          <a:tab pos="991869" algn="l"/>
                        </a:tabLst>
                      </a:pPr>
                      <a:r>
                        <a:rPr dirty="0" sz="2600" b="1" i="1">
                          <a:latin typeface="华文楷体"/>
                          <a:cs typeface="华文楷体"/>
                        </a:rPr>
                        <a:t>内	容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2600" b="1" i="1">
                          <a:latin typeface="华文楷体"/>
                          <a:cs typeface="华文楷体"/>
                        </a:rPr>
                        <a:t>要求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2600" b="1" i="1">
                          <a:latin typeface="华文楷体"/>
                          <a:cs typeface="华文楷体"/>
                        </a:rPr>
                        <a:t>说明</a:t>
                      </a:r>
                      <a:endParaRPr sz="2600">
                        <a:latin typeface="华文楷体"/>
                        <a:cs typeface="华文楷体"/>
                      </a:endParaRPr>
                    </a:p>
                  </a:txBody>
                  <a:tcPr marL="0" marR="0" marB="0" marT="876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3839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73．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光的折射定律。折射率．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Ⅱ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457200">
                        <a:lnSpc>
                          <a:spcPts val="2725"/>
                        </a:lnSpc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74．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全反射。临界角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25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Ⅱ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457200">
                        <a:lnSpc>
                          <a:spcPts val="2725"/>
                        </a:lnSpc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75．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光导纤维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25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Ⅰ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457200">
                        <a:lnSpc>
                          <a:spcPts val="2725"/>
                        </a:lnSpc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76．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光的色散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25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Ⅰ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marL="457200">
                        <a:lnSpc>
                          <a:spcPts val="2725"/>
                        </a:lnSpc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79．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光的干涉现象，双缝干涉，薄膜干涉．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25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Ⅰ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457200">
                        <a:lnSpc>
                          <a:spcPts val="2725"/>
                        </a:lnSpc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80．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双缝干涉的条纹间距与波长的关系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25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Ⅰ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457200">
                        <a:lnSpc>
                          <a:spcPts val="2725"/>
                        </a:lnSpc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81．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光的衍射现象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25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Ⅰ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457200">
                        <a:lnSpc>
                          <a:spcPts val="2725"/>
                        </a:lnSpc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82．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光的偏振现象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25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Ⅰ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31519">
                <a:tc>
                  <a:txBody>
                    <a:bodyPr/>
                    <a:lstStyle/>
                    <a:p>
                      <a:pPr marL="457200">
                        <a:lnSpc>
                          <a:spcPts val="2725"/>
                        </a:lnSpc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88．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激光的特性及应用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115．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实验：测定玻璃的折射率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25"/>
                        </a:lnSpc>
                      </a:pPr>
                      <a:r>
                        <a:rPr dirty="0" sz="2400">
                          <a:latin typeface="华文楷体"/>
                          <a:cs typeface="华文楷体"/>
                        </a:rPr>
                        <a:t>Ⅰ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7545">
                <a:tc>
                  <a:txBody>
                    <a:bodyPr/>
                    <a:lstStyle/>
                    <a:p>
                      <a:pPr marL="457200">
                        <a:lnSpc>
                          <a:spcPts val="2725"/>
                        </a:lnSpc>
                      </a:pPr>
                      <a:r>
                        <a:rPr dirty="0" sz="2400" spc="-5">
                          <a:latin typeface="华文楷体"/>
                          <a:cs typeface="华文楷体"/>
                        </a:rPr>
                        <a:t>116．</a:t>
                      </a:r>
                      <a:r>
                        <a:rPr dirty="0" sz="2400">
                          <a:latin typeface="华文楷体"/>
                          <a:cs typeface="华文楷体"/>
                        </a:rPr>
                        <a:t>实验：用双缝干涉测光的波长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6169" y="769556"/>
            <a:ext cx="519557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i="0">
                <a:latin typeface="黑体"/>
                <a:cs typeface="黑体"/>
              </a:rPr>
              <a:t>高考考试说明中的光学内容和要</a:t>
            </a:r>
            <a:r>
              <a:rPr dirty="0" sz="2700" spc="-15" i="0">
                <a:latin typeface="黑体"/>
                <a:cs typeface="黑体"/>
              </a:rPr>
              <a:t>求</a:t>
            </a:r>
            <a:endParaRPr sz="27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681" y="676618"/>
            <a:ext cx="30867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宋体"/>
                <a:cs typeface="宋体"/>
              </a:rPr>
              <a:t>本节学习内容概</a:t>
            </a:r>
            <a:r>
              <a:rPr dirty="0" sz="3000" spc="-15" i="0">
                <a:latin typeface="宋体"/>
                <a:cs typeface="宋体"/>
              </a:rPr>
              <a:t>要</a:t>
            </a:r>
            <a:endParaRPr sz="3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8579" y="1466468"/>
            <a:ext cx="8750300" cy="331724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540"/>
              </a:spcBef>
              <a:buSzPct val="95833"/>
              <a:buAutoNum type="arabicPeriod"/>
              <a:tabLst>
                <a:tab pos="320040" algn="l"/>
              </a:tabLst>
            </a:pPr>
            <a:r>
              <a:rPr dirty="0" sz="2400" b="1">
                <a:latin typeface="宋体"/>
                <a:cs typeface="宋体"/>
              </a:rPr>
              <a:t>复习巩固光的反射定律和平面镜成像规律</a:t>
            </a:r>
            <a:r>
              <a:rPr dirty="0" sz="2400" spc="-10" b="1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320040" indent="-307340">
              <a:lnSpc>
                <a:spcPct val="100000"/>
              </a:lnSpc>
              <a:spcBef>
                <a:spcPts val="1440"/>
              </a:spcBef>
              <a:buSzPct val="95833"/>
              <a:buAutoNum type="arabicPeriod"/>
              <a:tabLst>
                <a:tab pos="320040" algn="l"/>
              </a:tabLst>
            </a:pPr>
            <a:r>
              <a:rPr dirty="0" sz="2400" b="1">
                <a:latin typeface="宋体"/>
                <a:cs typeface="宋体"/>
              </a:rPr>
              <a:t>认识光从一种介质进入另一种介质时，在两种介质的分界面</a:t>
            </a:r>
            <a:r>
              <a:rPr dirty="0" sz="2400" b="1">
                <a:latin typeface="宋体"/>
                <a:cs typeface="宋体"/>
              </a:rPr>
              <a:t>  </a:t>
            </a:r>
            <a:r>
              <a:rPr dirty="0" sz="2400" spc="-10" b="1">
                <a:latin typeface="宋体"/>
                <a:cs typeface="宋体"/>
              </a:rPr>
              <a:t> 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b="1">
                <a:latin typeface="宋体"/>
                <a:cs typeface="宋体"/>
              </a:rPr>
              <a:t>  </a:t>
            </a:r>
            <a:r>
              <a:rPr dirty="0" sz="2400" b="1">
                <a:latin typeface="宋体"/>
                <a:cs typeface="宋体"/>
              </a:rPr>
              <a:t>上发生的反射和折射现象</a:t>
            </a:r>
            <a:r>
              <a:rPr dirty="0" sz="2400" spc="-10" b="1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320040" indent="-307340">
              <a:lnSpc>
                <a:spcPct val="100000"/>
              </a:lnSpc>
              <a:spcBef>
                <a:spcPts val="1440"/>
              </a:spcBef>
              <a:buSzPct val="95833"/>
              <a:buAutoNum type="arabicPeriod" startAt="3"/>
              <a:tabLst>
                <a:tab pos="320040" algn="l"/>
              </a:tabLst>
            </a:pPr>
            <a:r>
              <a:rPr dirty="0" sz="2400" b="1">
                <a:latin typeface="宋体"/>
                <a:cs typeface="宋体"/>
              </a:rPr>
              <a:t>理解光的折射定律，会用折射定律进行简单的计算</a:t>
            </a:r>
            <a:r>
              <a:rPr dirty="0" sz="2400" spc="-10" b="1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320040" indent="-307340">
              <a:lnSpc>
                <a:spcPct val="100000"/>
              </a:lnSpc>
              <a:spcBef>
                <a:spcPts val="1440"/>
              </a:spcBef>
              <a:buSzPct val="95833"/>
              <a:buAutoNum type="arabicPeriod" startAt="3"/>
              <a:tabLst>
                <a:tab pos="320040" algn="l"/>
              </a:tabLst>
            </a:pPr>
            <a:r>
              <a:rPr dirty="0" sz="2400" b="1">
                <a:latin typeface="宋体"/>
                <a:cs typeface="宋体"/>
              </a:rPr>
              <a:t>理解折射率概念，知道折射率与介质中光速的关系</a:t>
            </a:r>
            <a:r>
              <a:rPr dirty="0" sz="2400" spc="-10" b="1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320040" indent="-307340">
              <a:lnSpc>
                <a:spcPct val="100000"/>
              </a:lnSpc>
              <a:spcBef>
                <a:spcPts val="1440"/>
              </a:spcBef>
              <a:buSzPct val="95833"/>
              <a:buAutoNum type="arabicPeriod" startAt="3"/>
              <a:tabLst>
                <a:tab pos="320040" algn="l"/>
              </a:tabLst>
            </a:pPr>
            <a:r>
              <a:rPr dirty="0" sz="2400" b="1">
                <a:latin typeface="宋体"/>
                <a:cs typeface="宋体"/>
              </a:rPr>
              <a:t>会用折射定律解释生活中光的折射现</a:t>
            </a:r>
            <a:r>
              <a:rPr dirty="0" sz="2400" spc="-10" b="1">
                <a:latin typeface="宋体"/>
                <a:cs typeface="宋体"/>
              </a:rPr>
              <a:t>象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6674" y="862152"/>
            <a:ext cx="11741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9780" algn="l"/>
              </a:tabLst>
            </a:pPr>
            <a:r>
              <a:rPr dirty="0" sz="3000" spc="-15" b="1">
                <a:latin typeface="黑体"/>
                <a:cs typeface="黑体"/>
              </a:rPr>
              <a:t>问</a:t>
            </a:r>
            <a:r>
              <a:rPr dirty="0" sz="3000" spc="-15" b="1">
                <a:latin typeface="黑体"/>
                <a:cs typeface="黑体"/>
              </a:rPr>
              <a:t>	</a:t>
            </a:r>
            <a:r>
              <a:rPr dirty="0" sz="3000" spc="-15" b="1">
                <a:latin typeface="黑体"/>
                <a:cs typeface="黑体"/>
              </a:rPr>
              <a:t>题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139" y="1915655"/>
            <a:ext cx="191643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1.</a:t>
            </a:r>
            <a:r>
              <a:rPr dirty="0" sz="2800" spc="-65"/>
              <a:t> </a:t>
            </a:r>
            <a:r>
              <a:rPr dirty="0" sz="2800"/>
              <a:t>光是什么</a:t>
            </a:r>
            <a:r>
              <a:rPr dirty="0" sz="2800" spc="-5"/>
              <a:t>?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6060" rIns="0" bIns="0" rtlCol="0" vert="horz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1780"/>
              </a:spcBef>
              <a:buAutoNum type="arabicPeriod" startAt="2"/>
              <a:tabLst>
                <a:tab pos="348615" algn="l"/>
              </a:tabLst>
            </a:pPr>
            <a:r>
              <a:rPr dirty="0"/>
              <a:t>你了解哪些光学知识</a:t>
            </a:r>
            <a:r>
              <a:rPr dirty="0" spc="-5"/>
              <a:t>?</a:t>
            </a:r>
          </a:p>
          <a:p>
            <a:pPr marL="348615" indent="-335915">
              <a:lnSpc>
                <a:spcPct val="100000"/>
              </a:lnSpc>
              <a:spcBef>
                <a:spcPts val="1680"/>
              </a:spcBef>
              <a:buAutoNum type="arabicPeriod" startAt="2"/>
              <a:tabLst>
                <a:tab pos="348615" algn="l"/>
              </a:tabLst>
            </a:pPr>
            <a:r>
              <a:rPr dirty="0"/>
              <a:t>生活中有哪些光现象可以用你了解的光学知识解释</a:t>
            </a:r>
            <a:r>
              <a:rPr dirty="0" spc="-5"/>
              <a:t>?</a:t>
            </a:r>
          </a:p>
          <a:p>
            <a:pPr marL="348615" indent="-335915">
              <a:lnSpc>
                <a:spcPct val="100000"/>
              </a:lnSpc>
              <a:spcBef>
                <a:spcPts val="1680"/>
              </a:spcBef>
              <a:buAutoNum type="arabicPeriod" startAt="2"/>
              <a:tabLst>
                <a:tab pos="348615" algn="l"/>
              </a:tabLst>
            </a:pPr>
            <a:r>
              <a:rPr dirty="0"/>
              <a:t>怎样研究光学知识</a:t>
            </a:r>
            <a:r>
              <a:rPr dirty="0" spc="-5"/>
              <a:t>?</a:t>
            </a:r>
          </a:p>
          <a:p>
            <a:pPr marL="348615" indent="-335915">
              <a:lnSpc>
                <a:spcPct val="100000"/>
              </a:lnSpc>
              <a:spcBef>
                <a:spcPts val="1680"/>
              </a:spcBef>
              <a:buAutoNum type="arabicPeriod" startAt="2"/>
              <a:tabLst>
                <a:tab pos="348615" algn="l"/>
              </a:tabLst>
            </a:pPr>
            <a:r>
              <a:rPr dirty="0"/>
              <a:t>你知道哪些与光学有关的物理历史故事</a:t>
            </a:r>
            <a:r>
              <a:rPr dirty="0" spc="-5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</a:rPr>
              <a:t>高中生</a:t>
            </a:r>
            <a:r>
              <a:rPr dirty="0" sz="4000" spc="-10">
                <a:solidFill>
                  <a:srgbClr val="F1F1F1"/>
                </a:solidFill>
              </a:rPr>
              <a:t>物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866644" y="3336035"/>
            <a:ext cx="8335009" cy="719455"/>
          </a:xfrm>
          <a:custGeom>
            <a:avLst/>
            <a:gdLst/>
            <a:ahLst/>
            <a:cxnLst/>
            <a:rect l="l" t="t" r="r" b="b"/>
            <a:pathLst>
              <a:path w="8335009" h="719454">
                <a:moveTo>
                  <a:pt x="8331708" y="719327"/>
                </a:moveTo>
                <a:lnTo>
                  <a:pt x="0" y="685800"/>
                </a:lnTo>
                <a:lnTo>
                  <a:pt x="3048" y="0"/>
                </a:lnTo>
                <a:lnTo>
                  <a:pt x="8334756" y="33527"/>
                </a:lnTo>
                <a:lnTo>
                  <a:pt x="8331708" y="719327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6339" y="970813"/>
            <a:ext cx="7343140" cy="1994535"/>
          </a:xfrm>
          <a:prstGeom prst="rect">
            <a:avLst/>
          </a:prstGeom>
        </p:spPr>
        <p:txBody>
          <a:bodyPr wrap="square" lIns="0" tIns="248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  <a:tabLst>
                <a:tab pos="437515" algn="l"/>
              </a:tabLst>
            </a:pPr>
            <a:r>
              <a:rPr dirty="0" sz="2800" spc="-5" b="1" i="1">
                <a:latin typeface="华文楷体"/>
                <a:cs typeface="华文楷体"/>
              </a:rPr>
              <a:t>1.	</a:t>
            </a:r>
            <a:r>
              <a:rPr dirty="0" sz="2800" b="1" i="1">
                <a:latin typeface="华文楷体"/>
                <a:cs typeface="华文楷体"/>
              </a:rPr>
              <a:t>光源</a:t>
            </a:r>
            <a:r>
              <a:rPr dirty="0" sz="2800" spc="-10" b="1" i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12700" marR="5080" indent="549910">
              <a:lnSpc>
                <a:spcPct val="150600"/>
              </a:lnSpc>
              <a:spcBef>
                <a:spcPts val="160"/>
              </a:spcBef>
              <a:tabLst>
                <a:tab pos="527050" algn="l"/>
              </a:tabLst>
            </a:pPr>
            <a:r>
              <a:rPr dirty="0" sz="2800" b="1" i="1">
                <a:latin typeface="华文楷体"/>
                <a:cs typeface="华文楷体"/>
              </a:rPr>
              <a:t>能够发光的物体（如电灯、蜡烛、太阳等</a:t>
            </a:r>
            <a:r>
              <a:rPr dirty="0" sz="2800" spc="-5" b="1" i="1">
                <a:latin typeface="华文楷体"/>
                <a:cs typeface="华文楷体"/>
              </a:rPr>
              <a:t>）  </a:t>
            </a:r>
            <a:r>
              <a:rPr dirty="0" sz="2800" spc="-10" b="1" i="1">
                <a:latin typeface="华文楷体"/>
                <a:cs typeface="华文楷体"/>
              </a:rPr>
              <a:t>2</a:t>
            </a:r>
            <a:r>
              <a:rPr dirty="0" sz="2800" spc="10" b="1" i="1">
                <a:latin typeface="华文楷体"/>
                <a:cs typeface="华文楷体"/>
              </a:rPr>
              <a:t> </a:t>
            </a:r>
            <a:r>
              <a:rPr dirty="0" sz="2800" spc="-5" b="1" i="1">
                <a:latin typeface="华文楷体"/>
                <a:cs typeface="华文楷体"/>
              </a:rPr>
              <a:t>.	</a:t>
            </a:r>
            <a:r>
              <a:rPr dirty="0" sz="2800" b="1" i="1">
                <a:latin typeface="华文楷体"/>
                <a:cs typeface="华文楷体"/>
              </a:rPr>
              <a:t>光的直线传</a:t>
            </a:r>
            <a:r>
              <a:rPr dirty="0" sz="2800" spc="-10" b="1" i="1">
                <a:latin typeface="华文楷体"/>
                <a:cs typeface="华文楷体"/>
              </a:rPr>
              <a:t>播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88325" y="3581400"/>
            <a:ext cx="407034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9295" y="2976372"/>
            <a:ext cx="8340852" cy="829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2927" y="3710940"/>
            <a:ext cx="8345424" cy="827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8985" y="3352774"/>
            <a:ext cx="0" cy="343535"/>
          </a:xfrm>
          <a:custGeom>
            <a:avLst/>
            <a:gdLst/>
            <a:ahLst/>
            <a:cxnLst/>
            <a:rect l="l" t="t" r="r" b="b"/>
            <a:pathLst>
              <a:path w="0" h="343535">
                <a:moveTo>
                  <a:pt x="0" y="0"/>
                </a:moveTo>
                <a:lnTo>
                  <a:pt x="0" y="342925"/>
                </a:lnTo>
              </a:path>
            </a:pathLst>
          </a:custGeom>
          <a:ln w="76758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58985" y="3829811"/>
            <a:ext cx="0" cy="285115"/>
          </a:xfrm>
          <a:custGeom>
            <a:avLst/>
            <a:gdLst/>
            <a:ahLst/>
            <a:cxnLst/>
            <a:rect l="l" t="t" r="r" b="b"/>
            <a:pathLst>
              <a:path w="0" h="285114">
                <a:moveTo>
                  <a:pt x="0" y="0"/>
                </a:moveTo>
                <a:lnTo>
                  <a:pt x="0" y="285013"/>
                </a:lnTo>
              </a:path>
            </a:pathLst>
          </a:custGeom>
          <a:ln w="76758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52116" y="3695700"/>
            <a:ext cx="508000" cy="134620"/>
          </a:xfrm>
          <a:custGeom>
            <a:avLst/>
            <a:gdLst/>
            <a:ahLst/>
            <a:cxnLst/>
            <a:rect l="l" t="t" r="r" b="b"/>
            <a:pathLst>
              <a:path w="508000" h="134620">
                <a:moveTo>
                  <a:pt x="0" y="0"/>
                </a:moveTo>
                <a:lnTo>
                  <a:pt x="507492" y="0"/>
                </a:lnTo>
                <a:lnTo>
                  <a:pt x="507492" y="134112"/>
                </a:lnTo>
                <a:lnTo>
                  <a:pt x="0" y="13411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6369" y="3349066"/>
            <a:ext cx="8347075" cy="410845"/>
          </a:xfrm>
          <a:custGeom>
            <a:avLst/>
            <a:gdLst/>
            <a:ahLst/>
            <a:cxnLst/>
            <a:rect l="l" t="t" r="r" b="b"/>
            <a:pathLst>
              <a:path w="8347075" h="410845">
                <a:moveTo>
                  <a:pt x="1689" y="410692"/>
                </a:moveTo>
                <a:lnTo>
                  <a:pt x="0" y="372630"/>
                </a:lnTo>
                <a:lnTo>
                  <a:pt x="8345322" y="0"/>
                </a:lnTo>
                <a:lnTo>
                  <a:pt x="8347011" y="38061"/>
                </a:lnTo>
                <a:lnTo>
                  <a:pt x="1689" y="4106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56153" y="3738435"/>
            <a:ext cx="8345805" cy="372110"/>
          </a:xfrm>
          <a:custGeom>
            <a:avLst/>
            <a:gdLst/>
            <a:ahLst/>
            <a:cxnLst/>
            <a:rect l="l" t="t" r="r" b="b"/>
            <a:pathLst>
              <a:path w="8345805" h="372110">
                <a:moveTo>
                  <a:pt x="8343811" y="371728"/>
                </a:moveTo>
                <a:lnTo>
                  <a:pt x="0" y="38074"/>
                </a:lnTo>
                <a:lnTo>
                  <a:pt x="1524" y="0"/>
                </a:lnTo>
                <a:lnTo>
                  <a:pt x="8345335" y="333654"/>
                </a:lnTo>
                <a:lnTo>
                  <a:pt x="8343811" y="3717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814545" y="3292932"/>
            <a:ext cx="408305" cy="170815"/>
          </a:xfrm>
          <a:custGeom>
            <a:avLst/>
            <a:gdLst/>
            <a:ahLst/>
            <a:cxnLst/>
            <a:rect l="l" t="t" r="r" b="b"/>
            <a:pathLst>
              <a:path w="408304" h="170814">
                <a:moveTo>
                  <a:pt x="234268" y="56873"/>
                </a:moveTo>
                <a:lnTo>
                  <a:pt x="228676" y="0"/>
                </a:lnTo>
                <a:lnTo>
                  <a:pt x="366265" y="52679"/>
                </a:lnTo>
                <a:lnTo>
                  <a:pt x="276923" y="52679"/>
                </a:lnTo>
                <a:lnTo>
                  <a:pt x="234268" y="56873"/>
                </a:lnTo>
                <a:close/>
              </a:path>
              <a:path w="408304" h="170814">
                <a:moveTo>
                  <a:pt x="239861" y="113757"/>
                </a:moveTo>
                <a:lnTo>
                  <a:pt x="234268" y="56873"/>
                </a:lnTo>
                <a:lnTo>
                  <a:pt x="276923" y="52679"/>
                </a:lnTo>
                <a:lnTo>
                  <a:pt x="282524" y="109562"/>
                </a:lnTo>
                <a:lnTo>
                  <a:pt x="239861" y="113757"/>
                </a:lnTo>
                <a:close/>
              </a:path>
              <a:path w="408304" h="170814">
                <a:moveTo>
                  <a:pt x="245452" y="170624"/>
                </a:moveTo>
                <a:lnTo>
                  <a:pt x="239861" y="113757"/>
                </a:lnTo>
                <a:lnTo>
                  <a:pt x="282524" y="109562"/>
                </a:lnTo>
                <a:lnTo>
                  <a:pt x="276923" y="52679"/>
                </a:lnTo>
                <a:lnTo>
                  <a:pt x="366265" y="52679"/>
                </a:lnTo>
                <a:lnTo>
                  <a:pt x="407695" y="68541"/>
                </a:lnTo>
                <a:lnTo>
                  <a:pt x="245452" y="170624"/>
                </a:lnTo>
                <a:close/>
              </a:path>
              <a:path w="408304" h="170814">
                <a:moveTo>
                  <a:pt x="5600" y="136791"/>
                </a:moveTo>
                <a:lnTo>
                  <a:pt x="0" y="79908"/>
                </a:lnTo>
                <a:lnTo>
                  <a:pt x="234268" y="56873"/>
                </a:lnTo>
                <a:lnTo>
                  <a:pt x="239861" y="113757"/>
                </a:lnTo>
                <a:lnTo>
                  <a:pt x="5600" y="1367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916411" y="3999496"/>
            <a:ext cx="306705" cy="171450"/>
          </a:xfrm>
          <a:custGeom>
            <a:avLst/>
            <a:gdLst/>
            <a:ahLst/>
            <a:cxnLst/>
            <a:rect l="l" t="t" r="r" b="b"/>
            <a:pathLst>
              <a:path w="306704" h="171450">
                <a:moveTo>
                  <a:pt x="258262" y="116751"/>
                </a:moveTo>
                <a:lnTo>
                  <a:pt x="176466" y="116751"/>
                </a:lnTo>
                <a:lnTo>
                  <a:pt x="180022" y="59715"/>
                </a:lnTo>
                <a:lnTo>
                  <a:pt x="137240" y="57039"/>
                </a:lnTo>
                <a:lnTo>
                  <a:pt x="140804" y="0"/>
                </a:lnTo>
                <a:lnTo>
                  <a:pt x="306578" y="96253"/>
                </a:lnTo>
                <a:lnTo>
                  <a:pt x="258262" y="116751"/>
                </a:lnTo>
                <a:close/>
              </a:path>
              <a:path w="306704" h="171450">
                <a:moveTo>
                  <a:pt x="133676" y="114078"/>
                </a:moveTo>
                <a:lnTo>
                  <a:pt x="0" y="105727"/>
                </a:lnTo>
                <a:lnTo>
                  <a:pt x="3568" y="48679"/>
                </a:lnTo>
                <a:lnTo>
                  <a:pt x="137240" y="57039"/>
                </a:lnTo>
                <a:lnTo>
                  <a:pt x="133676" y="114078"/>
                </a:lnTo>
                <a:close/>
              </a:path>
              <a:path w="306704" h="171450">
                <a:moveTo>
                  <a:pt x="176466" y="116751"/>
                </a:moveTo>
                <a:lnTo>
                  <a:pt x="133676" y="114078"/>
                </a:lnTo>
                <a:lnTo>
                  <a:pt x="137240" y="57039"/>
                </a:lnTo>
                <a:lnTo>
                  <a:pt x="180022" y="59715"/>
                </a:lnTo>
                <a:lnTo>
                  <a:pt x="176466" y="116751"/>
                </a:lnTo>
                <a:close/>
              </a:path>
              <a:path w="306704" h="171450">
                <a:moveTo>
                  <a:pt x="130111" y="171119"/>
                </a:moveTo>
                <a:lnTo>
                  <a:pt x="133676" y="114078"/>
                </a:lnTo>
                <a:lnTo>
                  <a:pt x="176466" y="116751"/>
                </a:lnTo>
                <a:lnTo>
                  <a:pt x="258262" y="116751"/>
                </a:lnTo>
                <a:lnTo>
                  <a:pt x="130111" y="1711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99539" y="4307713"/>
            <a:ext cx="5723890" cy="172783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800" b="1" i="1">
                <a:latin typeface="华文楷体"/>
                <a:cs typeface="华文楷体"/>
              </a:rPr>
              <a:t>光线：表示光的传播方向的一条直</a:t>
            </a:r>
            <a:r>
              <a:rPr dirty="0" sz="2800" spc="-10" b="1" i="1">
                <a:latin typeface="华文楷体"/>
                <a:cs typeface="华文楷体"/>
              </a:rPr>
              <a:t>线</a:t>
            </a:r>
            <a:endParaRPr sz="2800">
              <a:latin typeface="华文楷体"/>
              <a:cs typeface="华文楷体"/>
            </a:endParaRPr>
          </a:p>
          <a:p>
            <a:pPr marL="3235960">
              <a:lnSpc>
                <a:spcPct val="100000"/>
              </a:lnSpc>
              <a:spcBef>
                <a:spcPts val="560"/>
              </a:spcBef>
            </a:pPr>
            <a:r>
              <a:rPr dirty="0" sz="2800" b="1" i="1">
                <a:latin typeface="华文楷体"/>
                <a:cs typeface="华文楷体"/>
              </a:rPr>
              <a:t>---光束的抽</a:t>
            </a:r>
            <a:r>
              <a:rPr dirty="0" sz="2800" spc="-10" b="1" i="1">
                <a:latin typeface="华文楷体"/>
                <a:cs typeface="华文楷体"/>
              </a:rPr>
              <a:t>象</a:t>
            </a:r>
            <a:endParaRPr sz="2800">
              <a:latin typeface="华文楷体"/>
              <a:cs typeface="华文楷体"/>
            </a:endParaRPr>
          </a:p>
          <a:p>
            <a:pPr marL="76200">
              <a:lnSpc>
                <a:spcPct val="100000"/>
              </a:lnSpc>
              <a:spcBef>
                <a:spcPts val="2200"/>
              </a:spcBef>
            </a:pPr>
            <a:r>
              <a:rPr dirty="0" sz="2800" b="1" i="1">
                <a:latin typeface="华文楷体"/>
                <a:cs typeface="华文楷体"/>
              </a:rPr>
              <a:t>光在同一种均匀介质中沿直线传</a:t>
            </a:r>
            <a:r>
              <a:rPr dirty="0" sz="2800" spc="-10" b="1" i="1">
                <a:latin typeface="华文楷体"/>
                <a:cs typeface="华文楷体"/>
              </a:rPr>
              <a:t>播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1227" y="614654"/>
            <a:ext cx="4359910" cy="542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b="1">
                <a:latin typeface="黑体"/>
                <a:cs typeface="黑体"/>
              </a:rPr>
              <a:t>一、几何光学知识回</a:t>
            </a:r>
            <a:r>
              <a:rPr dirty="0" sz="3400" spc="-20" b="1">
                <a:latin typeface="黑体"/>
                <a:cs typeface="黑体"/>
              </a:rPr>
              <a:t>顾</a:t>
            </a:r>
            <a:endParaRPr sz="3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0255" y="1895855"/>
            <a:ext cx="5625084" cy="3509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25923" y="3582923"/>
            <a:ext cx="139065" cy="472440"/>
          </a:xfrm>
          <a:custGeom>
            <a:avLst/>
            <a:gdLst/>
            <a:ahLst/>
            <a:cxnLst/>
            <a:rect l="l" t="t" r="r" b="b"/>
            <a:pathLst>
              <a:path w="139064" h="472439">
                <a:moveTo>
                  <a:pt x="0" y="0"/>
                </a:moveTo>
                <a:lnTo>
                  <a:pt x="138684" y="0"/>
                </a:lnTo>
                <a:lnTo>
                  <a:pt x="138684" y="472439"/>
                </a:lnTo>
                <a:lnTo>
                  <a:pt x="0" y="472439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21643" y="3578910"/>
            <a:ext cx="147320" cy="481330"/>
          </a:xfrm>
          <a:custGeom>
            <a:avLst/>
            <a:gdLst/>
            <a:ahLst/>
            <a:cxnLst/>
            <a:rect l="l" t="t" r="r" b="b"/>
            <a:pathLst>
              <a:path w="147320" h="481329">
                <a:moveTo>
                  <a:pt x="147307" y="480885"/>
                </a:moveTo>
                <a:lnTo>
                  <a:pt x="0" y="480885"/>
                </a:lnTo>
                <a:lnTo>
                  <a:pt x="0" y="0"/>
                </a:lnTo>
                <a:lnTo>
                  <a:pt x="147307" y="0"/>
                </a:lnTo>
                <a:lnTo>
                  <a:pt x="14730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71360"/>
                </a:lnTo>
                <a:lnTo>
                  <a:pt x="4762" y="471360"/>
                </a:lnTo>
                <a:lnTo>
                  <a:pt x="9525" y="476123"/>
                </a:lnTo>
                <a:lnTo>
                  <a:pt x="147307" y="476123"/>
                </a:lnTo>
                <a:lnTo>
                  <a:pt x="147307" y="480885"/>
                </a:lnTo>
                <a:close/>
              </a:path>
              <a:path w="147320" h="4813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47320" h="481329">
                <a:moveTo>
                  <a:pt x="13778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7782" y="4762"/>
                </a:lnTo>
                <a:lnTo>
                  <a:pt x="137782" y="9525"/>
                </a:lnTo>
                <a:close/>
              </a:path>
              <a:path w="147320" h="481329">
                <a:moveTo>
                  <a:pt x="137782" y="476123"/>
                </a:moveTo>
                <a:lnTo>
                  <a:pt x="137782" y="4762"/>
                </a:lnTo>
                <a:lnTo>
                  <a:pt x="142544" y="9525"/>
                </a:lnTo>
                <a:lnTo>
                  <a:pt x="147307" y="9525"/>
                </a:lnTo>
                <a:lnTo>
                  <a:pt x="147307" y="471360"/>
                </a:lnTo>
                <a:lnTo>
                  <a:pt x="142544" y="471360"/>
                </a:lnTo>
                <a:lnTo>
                  <a:pt x="137782" y="476123"/>
                </a:lnTo>
                <a:close/>
              </a:path>
              <a:path w="147320" h="481329">
                <a:moveTo>
                  <a:pt x="147307" y="9525"/>
                </a:moveTo>
                <a:lnTo>
                  <a:pt x="142544" y="9525"/>
                </a:lnTo>
                <a:lnTo>
                  <a:pt x="137782" y="4762"/>
                </a:lnTo>
                <a:lnTo>
                  <a:pt x="147307" y="4762"/>
                </a:lnTo>
                <a:lnTo>
                  <a:pt x="147307" y="9525"/>
                </a:lnTo>
                <a:close/>
              </a:path>
              <a:path w="147320" h="481329">
                <a:moveTo>
                  <a:pt x="9525" y="476123"/>
                </a:moveTo>
                <a:lnTo>
                  <a:pt x="4762" y="471360"/>
                </a:lnTo>
                <a:lnTo>
                  <a:pt x="9525" y="471360"/>
                </a:lnTo>
                <a:lnTo>
                  <a:pt x="9525" y="476123"/>
                </a:lnTo>
                <a:close/>
              </a:path>
              <a:path w="147320" h="481329">
                <a:moveTo>
                  <a:pt x="137782" y="476123"/>
                </a:moveTo>
                <a:lnTo>
                  <a:pt x="9525" y="476123"/>
                </a:lnTo>
                <a:lnTo>
                  <a:pt x="9525" y="471360"/>
                </a:lnTo>
                <a:lnTo>
                  <a:pt x="137782" y="471360"/>
                </a:lnTo>
                <a:lnTo>
                  <a:pt x="137782" y="476123"/>
                </a:lnTo>
                <a:close/>
              </a:path>
              <a:path w="147320" h="481329">
                <a:moveTo>
                  <a:pt x="147307" y="476123"/>
                </a:moveTo>
                <a:lnTo>
                  <a:pt x="137782" y="476123"/>
                </a:lnTo>
                <a:lnTo>
                  <a:pt x="142544" y="471360"/>
                </a:lnTo>
                <a:lnTo>
                  <a:pt x="147307" y="471360"/>
                </a:lnTo>
                <a:lnTo>
                  <a:pt x="147307" y="47612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53255" y="3752088"/>
            <a:ext cx="1224280" cy="1649095"/>
          </a:xfrm>
          <a:custGeom>
            <a:avLst/>
            <a:gdLst/>
            <a:ahLst/>
            <a:cxnLst/>
            <a:rect l="l" t="t" r="r" b="b"/>
            <a:pathLst>
              <a:path w="1224279" h="1649095">
                <a:moveTo>
                  <a:pt x="952500" y="1039367"/>
                </a:moveTo>
                <a:lnTo>
                  <a:pt x="667512" y="1039367"/>
                </a:lnTo>
                <a:lnTo>
                  <a:pt x="1223772" y="0"/>
                </a:lnTo>
                <a:lnTo>
                  <a:pt x="952500" y="1039367"/>
                </a:lnTo>
                <a:close/>
              </a:path>
              <a:path w="1224279" h="1649095">
                <a:moveTo>
                  <a:pt x="1040892" y="1648967"/>
                </a:moveTo>
                <a:lnTo>
                  <a:pt x="102108" y="1648967"/>
                </a:lnTo>
                <a:lnTo>
                  <a:pt x="62363" y="1641075"/>
                </a:lnTo>
                <a:lnTo>
                  <a:pt x="29951" y="1619278"/>
                </a:lnTo>
                <a:lnTo>
                  <a:pt x="8090" y="1586799"/>
                </a:lnTo>
                <a:lnTo>
                  <a:pt x="0" y="1546860"/>
                </a:lnTo>
                <a:lnTo>
                  <a:pt x="0" y="1293876"/>
                </a:lnTo>
                <a:lnTo>
                  <a:pt x="177" y="1141145"/>
                </a:lnTo>
                <a:lnTo>
                  <a:pt x="8090" y="1101731"/>
                </a:lnTo>
                <a:lnTo>
                  <a:pt x="29951" y="1069319"/>
                </a:lnTo>
                <a:lnTo>
                  <a:pt x="62389" y="1047453"/>
                </a:lnTo>
                <a:lnTo>
                  <a:pt x="102108" y="1039367"/>
                </a:lnTo>
                <a:lnTo>
                  <a:pt x="1040892" y="1039367"/>
                </a:lnTo>
                <a:lnTo>
                  <a:pt x="1080842" y="1047458"/>
                </a:lnTo>
                <a:lnTo>
                  <a:pt x="1113332" y="1069276"/>
                </a:lnTo>
                <a:lnTo>
                  <a:pt x="1135182" y="1101586"/>
                </a:lnTo>
                <a:lnTo>
                  <a:pt x="1143171" y="1141145"/>
                </a:lnTo>
                <a:lnTo>
                  <a:pt x="1143000" y="1141476"/>
                </a:lnTo>
                <a:lnTo>
                  <a:pt x="1143000" y="1546860"/>
                </a:lnTo>
                <a:lnTo>
                  <a:pt x="1135107" y="1586799"/>
                </a:lnTo>
                <a:lnTo>
                  <a:pt x="1113310" y="1619278"/>
                </a:lnTo>
                <a:lnTo>
                  <a:pt x="1080831" y="1641075"/>
                </a:lnTo>
                <a:lnTo>
                  <a:pt x="1040892" y="1648967"/>
                </a:lnTo>
                <a:close/>
              </a:path>
              <a:path w="1224279" h="1649095">
                <a:moveTo>
                  <a:pt x="0" y="1141476"/>
                </a:moveTo>
                <a:lnTo>
                  <a:pt x="67" y="1141145"/>
                </a:lnTo>
                <a:lnTo>
                  <a:pt x="0" y="114147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48671" y="3716235"/>
            <a:ext cx="1243330" cy="1689100"/>
          </a:xfrm>
          <a:custGeom>
            <a:avLst/>
            <a:gdLst/>
            <a:ahLst/>
            <a:cxnLst/>
            <a:rect l="l" t="t" r="r" b="b"/>
            <a:pathLst>
              <a:path w="1243329" h="1689100">
                <a:moveTo>
                  <a:pt x="1215699" y="57890"/>
                </a:moveTo>
                <a:lnTo>
                  <a:pt x="1219887" y="41720"/>
                </a:lnTo>
                <a:lnTo>
                  <a:pt x="1242377" y="0"/>
                </a:lnTo>
                <a:lnTo>
                  <a:pt x="1242872" y="0"/>
                </a:lnTo>
                <a:lnTo>
                  <a:pt x="1236182" y="25400"/>
                </a:lnTo>
                <a:lnTo>
                  <a:pt x="1232916" y="25400"/>
                </a:lnTo>
                <a:lnTo>
                  <a:pt x="1215699" y="57890"/>
                </a:lnTo>
                <a:close/>
              </a:path>
              <a:path w="1243329" h="1689100">
                <a:moveTo>
                  <a:pt x="1219887" y="41720"/>
                </a:moveTo>
                <a:lnTo>
                  <a:pt x="1224114" y="25400"/>
                </a:lnTo>
                <a:lnTo>
                  <a:pt x="1228685" y="25400"/>
                </a:lnTo>
                <a:lnTo>
                  <a:pt x="1219887" y="41720"/>
                </a:lnTo>
                <a:close/>
              </a:path>
              <a:path w="1243329" h="1689100">
                <a:moveTo>
                  <a:pt x="1092276" y="1079500"/>
                </a:moveTo>
                <a:lnTo>
                  <a:pt x="951090" y="1079500"/>
                </a:lnTo>
                <a:lnTo>
                  <a:pt x="1215699" y="57890"/>
                </a:lnTo>
                <a:lnTo>
                  <a:pt x="1232916" y="25400"/>
                </a:lnTo>
                <a:lnTo>
                  <a:pt x="1236182" y="25400"/>
                </a:lnTo>
                <a:lnTo>
                  <a:pt x="961872" y="1066800"/>
                </a:lnTo>
                <a:lnTo>
                  <a:pt x="1087564" y="1066800"/>
                </a:lnTo>
                <a:lnTo>
                  <a:pt x="1092276" y="1079500"/>
                </a:lnTo>
                <a:close/>
              </a:path>
              <a:path w="1243329" h="1689100">
                <a:moveTo>
                  <a:pt x="674357" y="1079500"/>
                </a:moveTo>
                <a:lnTo>
                  <a:pt x="60236" y="1079500"/>
                </a:lnTo>
                <a:lnTo>
                  <a:pt x="64960" y="1066800"/>
                </a:lnTo>
                <a:lnTo>
                  <a:pt x="667308" y="1066800"/>
                </a:lnTo>
                <a:lnTo>
                  <a:pt x="1219887" y="41720"/>
                </a:lnTo>
                <a:lnTo>
                  <a:pt x="1215699" y="57890"/>
                </a:lnTo>
                <a:lnTo>
                  <a:pt x="674357" y="1079500"/>
                </a:lnTo>
                <a:close/>
              </a:path>
              <a:path w="1243329" h="1689100">
                <a:moveTo>
                  <a:pt x="56045" y="1092200"/>
                </a:moveTo>
                <a:lnTo>
                  <a:pt x="38696" y="1092200"/>
                </a:lnTo>
                <a:lnTo>
                  <a:pt x="42710" y="1079500"/>
                </a:lnTo>
                <a:lnTo>
                  <a:pt x="60299" y="1079500"/>
                </a:lnTo>
                <a:lnTo>
                  <a:pt x="56045" y="1092200"/>
                </a:lnTo>
                <a:close/>
              </a:path>
              <a:path w="1243329" h="1689100">
                <a:moveTo>
                  <a:pt x="1113815" y="1092200"/>
                </a:moveTo>
                <a:lnTo>
                  <a:pt x="1096467" y="1092200"/>
                </a:lnTo>
                <a:lnTo>
                  <a:pt x="1092212" y="1079500"/>
                </a:lnTo>
                <a:lnTo>
                  <a:pt x="1109802" y="1079500"/>
                </a:lnTo>
                <a:lnTo>
                  <a:pt x="1113815" y="1092200"/>
                </a:lnTo>
                <a:close/>
              </a:path>
              <a:path w="1243329" h="1689100">
                <a:moveTo>
                  <a:pt x="41160" y="1104900"/>
                </a:moveTo>
                <a:lnTo>
                  <a:pt x="27622" y="1104900"/>
                </a:lnTo>
                <a:lnTo>
                  <a:pt x="31153" y="1092200"/>
                </a:lnTo>
                <a:lnTo>
                  <a:pt x="44843" y="1092200"/>
                </a:lnTo>
                <a:lnTo>
                  <a:pt x="41160" y="1104900"/>
                </a:lnTo>
                <a:close/>
              </a:path>
              <a:path w="1243329" h="1689100">
                <a:moveTo>
                  <a:pt x="1124889" y="1104900"/>
                </a:moveTo>
                <a:lnTo>
                  <a:pt x="1111351" y="1104900"/>
                </a:lnTo>
                <a:lnTo>
                  <a:pt x="1107668" y="1092200"/>
                </a:lnTo>
                <a:lnTo>
                  <a:pt x="1121371" y="1092200"/>
                </a:lnTo>
                <a:lnTo>
                  <a:pt x="1124889" y="1104900"/>
                </a:lnTo>
                <a:close/>
              </a:path>
              <a:path w="1243329" h="1689100">
                <a:moveTo>
                  <a:pt x="28689" y="1117600"/>
                </a:moveTo>
                <a:lnTo>
                  <a:pt x="15392" y="1117600"/>
                </a:lnTo>
                <a:lnTo>
                  <a:pt x="18161" y="1104900"/>
                </a:lnTo>
                <a:lnTo>
                  <a:pt x="31699" y="1104900"/>
                </a:lnTo>
                <a:lnTo>
                  <a:pt x="28689" y="1117600"/>
                </a:lnTo>
                <a:close/>
              </a:path>
              <a:path w="1243329" h="1689100">
                <a:moveTo>
                  <a:pt x="1137119" y="1117600"/>
                </a:moveTo>
                <a:lnTo>
                  <a:pt x="1123835" y="1117600"/>
                </a:lnTo>
                <a:lnTo>
                  <a:pt x="1120813" y="1104900"/>
                </a:lnTo>
                <a:lnTo>
                  <a:pt x="1134351" y="1104900"/>
                </a:lnTo>
                <a:lnTo>
                  <a:pt x="1137119" y="1117600"/>
                </a:lnTo>
                <a:close/>
              </a:path>
              <a:path w="1243329" h="1689100">
                <a:moveTo>
                  <a:pt x="21145" y="1130300"/>
                </a:moveTo>
                <a:lnTo>
                  <a:pt x="10490" y="1130300"/>
                </a:lnTo>
                <a:lnTo>
                  <a:pt x="12839" y="1117600"/>
                </a:lnTo>
                <a:lnTo>
                  <a:pt x="23596" y="1117600"/>
                </a:lnTo>
                <a:lnTo>
                  <a:pt x="21145" y="1130300"/>
                </a:lnTo>
                <a:close/>
              </a:path>
              <a:path w="1243329" h="1689100">
                <a:moveTo>
                  <a:pt x="1142034" y="1130300"/>
                </a:moveTo>
                <a:lnTo>
                  <a:pt x="1131366" y="1130300"/>
                </a:lnTo>
                <a:lnTo>
                  <a:pt x="1128928" y="1117600"/>
                </a:lnTo>
                <a:lnTo>
                  <a:pt x="1139685" y="1117600"/>
                </a:lnTo>
                <a:lnTo>
                  <a:pt x="1142034" y="1130300"/>
                </a:lnTo>
                <a:close/>
              </a:path>
              <a:path w="1243329" h="1689100">
                <a:moveTo>
                  <a:pt x="15354" y="1143000"/>
                </a:moveTo>
                <a:lnTo>
                  <a:pt x="4775" y="1143000"/>
                </a:lnTo>
                <a:lnTo>
                  <a:pt x="6451" y="1130300"/>
                </a:lnTo>
                <a:lnTo>
                  <a:pt x="17170" y="1130300"/>
                </a:lnTo>
                <a:lnTo>
                  <a:pt x="15354" y="1143000"/>
                </a:lnTo>
                <a:close/>
              </a:path>
              <a:path w="1243329" h="1689100">
                <a:moveTo>
                  <a:pt x="1147737" y="1143000"/>
                </a:moveTo>
                <a:lnTo>
                  <a:pt x="1137158" y="1143000"/>
                </a:lnTo>
                <a:lnTo>
                  <a:pt x="1135341" y="1130300"/>
                </a:lnTo>
                <a:lnTo>
                  <a:pt x="1146073" y="1130300"/>
                </a:lnTo>
                <a:lnTo>
                  <a:pt x="1147737" y="1143000"/>
                </a:lnTo>
                <a:close/>
              </a:path>
              <a:path w="1243329" h="1689100">
                <a:moveTo>
                  <a:pt x="11468" y="1155700"/>
                </a:moveTo>
                <a:lnTo>
                  <a:pt x="1219" y="1155700"/>
                </a:lnTo>
                <a:lnTo>
                  <a:pt x="2159" y="1143000"/>
                </a:lnTo>
                <a:lnTo>
                  <a:pt x="12598" y="1143000"/>
                </a:lnTo>
                <a:lnTo>
                  <a:pt x="11468" y="1155700"/>
                </a:lnTo>
                <a:close/>
              </a:path>
              <a:path w="1243329" h="1689100">
                <a:moveTo>
                  <a:pt x="1151293" y="1155700"/>
                </a:moveTo>
                <a:lnTo>
                  <a:pt x="1141056" y="1155700"/>
                </a:lnTo>
                <a:lnTo>
                  <a:pt x="1139926" y="1143000"/>
                </a:lnTo>
                <a:lnTo>
                  <a:pt x="1150366" y="1143000"/>
                </a:lnTo>
                <a:lnTo>
                  <a:pt x="1151293" y="1155700"/>
                </a:lnTo>
                <a:close/>
              </a:path>
              <a:path w="1243329" h="1689100">
                <a:moveTo>
                  <a:pt x="9639" y="1168400"/>
                </a:moveTo>
                <a:lnTo>
                  <a:pt x="139" y="1168400"/>
                </a:lnTo>
                <a:lnTo>
                  <a:pt x="546" y="1155700"/>
                </a:lnTo>
                <a:lnTo>
                  <a:pt x="10033" y="1155700"/>
                </a:lnTo>
                <a:lnTo>
                  <a:pt x="9639" y="1168400"/>
                </a:lnTo>
                <a:close/>
              </a:path>
              <a:path w="1243329" h="1689100">
                <a:moveTo>
                  <a:pt x="1152385" y="1168400"/>
                </a:moveTo>
                <a:lnTo>
                  <a:pt x="1142873" y="1168400"/>
                </a:lnTo>
                <a:lnTo>
                  <a:pt x="1142492" y="1155700"/>
                </a:lnTo>
                <a:lnTo>
                  <a:pt x="1151978" y="1155700"/>
                </a:lnTo>
                <a:lnTo>
                  <a:pt x="1152385" y="1168400"/>
                </a:lnTo>
                <a:close/>
              </a:path>
              <a:path w="1243329" h="1689100">
                <a:moveTo>
                  <a:pt x="9651" y="1587500"/>
                </a:moveTo>
                <a:lnTo>
                  <a:pt x="139" y="1587500"/>
                </a:lnTo>
                <a:lnTo>
                  <a:pt x="0" y="1574800"/>
                </a:lnTo>
                <a:lnTo>
                  <a:pt x="0" y="1168400"/>
                </a:lnTo>
                <a:lnTo>
                  <a:pt x="9525" y="1168400"/>
                </a:lnTo>
                <a:lnTo>
                  <a:pt x="9651" y="1587500"/>
                </a:lnTo>
                <a:close/>
              </a:path>
              <a:path w="1243329" h="1689100">
                <a:moveTo>
                  <a:pt x="1152385" y="1587500"/>
                </a:moveTo>
                <a:lnTo>
                  <a:pt x="1142860" y="1587500"/>
                </a:lnTo>
                <a:lnTo>
                  <a:pt x="1143000" y="1574800"/>
                </a:lnTo>
                <a:lnTo>
                  <a:pt x="1143000" y="1168400"/>
                </a:lnTo>
                <a:lnTo>
                  <a:pt x="1152525" y="1168400"/>
                </a:lnTo>
                <a:lnTo>
                  <a:pt x="1152525" y="1574800"/>
                </a:lnTo>
                <a:lnTo>
                  <a:pt x="1152385" y="1587500"/>
                </a:lnTo>
                <a:close/>
              </a:path>
              <a:path w="1243329" h="1689100">
                <a:moveTo>
                  <a:pt x="11506" y="1600200"/>
                </a:moveTo>
                <a:lnTo>
                  <a:pt x="2159" y="1600200"/>
                </a:lnTo>
                <a:lnTo>
                  <a:pt x="1219" y="1587500"/>
                </a:lnTo>
                <a:lnTo>
                  <a:pt x="10617" y="1587500"/>
                </a:lnTo>
                <a:lnTo>
                  <a:pt x="11506" y="1600200"/>
                </a:lnTo>
                <a:close/>
              </a:path>
              <a:path w="1243329" h="1689100">
                <a:moveTo>
                  <a:pt x="1150366" y="1600200"/>
                </a:moveTo>
                <a:lnTo>
                  <a:pt x="1141006" y="1600200"/>
                </a:lnTo>
                <a:lnTo>
                  <a:pt x="1141895" y="1587500"/>
                </a:lnTo>
                <a:lnTo>
                  <a:pt x="1151293" y="1587500"/>
                </a:lnTo>
                <a:lnTo>
                  <a:pt x="1150366" y="1600200"/>
                </a:lnTo>
                <a:close/>
              </a:path>
              <a:path w="1243329" h="1689100">
                <a:moveTo>
                  <a:pt x="15430" y="1612900"/>
                </a:moveTo>
                <a:lnTo>
                  <a:pt x="4775" y="1612900"/>
                </a:lnTo>
                <a:lnTo>
                  <a:pt x="3340" y="1600200"/>
                </a:lnTo>
                <a:lnTo>
                  <a:pt x="13843" y="1600200"/>
                </a:lnTo>
                <a:lnTo>
                  <a:pt x="15430" y="1612900"/>
                </a:lnTo>
                <a:close/>
              </a:path>
              <a:path w="1243329" h="1689100">
                <a:moveTo>
                  <a:pt x="1147737" y="1612900"/>
                </a:moveTo>
                <a:lnTo>
                  <a:pt x="1137081" y="1612900"/>
                </a:lnTo>
                <a:lnTo>
                  <a:pt x="1138682" y="1600200"/>
                </a:lnTo>
                <a:lnTo>
                  <a:pt x="1149172" y="1600200"/>
                </a:lnTo>
                <a:lnTo>
                  <a:pt x="1147737" y="1612900"/>
                </a:lnTo>
                <a:close/>
              </a:path>
              <a:path w="1243329" h="1689100">
                <a:moveTo>
                  <a:pt x="21259" y="1625600"/>
                </a:moveTo>
                <a:lnTo>
                  <a:pt x="10490" y="1625600"/>
                </a:lnTo>
                <a:lnTo>
                  <a:pt x="8356" y="1612900"/>
                </a:lnTo>
                <a:lnTo>
                  <a:pt x="19011" y="1612900"/>
                </a:lnTo>
                <a:lnTo>
                  <a:pt x="21259" y="1625600"/>
                </a:lnTo>
                <a:close/>
              </a:path>
              <a:path w="1243329" h="1689100">
                <a:moveTo>
                  <a:pt x="1142034" y="1625600"/>
                </a:moveTo>
                <a:lnTo>
                  <a:pt x="1131252" y="1625600"/>
                </a:lnTo>
                <a:lnTo>
                  <a:pt x="1133500" y="1612900"/>
                </a:lnTo>
                <a:lnTo>
                  <a:pt x="1144168" y="1612900"/>
                </a:lnTo>
                <a:lnTo>
                  <a:pt x="1142034" y="1625600"/>
                </a:lnTo>
                <a:close/>
              </a:path>
              <a:path w="1243329" h="1689100">
                <a:moveTo>
                  <a:pt x="28829" y="1638300"/>
                </a:moveTo>
                <a:lnTo>
                  <a:pt x="15392" y="1638300"/>
                </a:lnTo>
                <a:lnTo>
                  <a:pt x="12839" y="1625600"/>
                </a:lnTo>
                <a:lnTo>
                  <a:pt x="25996" y="1625600"/>
                </a:lnTo>
                <a:lnTo>
                  <a:pt x="28829" y="1638300"/>
                </a:lnTo>
                <a:close/>
              </a:path>
              <a:path w="1243329" h="1689100">
                <a:moveTo>
                  <a:pt x="1137119" y="1638300"/>
                </a:moveTo>
                <a:lnTo>
                  <a:pt x="1123696" y="1638300"/>
                </a:lnTo>
                <a:lnTo>
                  <a:pt x="1126528" y="1625600"/>
                </a:lnTo>
                <a:lnTo>
                  <a:pt x="1139685" y="1625600"/>
                </a:lnTo>
                <a:lnTo>
                  <a:pt x="1137119" y="1638300"/>
                </a:lnTo>
                <a:close/>
              </a:path>
              <a:path w="1243329" h="1689100">
                <a:moveTo>
                  <a:pt x="37960" y="1651000"/>
                </a:moveTo>
                <a:lnTo>
                  <a:pt x="24282" y="1651000"/>
                </a:lnTo>
                <a:lnTo>
                  <a:pt x="21132" y="1638300"/>
                </a:lnTo>
                <a:lnTo>
                  <a:pt x="34594" y="1638300"/>
                </a:lnTo>
                <a:lnTo>
                  <a:pt x="37960" y="1651000"/>
                </a:lnTo>
                <a:close/>
              </a:path>
              <a:path w="1243329" h="1689100">
                <a:moveTo>
                  <a:pt x="1128229" y="1651000"/>
                </a:moveTo>
                <a:lnTo>
                  <a:pt x="1114552" y="1651000"/>
                </a:lnTo>
                <a:lnTo>
                  <a:pt x="1117917" y="1638300"/>
                </a:lnTo>
                <a:lnTo>
                  <a:pt x="1131392" y="1638300"/>
                </a:lnTo>
                <a:lnTo>
                  <a:pt x="1128229" y="1651000"/>
                </a:lnTo>
                <a:close/>
              </a:path>
              <a:path w="1243329" h="1689100">
                <a:moveTo>
                  <a:pt x="52311" y="1663700"/>
                </a:moveTo>
                <a:lnTo>
                  <a:pt x="38696" y="1663700"/>
                </a:lnTo>
                <a:lnTo>
                  <a:pt x="34836" y="1651000"/>
                </a:lnTo>
                <a:lnTo>
                  <a:pt x="48323" y="1651000"/>
                </a:lnTo>
                <a:lnTo>
                  <a:pt x="52311" y="1663700"/>
                </a:lnTo>
                <a:close/>
              </a:path>
              <a:path w="1243329" h="1689100">
                <a:moveTo>
                  <a:pt x="56248" y="1663700"/>
                </a:moveTo>
                <a:lnTo>
                  <a:pt x="52311" y="1663700"/>
                </a:lnTo>
                <a:lnTo>
                  <a:pt x="52120" y="1651000"/>
                </a:lnTo>
                <a:lnTo>
                  <a:pt x="56248" y="1663700"/>
                </a:lnTo>
                <a:close/>
              </a:path>
              <a:path w="1243329" h="1689100">
                <a:moveTo>
                  <a:pt x="1100201" y="1663700"/>
                </a:moveTo>
                <a:lnTo>
                  <a:pt x="1096276" y="1663700"/>
                </a:lnTo>
                <a:lnTo>
                  <a:pt x="1100391" y="1651000"/>
                </a:lnTo>
                <a:lnTo>
                  <a:pt x="1100201" y="1663700"/>
                </a:lnTo>
                <a:close/>
              </a:path>
              <a:path w="1243329" h="1689100">
                <a:moveTo>
                  <a:pt x="1113815" y="1663700"/>
                </a:moveTo>
                <a:lnTo>
                  <a:pt x="1100201" y="1663700"/>
                </a:lnTo>
                <a:lnTo>
                  <a:pt x="1104188" y="1651000"/>
                </a:lnTo>
                <a:lnTo>
                  <a:pt x="1117676" y="1651000"/>
                </a:lnTo>
                <a:lnTo>
                  <a:pt x="1113815" y="1663700"/>
                </a:lnTo>
                <a:close/>
              </a:path>
              <a:path w="1243329" h="1689100">
                <a:moveTo>
                  <a:pt x="82270" y="1676400"/>
                </a:moveTo>
                <a:lnTo>
                  <a:pt x="55651" y="1676400"/>
                </a:lnTo>
                <a:lnTo>
                  <a:pt x="51206" y="1663700"/>
                </a:lnTo>
                <a:lnTo>
                  <a:pt x="77444" y="1663700"/>
                </a:lnTo>
                <a:lnTo>
                  <a:pt x="82270" y="1676400"/>
                </a:lnTo>
                <a:close/>
              </a:path>
              <a:path w="1243329" h="1689100">
                <a:moveTo>
                  <a:pt x="1096860" y="1676400"/>
                </a:moveTo>
                <a:lnTo>
                  <a:pt x="1070254" y="1676400"/>
                </a:lnTo>
                <a:lnTo>
                  <a:pt x="1075067" y="1663700"/>
                </a:lnTo>
                <a:lnTo>
                  <a:pt x="1101318" y="1663700"/>
                </a:lnTo>
                <a:lnTo>
                  <a:pt x="1096860" y="1676400"/>
                </a:lnTo>
                <a:close/>
              </a:path>
              <a:path w="1243329" h="1689100">
                <a:moveTo>
                  <a:pt x="1057033" y="1689100"/>
                </a:moveTo>
                <a:lnTo>
                  <a:pt x="95491" y="1689100"/>
                </a:lnTo>
                <a:lnTo>
                  <a:pt x="90170" y="1676400"/>
                </a:lnTo>
                <a:lnTo>
                  <a:pt x="1062355" y="1676400"/>
                </a:lnTo>
                <a:lnTo>
                  <a:pt x="1057033" y="168910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61929" y="4791545"/>
            <a:ext cx="83946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FFFFFF"/>
                </a:solidFill>
                <a:latin typeface="华文楷体"/>
                <a:cs typeface="华文楷体"/>
              </a:rPr>
              <a:t>本影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15328" y="4341876"/>
            <a:ext cx="2091689" cy="1059180"/>
          </a:xfrm>
          <a:custGeom>
            <a:avLst/>
            <a:gdLst/>
            <a:ahLst/>
            <a:cxnLst/>
            <a:rect l="l" t="t" r="r" b="b"/>
            <a:pathLst>
              <a:path w="2091690" h="1059179">
                <a:moveTo>
                  <a:pt x="1988820" y="1059179"/>
                </a:moveTo>
                <a:lnTo>
                  <a:pt x="1050036" y="1059179"/>
                </a:lnTo>
                <a:lnTo>
                  <a:pt x="1010291" y="1051287"/>
                </a:lnTo>
                <a:lnTo>
                  <a:pt x="977879" y="1029490"/>
                </a:lnTo>
                <a:lnTo>
                  <a:pt x="956018" y="997011"/>
                </a:lnTo>
                <a:lnTo>
                  <a:pt x="947927" y="957072"/>
                </a:lnTo>
                <a:lnTo>
                  <a:pt x="947927" y="704088"/>
                </a:lnTo>
                <a:lnTo>
                  <a:pt x="0" y="0"/>
                </a:lnTo>
                <a:lnTo>
                  <a:pt x="948006" y="551300"/>
                </a:lnTo>
                <a:lnTo>
                  <a:pt x="947927" y="551688"/>
                </a:lnTo>
                <a:lnTo>
                  <a:pt x="2090927" y="551688"/>
                </a:lnTo>
                <a:lnTo>
                  <a:pt x="2090927" y="957072"/>
                </a:lnTo>
                <a:lnTo>
                  <a:pt x="2083035" y="997011"/>
                </a:lnTo>
                <a:lnTo>
                  <a:pt x="2061238" y="1029490"/>
                </a:lnTo>
                <a:lnTo>
                  <a:pt x="2028759" y="1051287"/>
                </a:lnTo>
                <a:lnTo>
                  <a:pt x="1988820" y="1059179"/>
                </a:lnTo>
                <a:close/>
              </a:path>
              <a:path w="2091690" h="1059179">
                <a:moveTo>
                  <a:pt x="2090927" y="551688"/>
                </a:moveTo>
                <a:lnTo>
                  <a:pt x="947927" y="551688"/>
                </a:lnTo>
                <a:lnTo>
                  <a:pt x="956018" y="511943"/>
                </a:lnTo>
                <a:lnTo>
                  <a:pt x="977879" y="479531"/>
                </a:lnTo>
                <a:lnTo>
                  <a:pt x="1010317" y="457665"/>
                </a:lnTo>
                <a:lnTo>
                  <a:pt x="1050036" y="449579"/>
                </a:lnTo>
                <a:lnTo>
                  <a:pt x="1988820" y="449579"/>
                </a:lnTo>
                <a:lnTo>
                  <a:pt x="2028770" y="457670"/>
                </a:lnTo>
                <a:lnTo>
                  <a:pt x="2061260" y="479488"/>
                </a:lnTo>
                <a:lnTo>
                  <a:pt x="2083110" y="511798"/>
                </a:lnTo>
                <a:lnTo>
                  <a:pt x="2091099" y="551357"/>
                </a:lnTo>
                <a:lnTo>
                  <a:pt x="2090927" y="55168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82422" y="4319206"/>
            <a:ext cx="2129155" cy="1085850"/>
          </a:xfrm>
          <a:custGeom>
            <a:avLst/>
            <a:gdLst/>
            <a:ahLst/>
            <a:cxnLst/>
            <a:rect l="l" t="t" r="r" b="b"/>
            <a:pathLst>
              <a:path w="2129154" h="1085850">
                <a:moveTo>
                  <a:pt x="976249" y="728825"/>
                </a:moveTo>
                <a:lnTo>
                  <a:pt x="0" y="3810"/>
                </a:lnTo>
                <a:lnTo>
                  <a:pt x="2895" y="0"/>
                </a:lnTo>
                <a:lnTo>
                  <a:pt x="35997" y="19208"/>
                </a:lnTo>
                <a:lnTo>
                  <a:pt x="30873" y="26670"/>
                </a:lnTo>
                <a:lnTo>
                  <a:pt x="102322" y="68195"/>
                </a:lnTo>
                <a:lnTo>
                  <a:pt x="985774" y="723900"/>
                </a:lnTo>
                <a:lnTo>
                  <a:pt x="985774" y="725170"/>
                </a:lnTo>
                <a:lnTo>
                  <a:pt x="976249" y="725170"/>
                </a:lnTo>
                <a:lnTo>
                  <a:pt x="976249" y="728825"/>
                </a:lnTo>
                <a:close/>
              </a:path>
              <a:path w="2129154" h="1085850">
                <a:moveTo>
                  <a:pt x="37471" y="20063"/>
                </a:moveTo>
                <a:lnTo>
                  <a:pt x="35997" y="19208"/>
                </a:lnTo>
                <a:lnTo>
                  <a:pt x="36106" y="19050"/>
                </a:lnTo>
                <a:lnTo>
                  <a:pt x="37471" y="20063"/>
                </a:lnTo>
                <a:close/>
              </a:path>
              <a:path w="2129154" h="1085850">
                <a:moveTo>
                  <a:pt x="102322" y="68195"/>
                </a:moveTo>
                <a:lnTo>
                  <a:pt x="30873" y="26670"/>
                </a:lnTo>
                <a:lnTo>
                  <a:pt x="35997" y="19208"/>
                </a:lnTo>
                <a:lnTo>
                  <a:pt x="37471" y="20063"/>
                </a:lnTo>
                <a:lnTo>
                  <a:pt x="102322" y="68195"/>
                </a:lnTo>
                <a:close/>
              </a:path>
              <a:path w="2129154" h="1085850">
                <a:moveTo>
                  <a:pt x="985774" y="581660"/>
                </a:moveTo>
                <a:lnTo>
                  <a:pt x="102322" y="68195"/>
                </a:lnTo>
                <a:lnTo>
                  <a:pt x="37471" y="20063"/>
                </a:lnTo>
                <a:lnTo>
                  <a:pt x="976602" y="565016"/>
                </a:lnTo>
                <a:lnTo>
                  <a:pt x="976388" y="567689"/>
                </a:lnTo>
                <a:lnTo>
                  <a:pt x="976249" y="572770"/>
                </a:lnTo>
                <a:lnTo>
                  <a:pt x="985774" y="572770"/>
                </a:lnTo>
                <a:lnTo>
                  <a:pt x="985774" y="581660"/>
                </a:lnTo>
                <a:close/>
              </a:path>
              <a:path w="2129154" h="1085850">
                <a:moveTo>
                  <a:pt x="2038603" y="468629"/>
                </a:moveTo>
                <a:lnTo>
                  <a:pt x="1066419" y="468629"/>
                </a:lnTo>
                <a:lnTo>
                  <a:pt x="1071740" y="467360"/>
                </a:lnTo>
                <a:lnTo>
                  <a:pt x="2033282" y="467360"/>
                </a:lnTo>
                <a:lnTo>
                  <a:pt x="2038603" y="468629"/>
                </a:lnTo>
                <a:close/>
              </a:path>
              <a:path w="2129154" h="1085850">
                <a:moveTo>
                  <a:pt x="985799" y="572770"/>
                </a:moveTo>
                <a:lnTo>
                  <a:pt x="976249" y="572770"/>
                </a:lnTo>
                <a:lnTo>
                  <a:pt x="983399" y="568960"/>
                </a:lnTo>
                <a:lnTo>
                  <a:pt x="976602" y="565016"/>
                </a:lnTo>
                <a:lnTo>
                  <a:pt x="986739" y="527050"/>
                </a:lnTo>
                <a:lnTo>
                  <a:pt x="989088" y="523239"/>
                </a:lnTo>
                <a:lnTo>
                  <a:pt x="991641" y="518160"/>
                </a:lnTo>
                <a:lnTo>
                  <a:pt x="994410" y="514350"/>
                </a:lnTo>
                <a:lnTo>
                  <a:pt x="997381" y="509270"/>
                </a:lnTo>
                <a:lnTo>
                  <a:pt x="1000531" y="505460"/>
                </a:lnTo>
                <a:lnTo>
                  <a:pt x="1003871" y="501650"/>
                </a:lnTo>
                <a:lnTo>
                  <a:pt x="1007402" y="497839"/>
                </a:lnTo>
                <a:lnTo>
                  <a:pt x="1011085" y="494029"/>
                </a:lnTo>
                <a:lnTo>
                  <a:pt x="1014945" y="491489"/>
                </a:lnTo>
                <a:lnTo>
                  <a:pt x="1018959" y="487679"/>
                </a:lnTo>
                <a:lnTo>
                  <a:pt x="1046035" y="473710"/>
                </a:lnTo>
                <a:lnTo>
                  <a:pt x="1050975" y="471170"/>
                </a:lnTo>
                <a:lnTo>
                  <a:pt x="1061173" y="468629"/>
                </a:lnTo>
                <a:lnTo>
                  <a:pt x="2043836" y="468629"/>
                </a:lnTo>
                <a:lnTo>
                  <a:pt x="2054034" y="471170"/>
                </a:lnTo>
                <a:lnTo>
                  <a:pt x="2058987" y="473710"/>
                </a:lnTo>
                <a:lnTo>
                  <a:pt x="2063813" y="474979"/>
                </a:lnTo>
                <a:lnTo>
                  <a:pt x="2066169" y="476250"/>
                </a:lnTo>
                <a:lnTo>
                  <a:pt x="1077734" y="476250"/>
                </a:lnTo>
                <a:lnTo>
                  <a:pt x="1072578" y="477520"/>
                </a:lnTo>
                <a:lnTo>
                  <a:pt x="1067968" y="477520"/>
                </a:lnTo>
                <a:lnTo>
                  <a:pt x="1062964" y="478789"/>
                </a:lnTo>
                <a:lnTo>
                  <a:pt x="1063205" y="478789"/>
                </a:lnTo>
                <a:lnTo>
                  <a:pt x="1058291" y="480060"/>
                </a:lnTo>
                <a:lnTo>
                  <a:pt x="1058519" y="480060"/>
                </a:lnTo>
                <a:lnTo>
                  <a:pt x="1053693" y="481329"/>
                </a:lnTo>
                <a:lnTo>
                  <a:pt x="1053922" y="481329"/>
                </a:lnTo>
                <a:lnTo>
                  <a:pt x="1049197" y="482600"/>
                </a:lnTo>
                <a:lnTo>
                  <a:pt x="1049413" y="482600"/>
                </a:lnTo>
                <a:lnTo>
                  <a:pt x="1044803" y="483870"/>
                </a:lnTo>
                <a:lnTo>
                  <a:pt x="1045019" y="483870"/>
                </a:lnTo>
                <a:lnTo>
                  <a:pt x="1040523" y="486410"/>
                </a:lnTo>
                <a:lnTo>
                  <a:pt x="1040726" y="486410"/>
                </a:lnTo>
                <a:lnTo>
                  <a:pt x="1036345" y="487679"/>
                </a:lnTo>
                <a:lnTo>
                  <a:pt x="1036548" y="487679"/>
                </a:lnTo>
                <a:lnTo>
                  <a:pt x="1032294" y="490220"/>
                </a:lnTo>
                <a:lnTo>
                  <a:pt x="1032497" y="490220"/>
                </a:lnTo>
                <a:lnTo>
                  <a:pt x="1028369" y="492760"/>
                </a:lnTo>
                <a:lnTo>
                  <a:pt x="1028560" y="492760"/>
                </a:lnTo>
                <a:lnTo>
                  <a:pt x="1024572" y="495300"/>
                </a:lnTo>
                <a:lnTo>
                  <a:pt x="1024763" y="495300"/>
                </a:lnTo>
                <a:lnTo>
                  <a:pt x="1020927" y="499110"/>
                </a:lnTo>
                <a:lnTo>
                  <a:pt x="1021092" y="499110"/>
                </a:lnTo>
                <a:lnTo>
                  <a:pt x="1017409" y="501650"/>
                </a:lnTo>
                <a:lnTo>
                  <a:pt x="1017574" y="501650"/>
                </a:lnTo>
                <a:lnTo>
                  <a:pt x="1014056" y="505460"/>
                </a:lnTo>
                <a:lnTo>
                  <a:pt x="1014209" y="505460"/>
                </a:lnTo>
                <a:lnTo>
                  <a:pt x="1010843" y="508000"/>
                </a:lnTo>
                <a:lnTo>
                  <a:pt x="1010996" y="508000"/>
                </a:lnTo>
                <a:lnTo>
                  <a:pt x="1007808" y="511810"/>
                </a:lnTo>
                <a:lnTo>
                  <a:pt x="1007948" y="511810"/>
                </a:lnTo>
                <a:lnTo>
                  <a:pt x="1004938" y="515620"/>
                </a:lnTo>
                <a:lnTo>
                  <a:pt x="1005077" y="515620"/>
                </a:lnTo>
                <a:lnTo>
                  <a:pt x="1002245" y="519429"/>
                </a:lnTo>
                <a:lnTo>
                  <a:pt x="999731" y="523239"/>
                </a:lnTo>
                <a:lnTo>
                  <a:pt x="997394" y="527050"/>
                </a:lnTo>
                <a:lnTo>
                  <a:pt x="995822" y="530860"/>
                </a:lnTo>
                <a:lnTo>
                  <a:pt x="995362" y="530860"/>
                </a:lnTo>
                <a:lnTo>
                  <a:pt x="993330" y="535939"/>
                </a:lnTo>
                <a:lnTo>
                  <a:pt x="991603" y="539750"/>
                </a:lnTo>
                <a:lnTo>
                  <a:pt x="990092" y="544829"/>
                </a:lnTo>
                <a:lnTo>
                  <a:pt x="989126" y="548639"/>
                </a:lnTo>
                <a:lnTo>
                  <a:pt x="988847" y="548639"/>
                </a:lnTo>
                <a:lnTo>
                  <a:pt x="987717" y="553720"/>
                </a:lnTo>
                <a:lnTo>
                  <a:pt x="986866" y="558800"/>
                </a:lnTo>
                <a:lnTo>
                  <a:pt x="986256" y="563879"/>
                </a:lnTo>
                <a:lnTo>
                  <a:pt x="985986" y="567689"/>
                </a:lnTo>
                <a:lnTo>
                  <a:pt x="985799" y="572770"/>
                </a:lnTo>
                <a:close/>
              </a:path>
              <a:path w="2129154" h="1085850">
                <a:moveTo>
                  <a:pt x="2109749" y="532129"/>
                </a:moveTo>
                <a:lnTo>
                  <a:pt x="2107501" y="527050"/>
                </a:lnTo>
                <a:lnTo>
                  <a:pt x="2105177" y="523239"/>
                </a:lnTo>
                <a:lnTo>
                  <a:pt x="2102650" y="519429"/>
                </a:lnTo>
                <a:lnTo>
                  <a:pt x="2099945" y="515620"/>
                </a:lnTo>
                <a:lnTo>
                  <a:pt x="2100084" y="515620"/>
                </a:lnTo>
                <a:lnTo>
                  <a:pt x="2097062" y="511810"/>
                </a:lnTo>
                <a:lnTo>
                  <a:pt x="2097214" y="511810"/>
                </a:lnTo>
                <a:lnTo>
                  <a:pt x="2094014" y="508000"/>
                </a:lnTo>
                <a:lnTo>
                  <a:pt x="2094166" y="508000"/>
                </a:lnTo>
                <a:lnTo>
                  <a:pt x="2090801" y="505460"/>
                </a:lnTo>
                <a:lnTo>
                  <a:pt x="2090966" y="505460"/>
                </a:lnTo>
                <a:lnTo>
                  <a:pt x="2087435" y="501650"/>
                </a:lnTo>
                <a:lnTo>
                  <a:pt x="2087600" y="501650"/>
                </a:lnTo>
                <a:lnTo>
                  <a:pt x="2083917" y="499110"/>
                </a:lnTo>
                <a:lnTo>
                  <a:pt x="2084095" y="499110"/>
                </a:lnTo>
                <a:lnTo>
                  <a:pt x="2080260" y="495300"/>
                </a:lnTo>
                <a:lnTo>
                  <a:pt x="2080437" y="495300"/>
                </a:lnTo>
                <a:lnTo>
                  <a:pt x="2076450" y="492760"/>
                </a:lnTo>
                <a:lnTo>
                  <a:pt x="2076640" y="492760"/>
                </a:lnTo>
                <a:lnTo>
                  <a:pt x="2072525" y="490220"/>
                </a:lnTo>
                <a:lnTo>
                  <a:pt x="2072716" y="490220"/>
                </a:lnTo>
                <a:lnTo>
                  <a:pt x="2068461" y="487679"/>
                </a:lnTo>
                <a:lnTo>
                  <a:pt x="2068664" y="487679"/>
                </a:lnTo>
                <a:lnTo>
                  <a:pt x="2064283" y="486410"/>
                </a:lnTo>
                <a:lnTo>
                  <a:pt x="2064499" y="486410"/>
                </a:lnTo>
                <a:lnTo>
                  <a:pt x="2059990" y="483870"/>
                </a:lnTo>
                <a:lnTo>
                  <a:pt x="2060206" y="483870"/>
                </a:lnTo>
                <a:lnTo>
                  <a:pt x="2055596" y="482600"/>
                </a:lnTo>
                <a:lnTo>
                  <a:pt x="2055812" y="482600"/>
                </a:lnTo>
                <a:lnTo>
                  <a:pt x="2051100" y="481329"/>
                </a:lnTo>
                <a:lnTo>
                  <a:pt x="2051316" y="481329"/>
                </a:lnTo>
                <a:lnTo>
                  <a:pt x="2046503" y="480060"/>
                </a:lnTo>
                <a:lnTo>
                  <a:pt x="2046731" y="480060"/>
                </a:lnTo>
                <a:lnTo>
                  <a:pt x="2041817" y="478789"/>
                </a:lnTo>
                <a:lnTo>
                  <a:pt x="2042045" y="478789"/>
                </a:lnTo>
                <a:lnTo>
                  <a:pt x="2037041" y="477520"/>
                </a:lnTo>
                <a:lnTo>
                  <a:pt x="2032444" y="477520"/>
                </a:lnTo>
                <a:lnTo>
                  <a:pt x="2027275" y="476250"/>
                </a:lnTo>
                <a:lnTo>
                  <a:pt x="2066169" y="476250"/>
                </a:lnTo>
                <a:lnTo>
                  <a:pt x="2090064" y="491489"/>
                </a:lnTo>
                <a:lnTo>
                  <a:pt x="2093925" y="494029"/>
                </a:lnTo>
                <a:lnTo>
                  <a:pt x="2110600" y="514350"/>
                </a:lnTo>
                <a:lnTo>
                  <a:pt x="2113368" y="518160"/>
                </a:lnTo>
                <a:lnTo>
                  <a:pt x="2115934" y="523239"/>
                </a:lnTo>
                <a:lnTo>
                  <a:pt x="2118283" y="527050"/>
                </a:lnTo>
                <a:lnTo>
                  <a:pt x="2119883" y="530860"/>
                </a:lnTo>
                <a:lnTo>
                  <a:pt x="2109647" y="530860"/>
                </a:lnTo>
                <a:lnTo>
                  <a:pt x="2109749" y="532129"/>
                </a:lnTo>
                <a:close/>
              </a:path>
              <a:path w="2129154" h="1085850">
                <a:moveTo>
                  <a:pt x="995260" y="532129"/>
                </a:moveTo>
                <a:lnTo>
                  <a:pt x="995362" y="530860"/>
                </a:lnTo>
                <a:lnTo>
                  <a:pt x="995822" y="530860"/>
                </a:lnTo>
                <a:lnTo>
                  <a:pt x="995260" y="532129"/>
                </a:lnTo>
                <a:close/>
              </a:path>
              <a:path w="2129154" h="1085850">
                <a:moveTo>
                  <a:pt x="2116226" y="549910"/>
                </a:moveTo>
                <a:lnTo>
                  <a:pt x="2114854" y="544829"/>
                </a:lnTo>
                <a:lnTo>
                  <a:pt x="2113330" y="539750"/>
                </a:lnTo>
                <a:lnTo>
                  <a:pt x="2111590" y="535939"/>
                </a:lnTo>
                <a:lnTo>
                  <a:pt x="2109647" y="530860"/>
                </a:lnTo>
                <a:lnTo>
                  <a:pt x="2119883" y="530860"/>
                </a:lnTo>
                <a:lnTo>
                  <a:pt x="2125719" y="548639"/>
                </a:lnTo>
                <a:lnTo>
                  <a:pt x="2116175" y="548639"/>
                </a:lnTo>
                <a:lnTo>
                  <a:pt x="2116226" y="549910"/>
                </a:lnTo>
                <a:close/>
              </a:path>
              <a:path w="2129154" h="1085850">
                <a:moveTo>
                  <a:pt x="988783" y="549910"/>
                </a:moveTo>
                <a:lnTo>
                  <a:pt x="988847" y="548639"/>
                </a:lnTo>
                <a:lnTo>
                  <a:pt x="989126" y="548639"/>
                </a:lnTo>
                <a:lnTo>
                  <a:pt x="988783" y="549910"/>
                </a:lnTo>
                <a:close/>
              </a:path>
              <a:path w="2129154" h="1085850">
                <a:moveTo>
                  <a:pt x="2128634" y="985520"/>
                </a:moveTo>
                <a:lnTo>
                  <a:pt x="2119109" y="985520"/>
                </a:lnTo>
                <a:lnTo>
                  <a:pt x="2119137" y="984250"/>
                </a:lnTo>
                <a:lnTo>
                  <a:pt x="2119249" y="572770"/>
                </a:lnTo>
                <a:lnTo>
                  <a:pt x="2119109" y="567689"/>
                </a:lnTo>
                <a:lnTo>
                  <a:pt x="2118741" y="563879"/>
                </a:lnTo>
                <a:lnTo>
                  <a:pt x="2118118" y="558800"/>
                </a:lnTo>
                <a:lnTo>
                  <a:pt x="2117255" y="553720"/>
                </a:lnTo>
                <a:lnTo>
                  <a:pt x="2116175" y="548639"/>
                </a:lnTo>
                <a:lnTo>
                  <a:pt x="2125719" y="548639"/>
                </a:lnTo>
                <a:lnTo>
                  <a:pt x="2128669" y="568960"/>
                </a:lnTo>
                <a:lnTo>
                  <a:pt x="2128634" y="985520"/>
                </a:lnTo>
                <a:close/>
              </a:path>
              <a:path w="2129154" h="1085850">
                <a:moveTo>
                  <a:pt x="976249" y="572770"/>
                </a:moveTo>
                <a:lnTo>
                  <a:pt x="976388" y="567689"/>
                </a:lnTo>
                <a:lnTo>
                  <a:pt x="976602" y="565016"/>
                </a:lnTo>
                <a:lnTo>
                  <a:pt x="983399" y="568960"/>
                </a:lnTo>
                <a:lnTo>
                  <a:pt x="976249" y="572770"/>
                </a:lnTo>
                <a:close/>
              </a:path>
              <a:path w="2129154" h="1085850">
                <a:moveTo>
                  <a:pt x="985888" y="568960"/>
                </a:moveTo>
                <a:lnTo>
                  <a:pt x="985901" y="567689"/>
                </a:lnTo>
                <a:lnTo>
                  <a:pt x="985888" y="568960"/>
                </a:lnTo>
                <a:close/>
              </a:path>
              <a:path w="2129154" h="1085850">
                <a:moveTo>
                  <a:pt x="2119122" y="568960"/>
                </a:moveTo>
                <a:lnTo>
                  <a:pt x="2119026" y="567689"/>
                </a:lnTo>
                <a:lnTo>
                  <a:pt x="2119122" y="568960"/>
                </a:lnTo>
                <a:close/>
              </a:path>
              <a:path w="2129154" h="1085850">
                <a:moveTo>
                  <a:pt x="985774" y="574039"/>
                </a:moveTo>
                <a:lnTo>
                  <a:pt x="985774" y="572770"/>
                </a:lnTo>
                <a:lnTo>
                  <a:pt x="985774" y="574039"/>
                </a:lnTo>
                <a:close/>
              </a:path>
              <a:path w="2129154" h="1085850">
                <a:moveTo>
                  <a:pt x="2119249" y="574039"/>
                </a:moveTo>
                <a:lnTo>
                  <a:pt x="2119221" y="572770"/>
                </a:lnTo>
                <a:lnTo>
                  <a:pt x="2119249" y="574039"/>
                </a:lnTo>
                <a:close/>
              </a:path>
              <a:path w="2129154" h="1085850">
                <a:moveTo>
                  <a:pt x="978166" y="730250"/>
                </a:moveTo>
                <a:lnTo>
                  <a:pt x="976249" y="728825"/>
                </a:lnTo>
                <a:lnTo>
                  <a:pt x="976249" y="725170"/>
                </a:lnTo>
                <a:lnTo>
                  <a:pt x="978166" y="730250"/>
                </a:lnTo>
                <a:close/>
              </a:path>
              <a:path w="2129154" h="1085850">
                <a:moveTo>
                  <a:pt x="985774" y="730250"/>
                </a:moveTo>
                <a:lnTo>
                  <a:pt x="978166" y="730250"/>
                </a:lnTo>
                <a:lnTo>
                  <a:pt x="976249" y="725170"/>
                </a:lnTo>
                <a:lnTo>
                  <a:pt x="985774" y="725170"/>
                </a:lnTo>
                <a:lnTo>
                  <a:pt x="985774" y="730250"/>
                </a:lnTo>
                <a:close/>
              </a:path>
              <a:path w="2129154" h="1085850">
                <a:moveTo>
                  <a:pt x="2043836" y="1084579"/>
                </a:moveTo>
                <a:lnTo>
                  <a:pt x="1061173" y="1084579"/>
                </a:lnTo>
                <a:lnTo>
                  <a:pt x="1056030" y="1083310"/>
                </a:lnTo>
                <a:lnTo>
                  <a:pt x="1050975" y="1080770"/>
                </a:lnTo>
                <a:lnTo>
                  <a:pt x="1041209" y="1078229"/>
                </a:lnTo>
                <a:lnTo>
                  <a:pt x="1011085" y="1057910"/>
                </a:lnTo>
                <a:lnTo>
                  <a:pt x="1007402" y="1055370"/>
                </a:lnTo>
                <a:lnTo>
                  <a:pt x="1003871" y="1051560"/>
                </a:lnTo>
                <a:lnTo>
                  <a:pt x="1000531" y="1047750"/>
                </a:lnTo>
                <a:lnTo>
                  <a:pt x="997381" y="1043939"/>
                </a:lnTo>
                <a:lnTo>
                  <a:pt x="994410" y="1038860"/>
                </a:lnTo>
                <a:lnTo>
                  <a:pt x="991641" y="1035050"/>
                </a:lnTo>
                <a:lnTo>
                  <a:pt x="989088" y="1029970"/>
                </a:lnTo>
                <a:lnTo>
                  <a:pt x="986739" y="1026160"/>
                </a:lnTo>
                <a:lnTo>
                  <a:pt x="984605" y="1021079"/>
                </a:lnTo>
                <a:lnTo>
                  <a:pt x="976249" y="728825"/>
                </a:lnTo>
                <a:lnTo>
                  <a:pt x="978166" y="730250"/>
                </a:lnTo>
                <a:lnTo>
                  <a:pt x="985774" y="730250"/>
                </a:lnTo>
                <a:lnTo>
                  <a:pt x="985901" y="985520"/>
                </a:lnTo>
                <a:lnTo>
                  <a:pt x="986281" y="989329"/>
                </a:lnTo>
                <a:lnTo>
                  <a:pt x="986904" y="994410"/>
                </a:lnTo>
                <a:lnTo>
                  <a:pt x="987755" y="999489"/>
                </a:lnTo>
                <a:lnTo>
                  <a:pt x="988847" y="1004570"/>
                </a:lnTo>
                <a:lnTo>
                  <a:pt x="989126" y="1004570"/>
                </a:lnTo>
                <a:lnTo>
                  <a:pt x="990155" y="1008379"/>
                </a:lnTo>
                <a:lnTo>
                  <a:pt x="991679" y="1013460"/>
                </a:lnTo>
                <a:lnTo>
                  <a:pt x="993419" y="1017270"/>
                </a:lnTo>
                <a:lnTo>
                  <a:pt x="995362" y="1022350"/>
                </a:lnTo>
                <a:lnTo>
                  <a:pt x="995822" y="1022350"/>
                </a:lnTo>
                <a:lnTo>
                  <a:pt x="997508" y="1026160"/>
                </a:lnTo>
                <a:lnTo>
                  <a:pt x="999845" y="1029970"/>
                </a:lnTo>
                <a:lnTo>
                  <a:pt x="1002372" y="1033779"/>
                </a:lnTo>
                <a:lnTo>
                  <a:pt x="1005077" y="1037589"/>
                </a:lnTo>
                <a:lnTo>
                  <a:pt x="1004938" y="1037589"/>
                </a:lnTo>
                <a:lnTo>
                  <a:pt x="1007948" y="1041400"/>
                </a:lnTo>
                <a:lnTo>
                  <a:pt x="1007808" y="1041400"/>
                </a:lnTo>
                <a:lnTo>
                  <a:pt x="1010996" y="1045210"/>
                </a:lnTo>
                <a:lnTo>
                  <a:pt x="1010843" y="1045210"/>
                </a:lnTo>
                <a:lnTo>
                  <a:pt x="1014209" y="1047750"/>
                </a:lnTo>
                <a:lnTo>
                  <a:pt x="1014056" y="1047750"/>
                </a:lnTo>
                <a:lnTo>
                  <a:pt x="1017574" y="1051560"/>
                </a:lnTo>
                <a:lnTo>
                  <a:pt x="1017409" y="1051560"/>
                </a:lnTo>
                <a:lnTo>
                  <a:pt x="1021092" y="1054100"/>
                </a:lnTo>
                <a:lnTo>
                  <a:pt x="1020927" y="1054100"/>
                </a:lnTo>
                <a:lnTo>
                  <a:pt x="1024763" y="1057910"/>
                </a:lnTo>
                <a:lnTo>
                  <a:pt x="1024572" y="1057910"/>
                </a:lnTo>
                <a:lnTo>
                  <a:pt x="1028560" y="1060450"/>
                </a:lnTo>
                <a:lnTo>
                  <a:pt x="1028369" y="1060450"/>
                </a:lnTo>
                <a:lnTo>
                  <a:pt x="1032497" y="1062989"/>
                </a:lnTo>
                <a:lnTo>
                  <a:pt x="1032294" y="1062989"/>
                </a:lnTo>
                <a:lnTo>
                  <a:pt x="1036548" y="1065529"/>
                </a:lnTo>
                <a:lnTo>
                  <a:pt x="1038536" y="1065529"/>
                </a:lnTo>
                <a:lnTo>
                  <a:pt x="1040726" y="1066800"/>
                </a:lnTo>
                <a:lnTo>
                  <a:pt x="1040523" y="1066800"/>
                </a:lnTo>
                <a:lnTo>
                  <a:pt x="1045019" y="1069339"/>
                </a:lnTo>
                <a:lnTo>
                  <a:pt x="1044803" y="1069339"/>
                </a:lnTo>
                <a:lnTo>
                  <a:pt x="1049413" y="1070610"/>
                </a:lnTo>
                <a:lnTo>
                  <a:pt x="1049197" y="1070610"/>
                </a:lnTo>
                <a:lnTo>
                  <a:pt x="1053922" y="1071879"/>
                </a:lnTo>
                <a:lnTo>
                  <a:pt x="1053693" y="1071879"/>
                </a:lnTo>
                <a:lnTo>
                  <a:pt x="1058519" y="1073150"/>
                </a:lnTo>
                <a:lnTo>
                  <a:pt x="1058291" y="1073150"/>
                </a:lnTo>
                <a:lnTo>
                  <a:pt x="1063205" y="1074420"/>
                </a:lnTo>
                <a:lnTo>
                  <a:pt x="1062964" y="1074420"/>
                </a:lnTo>
                <a:lnTo>
                  <a:pt x="1067968" y="1075689"/>
                </a:lnTo>
                <a:lnTo>
                  <a:pt x="1072578" y="1075689"/>
                </a:lnTo>
                <a:lnTo>
                  <a:pt x="1077734" y="1076960"/>
                </a:lnTo>
                <a:lnTo>
                  <a:pt x="2066169" y="1076960"/>
                </a:lnTo>
                <a:lnTo>
                  <a:pt x="2063813" y="1078229"/>
                </a:lnTo>
                <a:lnTo>
                  <a:pt x="2054034" y="1080770"/>
                </a:lnTo>
                <a:lnTo>
                  <a:pt x="2048992" y="1083310"/>
                </a:lnTo>
                <a:lnTo>
                  <a:pt x="2043836" y="1084579"/>
                </a:lnTo>
                <a:close/>
              </a:path>
              <a:path w="2129154" h="1085850">
                <a:moveTo>
                  <a:pt x="985986" y="985520"/>
                </a:moveTo>
                <a:lnTo>
                  <a:pt x="985888" y="984250"/>
                </a:lnTo>
                <a:lnTo>
                  <a:pt x="985986" y="985520"/>
                </a:lnTo>
                <a:close/>
              </a:path>
              <a:path w="2129154" h="1085850">
                <a:moveTo>
                  <a:pt x="2125719" y="1004570"/>
                </a:moveTo>
                <a:lnTo>
                  <a:pt x="2116175" y="1004570"/>
                </a:lnTo>
                <a:lnTo>
                  <a:pt x="2117305" y="999489"/>
                </a:lnTo>
                <a:lnTo>
                  <a:pt x="2118144" y="994410"/>
                </a:lnTo>
                <a:lnTo>
                  <a:pt x="2118753" y="989329"/>
                </a:lnTo>
                <a:lnTo>
                  <a:pt x="2119122" y="984250"/>
                </a:lnTo>
                <a:lnTo>
                  <a:pt x="2119109" y="985520"/>
                </a:lnTo>
                <a:lnTo>
                  <a:pt x="2128634" y="985520"/>
                </a:lnTo>
                <a:lnTo>
                  <a:pt x="2128227" y="990600"/>
                </a:lnTo>
                <a:lnTo>
                  <a:pt x="2127542" y="995679"/>
                </a:lnTo>
                <a:lnTo>
                  <a:pt x="2126615" y="1000760"/>
                </a:lnTo>
                <a:lnTo>
                  <a:pt x="2125719" y="1004570"/>
                </a:lnTo>
                <a:close/>
              </a:path>
              <a:path w="2129154" h="1085850">
                <a:moveTo>
                  <a:pt x="989126" y="1004570"/>
                </a:moveTo>
                <a:lnTo>
                  <a:pt x="988847" y="1004570"/>
                </a:lnTo>
                <a:lnTo>
                  <a:pt x="988783" y="1003300"/>
                </a:lnTo>
                <a:lnTo>
                  <a:pt x="989126" y="1004570"/>
                </a:lnTo>
                <a:close/>
              </a:path>
              <a:path w="2129154" h="1085850">
                <a:moveTo>
                  <a:pt x="2119883" y="1022350"/>
                </a:moveTo>
                <a:lnTo>
                  <a:pt x="2109647" y="1022350"/>
                </a:lnTo>
                <a:lnTo>
                  <a:pt x="2111679" y="1017270"/>
                </a:lnTo>
                <a:lnTo>
                  <a:pt x="2113406" y="1013460"/>
                </a:lnTo>
                <a:lnTo>
                  <a:pt x="2114930" y="1008379"/>
                </a:lnTo>
                <a:lnTo>
                  <a:pt x="2116226" y="1003300"/>
                </a:lnTo>
                <a:lnTo>
                  <a:pt x="2116175" y="1004570"/>
                </a:lnTo>
                <a:lnTo>
                  <a:pt x="2125719" y="1004570"/>
                </a:lnTo>
                <a:lnTo>
                  <a:pt x="2125421" y="1005839"/>
                </a:lnTo>
                <a:lnTo>
                  <a:pt x="2123986" y="1010920"/>
                </a:lnTo>
                <a:lnTo>
                  <a:pt x="2122322" y="1016000"/>
                </a:lnTo>
                <a:lnTo>
                  <a:pt x="2120417" y="1021079"/>
                </a:lnTo>
                <a:lnTo>
                  <a:pt x="2119883" y="1022350"/>
                </a:lnTo>
                <a:close/>
              </a:path>
              <a:path w="2129154" h="1085850">
                <a:moveTo>
                  <a:pt x="995822" y="1022350"/>
                </a:moveTo>
                <a:lnTo>
                  <a:pt x="995362" y="1022350"/>
                </a:lnTo>
                <a:lnTo>
                  <a:pt x="995260" y="1021079"/>
                </a:lnTo>
                <a:lnTo>
                  <a:pt x="995822" y="1022350"/>
                </a:lnTo>
                <a:close/>
              </a:path>
              <a:path w="2129154" h="1085850">
                <a:moveTo>
                  <a:pt x="2086051" y="1065529"/>
                </a:moveTo>
                <a:lnTo>
                  <a:pt x="2068461" y="1065529"/>
                </a:lnTo>
                <a:lnTo>
                  <a:pt x="2072716" y="1062989"/>
                </a:lnTo>
                <a:lnTo>
                  <a:pt x="2072525" y="1062989"/>
                </a:lnTo>
                <a:lnTo>
                  <a:pt x="2076640" y="1060450"/>
                </a:lnTo>
                <a:lnTo>
                  <a:pt x="2076450" y="1060450"/>
                </a:lnTo>
                <a:lnTo>
                  <a:pt x="2080437" y="1057910"/>
                </a:lnTo>
                <a:lnTo>
                  <a:pt x="2080260" y="1057910"/>
                </a:lnTo>
                <a:lnTo>
                  <a:pt x="2084095" y="1054100"/>
                </a:lnTo>
                <a:lnTo>
                  <a:pt x="2083917" y="1054100"/>
                </a:lnTo>
                <a:lnTo>
                  <a:pt x="2087600" y="1051560"/>
                </a:lnTo>
                <a:lnTo>
                  <a:pt x="2087435" y="1051560"/>
                </a:lnTo>
                <a:lnTo>
                  <a:pt x="2090966" y="1047750"/>
                </a:lnTo>
                <a:lnTo>
                  <a:pt x="2090801" y="1047750"/>
                </a:lnTo>
                <a:lnTo>
                  <a:pt x="2094166" y="1045210"/>
                </a:lnTo>
                <a:lnTo>
                  <a:pt x="2094014" y="1045210"/>
                </a:lnTo>
                <a:lnTo>
                  <a:pt x="2097214" y="1041400"/>
                </a:lnTo>
                <a:lnTo>
                  <a:pt x="2097062" y="1041400"/>
                </a:lnTo>
                <a:lnTo>
                  <a:pt x="2100084" y="1037589"/>
                </a:lnTo>
                <a:lnTo>
                  <a:pt x="2099945" y="1037589"/>
                </a:lnTo>
                <a:lnTo>
                  <a:pt x="2102777" y="1033779"/>
                </a:lnTo>
                <a:lnTo>
                  <a:pt x="2105291" y="1029970"/>
                </a:lnTo>
                <a:lnTo>
                  <a:pt x="2107615" y="1026160"/>
                </a:lnTo>
                <a:lnTo>
                  <a:pt x="2109749" y="1021079"/>
                </a:lnTo>
                <a:lnTo>
                  <a:pt x="2109647" y="1022350"/>
                </a:lnTo>
                <a:lnTo>
                  <a:pt x="2119883" y="1022350"/>
                </a:lnTo>
                <a:lnTo>
                  <a:pt x="2118283" y="1026160"/>
                </a:lnTo>
                <a:lnTo>
                  <a:pt x="2115934" y="1029970"/>
                </a:lnTo>
                <a:lnTo>
                  <a:pt x="2113368" y="1035050"/>
                </a:lnTo>
                <a:lnTo>
                  <a:pt x="2110600" y="1038860"/>
                </a:lnTo>
                <a:lnTo>
                  <a:pt x="2107641" y="1043939"/>
                </a:lnTo>
                <a:lnTo>
                  <a:pt x="2104478" y="1047750"/>
                </a:lnTo>
                <a:lnTo>
                  <a:pt x="2101138" y="1051560"/>
                </a:lnTo>
                <a:lnTo>
                  <a:pt x="2097620" y="1055370"/>
                </a:lnTo>
                <a:lnTo>
                  <a:pt x="2093925" y="1057910"/>
                </a:lnTo>
                <a:lnTo>
                  <a:pt x="2090064" y="1061720"/>
                </a:lnTo>
                <a:lnTo>
                  <a:pt x="2086051" y="1065529"/>
                </a:lnTo>
                <a:close/>
              </a:path>
              <a:path w="2129154" h="1085850">
                <a:moveTo>
                  <a:pt x="1038536" y="1065529"/>
                </a:moveTo>
                <a:lnTo>
                  <a:pt x="1036548" y="1065529"/>
                </a:lnTo>
                <a:lnTo>
                  <a:pt x="1036345" y="1064260"/>
                </a:lnTo>
                <a:lnTo>
                  <a:pt x="1038536" y="1065529"/>
                </a:lnTo>
                <a:close/>
              </a:path>
              <a:path w="2129154" h="1085850">
                <a:moveTo>
                  <a:pt x="2066169" y="1076960"/>
                </a:moveTo>
                <a:lnTo>
                  <a:pt x="2027275" y="1076960"/>
                </a:lnTo>
                <a:lnTo>
                  <a:pt x="2032444" y="1075689"/>
                </a:lnTo>
                <a:lnTo>
                  <a:pt x="2037041" y="1075689"/>
                </a:lnTo>
                <a:lnTo>
                  <a:pt x="2042045" y="1074420"/>
                </a:lnTo>
                <a:lnTo>
                  <a:pt x="2041817" y="1074420"/>
                </a:lnTo>
                <a:lnTo>
                  <a:pt x="2046731" y="1073150"/>
                </a:lnTo>
                <a:lnTo>
                  <a:pt x="2046503" y="1073150"/>
                </a:lnTo>
                <a:lnTo>
                  <a:pt x="2051316" y="1071879"/>
                </a:lnTo>
                <a:lnTo>
                  <a:pt x="2051100" y="1071879"/>
                </a:lnTo>
                <a:lnTo>
                  <a:pt x="2055812" y="1070610"/>
                </a:lnTo>
                <a:lnTo>
                  <a:pt x="2055596" y="1070610"/>
                </a:lnTo>
                <a:lnTo>
                  <a:pt x="2060206" y="1069339"/>
                </a:lnTo>
                <a:lnTo>
                  <a:pt x="2059990" y="1069339"/>
                </a:lnTo>
                <a:lnTo>
                  <a:pt x="2064499" y="1066800"/>
                </a:lnTo>
                <a:lnTo>
                  <a:pt x="2064283" y="1066800"/>
                </a:lnTo>
                <a:lnTo>
                  <a:pt x="2068664" y="1064260"/>
                </a:lnTo>
                <a:lnTo>
                  <a:pt x="2068461" y="1065529"/>
                </a:lnTo>
                <a:lnTo>
                  <a:pt x="2086051" y="1065529"/>
                </a:lnTo>
                <a:lnTo>
                  <a:pt x="2081885" y="1068070"/>
                </a:lnTo>
                <a:lnTo>
                  <a:pt x="2077567" y="1070610"/>
                </a:lnTo>
                <a:lnTo>
                  <a:pt x="2073109" y="1073150"/>
                </a:lnTo>
                <a:lnTo>
                  <a:pt x="2068525" y="1075689"/>
                </a:lnTo>
                <a:lnTo>
                  <a:pt x="2066169" y="1076960"/>
                </a:lnTo>
                <a:close/>
              </a:path>
              <a:path w="2129154" h="1085850">
                <a:moveTo>
                  <a:pt x="2033282" y="1085850"/>
                </a:moveTo>
                <a:lnTo>
                  <a:pt x="1071740" y="1085850"/>
                </a:lnTo>
                <a:lnTo>
                  <a:pt x="1066419" y="1084579"/>
                </a:lnTo>
                <a:lnTo>
                  <a:pt x="2038603" y="1084579"/>
                </a:lnTo>
                <a:lnTo>
                  <a:pt x="2033282" y="10858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71929" y="4791545"/>
            <a:ext cx="83946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FFFFFF"/>
                </a:solidFill>
                <a:latin typeface="华文楷体"/>
                <a:cs typeface="华文楷体"/>
              </a:rPr>
              <a:t>半影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9456" y="3424428"/>
            <a:ext cx="2945130" cy="609600"/>
          </a:xfrm>
          <a:custGeom>
            <a:avLst/>
            <a:gdLst/>
            <a:ahLst/>
            <a:cxnLst/>
            <a:rect l="l" t="t" r="r" b="b"/>
            <a:pathLst>
              <a:path w="2945129" h="609600">
                <a:moveTo>
                  <a:pt x="2944368" y="102108"/>
                </a:moveTo>
                <a:lnTo>
                  <a:pt x="1341120" y="102108"/>
                </a:lnTo>
                <a:lnTo>
                  <a:pt x="1348681" y="62313"/>
                </a:lnTo>
                <a:lnTo>
                  <a:pt x="1370209" y="29884"/>
                </a:lnTo>
                <a:lnTo>
                  <a:pt x="1402338" y="8040"/>
                </a:lnTo>
                <a:lnTo>
                  <a:pt x="1441703" y="0"/>
                </a:lnTo>
                <a:lnTo>
                  <a:pt x="2843784" y="0"/>
                </a:lnTo>
                <a:lnTo>
                  <a:pt x="2883168" y="8040"/>
                </a:lnTo>
                <a:lnTo>
                  <a:pt x="2915362" y="29830"/>
                </a:lnTo>
                <a:lnTo>
                  <a:pt x="2937101" y="62130"/>
                </a:lnTo>
                <a:lnTo>
                  <a:pt x="2945079" y="101676"/>
                </a:lnTo>
                <a:lnTo>
                  <a:pt x="2944368" y="102108"/>
                </a:lnTo>
                <a:close/>
              </a:path>
              <a:path w="2945129" h="609600">
                <a:moveTo>
                  <a:pt x="2843784" y="609600"/>
                </a:moveTo>
                <a:lnTo>
                  <a:pt x="1441703" y="609600"/>
                </a:lnTo>
                <a:lnTo>
                  <a:pt x="1402338" y="601657"/>
                </a:lnTo>
                <a:lnTo>
                  <a:pt x="1370209" y="579843"/>
                </a:lnTo>
                <a:lnTo>
                  <a:pt x="1348681" y="547381"/>
                </a:lnTo>
                <a:lnTo>
                  <a:pt x="1341120" y="507492"/>
                </a:lnTo>
                <a:lnTo>
                  <a:pt x="1341120" y="254508"/>
                </a:lnTo>
                <a:lnTo>
                  <a:pt x="0" y="222504"/>
                </a:lnTo>
                <a:lnTo>
                  <a:pt x="1340396" y="101688"/>
                </a:lnTo>
                <a:lnTo>
                  <a:pt x="1341120" y="102108"/>
                </a:lnTo>
                <a:lnTo>
                  <a:pt x="2944368" y="102108"/>
                </a:lnTo>
                <a:lnTo>
                  <a:pt x="2944368" y="507492"/>
                </a:lnTo>
                <a:lnTo>
                  <a:pt x="2936800" y="547381"/>
                </a:lnTo>
                <a:lnTo>
                  <a:pt x="2915273" y="579843"/>
                </a:lnTo>
                <a:lnTo>
                  <a:pt x="2883147" y="601657"/>
                </a:lnTo>
                <a:lnTo>
                  <a:pt x="2843784" y="60960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801978" y="3419754"/>
            <a:ext cx="2987675" cy="618490"/>
          </a:xfrm>
          <a:custGeom>
            <a:avLst/>
            <a:gdLst/>
            <a:ahLst/>
            <a:cxnLst/>
            <a:rect l="l" t="t" r="r" b="b"/>
            <a:pathLst>
              <a:path w="2987675" h="618489">
                <a:moveTo>
                  <a:pt x="1373205" y="101982"/>
                </a:moveTo>
                <a:lnTo>
                  <a:pt x="1381467" y="64770"/>
                </a:lnTo>
                <a:lnTo>
                  <a:pt x="1383601" y="59689"/>
                </a:lnTo>
                <a:lnTo>
                  <a:pt x="1385951" y="54610"/>
                </a:lnTo>
                <a:lnTo>
                  <a:pt x="1388516" y="50800"/>
                </a:lnTo>
                <a:lnTo>
                  <a:pt x="1391285" y="45720"/>
                </a:lnTo>
                <a:lnTo>
                  <a:pt x="1411820" y="24129"/>
                </a:lnTo>
                <a:lnTo>
                  <a:pt x="1415834" y="20320"/>
                </a:lnTo>
                <a:lnTo>
                  <a:pt x="1442897" y="6350"/>
                </a:lnTo>
                <a:lnTo>
                  <a:pt x="1447850" y="3810"/>
                </a:lnTo>
                <a:lnTo>
                  <a:pt x="1463281" y="0"/>
                </a:lnTo>
                <a:lnTo>
                  <a:pt x="2897162" y="0"/>
                </a:lnTo>
                <a:lnTo>
                  <a:pt x="2912592" y="3810"/>
                </a:lnTo>
                <a:lnTo>
                  <a:pt x="2917532" y="6350"/>
                </a:lnTo>
                <a:lnTo>
                  <a:pt x="2922371" y="7620"/>
                </a:lnTo>
                <a:lnTo>
                  <a:pt x="2924727" y="8889"/>
                </a:lnTo>
                <a:lnTo>
                  <a:pt x="1469682" y="8889"/>
                </a:lnTo>
                <a:lnTo>
                  <a:pt x="1464602" y="10160"/>
                </a:lnTo>
                <a:lnTo>
                  <a:pt x="1464843" y="10160"/>
                </a:lnTo>
                <a:lnTo>
                  <a:pt x="1459839" y="11429"/>
                </a:lnTo>
                <a:lnTo>
                  <a:pt x="1455381" y="11429"/>
                </a:lnTo>
                <a:lnTo>
                  <a:pt x="1450555" y="12700"/>
                </a:lnTo>
                <a:lnTo>
                  <a:pt x="1450784" y="12700"/>
                </a:lnTo>
                <a:lnTo>
                  <a:pt x="1446072" y="15239"/>
                </a:lnTo>
                <a:lnTo>
                  <a:pt x="1446288" y="15239"/>
                </a:lnTo>
                <a:lnTo>
                  <a:pt x="1441678" y="16510"/>
                </a:lnTo>
                <a:lnTo>
                  <a:pt x="1441894" y="16510"/>
                </a:lnTo>
                <a:lnTo>
                  <a:pt x="1439640" y="17779"/>
                </a:lnTo>
                <a:lnTo>
                  <a:pt x="1437601" y="17779"/>
                </a:lnTo>
                <a:lnTo>
                  <a:pt x="1433220" y="20320"/>
                </a:lnTo>
                <a:lnTo>
                  <a:pt x="1433423" y="20320"/>
                </a:lnTo>
                <a:lnTo>
                  <a:pt x="1429169" y="22860"/>
                </a:lnTo>
                <a:lnTo>
                  <a:pt x="1429359" y="22860"/>
                </a:lnTo>
                <a:lnTo>
                  <a:pt x="1425244" y="25400"/>
                </a:lnTo>
                <a:lnTo>
                  <a:pt x="1425435" y="25400"/>
                </a:lnTo>
                <a:lnTo>
                  <a:pt x="1421447" y="27939"/>
                </a:lnTo>
                <a:lnTo>
                  <a:pt x="1421625" y="27939"/>
                </a:lnTo>
                <a:lnTo>
                  <a:pt x="1417789" y="30479"/>
                </a:lnTo>
                <a:lnTo>
                  <a:pt x="1417967" y="30479"/>
                </a:lnTo>
                <a:lnTo>
                  <a:pt x="1414284" y="34289"/>
                </a:lnTo>
                <a:lnTo>
                  <a:pt x="1414449" y="34289"/>
                </a:lnTo>
                <a:lnTo>
                  <a:pt x="1410919" y="36829"/>
                </a:lnTo>
                <a:lnTo>
                  <a:pt x="1411084" y="36829"/>
                </a:lnTo>
                <a:lnTo>
                  <a:pt x="1407718" y="40639"/>
                </a:lnTo>
                <a:lnTo>
                  <a:pt x="1407871" y="40639"/>
                </a:lnTo>
                <a:lnTo>
                  <a:pt x="1404670" y="44450"/>
                </a:lnTo>
                <a:lnTo>
                  <a:pt x="1404823" y="44450"/>
                </a:lnTo>
                <a:lnTo>
                  <a:pt x="1401800" y="48260"/>
                </a:lnTo>
                <a:lnTo>
                  <a:pt x="1401940" y="48260"/>
                </a:lnTo>
                <a:lnTo>
                  <a:pt x="1399108" y="52070"/>
                </a:lnTo>
                <a:lnTo>
                  <a:pt x="1396593" y="55879"/>
                </a:lnTo>
                <a:lnTo>
                  <a:pt x="1394269" y="59689"/>
                </a:lnTo>
                <a:lnTo>
                  <a:pt x="1392135" y="63500"/>
                </a:lnTo>
                <a:lnTo>
                  <a:pt x="1390713" y="67310"/>
                </a:lnTo>
                <a:lnTo>
                  <a:pt x="1390294" y="67310"/>
                </a:lnTo>
                <a:lnTo>
                  <a:pt x="1388465" y="72389"/>
                </a:lnTo>
                <a:lnTo>
                  <a:pt x="1387354" y="76200"/>
                </a:lnTo>
                <a:lnTo>
                  <a:pt x="1387030" y="76200"/>
                </a:lnTo>
                <a:lnTo>
                  <a:pt x="1385658" y="81279"/>
                </a:lnTo>
                <a:lnTo>
                  <a:pt x="1384579" y="86360"/>
                </a:lnTo>
                <a:lnTo>
                  <a:pt x="1383728" y="91439"/>
                </a:lnTo>
                <a:lnTo>
                  <a:pt x="1383290" y="95250"/>
                </a:lnTo>
                <a:lnTo>
                  <a:pt x="1383144" y="95250"/>
                </a:lnTo>
                <a:lnTo>
                  <a:pt x="1382763" y="100329"/>
                </a:lnTo>
                <a:lnTo>
                  <a:pt x="1382731" y="101600"/>
                </a:lnTo>
                <a:lnTo>
                  <a:pt x="1377442" y="101600"/>
                </a:lnTo>
                <a:lnTo>
                  <a:pt x="1373205" y="101982"/>
                </a:lnTo>
                <a:close/>
              </a:path>
              <a:path w="2987675" h="618489">
                <a:moveTo>
                  <a:pt x="2923044" y="19050"/>
                </a:moveTo>
                <a:lnTo>
                  <a:pt x="2918548" y="16510"/>
                </a:lnTo>
                <a:lnTo>
                  <a:pt x="2918764" y="16510"/>
                </a:lnTo>
                <a:lnTo>
                  <a:pt x="2914154" y="15239"/>
                </a:lnTo>
                <a:lnTo>
                  <a:pt x="2914370" y="15239"/>
                </a:lnTo>
                <a:lnTo>
                  <a:pt x="2909646" y="12700"/>
                </a:lnTo>
                <a:lnTo>
                  <a:pt x="2909874" y="12700"/>
                </a:lnTo>
                <a:lnTo>
                  <a:pt x="2905061" y="11429"/>
                </a:lnTo>
                <a:lnTo>
                  <a:pt x="2900603" y="11429"/>
                </a:lnTo>
                <a:lnTo>
                  <a:pt x="2895600" y="10160"/>
                </a:lnTo>
                <a:lnTo>
                  <a:pt x="2895841" y="10160"/>
                </a:lnTo>
                <a:lnTo>
                  <a:pt x="2890748" y="8889"/>
                </a:lnTo>
                <a:lnTo>
                  <a:pt x="2924727" y="8889"/>
                </a:lnTo>
                <a:lnTo>
                  <a:pt x="2927083" y="10160"/>
                </a:lnTo>
                <a:lnTo>
                  <a:pt x="2931668" y="12700"/>
                </a:lnTo>
                <a:lnTo>
                  <a:pt x="2936125" y="15239"/>
                </a:lnTo>
                <a:lnTo>
                  <a:pt x="2940431" y="17779"/>
                </a:lnTo>
                <a:lnTo>
                  <a:pt x="2922841" y="17779"/>
                </a:lnTo>
                <a:lnTo>
                  <a:pt x="2923044" y="19050"/>
                </a:lnTo>
                <a:close/>
              </a:path>
              <a:path w="2987675" h="618489">
                <a:moveTo>
                  <a:pt x="1437386" y="19050"/>
                </a:moveTo>
                <a:lnTo>
                  <a:pt x="1437601" y="17779"/>
                </a:lnTo>
                <a:lnTo>
                  <a:pt x="1439640" y="17779"/>
                </a:lnTo>
                <a:lnTo>
                  <a:pt x="1437386" y="19050"/>
                </a:lnTo>
                <a:close/>
              </a:path>
              <a:path w="2987675" h="618489">
                <a:moveTo>
                  <a:pt x="2970237" y="68579"/>
                </a:moveTo>
                <a:lnTo>
                  <a:pt x="2968205" y="63500"/>
                </a:lnTo>
                <a:lnTo>
                  <a:pt x="2966059" y="59689"/>
                </a:lnTo>
                <a:lnTo>
                  <a:pt x="2963722" y="55879"/>
                </a:lnTo>
                <a:lnTo>
                  <a:pt x="2961208" y="52070"/>
                </a:lnTo>
                <a:lnTo>
                  <a:pt x="2958503" y="48260"/>
                </a:lnTo>
                <a:lnTo>
                  <a:pt x="2955620" y="44450"/>
                </a:lnTo>
                <a:lnTo>
                  <a:pt x="2955759" y="44450"/>
                </a:lnTo>
                <a:lnTo>
                  <a:pt x="2952572" y="40639"/>
                </a:lnTo>
                <a:lnTo>
                  <a:pt x="2952724" y="40639"/>
                </a:lnTo>
                <a:lnTo>
                  <a:pt x="2949359" y="36829"/>
                </a:lnTo>
                <a:lnTo>
                  <a:pt x="2949524" y="36829"/>
                </a:lnTo>
                <a:lnTo>
                  <a:pt x="2945993" y="34289"/>
                </a:lnTo>
                <a:lnTo>
                  <a:pt x="2946158" y="34289"/>
                </a:lnTo>
                <a:lnTo>
                  <a:pt x="2942475" y="30479"/>
                </a:lnTo>
                <a:lnTo>
                  <a:pt x="2942653" y="30479"/>
                </a:lnTo>
                <a:lnTo>
                  <a:pt x="2938805" y="27939"/>
                </a:lnTo>
                <a:lnTo>
                  <a:pt x="2938995" y="27939"/>
                </a:lnTo>
                <a:lnTo>
                  <a:pt x="2935008" y="25400"/>
                </a:lnTo>
                <a:lnTo>
                  <a:pt x="2935198" y="25400"/>
                </a:lnTo>
                <a:lnTo>
                  <a:pt x="2931083" y="22860"/>
                </a:lnTo>
                <a:lnTo>
                  <a:pt x="2931274" y="22860"/>
                </a:lnTo>
                <a:lnTo>
                  <a:pt x="2927019" y="20320"/>
                </a:lnTo>
                <a:lnTo>
                  <a:pt x="2927223" y="20320"/>
                </a:lnTo>
                <a:lnTo>
                  <a:pt x="2922841" y="17779"/>
                </a:lnTo>
                <a:lnTo>
                  <a:pt x="2940431" y="17779"/>
                </a:lnTo>
                <a:lnTo>
                  <a:pt x="2944609" y="20320"/>
                </a:lnTo>
                <a:lnTo>
                  <a:pt x="2948622" y="24129"/>
                </a:lnTo>
                <a:lnTo>
                  <a:pt x="2952483" y="26670"/>
                </a:lnTo>
                <a:lnTo>
                  <a:pt x="2971927" y="50800"/>
                </a:lnTo>
                <a:lnTo>
                  <a:pt x="2974492" y="54610"/>
                </a:lnTo>
                <a:lnTo>
                  <a:pt x="2976841" y="59689"/>
                </a:lnTo>
                <a:lnTo>
                  <a:pt x="2978962" y="64770"/>
                </a:lnTo>
                <a:lnTo>
                  <a:pt x="2980232" y="67310"/>
                </a:lnTo>
                <a:lnTo>
                  <a:pt x="2970149" y="67310"/>
                </a:lnTo>
                <a:lnTo>
                  <a:pt x="2970237" y="68579"/>
                </a:lnTo>
                <a:close/>
              </a:path>
              <a:path w="2987675" h="618489">
                <a:moveTo>
                  <a:pt x="1390205" y="68579"/>
                </a:moveTo>
                <a:lnTo>
                  <a:pt x="1390294" y="67310"/>
                </a:lnTo>
                <a:lnTo>
                  <a:pt x="1390713" y="67310"/>
                </a:lnTo>
                <a:lnTo>
                  <a:pt x="1390205" y="68579"/>
                </a:lnTo>
                <a:close/>
              </a:path>
              <a:path w="2987675" h="618489">
                <a:moveTo>
                  <a:pt x="2973489" y="77470"/>
                </a:moveTo>
                <a:lnTo>
                  <a:pt x="2971888" y="72389"/>
                </a:lnTo>
                <a:lnTo>
                  <a:pt x="2970149" y="67310"/>
                </a:lnTo>
                <a:lnTo>
                  <a:pt x="2980232" y="67310"/>
                </a:lnTo>
                <a:lnTo>
                  <a:pt x="2980867" y="68579"/>
                </a:lnTo>
                <a:lnTo>
                  <a:pt x="2982544" y="73660"/>
                </a:lnTo>
                <a:lnTo>
                  <a:pt x="2983261" y="76200"/>
                </a:lnTo>
                <a:lnTo>
                  <a:pt x="2973412" y="76200"/>
                </a:lnTo>
                <a:lnTo>
                  <a:pt x="2973489" y="77470"/>
                </a:lnTo>
                <a:close/>
              </a:path>
              <a:path w="2987675" h="618489">
                <a:moveTo>
                  <a:pt x="1386954" y="77470"/>
                </a:moveTo>
                <a:lnTo>
                  <a:pt x="1387030" y="76200"/>
                </a:lnTo>
                <a:lnTo>
                  <a:pt x="1387354" y="76200"/>
                </a:lnTo>
                <a:lnTo>
                  <a:pt x="1386954" y="77470"/>
                </a:lnTo>
                <a:close/>
              </a:path>
              <a:path w="2987675" h="618489">
                <a:moveTo>
                  <a:pt x="2977311" y="96520"/>
                </a:moveTo>
                <a:lnTo>
                  <a:pt x="2976664" y="91439"/>
                </a:lnTo>
                <a:lnTo>
                  <a:pt x="2975813" y="86360"/>
                </a:lnTo>
                <a:lnTo>
                  <a:pt x="2974721" y="81279"/>
                </a:lnTo>
                <a:lnTo>
                  <a:pt x="2973412" y="76200"/>
                </a:lnTo>
                <a:lnTo>
                  <a:pt x="2983261" y="76200"/>
                </a:lnTo>
                <a:lnTo>
                  <a:pt x="2983979" y="78739"/>
                </a:lnTo>
                <a:lnTo>
                  <a:pt x="2985160" y="83820"/>
                </a:lnTo>
                <a:lnTo>
                  <a:pt x="2986100" y="88900"/>
                </a:lnTo>
                <a:lnTo>
                  <a:pt x="2986773" y="95250"/>
                </a:lnTo>
                <a:lnTo>
                  <a:pt x="2977286" y="95250"/>
                </a:lnTo>
                <a:lnTo>
                  <a:pt x="2977311" y="96520"/>
                </a:lnTo>
                <a:close/>
              </a:path>
              <a:path w="2987675" h="618489">
                <a:moveTo>
                  <a:pt x="1383131" y="96520"/>
                </a:moveTo>
                <a:lnTo>
                  <a:pt x="1383144" y="95250"/>
                </a:lnTo>
                <a:lnTo>
                  <a:pt x="1383290" y="95250"/>
                </a:lnTo>
                <a:lnTo>
                  <a:pt x="1383131" y="96520"/>
                </a:lnTo>
                <a:close/>
              </a:path>
              <a:path w="2987675" h="618489">
                <a:moveTo>
                  <a:pt x="2981705" y="546100"/>
                </a:moveTo>
                <a:lnTo>
                  <a:pt x="2971888" y="546100"/>
                </a:lnTo>
                <a:lnTo>
                  <a:pt x="2973489" y="541020"/>
                </a:lnTo>
                <a:lnTo>
                  <a:pt x="2974784" y="535939"/>
                </a:lnTo>
                <a:lnTo>
                  <a:pt x="2975864" y="532129"/>
                </a:lnTo>
                <a:lnTo>
                  <a:pt x="2976702" y="527050"/>
                </a:lnTo>
                <a:lnTo>
                  <a:pt x="2977311" y="521970"/>
                </a:lnTo>
                <a:lnTo>
                  <a:pt x="2977680" y="516889"/>
                </a:lnTo>
                <a:lnTo>
                  <a:pt x="2977807" y="511810"/>
                </a:lnTo>
                <a:lnTo>
                  <a:pt x="2977794" y="105410"/>
                </a:lnTo>
                <a:lnTo>
                  <a:pt x="2977667" y="100329"/>
                </a:lnTo>
                <a:lnTo>
                  <a:pt x="2977286" y="95250"/>
                </a:lnTo>
                <a:lnTo>
                  <a:pt x="2986773" y="95250"/>
                </a:lnTo>
                <a:lnTo>
                  <a:pt x="2987192" y="100329"/>
                </a:lnTo>
                <a:lnTo>
                  <a:pt x="2987192" y="518160"/>
                </a:lnTo>
                <a:lnTo>
                  <a:pt x="2986773" y="523239"/>
                </a:lnTo>
                <a:lnTo>
                  <a:pt x="2986100" y="528320"/>
                </a:lnTo>
                <a:lnTo>
                  <a:pt x="2985160" y="533400"/>
                </a:lnTo>
                <a:lnTo>
                  <a:pt x="2983979" y="538479"/>
                </a:lnTo>
                <a:lnTo>
                  <a:pt x="2982544" y="543560"/>
                </a:lnTo>
                <a:lnTo>
                  <a:pt x="2981705" y="546100"/>
                </a:lnTo>
                <a:close/>
              </a:path>
              <a:path w="2987675" h="618489">
                <a:moveTo>
                  <a:pt x="1373111" y="105410"/>
                </a:moveTo>
                <a:lnTo>
                  <a:pt x="1373205" y="101982"/>
                </a:lnTo>
                <a:lnTo>
                  <a:pt x="1377442" y="101600"/>
                </a:lnTo>
                <a:lnTo>
                  <a:pt x="1373111" y="105410"/>
                </a:lnTo>
                <a:close/>
              </a:path>
              <a:path w="2987675" h="618489">
                <a:moveTo>
                  <a:pt x="1382636" y="105410"/>
                </a:moveTo>
                <a:lnTo>
                  <a:pt x="1373111" y="105410"/>
                </a:lnTo>
                <a:lnTo>
                  <a:pt x="1377442" y="101600"/>
                </a:lnTo>
                <a:lnTo>
                  <a:pt x="1382731" y="101600"/>
                </a:lnTo>
                <a:lnTo>
                  <a:pt x="1382636" y="105410"/>
                </a:lnTo>
                <a:close/>
              </a:path>
              <a:path w="2987675" h="618489">
                <a:moveTo>
                  <a:pt x="127396" y="224354"/>
                </a:moveTo>
                <a:lnTo>
                  <a:pt x="41360" y="222322"/>
                </a:lnTo>
                <a:lnTo>
                  <a:pt x="1373205" y="101982"/>
                </a:lnTo>
                <a:lnTo>
                  <a:pt x="1373111" y="105410"/>
                </a:lnTo>
                <a:lnTo>
                  <a:pt x="1382636" y="105410"/>
                </a:lnTo>
                <a:lnTo>
                  <a:pt x="1382636" y="110489"/>
                </a:lnTo>
                <a:lnTo>
                  <a:pt x="127396" y="224354"/>
                </a:lnTo>
                <a:close/>
              </a:path>
              <a:path w="2987675" h="618489">
                <a:moveTo>
                  <a:pt x="38288" y="222600"/>
                </a:moveTo>
                <a:lnTo>
                  <a:pt x="38277" y="222250"/>
                </a:lnTo>
                <a:lnTo>
                  <a:pt x="41360" y="222322"/>
                </a:lnTo>
                <a:lnTo>
                  <a:pt x="38288" y="222600"/>
                </a:lnTo>
                <a:close/>
              </a:path>
              <a:path w="2987675" h="618489">
                <a:moveTo>
                  <a:pt x="41975" y="232103"/>
                </a:moveTo>
                <a:lnTo>
                  <a:pt x="38583" y="232025"/>
                </a:lnTo>
                <a:lnTo>
                  <a:pt x="38288" y="222600"/>
                </a:lnTo>
                <a:lnTo>
                  <a:pt x="41360" y="222322"/>
                </a:lnTo>
                <a:lnTo>
                  <a:pt x="127396" y="224354"/>
                </a:lnTo>
                <a:lnTo>
                  <a:pt x="41975" y="232103"/>
                </a:lnTo>
                <a:close/>
              </a:path>
              <a:path w="2987675" h="618489">
                <a:moveTo>
                  <a:pt x="38583" y="232025"/>
                </a:moveTo>
                <a:lnTo>
                  <a:pt x="177" y="231139"/>
                </a:lnTo>
                <a:lnTo>
                  <a:pt x="0" y="226060"/>
                </a:lnTo>
                <a:lnTo>
                  <a:pt x="38288" y="222600"/>
                </a:lnTo>
                <a:lnTo>
                  <a:pt x="38583" y="232025"/>
                </a:lnTo>
                <a:close/>
              </a:path>
              <a:path w="2987675" h="618489">
                <a:moveTo>
                  <a:pt x="1373111" y="262782"/>
                </a:moveTo>
                <a:lnTo>
                  <a:pt x="41975" y="232103"/>
                </a:lnTo>
                <a:lnTo>
                  <a:pt x="127396" y="224354"/>
                </a:lnTo>
                <a:lnTo>
                  <a:pt x="1382636" y="254000"/>
                </a:lnTo>
                <a:lnTo>
                  <a:pt x="1382636" y="257810"/>
                </a:lnTo>
                <a:lnTo>
                  <a:pt x="1373111" y="257810"/>
                </a:lnTo>
                <a:lnTo>
                  <a:pt x="1373111" y="262782"/>
                </a:lnTo>
                <a:close/>
              </a:path>
              <a:path w="2987675" h="618489">
                <a:moveTo>
                  <a:pt x="38595" y="232410"/>
                </a:moveTo>
                <a:lnTo>
                  <a:pt x="38583" y="232025"/>
                </a:lnTo>
                <a:lnTo>
                  <a:pt x="41975" y="232103"/>
                </a:lnTo>
                <a:lnTo>
                  <a:pt x="38595" y="232410"/>
                </a:lnTo>
                <a:close/>
              </a:path>
              <a:path w="2987675" h="618489">
                <a:moveTo>
                  <a:pt x="1377772" y="262889"/>
                </a:moveTo>
                <a:lnTo>
                  <a:pt x="1373111" y="262782"/>
                </a:lnTo>
                <a:lnTo>
                  <a:pt x="1373111" y="257810"/>
                </a:lnTo>
                <a:lnTo>
                  <a:pt x="1377772" y="262889"/>
                </a:lnTo>
                <a:close/>
              </a:path>
              <a:path w="2987675" h="618489">
                <a:moveTo>
                  <a:pt x="1382636" y="262889"/>
                </a:moveTo>
                <a:lnTo>
                  <a:pt x="1377772" y="262889"/>
                </a:lnTo>
                <a:lnTo>
                  <a:pt x="1373111" y="257810"/>
                </a:lnTo>
                <a:lnTo>
                  <a:pt x="1382636" y="257810"/>
                </a:lnTo>
                <a:lnTo>
                  <a:pt x="1382636" y="262889"/>
                </a:lnTo>
                <a:close/>
              </a:path>
              <a:path w="2987675" h="618489">
                <a:moveTo>
                  <a:pt x="2891840" y="618489"/>
                </a:moveTo>
                <a:lnTo>
                  <a:pt x="1468602" y="618489"/>
                </a:lnTo>
                <a:lnTo>
                  <a:pt x="1458036" y="615950"/>
                </a:lnTo>
                <a:lnTo>
                  <a:pt x="1442897" y="612139"/>
                </a:lnTo>
                <a:lnTo>
                  <a:pt x="1438071" y="609600"/>
                </a:lnTo>
                <a:lnTo>
                  <a:pt x="1433360" y="608329"/>
                </a:lnTo>
                <a:lnTo>
                  <a:pt x="1428775" y="605789"/>
                </a:lnTo>
                <a:lnTo>
                  <a:pt x="1424317" y="603250"/>
                </a:lnTo>
                <a:lnTo>
                  <a:pt x="1419999" y="600710"/>
                </a:lnTo>
                <a:lnTo>
                  <a:pt x="1415834" y="596900"/>
                </a:lnTo>
                <a:lnTo>
                  <a:pt x="1411820" y="594360"/>
                </a:lnTo>
                <a:lnTo>
                  <a:pt x="1407960" y="590550"/>
                </a:lnTo>
                <a:lnTo>
                  <a:pt x="1404264" y="586739"/>
                </a:lnTo>
                <a:lnTo>
                  <a:pt x="1400746" y="584200"/>
                </a:lnTo>
                <a:lnTo>
                  <a:pt x="1397406" y="580389"/>
                </a:lnTo>
                <a:lnTo>
                  <a:pt x="1394244" y="575310"/>
                </a:lnTo>
                <a:lnTo>
                  <a:pt x="1391285" y="571500"/>
                </a:lnTo>
                <a:lnTo>
                  <a:pt x="1388516" y="567689"/>
                </a:lnTo>
                <a:lnTo>
                  <a:pt x="1385951" y="562610"/>
                </a:lnTo>
                <a:lnTo>
                  <a:pt x="1383601" y="558800"/>
                </a:lnTo>
                <a:lnTo>
                  <a:pt x="1373251" y="518160"/>
                </a:lnTo>
                <a:lnTo>
                  <a:pt x="1373111" y="262782"/>
                </a:lnTo>
                <a:lnTo>
                  <a:pt x="1377772" y="262889"/>
                </a:lnTo>
                <a:lnTo>
                  <a:pt x="1382636" y="262889"/>
                </a:lnTo>
                <a:lnTo>
                  <a:pt x="1382763" y="516889"/>
                </a:lnTo>
                <a:lnTo>
                  <a:pt x="1383144" y="521970"/>
                </a:lnTo>
                <a:lnTo>
                  <a:pt x="1383766" y="527050"/>
                </a:lnTo>
                <a:lnTo>
                  <a:pt x="1384630" y="532129"/>
                </a:lnTo>
                <a:lnTo>
                  <a:pt x="1385709" y="535939"/>
                </a:lnTo>
                <a:lnTo>
                  <a:pt x="1387030" y="541020"/>
                </a:lnTo>
                <a:lnTo>
                  <a:pt x="1388554" y="546100"/>
                </a:lnTo>
                <a:lnTo>
                  <a:pt x="1388922" y="546100"/>
                </a:lnTo>
                <a:lnTo>
                  <a:pt x="1390294" y="549910"/>
                </a:lnTo>
                <a:lnTo>
                  <a:pt x="1392237" y="553720"/>
                </a:lnTo>
                <a:lnTo>
                  <a:pt x="1394371" y="558800"/>
                </a:lnTo>
                <a:lnTo>
                  <a:pt x="1396707" y="562610"/>
                </a:lnTo>
                <a:lnTo>
                  <a:pt x="1399235" y="566420"/>
                </a:lnTo>
                <a:lnTo>
                  <a:pt x="1401940" y="570229"/>
                </a:lnTo>
                <a:lnTo>
                  <a:pt x="1401800" y="570229"/>
                </a:lnTo>
                <a:lnTo>
                  <a:pt x="1404823" y="574039"/>
                </a:lnTo>
                <a:lnTo>
                  <a:pt x="1404670" y="574039"/>
                </a:lnTo>
                <a:lnTo>
                  <a:pt x="1407871" y="577850"/>
                </a:lnTo>
                <a:lnTo>
                  <a:pt x="1408840" y="577850"/>
                </a:lnTo>
                <a:lnTo>
                  <a:pt x="1411084" y="580389"/>
                </a:lnTo>
                <a:lnTo>
                  <a:pt x="1410919" y="580389"/>
                </a:lnTo>
                <a:lnTo>
                  <a:pt x="1414449" y="584200"/>
                </a:lnTo>
                <a:lnTo>
                  <a:pt x="1414284" y="584200"/>
                </a:lnTo>
                <a:lnTo>
                  <a:pt x="1417967" y="586739"/>
                </a:lnTo>
                <a:lnTo>
                  <a:pt x="1417789" y="586739"/>
                </a:lnTo>
                <a:lnTo>
                  <a:pt x="1421625" y="589279"/>
                </a:lnTo>
                <a:lnTo>
                  <a:pt x="1421447" y="589279"/>
                </a:lnTo>
                <a:lnTo>
                  <a:pt x="1425435" y="593089"/>
                </a:lnTo>
                <a:lnTo>
                  <a:pt x="1426616" y="593089"/>
                </a:lnTo>
                <a:lnTo>
                  <a:pt x="1429359" y="595629"/>
                </a:lnTo>
                <a:lnTo>
                  <a:pt x="1431296" y="595629"/>
                </a:lnTo>
                <a:lnTo>
                  <a:pt x="1433423" y="596900"/>
                </a:lnTo>
                <a:lnTo>
                  <a:pt x="1433220" y="596900"/>
                </a:lnTo>
                <a:lnTo>
                  <a:pt x="1437601" y="599439"/>
                </a:lnTo>
                <a:lnTo>
                  <a:pt x="1437386" y="599439"/>
                </a:lnTo>
                <a:lnTo>
                  <a:pt x="1441894" y="601979"/>
                </a:lnTo>
                <a:lnTo>
                  <a:pt x="1443983" y="601979"/>
                </a:lnTo>
                <a:lnTo>
                  <a:pt x="1446288" y="603250"/>
                </a:lnTo>
                <a:lnTo>
                  <a:pt x="1446072" y="603250"/>
                </a:lnTo>
                <a:lnTo>
                  <a:pt x="1450784" y="604520"/>
                </a:lnTo>
                <a:lnTo>
                  <a:pt x="1450555" y="604520"/>
                </a:lnTo>
                <a:lnTo>
                  <a:pt x="1455381" y="605789"/>
                </a:lnTo>
                <a:lnTo>
                  <a:pt x="1455153" y="605789"/>
                </a:lnTo>
                <a:lnTo>
                  <a:pt x="1460068" y="607060"/>
                </a:lnTo>
                <a:lnTo>
                  <a:pt x="1459839" y="607060"/>
                </a:lnTo>
                <a:lnTo>
                  <a:pt x="1464843" y="608329"/>
                </a:lnTo>
                <a:lnTo>
                  <a:pt x="1474368" y="608329"/>
                </a:lnTo>
                <a:lnTo>
                  <a:pt x="1479588" y="609600"/>
                </a:lnTo>
                <a:lnTo>
                  <a:pt x="2922371" y="609600"/>
                </a:lnTo>
                <a:lnTo>
                  <a:pt x="2917532" y="612139"/>
                </a:lnTo>
                <a:lnTo>
                  <a:pt x="2902394" y="615950"/>
                </a:lnTo>
                <a:lnTo>
                  <a:pt x="2891840" y="618489"/>
                </a:lnTo>
                <a:close/>
              </a:path>
              <a:path w="2987675" h="618489">
                <a:moveTo>
                  <a:pt x="1388922" y="546100"/>
                </a:moveTo>
                <a:lnTo>
                  <a:pt x="1388554" y="546100"/>
                </a:lnTo>
                <a:lnTo>
                  <a:pt x="1388465" y="544829"/>
                </a:lnTo>
                <a:lnTo>
                  <a:pt x="1388922" y="546100"/>
                </a:lnTo>
                <a:close/>
              </a:path>
              <a:path w="2987675" h="618489">
                <a:moveTo>
                  <a:pt x="2964618" y="577850"/>
                </a:moveTo>
                <a:lnTo>
                  <a:pt x="2952572" y="577850"/>
                </a:lnTo>
                <a:lnTo>
                  <a:pt x="2955759" y="574039"/>
                </a:lnTo>
                <a:lnTo>
                  <a:pt x="2955620" y="574039"/>
                </a:lnTo>
                <a:lnTo>
                  <a:pt x="2958630" y="570229"/>
                </a:lnTo>
                <a:lnTo>
                  <a:pt x="2961335" y="566420"/>
                </a:lnTo>
                <a:lnTo>
                  <a:pt x="2963849" y="562610"/>
                </a:lnTo>
                <a:lnTo>
                  <a:pt x="2966173" y="558800"/>
                </a:lnTo>
                <a:lnTo>
                  <a:pt x="2968307" y="553720"/>
                </a:lnTo>
                <a:lnTo>
                  <a:pt x="2970237" y="549910"/>
                </a:lnTo>
                <a:lnTo>
                  <a:pt x="2971965" y="544829"/>
                </a:lnTo>
                <a:lnTo>
                  <a:pt x="2971888" y="546100"/>
                </a:lnTo>
                <a:lnTo>
                  <a:pt x="2981705" y="546100"/>
                </a:lnTo>
                <a:lnTo>
                  <a:pt x="2980867" y="548639"/>
                </a:lnTo>
                <a:lnTo>
                  <a:pt x="2978962" y="553720"/>
                </a:lnTo>
                <a:lnTo>
                  <a:pt x="2976841" y="558800"/>
                </a:lnTo>
                <a:lnTo>
                  <a:pt x="2974492" y="562610"/>
                </a:lnTo>
                <a:lnTo>
                  <a:pt x="2971927" y="567689"/>
                </a:lnTo>
                <a:lnTo>
                  <a:pt x="2969158" y="571500"/>
                </a:lnTo>
                <a:lnTo>
                  <a:pt x="2966199" y="575310"/>
                </a:lnTo>
                <a:lnTo>
                  <a:pt x="2964618" y="577850"/>
                </a:lnTo>
                <a:close/>
              </a:path>
              <a:path w="2987675" h="618489">
                <a:moveTo>
                  <a:pt x="1408840" y="577850"/>
                </a:moveTo>
                <a:lnTo>
                  <a:pt x="1407871" y="577850"/>
                </a:lnTo>
                <a:lnTo>
                  <a:pt x="1407718" y="576579"/>
                </a:lnTo>
                <a:lnTo>
                  <a:pt x="1408840" y="577850"/>
                </a:lnTo>
                <a:close/>
              </a:path>
              <a:path w="2987675" h="618489">
                <a:moveTo>
                  <a:pt x="2949909" y="593089"/>
                </a:moveTo>
                <a:lnTo>
                  <a:pt x="2935008" y="593089"/>
                </a:lnTo>
                <a:lnTo>
                  <a:pt x="2938995" y="589279"/>
                </a:lnTo>
                <a:lnTo>
                  <a:pt x="2938805" y="589279"/>
                </a:lnTo>
                <a:lnTo>
                  <a:pt x="2942653" y="586739"/>
                </a:lnTo>
                <a:lnTo>
                  <a:pt x="2942475" y="586739"/>
                </a:lnTo>
                <a:lnTo>
                  <a:pt x="2946158" y="584200"/>
                </a:lnTo>
                <a:lnTo>
                  <a:pt x="2945993" y="584200"/>
                </a:lnTo>
                <a:lnTo>
                  <a:pt x="2949524" y="580389"/>
                </a:lnTo>
                <a:lnTo>
                  <a:pt x="2949359" y="580389"/>
                </a:lnTo>
                <a:lnTo>
                  <a:pt x="2952724" y="576579"/>
                </a:lnTo>
                <a:lnTo>
                  <a:pt x="2952572" y="577850"/>
                </a:lnTo>
                <a:lnTo>
                  <a:pt x="2964618" y="577850"/>
                </a:lnTo>
                <a:lnTo>
                  <a:pt x="2963037" y="580389"/>
                </a:lnTo>
                <a:lnTo>
                  <a:pt x="2959696" y="584200"/>
                </a:lnTo>
                <a:lnTo>
                  <a:pt x="2956179" y="586739"/>
                </a:lnTo>
                <a:lnTo>
                  <a:pt x="2952483" y="590550"/>
                </a:lnTo>
                <a:lnTo>
                  <a:pt x="2949909" y="593089"/>
                </a:lnTo>
                <a:close/>
              </a:path>
              <a:path w="2987675" h="618489">
                <a:moveTo>
                  <a:pt x="1426616" y="593089"/>
                </a:moveTo>
                <a:lnTo>
                  <a:pt x="1425435" y="593089"/>
                </a:lnTo>
                <a:lnTo>
                  <a:pt x="1425244" y="591820"/>
                </a:lnTo>
                <a:lnTo>
                  <a:pt x="1426616" y="593089"/>
                </a:lnTo>
                <a:close/>
              </a:path>
              <a:path w="2987675" h="618489">
                <a:moveTo>
                  <a:pt x="2946615" y="595629"/>
                </a:moveTo>
                <a:lnTo>
                  <a:pt x="2931083" y="595629"/>
                </a:lnTo>
                <a:lnTo>
                  <a:pt x="2935198" y="591820"/>
                </a:lnTo>
                <a:lnTo>
                  <a:pt x="2935008" y="593089"/>
                </a:lnTo>
                <a:lnTo>
                  <a:pt x="2949909" y="593089"/>
                </a:lnTo>
                <a:lnTo>
                  <a:pt x="2948622" y="594360"/>
                </a:lnTo>
                <a:lnTo>
                  <a:pt x="2946615" y="595629"/>
                </a:lnTo>
                <a:close/>
              </a:path>
              <a:path w="2987675" h="618489">
                <a:moveTo>
                  <a:pt x="1431296" y="595629"/>
                </a:moveTo>
                <a:lnTo>
                  <a:pt x="1429359" y="595629"/>
                </a:lnTo>
                <a:lnTo>
                  <a:pt x="1429169" y="594360"/>
                </a:lnTo>
                <a:lnTo>
                  <a:pt x="1431296" y="595629"/>
                </a:lnTo>
                <a:close/>
              </a:path>
              <a:path w="2987675" h="618489">
                <a:moveTo>
                  <a:pt x="2938278" y="601979"/>
                </a:moveTo>
                <a:lnTo>
                  <a:pt x="2918548" y="601979"/>
                </a:lnTo>
                <a:lnTo>
                  <a:pt x="2923044" y="599439"/>
                </a:lnTo>
                <a:lnTo>
                  <a:pt x="2922841" y="599439"/>
                </a:lnTo>
                <a:lnTo>
                  <a:pt x="2927223" y="596900"/>
                </a:lnTo>
                <a:lnTo>
                  <a:pt x="2927019" y="596900"/>
                </a:lnTo>
                <a:lnTo>
                  <a:pt x="2931274" y="594360"/>
                </a:lnTo>
                <a:lnTo>
                  <a:pt x="2931083" y="595629"/>
                </a:lnTo>
                <a:lnTo>
                  <a:pt x="2946615" y="595629"/>
                </a:lnTo>
                <a:lnTo>
                  <a:pt x="2944609" y="596900"/>
                </a:lnTo>
                <a:lnTo>
                  <a:pt x="2940431" y="600710"/>
                </a:lnTo>
                <a:lnTo>
                  <a:pt x="2938278" y="601979"/>
                </a:lnTo>
                <a:close/>
              </a:path>
              <a:path w="2987675" h="618489">
                <a:moveTo>
                  <a:pt x="1443983" y="601979"/>
                </a:moveTo>
                <a:lnTo>
                  <a:pt x="1441894" y="601979"/>
                </a:lnTo>
                <a:lnTo>
                  <a:pt x="1441678" y="600710"/>
                </a:lnTo>
                <a:lnTo>
                  <a:pt x="1443983" y="601979"/>
                </a:lnTo>
                <a:close/>
              </a:path>
              <a:path w="2987675" h="618489">
                <a:moveTo>
                  <a:pt x="2922371" y="609600"/>
                </a:moveTo>
                <a:lnTo>
                  <a:pt x="2880842" y="609600"/>
                </a:lnTo>
                <a:lnTo>
                  <a:pt x="2886075" y="608329"/>
                </a:lnTo>
                <a:lnTo>
                  <a:pt x="2895600" y="608329"/>
                </a:lnTo>
                <a:lnTo>
                  <a:pt x="2900603" y="607060"/>
                </a:lnTo>
                <a:lnTo>
                  <a:pt x="2900375" y="607060"/>
                </a:lnTo>
                <a:lnTo>
                  <a:pt x="2905290" y="605789"/>
                </a:lnTo>
                <a:lnTo>
                  <a:pt x="2905061" y="605789"/>
                </a:lnTo>
                <a:lnTo>
                  <a:pt x="2909874" y="604520"/>
                </a:lnTo>
                <a:lnTo>
                  <a:pt x="2909646" y="604520"/>
                </a:lnTo>
                <a:lnTo>
                  <a:pt x="2914370" y="603250"/>
                </a:lnTo>
                <a:lnTo>
                  <a:pt x="2914154" y="603250"/>
                </a:lnTo>
                <a:lnTo>
                  <a:pt x="2918764" y="600710"/>
                </a:lnTo>
                <a:lnTo>
                  <a:pt x="2918548" y="601979"/>
                </a:lnTo>
                <a:lnTo>
                  <a:pt x="2938278" y="601979"/>
                </a:lnTo>
                <a:lnTo>
                  <a:pt x="2936125" y="603250"/>
                </a:lnTo>
                <a:lnTo>
                  <a:pt x="2931668" y="605789"/>
                </a:lnTo>
                <a:lnTo>
                  <a:pt x="2927083" y="608329"/>
                </a:lnTo>
                <a:lnTo>
                  <a:pt x="2922371" y="6096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288348" y="3424428"/>
            <a:ext cx="12465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FFFFFF"/>
                </a:solidFill>
                <a:latin typeface="华文楷体"/>
                <a:cs typeface="华文楷体"/>
              </a:rPr>
              <a:t>伪本影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6207" y="3587191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球光</a:t>
            </a:r>
            <a:r>
              <a:rPr dirty="0" sz="2400" spc="-5" b="1" i="1">
                <a:latin typeface="华文楷体"/>
                <a:cs typeface="华文楷体"/>
              </a:rPr>
              <a:t>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02382" y="3355416"/>
            <a:ext cx="1061567" cy="1060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1969"/>
            <a:ext cx="5511800" cy="3317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3830">
              <a:lnSpc>
                <a:spcPct val="150000"/>
              </a:lnSpc>
              <a:spcBef>
                <a:spcPts val="100"/>
              </a:spcBef>
              <a:buSzPct val="95833"/>
              <a:buAutoNum type="arabicPlain"/>
              <a:tabLst>
                <a:tab pos="767080" algn="l"/>
              </a:tabLst>
            </a:pPr>
            <a:r>
              <a:rPr dirty="0" sz="2400" b="1" i="1">
                <a:latin typeface="华文楷体"/>
                <a:cs typeface="华文楷体"/>
              </a:rPr>
              <a:t>现象：</a:t>
            </a:r>
            <a:r>
              <a:rPr dirty="0" sz="2400">
                <a:latin typeface="华文楷体"/>
                <a:cs typeface="华文楷体"/>
              </a:rPr>
              <a:t>在两种媒质的分界面处，光 将改变传播方向，一部分光被返射回原 来的媒质中。</a:t>
            </a:r>
            <a:endParaRPr sz="2400">
              <a:latin typeface="华文楷体"/>
              <a:cs typeface="华文楷体"/>
            </a:endParaRPr>
          </a:p>
          <a:p>
            <a:pPr marL="12700" marR="5080">
              <a:lnSpc>
                <a:spcPct val="150000"/>
              </a:lnSpc>
              <a:buSzPct val="95833"/>
              <a:buAutoNum type="arabicPlain"/>
              <a:tabLst>
                <a:tab pos="767080" algn="l"/>
              </a:tabLst>
            </a:pPr>
            <a:r>
              <a:rPr dirty="0" sz="2400" b="1" i="1">
                <a:latin typeface="华文楷体"/>
                <a:cs typeface="华文楷体"/>
              </a:rPr>
              <a:t>反射定律：</a:t>
            </a:r>
            <a:r>
              <a:rPr dirty="0" sz="2400">
                <a:latin typeface="华文楷体"/>
                <a:cs typeface="华文楷体"/>
              </a:rPr>
              <a:t>反射光线、入射光线和 法线在同一平面内，反射光线和入射光 线分居在法线两侧；反射角等于入射角。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6604" y="949477"/>
            <a:ext cx="312229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515" algn="l"/>
                <a:tab pos="2041525" algn="l"/>
              </a:tabLst>
            </a:pPr>
            <a:r>
              <a:rPr dirty="0" sz="2800" spc="-5"/>
              <a:t>3</a:t>
            </a:r>
            <a:r>
              <a:rPr dirty="0" sz="2800" spc="-5"/>
              <a:t>.</a:t>
            </a:r>
            <a:r>
              <a:rPr dirty="0" sz="2800"/>
              <a:t>	</a:t>
            </a:r>
            <a:r>
              <a:rPr dirty="0" sz="2800"/>
              <a:t>光的反</a:t>
            </a:r>
            <a:r>
              <a:rPr dirty="0" sz="2800" spc="-10"/>
              <a:t>射</a:t>
            </a:r>
            <a:r>
              <a:rPr dirty="0" sz="2800"/>
              <a:t>	</a:t>
            </a:r>
            <a:r>
              <a:rPr dirty="0" sz="2800"/>
              <a:t>平面</a:t>
            </a:r>
            <a:r>
              <a:rPr dirty="0" sz="2800" spc="-10"/>
              <a:t>镜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7271511" y="2879267"/>
            <a:ext cx="3448062" cy="1616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334792" y="2820530"/>
            <a:ext cx="1248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反射光</a:t>
            </a:r>
            <a:r>
              <a:rPr dirty="0" sz="2400" spc="-10" b="1">
                <a:latin typeface="黑体"/>
                <a:cs typeface="黑体"/>
              </a:rPr>
              <a:t>线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1192" y="2820530"/>
            <a:ext cx="1248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入射光</a:t>
            </a:r>
            <a:r>
              <a:rPr dirty="0" sz="2400" spc="-10" b="1">
                <a:latin typeface="黑体"/>
                <a:cs typeface="黑体"/>
              </a:rPr>
              <a:t>线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5492" y="2336025"/>
            <a:ext cx="48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黑体"/>
                <a:cs typeface="黑体"/>
              </a:rPr>
              <a:t>法</a:t>
            </a:r>
            <a:r>
              <a:rPr dirty="0" sz="1800" spc="-10" b="1">
                <a:latin typeface="黑体"/>
                <a:cs typeface="黑体"/>
              </a:rPr>
              <a:t>线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4856" y="3621087"/>
            <a:ext cx="5543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585" algn="l"/>
              </a:tabLst>
            </a:pPr>
            <a:r>
              <a:rPr dirty="0" sz="3200" b="1" i="1">
                <a:solidFill>
                  <a:srgbClr val="660033"/>
                </a:solidFill>
                <a:latin typeface="Times New Roman"/>
                <a:cs typeface="Times New Roman"/>
              </a:rPr>
              <a:t>i</a:t>
            </a:r>
            <a:r>
              <a:rPr dirty="0" sz="3200" b="1" i="1">
                <a:solidFill>
                  <a:srgbClr val="660033"/>
                </a:solidFill>
                <a:latin typeface="Times New Roman"/>
                <a:cs typeface="Times New Roman"/>
              </a:rPr>
              <a:t>	</a:t>
            </a:r>
            <a:r>
              <a:rPr dirty="0" sz="3600" b="1" i="1">
                <a:solidFill>
                  <a:srgbClr val="CC6600"/>
                </a:solidFill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00771" y="4479035"/>
            <a:ext cx="2819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55852" y="4481055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 h="0">
                <a:moveTo>
                  <a:pt x="0" y="0"/>
                </a:moveTo>
                <a:lnTo>
                  <a:pt x="2895600" y="0"/>
                </a:lnTo>
              </a:path>
            </a:pathLst>
          </a:custGeom>
          <a:ln w="571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778" y="1660004"/>
            <a:ext cx="1696085" cy="1023619"/>
          </a:xfrm>
          <a:custGeom>
            <a:avLst/>
            <a:gdLst/>
            <a:ahLst/>
            <a:cxnLst/>
            <a:rect l="l" t="t" r="r" b="b"/>
            <a:pathLst>
              <a:path w="1696085" h="1023619">
                <a:moveTo>
                  <a:pt x="1676400" y="1023391"/>
                </a:moveTo>
                <a:lnTo>
                  <a:pt x="0" y="32791"/>
                </a:lnTo>
                <a:lnTo>
                  <a:pt x="19380" y="0"/>
                </a:lnTo>
                <a:lnTo>
                  <a:pt x="1695780" y="990600"/>
                </a:lnTo>
                <a:lnTo>
                  <a:pt x="1676400" y="1023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98496" y="1659813"/>
            <a:ext cx="1771650" cy="1024255"/>
          </a:xfrm>
          <a:custGeom>
            <a:avLst/>
            <a:gdLst/>
            <a:ahLst/>
            <a:cxnLst/>
            <a:rect l="l" t="t" r="r" b="b"/>
            <a:pathLst>
              <a:path w="1771650" h="1024255">
                <a:moveTo>
                  <a:pt x="18745" y="1023772"/>
                </a:moveTo>
                <a:lnTo>
                  <a:pt x="0" y="990600"/>
                </a:lnTo>
                <a:lnTo>
                  <a:pt x="1752600" y="0"/>
                </a:lnTo>
                <a:lnTo>
                  <a:pt x="1771345" y="33172"/>
                </a:lnTo>
                <a:lnTo>
                  <a:pt x="18745" y="10237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06702" y="2041550"/>
            <a:ext cx="239166" cy="16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3877" y="2057400"/>
            <a:ext cx="391160" cy="245110"/>
          </a:xfrm>
          <a:custGeom>
            <a:avLst/>
            <a:gdLst/>
            <a:ahLst/>
            <a:cxnLst/>
            <a:rect l="l" t="t" r="r" b="b"/>
            <a:pathLst>
              <a:path w="391160" h="245110">
                <a:moveTo>
                  <a:pt x="282985" y="42472"/>
                </a:moveTo>
                <a:lnTo>
                  <a:pt x="263385" y="9804"/>
                </a:lnTo>
                <a:lnTo>
                  <a:pt x="390791" y="0"/>
                </a:lnTo>
                <a:lnTo>
                  <a:pt x="373117" y="27774"/>
                </a:lnTo>
                <a:lnTo>
                  <a:pt x="307479" y="27774"/>
                </a:lnTo>
                <a:lnTo>
                  <a:pt x="282985" y="42472"/>
                </a:lnTo>
                <a:close/>
              </a:path>
              <a:path w="391160" h="245110">
                <a:moveTo>
                  <a:pt x="302585" y="75140"/>
                </a:moveTo>
                <a:lnTo>
                  <a:pt x="282985" y="42472"/>
                </a:lnTo>
                <a:lnTo>
                  <a:pt x="307479" y="27774"/>
                </a:lnTo>
                <a:lnTo>
                  <a:pt x="327088" y="60439"/>
                </a:lnTo>
                <a:lnTo>
                  <a:pt x="302585" y="75140"/>
                </a:lnTo>
                <a:close/>
              </a:path>
              <a:path w="391160" h="245110">
                <a:moveTo>
                  <a:pt x="322186" y="107810"/>
                </a:moveTo>
                <a:lnTo>
                  <a:pt x="302585" y="75140"/>
                </a:lnTo>
                <a:lnTo>
                  <a:pt x="327088" y="60439"/>
                </a:lnTo>
                <a:lnTo>
                  <a:pt x="307479" y="27774"/>
                </a:lnTo>
                <a:lnTo>
                  <a:pt x="373117" y="27774"/>
                </a:lnTo>
                <a:lnTo>
                  <a:pt x="322186" y="107810"/>
                </a:lnTo>
                <a:close/>
              </a:path>
              <a:path w="391160" h="245110">
                <a:moveTo>
                  <a:pt x="19596" y="244932"/>
                </a:moveTo>
                <a:lnTo>
                  <a:pt x="0" y="212267"/>
                </a:lnTo>
                <a:lnTo>
                  <a:pt x="282985" y="42472"/>
                </a:lnTo>
                <a:lnTo>
                  <a:pt x="302585" y="75140"/>
                </a:lnTo>
                <a:lnTo>
                  <a:pt x="19596" y="24493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55178" y="1660004"/>
            <a:ext cx="1696085" cy="1023619"/>
          </a:xfrm>
          <a:custGeom>
            <a:avLst/>
            <a:gdLst/>
            <a:ahLst/>
            <a:cxnLst/>
            <a:rect l="l" t="t" r="r" b="b"/>
            <a:pathLst>
              <a:path w="1696085" h="1023619">
                <a:moveTo>
                  <a:pt x="1676400" y="1023391"/>
                </a:moveTo>
                <a:lnTo>
                  <a:pt x="0" y="32791"/>
                </a:lnTo>
                <a:lnTo>
                  <a:pt x="19380" y="0"/>
                </a:lnTo>
                <a:lnTo>
                  <a:pt x="1695780" y="990600"/>
                </a:lnTo>
                <a:lnTo>
                  <a:pt x="1676400" y="1023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31896" y="1659813"/>
            <a:ext cx="1771650" cy="1024255"/>
          </a:xfrm>
          <a:custGeom>
            <a:avLst/>
            <a:gdLst/>
            <a:ahLst/>
            <a:cxnLst/>
            <a:rect l="l" t="t" r="r" b="b"/>
            <a:pathLst>
              <a:path w="1771650" h="1024255">
                <a:moveTo>
                  <a:pt x="18745" y="1023772"/>
                </a:moveTo>
                <a:lnTo>
                  <a:pt x="0" y="990600"/>
                </a:lnTo>
                <a:lnTo>
                  <a:pt x="1752600" y="0"/>
                </a:lnTo>
                <a:lnTo>
                  <a:pt x="1771345" y="33172"/>
                </a:lnTo>
                <a:lnTo>
                  <a:pt x="18745" y="10237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40102" y="2041550"/>
            <a:ext cx="239166" cy="16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17277" y="2057400"/>
            <a:ext cx="391160" cy="245110"/>
          </a:xfrm>
          <a:custGeom>
            <a:avLst/>
            <a:gdLst/>
            <a:ahLst/>
            <a:cxnLst/>
            <a:rect l="l" t="t" r="r" b="b"/>
            <a:pathLst>
              <a:path w="391160" h="245110">
                <a:moveTo>
                  <a:pt x="282985" y="42472"/>
                </a:moveTo>
                <a:lnTo>
                  <a:pt x="263385" y="9804"/>
                </a:lnTo>
                <a:lnTo>
                  <a:pt x="390791" y="0"/>
                </a:lnTo>
                <a:lnTo>
                  <a:pt x="373117" y="27774"/>
                </a:lnTo>
                <a:lnTo>
                  <a:pt x="307479" y="27774"/>
                </a:lnTo>
                <a:lnTo>
                  <a:pt x="282985" y="42472"/>
                </a:lnTo>
                <a:close/>
              </a:path>
              <a:path w="391160" h="245110">
                <a:moveTo>
                  <a:pt x="302585" y="75140"/>
                </a:moveTo>
                <a:lnTo>
                  <a:pt x="282985" y="42472"/>
                </a:lnTo>
                <a:lnTo>
                  <a:pt x="307479" y="27774"/>
                </a:lnTo>
                <a:lnTo>
                  <a:pt x="327088" y="60439"/>
                </a:lnTo>
                <a:lnTo>
                  <a:pt x="302585" y="75140"/>
                </a:lnTo>
                <a:close/>
              </a:path>
              <a:path w="391160" h="245110">
                <a:moveTo>
                  <a:pt x="322186" y="107810"/>
                </a:moveTo>
                <a:lnTo>
                  <a:pt x="302585" y="75140"/>
                </a:lnTo>
                <a:lnTo>
                  <a:pt x="327088" y="60439"/>
                </a:lnTo>
                <a:lnTo>
                  <a:pt x="307479" y="27774"/>
                </a:lnTo>
                <a:lnTo>
                  <a:pt x="373117" y="27774"/>
                </a:lnTo>
                <a:lnTo>
                  <a:pt x="322186" y="107810"/>
                </a:lnTo>
                <a:close/>
              </a:path>
              <a:path w="391160" h="245110">
                <a:moveTo>
                  <a:pt x="19596" y="244932"/>
                </a:moveTo>
                <a:lnTo>
                  <a:pt x="0" y="212267"/>
                </a:lnTo>
                <a:lnTo>
                  <a:pt x="282985" y="42472"/>
                </a:lnTo>
                <a:lnTo>
                  <a:pt x="302585" y="75140"/>
                </a:lnTo>
                <a:lnTo>
                  <a:pt x="19596" y="24493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88578" y="1660004"/>
            <a:ext cx="1696085" cy="1023619"/>
          </a:xfrm>
          <a:custGeom>
            <a:avLst/>
            <a:gdLst/>
            <a:ahLst/>
            <a:cxnLst/>
            <a:rect l="l" t="t" r="r" b="b"/>
            <a:pathLst>
              <a:path w="1696085" h="1023619">
                <a:moveTo>
                  <a:pt x="1676400" y="1023391"/>
                </a:moveTo>
                <a:lnTo>
                  <a:pt x="0" y="32791"/>
                </a:lnTo>
                <a:lnTo>
                  <a:pt x="19380" y="0"/>
                </a:lnTo>
                <a:lnTo>
                  <a:pt x="1695780" y="990600"/>
                </a:lnTo>
                <a:lnTo>
                  <a:pt x="1676400" y="1023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65296" y="1659813"/>
            <a:ext cx="1771650" cy="1024255"/>
          </a:xfrm>
          <a:custGeom>
            <a:avLst/>
            <a:gdLst/>
            <a:ahLst/>
            <a:cxnLst/>
            <a:rect l="l" t="t" r="r" b="b"/>
            <a:pathLst>
              <a:path w="1771650" h="1024255">
                <a:moveTo>
                  <a:pt x="18745" y="1023772"/>
                </a:moveTo>
                <a:lnTo>
                  <a:pt x="0" y="990600"/>
                </a:lnTo>
                <a:lnTo>
                  <a:pt x="1752600" y="0"/>
                </a:lnTo>
                <a:lnTo>
                  <a:pt x="1771345" y="33172"/>
                </a:lnTo>
                <a:lnTo>
                  <a:pt x="18745" y="102377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73502" y="2041550"/>
            <a:ext cx="239166" cy="16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50677" y="2057400"/>
            <a:ext cx="391160" cy="245110"/>
          </a:xfrm>
          <a:custGeom>
            <a:avLst/>
            <a:gdLst/>
            <a:ahLst/>
            <a:cxnLst/>
            <a:rect l="l" t="t" r="r" b="b"/>
            <a:pathLst>
              <a:path w="391160" h="245110">
                <a:moveTo>
                  <a:pt x="282985" y="42472"/>
                </a:moveTo>
                <a:lnTo>
                  <a:pt x="263385" y="9804"/>
                </a:lnTo>
                <a:lnTo>
                  <a:pt x="390791" y="0"/>
                </a:lnTo>
                <a:lnTo>
                  <a:pt x="373117" y="27774"/>
                </a:lnTo>
                <a:lnTo>
                  <a:pt x="307479" y="27774"/>
                </a:lnTo>
                <a:lnTo>
                  <a:pt x="282985" y="42472"/>
                </a:lnTo>
                <a:close/>
              </a:path>
              <a:path w="391160" h="245110">
                <a:moveTo>
                  <a:pt x="302585" y="75140"/>
                </a:moveTo>
                <a:lnTo>
                  <a:pt x="282985" y="42472"/>
                </a:lnTo>
                <a:lnTo>
                  <a:pt x="307479" y="27774"/>
                </a:lnTo>
                <a:lnTo>
                  <a:pt x="327088" y="60439"/>
                </a:lnTo>
                <a:lnTo>
                  <a:pt x="302585" y="75140"/>
                </a:lnTo>
                <a:close/>
              </a:path>
              <a:path w="391160" h="245110">
                <a:moveTo>
                  <a:pt x="322186" y="107810"/>
                </a:moveTo>
                <a:lnTo>
                  <a:pt x="302585" y="75140"/>
                </a:lnTo>
                <a:lnTo>
                  <a:pt x="327088" y="60439"/>
                </a:lnTo>
                <a:lnTo>
                  <a:pt x="307479" y="27774"/>
                </a:lnTo>
                <a:lnTo>
                  <a:pt x="373117" y="27774"/>
                </a:lnTo>
                <a:lnTo>
                  <a:pt x="322186" y="107810"/>
                </a:lnTo>
                <a:close/>
              </a:path>
              <a:path w="391160" h="245110">
                <a:moveTo>
                  <a:pt x="19596" y="244932"/>
                </a:moveTo>
                <a:lnTo>
                  <a:pt x="0" y="212267"/>
                </a:lnTo>
                <a:lnTo>
                  <a:pt x="282985" y="42472"/>
                </a:lnTo>
                <a:lnTo>
                  <a:pt x="302585" y="75140"/>
                </a:lnTo>
                <a:lnTo>
                  <a:pt x="19596" y="24493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70304" y="2667000"/>
            <a:ext cx="2819399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64906" y="2662237"/>
            <a:ext cx="2828925" cy="161925"/>
          </a:xfrm>
          <a:custGeom>
            <a:avLst/>
            <a:gdLst/>
            <a:ahLst/>
            <a:cxnLst/>
            <a:rect l="l" t="t" r="r" b="b"/>
            <a:pathLst>
              <a:path w="2828925" h="161925">
                <a:moveTo>
                  <a:pt x="2828925" y="161925"/>
                </a:moveTo>
                <a:lnTo>
                  <a:pt x="0" y="161925"/>
                </a:lnTo>
                <a:lnTo>
                  <a:pt x="0" y="0"/>
                </a:lnTo>
                <a:lnTo>
                  <a:pt x="2828925" y="0"/>
                </a:lnTo>
                <a:lnTo>
                  <a:pt x="2828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52400"/>
                </a:lnTo>
                <a:lnTo>
                  <a:pt x="4762" y="152400"/>
                </a:lnTo>
                <a:lnTo>
                  <a:pt x="9525" y="157162"/>
                </a:lnTo>
                <a:lnTo>
                  <a:pt x="2828925" y="157162"/>
                </a:lnTo>
                <a:lnTo>
                  <a:pt x="2828925" y="161925"/>
                </a:lnTo>
                <a:close/>
              </a:path>
              <a:path w="2828925" h="1619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828925" h="161925">
                <a:moveTo>
                  <a:pt x="2819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819400" y="4762"/>
                </a:lnTo>
                <a:lnTo>
                  <a:pt x="2819400" y="9525"/>
                </a:lnTo>
                <a:close/>
              </a:path>
              <a:path w="2828925" h="161925">
                <a:moveTo>
                  <a:pt x="2819400" y="157162"/>
                </a:moveTo>
                <a:lnTo>
                  <a:pt x="2819400" y="4762"/>
                </a:lnTo>
                <a:lnTo>
                  <a:pt x="2824162" y="9525"/>
                </a:lnTo>
                <a:lnTo>
                  <a:pt x="2828925" y="9525"/>
                </a:lnTo>
                <a:lnTo>
                  <a:pt x="2828925" y="152400"/>
                </a:lnTo>
                <a:lnTo>
                  <a:pt x="2824162" y="152400"/>
                </a:lnTo>
                <a:lnTo>
                  <a:pt x="2819400" y="157162"/>
                </a:lnTo>
                <a:close/>
              </a:path>
              <a:path w="2828925" h="161925">
                <a:moveTo>
                  <a:pt x="2828925" y="9525"/>
                </a:moveTo>
                <a:lnTo>
                  <a:pt x="2824162" y="9525"/>
                </a:lnTo>
                <a:lnTo>
                  <a:pt x="2819400" y="4762"/>
                </a:lnTo>
                <a:lnTo>
                  <a:pt x="2828925" y="4762"/>
                </a:lnTo>
                <a:lnTo>
                  <a:pt x="2828925" y="9525"/>
                </a:lnTo>
                <a:close/>
              </a:path>
              <a:path w="2828925" h="161925">
                <a:moveTo>
                  <a:pt x="9525" y="157162"/>
                </a:moveTo>
                <a:lnTo>
                  <a:pt x="4762" y="152400"/>
                </a:lnTo>
                <a:lnTo>
                  <a:pt x="9525" y="152400"/>
                </a:lnTo>
                <a:lnTo>
                  <a:pt x="9525" y="157162"/>
                </a:lnTo>
                <a:close/>
              </a:path>
              <a:path w="2828925" h="161925">
                <a:moveTo>
                  <a:pt x="2819400" y="157162"/>
                </a:moveTo>
                <a:lnTo>
                  <a:pt x="9525" y="157162"/>
                </a:lnTo>
                <a:lnTo>
                  <a:pt x="9525" y="152400"/>
                </a:lnTo>
                <a:lnTo>
                  <a:pt x="2819400" y="152400"/>
                </a:lnTo>
                <a:lnTo>
                  <a:pt x="2819400" y="157162"/>
                </a:lnTo>
                <a:close/>
              </a:path>
              <a:path w="2828925" h="161925">
                <a:moveTo>
                  <a:pt x="2828925" y="157162"/>
                </a:moveTo>
                <a:lnTo>
                  <a:pt x="2819400" y="157162"/>
                </a:lnTo>
                <a:lnTo>
                  <a:pt x="2824162" y="152400"/>
                </a:lnTo>
                <a:lnTo>
                  <a:pt x="2828925" y="152400"/>
                </a:lnTo>
                <a:lnTo>
                  <a:pt x="2828925" y="15716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9669" y="268605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 h="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5715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80403" y="2626027"/>
            <a:ext cx="3124200" cy="170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65178" y="1089583"/>
            <a:ext cx="4243552" cy="17108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03858" y="2260180"/>
            <a:ext cx="1981200" cy="436245"/>
          </a:xfrm>
          <a:custGeom>
            <a:avLst/>
            <a:gdLst/>
            <a:ahLst/>
            <a:cxnLst/>
            <a:rect l="l" t="t" r="r" b="b"/>
            <a:pathLst>
              <a:path w="1981200" h="436244">
                <a:moveTo>
                  <a:pt x="7543" y="435825"/>
                </a:moveTo>
                <a:lnTo>
                  <a:pt x="0" y="398475"/>
                </a:lnTo>
                <a:lnTo>
                  <a:pt x="1973351" y="0"/>
                </a:lnTo>
                <a:lnTo>
                  <a:pt x="1980895" y="37338"/>
                </a:lnTo>
                <a:lnTo>
                  <a:pt x="7543" y="43582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73504" y="2398293"/>
            <a:ext cx="437515" cy="148590"/>
          </a:xfrm>
          <a:custGeom>
            <a:avLst/>
            <a:gdLst/>
            <a:ahLst/>
            <a:cxnLst/>
            <a:rect l="l" t="t" r="r" b="b"/>
            <a:pathLst>
              <a:path w="437515" h="148589">
                <a:moveTo>
                  <a:pt x="321691" y="37139"/>
                </a:moveTo>
                <a:lnTo>
                  <a:pt x="313182" y="0"/>
                </a:lnTo>
                <a:lnTo>
                  <a:pt x="437349" y="30187"/>
                </a:lnTo>
                <a:lnTo>
                  <a:pt x="436655" y="30759"/>
                </a:lnTo>
                <a:lnTo>
                  <a:pt x="349542" y="30759"/>
                </a:lnTo>
                <a:lnTo>
                  <a:pt x="321691" y="37139"/>
                </a:lnTo>
                <a:close/>
              </a:path>
              <a:path w="437515" h="148589">
                <a:moveTo>
                  <a:pt x="330199" y="74275"/>
                </a:moveTo>
                <a:lnTo>
                  <a:pt x="321691" y="37139"/>
                </a:lnTo>
                <a:lnTo>
                  <a:pt x="349542" y="30759"/>
                </a:lnTo>
                <a:lnTo>
                  <a:pt x="358051" y="67894"/>
                </a:lnTo>
                <a:lnTo>
                  <a:pt x="330199" y="74275"/>
                </a:lnTo>
                <a:close/>
              </a:path>
              <a:path w="437515" h="148589">
                <a:moveTo>
                  <a:pt x="338709" y="111417"/>
                </a:moveTo>
                <a:lnTo>
                  <a:pt x="330199" y="74275"/>
                </a:lnTo>
                <a:lnTo>
                  <a:pt x="358051" y="67894"/>
                </a:lnTo>
                <a:lnTo>
                  <a:pt x="349542" y="30759"/>
                </a:lnTo>
                <a:lnTo>
                  <a:pt x="436655" y="30759"/>
                </a:lnTo>
                <a:lnTo>
                  <a:pt x="338709" y="111417"/>
                </a:lnTo>
                <a:close/>
              </a:path>
              <a:path w="437515" h="148589">
                <a:moveTo>
                  <a:pt x="8509" y="147980"/>
                </a:moveTo>
                <a:lnTo>
                  <a:pt x="0" y="110832"/>
                </a:lnTo>
                <a:lnTo>
                  <a:pt x="321691" y="37139"/>
                </a:lnTo>
                <a:lnTo>
                  <a:pt x="330199" y="74275"/>
                </a:lnTo>
                <a:lnTo>
                  <a:pt x="8509" y="14798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80209" y="745870"/>
            <a:ext cx="622300" cy="1937385"/>
          </a:xfrm>
          <a:custGeom>
            <a:avLst/>
            <a:gdLst/>
            <a:ahLst/>
            <a:cxnLst/>
            <a:rect l="l" t="t" r="r" b="b"/>
            <a:pathLst>
              <a:path w="622300" h="1937385">
                <a:moveTo>
                  <a:pt x="36461" y="1937258"/>
                </a:moveTo>
                <a:lnTo>
                  <a:pt x="0" y="1926170"/>
                </a:lnTo>
                <a:lnTo>
                  <a:pt x="585470" y="0"/>
                </a:lnTo>
                <a:lnTo>
                  <a:pt x="621919" y="11087"/>
                </a:lnTo>
                <a:lnTo>
                  <a:pt x="36461" y="19372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13736" y="1500339"/>
            <a:ext cx="161290" cy="433705"/>
          </a:xfrm>
          <a:custGeom>
            <a:avLst/>
            <a:gdLst/>
            <a:ahLst/>
            <a:cxnLst/>
            <a:rect l="l" t="t" r="r" b="b"/>
            <a:pathLst>
              <a:path w="161290" h="433705">
                <a:moveTo>
                  <a:pt x="87753" y="105116"/>
                </a:moveTo>
                <a:lnTo>
                  <a:pt x="51015" y="94983"/>
                </a:lnTo>
                <a:lnTo>
                  <a:pt x="136499" y="0"/>
                </a:lnTo>
                <a:lnTo>
                  <a:pt x="151782" y="77571"/>
                </a:lnTo>
                <a:lnTo>
                  <a:pt x="95351" y="77571"/>
                </a:lnTo>
                <a:lnTo>
                  <a:pt x="87753" y="105116"/>
                </a:lnTo>
                <a:close/>
              </a:path>
              <a:path w="161290" h="433705">
                <a:moveTo>
                  <a:pt x="124483" y="115246"/>
                </a:moveTo>
                <a:lnTo>
                  <a:pt x="87753" y="105116"/>
                </a:lnTo>
                <a:lnTo>
                  <a:pt x="95351" y="77571"/>
                </a:lnTo>
                <a:lnTo>
                  <a:pt x="132079" y="87706"/>
                </a:lnTo>
                <a:lnTo>
                  <a:pt x="124483" y="115246"/>
                </a:lnTo>
                <a:close/>
              </a:path>
              <a:path w="161290" h="433705">
                <a:moveTo>
                  <a:pt x="161201" y="125374"/>
                </a:moveTo>
                <a:lnTo>
                  <a:pt x="124483" y="115246"/>
                </a:lnTo>
                <a:lnTo>
                  <a:pt x="132079" y="87706"/>
                </a:lnTo>
                <a:lnTo>
                  <a:pt x="95351" y="77571"/>
                </a:lnTo>
                <a:lnTo>
                  <a:pt x="151782" y="77571"/>
                </a:lnTo>
                <a:lnTo>
                  <a:pt x="161201" y="125374"/>
                </a:lnTo>
                <a:close/>
              </a:path>
              <a:path w="161290" h="433705">
                <a:moveTo>
                  <a:pt x="36728" y="433387"/>
                </a:moveTo>
                <a:lnTo>
                  <a:pt x="0" y="423252"/>
                </a:lnTo>
                <a:lnTo>
                  <a:pt x="87753" y="105116"/>
                </a:lnTo>
                <a:lnTo>
                  <a:pt x="124483" y="115246"/>
                </a:lnTo>
                <a:lnTo>
                  <a:pt x="36728" y="43338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814739" y="935291"/>
            <a:ext cx="1057910" cy="1752600"/>
          </a:xfrm>
          <a:custGeom>
            <a:avLst/>
            <a:gdLst/>
            <a:ahLst/>
            <a:cxnLst/>
            <a:rect l="l" t="t" r="r" b="b"/>
            <a:pathLst>
              <a:path w="1057909" h="1752600">
                <a:moveTo>
                  <a:pt x="32791" y="1752092"/>
                </a:moveTo>
                <a:lnTo>
                  <a:pt x="0" y="1732699"/>
                </a:lnTo>
                <a:lnTo>
                  <a:pt x="1025017" y="0"/>
                </a:lnTo>
                <a:lnTo>
                  <a:pt x="1057808" y="19392"/>
                </a:lnTo>
                <a:lnTo>
                  <a:pt x="32791" y="175209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218891" y="1617256"/>
            <a:ext cx="233045" cy="397510"/>
          </a:xfrm>
          <a:custGeom>
            <a:avLst/>
            <a:gdLst/>
            <a:ahLst/>
            <a:cxnLst/>
            <a:rect l="l" t="t" r="r" b="b"/>
            <a:pathLst>
              <a:path w="233045" h="397510">
                <a:moveTo>
                  <a:pt x="160603" y="90586"/>
                </a:moveTo>
                <a:lnTo>
                  <a:pt x="127317" y="72047"/>
                </a:lnTo>
                <a:lnTo>
                  <a:pt x="232867" y="0"/>
                </a:lnTo>
                <a:lnTo>
                  <a:pt x="229936" y="65620"/>
                </a:lnTo>
                <a:lnTo>
                  <a:pt x="174510" y="65620"/>
                </a:lnTo>
                <a:lnTo>
                  <a:pt x="160603" y="90586"/>
                </a:lnTo>
                <a:close/>
              </a:path>
              <a:path w="233045" h="397510">
                <a:moveTo>
                  <a:pt x="193890" y="109127"/>
                </a:moveTo>
                <a:lnTo>
                  <a:pt x="160603" y="90586"/>
                </a:lnTo>
                <a:lnTo>
                  <a:pt x="174510" y="65620"/>
                </a:lnTo>
                <a:lnTo>
                  <a:pt x="207797" y="84162"/>
                </a:lnTo>
                <a:lnTo>
                  <a:pt x="193890" y="109127"/>
                </a:lnTo>
                <a:close/>
              </a:path>
              <a:path w="233045" h="397510">
                <a:moveTo>
                  <a:pt x="227164" y="127660"/>
                </a:moveTo>
                <a:lnTo>
                  <a:pt x="193890" y="109127"/>
                </a:lnTo>
                <a:lnTo>
                  <a:pt x="207797" y="84162"/>
                </a:lnTo>
                <a:lnTo>
                  <a:pt x="174510" y="65620"/>
                </a:lnTo>
                <a:lnTo>
                  <a:pt x="229936" y="65620"/>
                </a:lnTo>
                <a:lnTo>
                  <a:pt x="227164" y="127660"/>
                </a:lnTo>
                <a:close/>
              </a:path>
              <a:path w="233045" h="397510">
                <a:moveTo>
                  <a:pt x="33286" y="397433"/>
                </a:moveTo>
                <a:lnTo>
                  <a:pt x="0" y="378891"/>
                </a:lnTo>
                <a:lnTo>
                  <a:pt x="160603" y="90586"/>
                </a:lnTo>
                <a:lnTo>
                  <a:pt x="193890" y="109127"/>
                </a:lnTo>
                <a:lnTo>
                  <a:pt x="33286" y="39743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297036" y="2962922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 i="0">
                <a:latin typeface="华文楷体"/>
                <a:cs typeface="华文楷体"/>
              </a:rPr>
              <a:t>镜面反射</a:t>
            </a:r>
          </a:p>
        </p:txBody>
      </p:sp>
      <p:sp>
        <p:nvSpPr>
          <p:cNvPr id="26" name="object 26"/>
          <p:cNvSpPr/>
          <p:nvPr/>
        </p:nvSpPr>
        <p:spPr>
          <a:xfrm>
            <a:off x="3575532" y="1699374"/>
            <a:ext cx="1712595" cy="994410"/>
          </a:xfrm>
          <a:custGeom>
            <a:avLst/>
            <a:gdLst/>
            <a:ahLst/>
            <a:cxnLst/>
            <a:rect l="l" t="t" r="r" b="b"/>
            <a:pathLst>
              <a:path w="1712595" h="994410">
                <a:moveTo>
                  <a:pt x="18808" y="994156"/>
                </a:moveTo>
                <a:lnTo>
                  <a:pt x="0" y="961009"/>
                </a:lnTo>
                <a:lnTo>
                  <a:pt x="1693532" y="0"/>
                </a:lnTo>
                <a:lnTo>
                  <a:pt x="1712340" y="33134"/>
                </a:lnTo>
                <a:lnTo>
                  <a:pt x="18808" y="99415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840331" y="1639316"/>
            <a:ext cx="1754505" cy="1054100"/>
          </a:xfrm>
          <a:custGeom>
            <a:avLst/>
            <a:gdLst/>
            <a:ahLst/>
            <a:cxnLst/>
            <a:rect l="l" t="t" r="r" b="b"/>
            <a:pathLst>
              <a:path w="1754504" h="1054100">
                <a:moveTo>
                  <a:pt x="1734946" y="1054061"/>
                </a:moveTo>
                <a:lnTo>
                  <a:pt x="0" y="32842"/>
                </a:lnTo>
                <a:lnTo>
                  <a:pt x="19329" y="0"/>
                </a:lnTo>
                <a:lnTo>
                  <a:pt x="1754276" y="1021219"/>
                </a:lnTo>
                <a:lnTo>
                  <a:pt x="1734946" y="105406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54842" y="2068804"/>
            <a:ext cx="241528" cy="1644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521343" y="2032711"/>
            <a:ext cx="387350" cy="251460"/>
          </a:xfrm>
          <a:custGeom>
            <a:avLst/>
            <a:gdLst/>
            <a:ahLst/>
            <a:cxnLst/>
            <a:rect l="l" t="t" r="r" b="b"/>
            <a:pathLst>
              <a:path w="387350" h="251460">
                <a:moveTo>
                  <a:pt x="66713" y="109004"/>
                </a:moveTo>
                <a:lnTo>
                  <a:pt x="0" y="0"/>
                </a:lnTo>
                <a:lnTo>
                  <a:pt x="127228" y="12039"/>
                </a:lnTo>
                <a:lnTo>
                  <a:pt x="116504" y="29222"/>
                </a:lnTo>
                <a:lnTo>
                  <a:pt x="82816" y="29222"/>
                </a:lnTo>
                <a:lnTo>
                  <a:pt x="62636" y="61544"/>
                </a:lnTo>
                <a:lnTo>
                  <a:pt x="86886" y="76679"/>
                </a:lnTo>
                <a:lnTo>
                  <a:pt x="66713" y="109004"/>
                </a:lnTo>
                <a:close/>
              </a:path>
              <a:path w="387350" h="251460">
                <a:moveTo>
                  <a:pt x="86886" y="76679"/>
                </a:moveTo>
                <a:lnTo>
                  <a:pt x="62636" y="61544"/>
                </a:lnTo>
                <a:lnTo>
                  <a:pt x="82816" y="29222"/>
                </a:lnTo>
                <a:lnTo>
                  <a:pt x="107060" y="44354"/>
                </a:lnTo>
                <a:lnTo>
                  <a:pt x="86886" y="76679"/>
                </a:lnTo>
                <a:close/>
              </a:path>
              <a:path w="387350" h="251460">
                <a:moveTo>
                  <a:pt x="107060" y="44354"/>
                </a:moveTo>
                <a:lnTo>
                  <a:pt x="82816" y="29222"/>
                </a:lnTo>
                <a:lnTo>
                  <a:pt x="116504" y="29222"/>
                </a:lnTo>
                <a:lnTo>
                  <a:pt x="107060" y="44354"/>
                </a:lnTo>
                <a:close/>
              </a:path>
              <a:path w="387350" h="251460">
                <a:moveTo>
                  <a:pt x="366852" y="251409"/>
                </a:moveTo>
                <a:lnTo>
                  <a:pt x="86886" y="76679"/>
                </a:lnTo>
                <a:lnTo>
                  <a:pt x="107060" y="44354"/>
                </a:lnTo>
                <a:lnTo>
                  <a:pt x="387019" y="219087"/>
                </a:lnTo>
                <a:lnTo>
                  <a:pt x="366852" y="25140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42221" y="1690014"/>
            <a:ext cx="1712595" cy="994410"/>
          </a:xfrm>
          <a:custGeom>
            <a:avLst/>
            <a:gdLst/>
            <a:ahLst/>
            <a:cxnLst/>
            <a:rect l="l" t="t" r="r" b="b"/>
            <a:pathLst>
              <a:path w="1712595" h="994410">
                <a:moveTo>
                  <a:pt x="18796" y="994143"/>
                </a:moveTo>
                <a:lnTo>
                  <a:pt x="0" y="961008"/>
                </a:lnTo>
                <a:lnTo>
                  <a:pt x="1693532" y="0"/>
                </a:lnTo>
                <a:lnTo>
                  <a:pt x="1712341" y="33134"/>
                </a:lnTo>
                <a:lnTo>
                  <a:pt x="18796" y="994143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307020" y="1629956"/>
            <a:ext cx="1754505" cy="1054100"/>
          </a:xfrm>
          <a:custGeom>
            <a:avLst/>
            <a:gdLst/>
            <a:ahLst/>
            <a:cxnLst/>
            <a:rect l="l" t="t" r="r" b="b"/>
            <a:pathLst>
              <a:path w="1754505" h="1054100">
                <a:moveTo>
                  <a:pt x="1734934" y="1054049"/>
                </a:moveTo>
                <a:lnTo>
                  <a:pt x="0" y="32829"/>
                </a:lnTo>
                <a:lnTo>
                  <a:pt x="19329" y="0"/>
                </a:lnTo>
                <a:lnTo>
                  <a:pt x="1754263" y="1021219"/>
                </a:lnTo>
                <a:lnTo>
                  <a:pt x="1734934" y="105404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21391" y="2067382"/>
            <a:ext cx="241528" cy="1644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95690" y="2039353"/>
            <a:ext cx="387350" cy="251460"/>
          </a:xfrm>
          <a:custGeom>
            <a:avLst/>
            <a:gdLst/>
            <a:ahLst/>
            <a:cxnLst/>
            <a:rect l="l" t="t" r="r" b="b"/>
            <a:pathLst>
              <a:path w="387350" h="251460">
                <a:moveTo>
                  <a:pt x="66700" y="109004"/>
                </a:moveTo>
                <a:lnTo>
                  <a:pt x="0" y="0"/>
                </a:lnTo>
                <a:lnTo>
                  <a:pt x="127215" y="12039"/>
                </a:lnTo>
                <a:lnTo>
                  <a:pt x="116484" y="29235"/>
                </a:lnTo>
                <a:lnTo>
                  <a:pt x="82804" y="29235"/>
                </a:lnTo>
                <a:lnTo>
                  <a:pt x="62636" y="61556"/>
                </a:lnTo>
                <a:lnTo>
                  <a:pt x="86871" y="76683"/>
                </a:lnTo>
                <a:lnTo>
                  <a:pt x="66700" y="109004"/>
                </a:lnTo>
                <a:close/>
              </a:path>
              <a:path w="387350" h="251460">
                <a:moveTo>
                  <a:pt x="86871" y="76683"/>
                </a:moveTo>
                <a:lnTo>
                  <a:pt x="62636" y="61556"/>
                </a:lnTo>
                <a:lnTo>
                  <a:pt x="82804" y="29235"/>
                </a:lnTo>
                <a:lnTo>
                  <a:pt x="107042" y="44363"/>
                </a:lnTo>
                <a:lnTo>
                  <a:pt x="86871" y="76683"/>
                </a:lnTo>
                <a:close/>
              </a:path>
              <a:path w="387350" h="251460">
                <a:moveTo>
                  <a:pt x="107042" y="44363"/>
                </a:moveTo>
                <a:lnTo>
                  <a:pt x="82804" y="29235"/>
                </a:lnTo>
                <a:lnTo>
                  <a:pt x="116484" y="29235"/>
                </a:lnTo>
                <a:lnTo>
                  <a:pt x="107042" y="44363"/>
                </a:lnTo>
                <a:close/>
              </a:path>
              <a:path w="387350" h="251460">
                <a:moveTo>
                  <a:pt x="366839" y="251421"/>
                </a:moveTo>
                <a:lnTo>
                  <a:pt x="86871" y="76683"/>
                </a:lnTo>
                <a:lnTo>
                  <a:pt x="107042" y="44363"/>
                </a:lnTo>
                <a:lnTo>
                  <a:pt x="387007" y="219100"/>
                </a:lnTo>
                <a:lnTo>
                  <a:pt x="366839" y="25142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08897" y="1680641"/>
            <a:ext cx="1712595" cy="994410"/>
          </a:xfrm>
          <a:custGeom>
            <a:avLst/>
            <a:gdLst/>
            <a:ahLst/>
            <a:cxnLst/>
            <a:rect l="l" t="t" r="r" b="b"/>
            <a:pathLst>
              <a:path w="1712595" h="994410">
                <a:moveTo>
                  <a:pt x="18808" y="994156"/>
                </a:moveTo>
                <a:lnTo>
                  <a:pt x="0" y="961021"/>
                </a:lnTo>
                <a:lnTo>
                  <a:pt x="1693532" y="0"/>
                </a:lnTo>
                <a:lnTo>
                  <a:pt x="1712340" y="33134"/>
                </a:lnTo>
                <a:lnTo>
                  <a:pt x="18808" y="994156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73696" y="1620596"/>
            <a:ext cx="1754505" cy="1054100"/>
          </a:xfrm>
          <a:custGeom>
            <a:avLst/>
            <a:gdLst/>
            <a:ahLst/>
            <a:cxnLst/>
            <a:rect l="l" t="t" r="r" b="b"/>
            <a:pathLst>
              <a:path w="1754505" h="1054100">
                <a:moveTo>
                  <a:pt x="1734947" y="1054049"/>
                </a:moveTo>
                <a:lnTo>
                  <a:pt x="0" y="32829"/>
                </a:lnTo>
                <a:lnTo>
                  <a:pt x="19329" y="0"/>
                </a:lnTo>
                <a:lnTo>
                  <a:pt x="1754263" y="1021219"/>
                </a:lnTo>
                <a:lnTo>
                  <a:pt x="1734947" y="105404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88068" y="2058022"/>
            <a:ext cx="241528" cy="1643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438846" y="2013699"/>
            <a:ext cx="387350" cy="251460"/>
          </a:xfrm>
          <a:custGeom>
            <a:avLst/>
            <a:gdLst/>
            <a:ahLst/>
            <a:cxnLst/>
            <a:rect l="l" t="t" r="r" b="b"/>
            <a:pathLst>
              <a:path w="387350" h="251460">
                <a:moveTo>
                  <a:pt x="66700" y="109004"/>
                </a:moveTo>
                <a:lnTo>
                  <a:pt x="0" y="0"/>
                </a:lnTo>
                <a:lnTo>
                  <a:pt x="127215" y="12039"/>
                </a:lnTo>
                <a:lnTo>
                  <a:pt x="116484" y="29235"/>
                </a:lnTo>
                <a:lnTo>
                  <a:pt x="82803" y="29235"/>
                </a:lnTo>
                <a:lnTo>
                  <a:pt x="62636" y="61556"/>
                </a:lnTo>
                <a:lnTo>
                  <a:pt x="86871" y="76683"/>
                </a:lnTo>
                <a:lnTo>
                  <a:pt x="66700" y="109004"/>
                </a:lnTo>
                <a:close/>
              </a:path>
              <a:path w="387350" h="251460">
                <a:moveTo>
                  <a:pt x="86871" y="76683"/>
                </a:moveTo>
                <a:lnTo>
                  <a:pt x="62636" y="61556"/>
                </a:lnTo>
                <a:lnTo>
                  <a:pt x="82803" y="29235"/>
                </a:lnTo>
                <a:lnTo>
                  <a:pt x="107042" y="44363"/>
                </a:lnTo>
                <a:lnTo>
                  <a:pt x="86871" y="76683"/>
                </a:lnTo>
                <a:close/>
              </a:path>
              <a:path w="387350" h="251460">
                <a:moveTo>
                  <a:pt x="107042" y="44363"/>
                </a:moveTo>
                <a:lnTo>
                  <a:pt x="82803" y="29235"/>
                </a:lnTo>
                <a:lnTo>
                  <a:pt x="116484" y="29235"/>
                </a:lnTo>
                <a:lnTo>
                  <a:pt x="107042" y="44363"/>
                </a:lnTo>
                <a:close/>
              </a:path>
              <a:path w="387350" h="251460">
                <a:moveTo>
                  <a:pt x="366839" y="251421"/>
                </a:moveTo>
                <a:lnTo>
                  <a:pt x="86871" y="76683"/>
                </a:lnTo>
                <a:lnTo>
                  <a:pt x="107042" y="44363"/>
                </a:lnTo>
                <a:lnTo>
                  <a:pt x="387007" y="219100"/>
                </a:lnTo>
                <a:lnTo>
                  <a:pt x="366839" y="25142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55778" y="1660004"/>
            <a:ext cx="1696085" cy="1023619"/>
          </a:xfrm>
          <a:custGeom>
            <a:avLst/>
            <a:gdLst/>
            <a:ahLst/>
            <a:cxnLst/>
            <a:rect l="l" t="t" r="r" b="b"/>
            <a:pathLst>
              <a:path w="1696084" h="1023619">
                <a:moveTo>
                  <a:pt x="1676400" y="1023391"/>
                </a:moveTo>
                <a:lnTo>
                  <a:pt x="0" y="32791"/>
                </a:lnTo>
                <a:lnTo>
                  <a:pt x="19380" y="0"/>
                </a:lnTo>
                <a:lnTo>
                  <a:pt x="1695780" y="990600"/>
                </a:lnTo>
                <a:lnTo>
                  <a:pt x="1676400" y="1023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749668" y="1995487"/>
            <a:ext cx="239166" cy="168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60478" y="1660004"/>
            <a:ext cx="1696085" cy="1023619"/>
          </a:xfrm>
          <a:custGeom>
            <a:avLst/>
            <a:gdLst/>
            <a:ahLst/>
            <a:cxnLst/>
            <a:rect l="l" t="t" r="r" b="b"/>
            <a:pathLst>
              <a:path w="1696084" h="1023619">
                <a:moveTo>
                  <a:pt x="1676400" y="1023391"/>
                </a:moveTo>
                <a:lnTo>
                  <a:pt x="0" y="32791"/>
                </a:lnTo>
                <a:lnTo>
                  <a:pt x="19380" y="0"/>
                </a:lnTo>
                <a:lnTo>
                  <a:pt x="1695780" y="990600"/>
                </a:lnTo>
                <a:lnTo>
                  <a:pt x="1676400" y="1023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238494" y="1987550"/>
            <a:ext cx="239166" cy="168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165178" y="1660004"/>
            <a:ext cx="1696085" cy="1023619"/>
          </a:xfrm>
          <a:custGeom>
            <a:avLst/>
            <a:gdLst/>
            <a:ahLst/>
            <a:cxnLst/>
            <a:rect l="l" t="t" r="r" b="b"/>
            <a:pathLst>
              <a:path w="1696084" h="1023619">
                <a:moveTo>
                  <a:pt x="1676400" y="1023391"/>
                </a:moveTo>
                <a:lnTo>
                  <a:pt x="0" y="32791"/>
                </a:lnTo>
                <a:lnTo>
                  <a:pt x="19380" y="0"/>
                </a:lnTo>
                <a:lnTo>
                  <a:pt x="1695780" y="990600"/>
                </a:lnTo>
                <a:lnTo>
                  <a:pt x="1676400" y="1023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59069" y="2003425"/>
            <a:ext cx="239166" cy="16824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651078" y="1660004"/>
            <a:ext cx="1696085" cy="1023619"/>
          </a:xfrm>
          <a:custGeom>
            <a:avLst/>
            <a:gdLst/>
            <a:ahLst/>
            <a:cxnLst/>
            <a:rect l="l" t="t" r="r" b="b"/>
            <a:pathLst>
              <a:path w="1696084" h="1023619">
                <a:moveTo>
                  <a:pt x="1676400" y="1023391"/>
                </a:moveTo>
                <a:lnTo>
                  <a:pt x="0" y="32791"/>
                </a:lnTo>
                <a:lnTo>
                  <a:pt x="19380" y="0"/>
                </a:lnTo>
                <a:lnTo>
                  <a:pt x="1695780" y="990600"/>
                </a:lnTo>
                <a:lnTo>
                  <a:pt x="1676400" y="1023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79881" y="1963737"/>
            <a:ext cx="239166" cy="168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46378" y="1660004"/>
            <a:ext cx="1696085" cy="1023619"/>
          </a:xfrm>
          <a:custGeom>
            <a:avLst/>
            <a:gdLst/>
            <a:ahLst/>
            <a:cxnLst/>
            <a:rect l="l" t="t" r="r" b="b"/>
            <a:pathLst>
              <a:path w="1696084" h="1023619">
                <a:moveTo>
                  <a:pt x="1676400" y="1023391"/>
                </a:moveTo>
                <a:lnTo>
                  <a:pt x="0" y="32791"/>
                </a:lnTo>
                <a:lnTo>
                  <a:pt x="19380" y="0"/>
                </a:lnTo>
                <a:lnTo>
                  <a:pt x="1695780" y="990600"/>
                </a:lnTo>
                <a:lnTo>
                  <a:pt x="1676400" y="102339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732331" y="1987550"/>
            <a:ext cx="239166" cy="16824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7395806" y="2982074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漫反射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829562" y="1291742"/>
            <a:ext cx="1501140" cy="1398270"/>
          </a:xfrm>
          <a:custGeom>
            <a:avLst/>
            <a:gdLst/>
            <a:ahLst/>
            <a:cxnLst/>
            <a:rect l="l" t="t" r="r" b="b"/>
            <a:pathLst>
              <a:path w="1501140" h="1398270">
                <a:moveTo>
                  <a:pt x="25920" y="1397965"/>
                </a:moveTo>
                <a:lnTo>
                  <a:pt x="0" y="1370050"/>
                </a:lnTo>
                <a:lnTo>
                  <a:pt x="1475066" y="0"/>
                </a:lnTo>
                <a:lnTo>
                  <a:pt x="1501000" y="27914"/>
                </a:lnTo>
                <a:lnTo>
                  <a:pt x="25920" y="139796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421268" y="1821738"/>
            <a:ext cx="331470" cy="324485"/>
          </a:xfrm>
          <a:custGeom>
            <a:avLst/>
            <a:gdLst/>
            <a:ahLst/>
            <a:cxnLst/>
            <a:rect l="l" t="t" r="r" b="b"/>
            <a:pathLst>
              <a:path w="331470" h="324485">
                <a:moveTo>
                  <a:pt x="95016" y="258028"/>
                </a:moveTo>
                <a:lnTo>
                  <a:pt x="68373" y="230797"/>
                </a:lnTo>
                <a:lnTo>
                  <a:pt x="304266" y="0"/>
                </a:lnTo>
                <a:lnTo>
                  <a:pt x="330911" y="27241"/>
                </a:lnTo>
                <a:lnTo>
                  <a:pt x="95016" y="258028"/>
                </a:lnTo>
                <a:close/>
              </a:path>
              <a:path w="331470" h="324485">
                <a:moveTo>
                  <a:pt x="0" y="324345"/>
                </a:moveTo>
                <a:lnTo>
                  <a:pt x="41732" y="203568"/>
                </a:lnTo>
                <a:lnTo>
                  <a:pt x="68373" y="230797"/>
                </a:lnTo>
                <a:lnTo>
                  <a:pt x="47942" y="250786"/>
                </a:lnTo>
                <a:lnTo>
                  <a:pt x="74587" y="278015"/>
                </a:lnTo>
                <a:lnTo>
                  <a:pt x="114570" y="278015"/>
                </a:lnTo>
                <a:lnTo>
                  <a:pt x="121666" y="285267"/>
                </a:lnTo>
                <a:lnTo>
                  <a:pt x="0" y="324345"/>
                </a:lnTo>
                <a:close/>
              </a:path>
              <a:path w="331470" h="324485">
                <a:moveTo>
                  <a:pt x="74587" y="278015"/>
                </a:moveTo>
                <a:lnTo>
                  <a:pt x="47942" y="250786"/>
                </a:lnTo>
                <a:lnTo>
                  <a:pt x="68373" y="230797"/>
                </a:lnTo>
                <a:lnTo>
                  <a:pt x="95016" y="258028"/>
                </a:lnTo>
                <a:lnTo>
                  <a:pt x="74587" y="278015"/>
                </a:lnTo>
                <a:close/>
              </a:path>
              <a:path w="331470" h="324485">
                <a:moveTo>
                  <a:pt x="114570" y="278015"/>
                </a:moveTo>
                <a:lnTo>
                  <a:pt x="74587" y="278015"/>
                </a:lnTo>
                <a:lnTo>
                  <a:pt x="95016" y="258028"/>
                </a:lnTo>
                <a:lnTo>
                  <a:pt x="114570" y="27801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838289" y="1089583"/>
            <a:ext cx="1283335" cy="1599565"/>
          </a:xfrm>
          <a:custGeom>
            <a:avLst/>
            <a:gdLst/>
            <a:ahLst/>
            <a:cxnLst/>
            <a:rect l="l" t="t" r="r" b="b"/>
            <a:pathLst>
              <a:path w="1283334" h="1599564">
                <a:moveTo>
                  <a:pt x="29819" y="1599082"/>
                </a:moveTo>
                <a:lnTo>
                  <a:pt x="0" y="1575358"/>
                </a:lnTo>
                <a:lnTo>
                  <a:pt x="1253451" y="0"/>
                </a:lnTo>
                <a:lnTo>
                  <a:pt x="1283271" y="23723"/>
                </a:lnTo>
                <a:lnTo>
                  <a:pt x="29819" y="159908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46162" y="1700276"/>
            <a:ext cx="283210" cy="366395"/>
          </a:xfrm>
          <a:custGeom>
            <a:avLst/>
            <a:gdLst/>
            <a:ahLst/>
            <a:cxnLst/>
            <a:rect l="l" t="t" r="r" b="b"/>
            <a:pathLst>
              <a:path w="283209" h="366394">
                <a:moveTo>
                  <a:pt x="84034" y="286437"/>
                </a:moveTo>
                <a:lnTo>
                  <a:pt x="53603" y="263493"/>
                </a:lnTo>
                <a:lnTo>
                  <a:pt x="252310" y="0"/>
                </a:lnTo>
                <a:lnTo>
                  <a:pt x="282727" y="22936"/>
                </a:lnTo>
                <a:lnTo>
                  <a:pt x="84034" y="286437"/>
                </a:lnTo>
                <a:close/>
              </a:path>
              <a:path w="283209" h="366394">
                <a:moveTo>
                  <a:pt x="0" y="366229"/>
                </a:moveTo>
                <a:lnTo>
                  <a:pt x="23190" y="240563"/>
                </a:lnTo>
                <a:lnTo>
                  <a:pt x="53603" y="263493"/>
                </a:lnTo>
                <a:lnTo>
                  <a:pt x="36398" y="286308"/>
                </a:lnTo>
                <a:lnTo>
                  <a:pt x="66827" y="309257"/>
                </a:lnTo>
                <a:lnTo>
                  <a:pt x="114300" y="309257"/>
                </a:lnTo>
                <a:lnTo>
                  <a:pt x="114452" y="309372"/>
                </a:lnTo>
                <a:lnTo>
                  <a:pt x="0" y="366229"/>
                </a:lnTo>
                <a:close/>
              </a:path>
              <a:path w="283209" h="366394">
                <a:moveTo>
                  <a:pt x="66827" y="309257"/>
                </a:moveTo>
                <a:lnTo>
                  <a:pt x="36398" y="286308"/>
                </a:lnTo>
                <a:lnTo>
                  <a:pt x="53603" y="263493"/>
                </a:lnTo>
                <a:lnTo>
                  <a:pt x="84034" y="286437"/>
                </a:lnTo>
                <a:lnTo>
                  <a:pt x="66827" y="309257"/>
                </a:lnTo>
                <a:close/>
              </a:path>
              <a:path w="283209" h="366394">
                <a:moveTo>
                  <a:pt x="114300" y="309257"/>
                </a:moveTo>
                <a:lnTo>
                  <a:pt x="66827" y="309257"/>
                </a:lnTo>
                <a:lnTo>
                  <a:pt x="84034" y="286437"/>
                </a:lnTo>
                <a:lnTo>
                  <a:pt x="114300" y="30925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307033" y="2260180"/>
            <a:ext cx="1981200" cy="436245"/>
          </a:xfrm>
          <a:custGeom>
            <a:avLst/>
            <a:gdLst/>
            <a:ahLst/>
            <a:cxnLst/>
            <a:rect l="l" t="t" r="r" b="b"/>
            <a:pathLst>
              <a:path w="1981200" h="436244">
                <a:moveTo>
                  <a:pt x="7543" y="435825"/>
                </a:moveTo>
                <a:lnTo>
                  <a:pt x="0" y="398475"/>
                </a:lnTo>
                <a:lnTo>
                  <a:pt x="1973351" y="0"/>
                </a:lnTo>
                <a:lnTo>
                  <a:pt x="1980895" y="37338"/>
                </a:lnTo>
                <a:lnTo>
                  <a:pt x="7543" y="43582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080933" y="2409901"/>
            <a:ext cx="437515" cy="148590"/>
          </a:xfrm>
          <a:custGeom>
            <a:avLst/>
            <a:gdLst/>
            <a:ahLst/>
            <a:cxnLst/>
            <a:rect l="l" t="t" r="r" b="b"/>
            <a:pathLst>
              <a:path w="437515" h="148589">
                <a:moveTo>
                  <a:pt x="115671" y="110840"/>
                </a:moveTo>
                <a:lnTo>
                  <a:pt x="107163" y="73704"/>
                </a:lnTo>
                <a:lnTo>
                  <a:pt x="428840" y="0"/>
                </a:lnTo>
                <a:lnTo>
                  <a:pt x="437349" y="37147"/>
                </a:lnTo>
                <a:lnTo>
                  <a:pt x="115671" y="110840"/>
                </a:lnTo>
                <a:close/>
              </a:path>
              <a:path w="437515" h="148589">
                <a:moveTo>
                  <a:pt x="124180" y="147980"/>
                </a:moveTo>
                <a:lnTo>
                  <a:pt x="0" y="117805"/>
                </a:lnTo>
                <a:lnTo>
                  <a:pt x="98653" y="36563"/>
                </a:lnTo>
                <a:lnTo>
                  <a:pt x="107163" y="73704"/>
                </a:lnTo>
                <a:lnTo>
                  <a:pt x="79311" y="80086"/>
                </a:lnTo>
                <a:lnTo>
                  <a:pt x="87820" y="117221"/>
                </a:lnTo>
                <a:lnTo>
                  <a:pt x="117133" y="117221"/>
                </a:lnTo>
                <a:lnTo>
                  <a:pt x="124180" y="147980"/>
                </a:lnTo>
                <a:close/>
              </a:path>
              <a:path w="437515" h="148589">
                <a:moveTo>
                  <a:pt x="87820" y="117221"/>
                </a:moveTo>
                <a:lnTo>
                  <a:pt x="79311" y="80086"/>
                </a:lnTo>
                <a:lnTo>
                  <a:pt x="107163" y="73704"/>
                </a:lnTo>
                <a:lnTo>
                  <a:pt x="115671" y="110840"/>
                </a:lnTo>
                <a:lnTo>
                  <a:pt x="87820" y="117221"/>
                </a:lnTo>
                <a:close/>
              </a:path>
              <a:path w="437515" h="148589">
                <a:moveTo>
                  <a:pt x="117133" y="117221"/>
                </a:moveTo>
                <a:lnTo>
                  <a:pt x="87820" y="117221"/>
                </a:lnTo>
                <a:lnTo>
                  <a:pt x="115671" y="110840"/>
                </a:lnTo>
                <a:lnTo>
                  <a:pt x="117133" y="11722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83384" y="745870"/>
            <a:ext cx="622300" cy="1937385"/>
          </a:xfrm>
          <a:custGeom>
            <a:avLst/>
            <a:gdLst/>
            <a:ahLst/>
            <a:cxnLst/>
            <a:rect l="l" t="t" r="r" b="b"/>
            <a:pathLst>
              <a:path w="622300" h="1937385">
                <a:moveTo>
                  <a:pt x="36461" y="1937258"/>
                </a:moveTo>
                <a:lnTo>
                  <a:pt x="0" y="1926170"/>
                </a:lnTo>
                <a:lnTo>
                  <a:pt x="585470" y="0"/>
                </a:lnTo>
                <a:lnTo>
                  <a:pt x="621919" y="11087"/>
                </a:lnTo>
                <a:lnTo>
                  <a:pt x="36461" y="193725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510575" y="1495272"/>
            <a:ext cx="161290" cy="433705"/>
          </a:xfrm>
          <a:custGeom>
            <a:avLst/>
            <a:gdLst/>
            <a:ahLst/>
            <a:cxnLst/>
            <a:rect l="l" t="t" r="r" b="b"/>
            <a:pathLst>
              <a:path w="161290" h="433705">
                <a:moveTo>
                  <a:pt x="73458" y="328274"/>
                </a:moveTo>
                <a:lnTo>
                  <a:pt x="36728" y="318143"/>
                </a:lnTo>
                <a:lnTo>
                  <a:pt x="124472" y="0"/>
                </a:lnTo>
                <a:lnTo>
                  <a:pt x="161201" y="10134"/>
                </a:lnTo>
                <a:lnTo>
                  <a:pt x="73458" y="328274"/>
                </a:lnTo>
                <a:close/>
              </a:path>
              <a:path w="161290" h="433705">
                <a:moveTo>
                  <a:pt x="24701" y="433387"/>
                </a:moveTo>
                <a:lnTo>
                  <a:pt x="0" y="308013"/>
                </a:lnTo>
                <a:lnTo>
                  <a:pt x="36728" y="318143"/>
                </a:lnTo>
                <a:lnTo>
                  <a:pt x="29133" y="345681"/>
                </a:lnTo>
                <a:lnTo>
                  <a:pt x="65862" y="355815"/>
                </a:lnTo>
                <a:lnTo>
                  <a:pt x="94514" y="355815"/>
                </a:lnTo>
                <a:lnTo>
                  <a:pt x="24701" y="433387"/>
                </a:lnTo>
                <a:close/>
              </a:path>
              <a:path w="161290" h="433705">
                <a:moveTo>
                  <a:pt x="65862" y="355815"/>
                </a:moveTo>
                <a:lnTo>
                  <a:pt x="29133" y="345681"/>
                </a:lnTo>
                <a:lnTo>
                  <a:pt x="36728" y="318143"/>
                </a:lnTo>
                <a:lnTo>
                  <a:pt x="73458" y="328274"/>
                </a:lnTo>
                <a:lnTo>
                  <a:pt x="65862" y="355815"/>
                </a:lnTo>
                <a:close/>
              </a:path>
              <a:path w="161290" h="433705">
                <a:moveTo>
                  <a:pt x="94514" y="355815"/>
                </a:moveTo>
                <a:lnTo>
                  <a:pt x="65862" y="355815"/>
                </a:lnTo>
                <a:lnTo>
                  <a:pt x="73458" y="328274"/>
                </a:lnTo>
                <a:lnTo>
                  <a:pt x="110185" y="338404"/>
                </a:lnTo>
                <a:lnTo>
                  <a:pt x="94514" y="355815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817914" y="935291"/>
            <a:ext cx="1057910" cy="1752600"/>
          </a:xfrm>
          <a:custGeom>
            <a:avLst/>
            <a:gdLst/>
            <a:ahLst/>
            <a:cxnLst/>
            <a:rect l="l" t="t" r="r" b="b"/>
            <a:pathLst>
              <a:path w="1057909" h="1752600">
                <a:moveTo>
                  <a:pt x="32791" y="1752092"/>
                </a:moveTo>
                <a:lnTo>
                  <a:pt x="0" y="1732699"/>
                </a:lnTo>
                <a:lnTo>
                  <a:pt x="1025017" y="0"/>
                </a:lnTo>
                <a:lnTo>
                  <a:pt x="1057808" y="19392"/>
                </a:lnTo>
                <a:lnTo>
                  <a:pt x="32791" y="175209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238716" y="1607985"/>
            <a:ext cx="233045" cy="397510"/>
          </a:xfrm>
          <a:custGeom>
            <a:avLst/>
            <a:gdLst/>
            <a:ahLst/>
            <a:cxnLst/>
            <a:rect l="l" t="t" r="r" b="b"/>
            <a:pathLst>
              <a:path w="233045" h="397510">
                <a:moveTo>
                  <a:pt x="72262" y="306848"/>
                </a:moveTo>
                <a:lnTo>
                  <a:pt x="38973" y="288309"/>
                </a:lnTo>
                <a:lnTo>
                  <a:pt x="199567" y="0"/>
                </a:lnTo>
                <a:lnTo>
                  <a:pt x="232854" y="18542"/>
                </a:lnTo>
                <a:lnTo>
                  <a:pt x="72262" y="306848"/>
                </a:lnTo>
                <a:close/>
              </a:path>
              <a:path w="233045" h="397510">
                <a:moveTo>
                  <a:pt x="0" y="397433"/>
                </a:moveTo>
                <a:lnTo>
                  <a:pt x="5689" y="269773"/>
                </a:lnTo>
                <a:lnTo>
                  <a:pt x="38973" y="288309"/>
                </a:lnTo>
                <a:lnTo>
                  <a:pt x="25069" y="313270"/>
                </a:lnTo>
                <a:lnTo>
                  <a:pt x="58356" y="331812"/>
                </a:lnTo>
                <a:lnTo>
                  <a:pt x="96135" y="331812"/>
                </a:lnTo>
                <a:lnTo>
                  <a:pt x="0" y="397433"/>
                </a:lnTo>
                <a:close/>
              </a:path>
              <a:path w="233045" h="397510">
                <a:moveTo>
                  <a:pt x="58356" y="331812"/>
                </a:moveTo>
                <a:lnTo>
                  <a:pt x="25069" y="313270"/>
                </a:lnTo>
                <a:lnTo>
                  <a:pt x="38973" y="288309"/>
                </a:lnTo>
                <a:lnTo>
                  <a:pt x="72262" y="306848"/>
                </a:lnTo>
                <a:lnTo>
                  <a:pt x="58356" y="331812"/>
                </a:lnTo>
                <a:close/>
              </a:path>
              <a:path w="233045" h="397510">
                <a:moveTo>
                  <a:pt x="96135" y="331812"/>
                </a:moveTo>
                <a:lnTo>
                  <a:pt x="58356" y="331812"/>
                </a:lnTo>
                <a:lnTo>
                  <a:pt x="72262" y="306848"/>
                </a:lnTo>
                <a:lnTo>
                  <a:pt x="105549" y="325386"/>
                </a:lnTo>
                <a:lnTo>
                  <a:pt x="96135" y="33181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9496996" y="2610446"/>
            <a:ext cx="22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620196" y="2610446"/>
            <a:ext cx="22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88983" y="4015435"/>
            <a:ext cx="5207000" cy="1324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8219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都遵循反射定律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光路可逆：在反射现象中光路是可逆的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754553" y="3507092"/>
            <a:ext cx="5219598" cy="4711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2025-04-19T14:51:23Z</dcterms:created>
  <dcterms:modified xsi:type="dcterms:W3CDTF">2025-04-19T14:51:23Z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2025-04-09T00:00:00Z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