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75995" y="4570095"/>
            <a:ext cx="10240009" cy="816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1840" y="-31432"/>
            <a:ext cx="10688319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9672" y="1249496"/>
            <a:ext cx="9812654" cy="4691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8.jp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1.jpg"/><Relationship Id="rId4" Type="http://schemas.openxmlformats.org/officeDocument/2006/relationships/image" Target="../media/image3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5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3" Type="http://schemas.openxmlformats.org/officeDocument/2006/relationships/image" Target="../media/image36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7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141152" y="2451931"/>
          <a:ext cx="7404734" cy="1986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7110"/>
                <a:gridCol w="615950"/>
                <a:gridCol w="3242944"/>
              </a:tblGrid>
              <a:tr h="935887"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4400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全反</a:t>
                      </a:r>
                      <a:r>
                        <a:rPr dirty="0" sz="4400" spc="5" b="1">
                          <a:solidFill>
                            <a:srgbClr val="FFFFFF"/>
                          </a:solidFill>
                          <a:latin typeface="微软雅黑"/>
                          <a:cs typeface="微软雅黑"/>
                        </a:rPr>
                        <a:t>射</a:t>
                      </a:r>
                      <a:endParaRPr sz="4400">
                        <a:latin typeface="微软雅黑"/>
                        <a:cs typeface="微软雅黑"/>
                      </a:endParaRPr>
                    </a:p>
                  </a:txBody>
                  <a:tcPr marL="0" marR="0" marB="0" marT="3302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2376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主讲人：刘友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洪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93040"/>
                </a:tc>
                <a:tc>
                  <a:txBody>
                    <a:bodyPr/>
                    <a:lstStyle/>
                    <a:p>
                      <a:pPr algn="ctr" marL="8255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9304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52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校：北京市第八十中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19304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	</a:t>
                      </a: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级：高二下学</a:t>
                      </a:r>
                      <a:r>
                        <a:rPr dirty="0" sz="2400" spc="-5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期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1590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全反射：临界角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59560" marR="5080">
              <a:lnSpc>
                <a:spcPct val="99700"/>
              </a:lnSpc>
              <a:spcBef>
                <a:spcPts val="105"/>
              </a:spcBef>
            </a:pPr>
            <a:r>
              <a:rPr dirty="0"/>
              <a:t>当入射角增大到某一角度时，折射角达到</a:t>
            </a:r>
            <a:r>
              <a:rPr dirty="0" spc="-5"/>
              <a:t>90</a:t>
            </a:r>
            <a:r>
              <a:rPr dirty="0" baseline="21505" sz="2325" spc="-7"/>
              <a:t>°</a:t>
            </a:r>
            <a:r>
              <a:rPr dirty="0" sz="2400"/>
              <a:t>，折射光完全消失， 只剩下反射光，这时的入射角叫</a:t>
            </a: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临界角</a:t>
            </a:r>
            <a:r>
              <a:rPr dirty="0" sz="2400"/>
              <a:t>，通常</a:t>
            </a:r>
            <a:r>
              <a:rPr dirty="0" sz="2400" spc="-204"/>
              <a:t>用</a:t>
            </a:r>
            <a:r>
              <a:rPr dirty="0" sz="2500" spc="-175" i="1">
                <a:latin typeface="微软雅黑"/>
                <a:cs typeface="微软雅黑"/>
              </a:rPr>
              <a:t>C</a:t>
            </a:r>
            <a:r>
              <a:rPr dirty="0" sz="2400"/>
              <a:t>表示。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87167" y="1277111"/>
            <a:ext cx="2276856" cy="2391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462015" y="1277111"/>
            <a:ext cx="2276856" cy="2391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436864" y="1277111"/>
            <a:ext cx="2276855" cy="2420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854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全反射：定义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53513" y="2746375"/>
            <a:ext cx="262909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40736" y="2733675"/>
            <a:ext cx="2654935" cy="1397000"/>
          </a:xfrm>
          <a:custGeom>
            <a:avLst/>
            <a:gdLst/>
            <a:ahLst/>
            <a:cxnLst/>
            <a:rect l="l" t="t" r="r" b="b"/>
            <a:pathLst>
              <a:path w="2654934" h="1397000">
                <a:moveTo>
                  <a:pt x="429361" y="990600"/>
                </a:moveTo>
                <a:lnTo>
                  <a:pt x="388620" y="990600"/>
                </a:lnTo>
                <a:lnTo>
                  <a:pt x="377431" y="977900"/>
                </a:lnTo>
                <a:lnTo>
                  <a:pt x="344690" y="939800"/>
                </a:lnTo>
                <a:lnTo>
                  <a:pt x="313194" y="901700"/>
                </a:lnTo>
                <a:lnTo>
                  <a:pt x="282994" y="863600"/>
                </a:lnTo>
                <a:lnTo>
                  <a:pt x="254126" y="825500"/>
                </a:lnTo>
                <a:lnTo>
                  <a:pt x="226618" y="774700"/>
                </a:lnTo>
                <a:lnTo>
                  <a:pt x="217754" y="762000"/>
                </a:lnTo>
                <a:lnTo>
                  <a:pt x="192112" y="723900"/>
                </a:lnTo>
                <a:lnTo>
                  <a:pt x="167906" y="685800"/>
                </a:lnTo>
                <a:lnTo>
                  <a:pt x="160172" y="660400"/>
                </a:lnTo>
                <a:lnTo>
                  <a:pt x="152590" y="647700"/>
                </a:lnTo>
                <a:lnTo>
                  <a:pt x="130873" y="609600"/>
                </a:lnTo>
                <a:lnTo>
                  <a:pt x="117246" y="571500"/>
                </a:lnTo>
                <a:lnTo>
                  <a:pt x="110693" y="558800"/>
                </a:lnTo>
                <a:lnTo>
                  <a:pt x="104305" y="546100"/>
                </a:lnTo>
                <a:lnTo>
                  <a:pt x="98107" y="533400"/>
                </a:lnTo>
                <a:lnTo>
                  <a:pt x="92075" y="508000"/>
                </a:lnTo>
                <a:lnTo>
                  <a:pt x="86232" y="495300"/>
                </a:lnTo>
                <a:lnTo>
                  <a:pt x="80556" y="482600"/>
                </a:lnTo>
                <a:lnTo>
                  <a:pt x="75069" y="469900"/>
                </a:lnTo>
                <a:lnTo>
                  <a:pt x="69761" y="444500"/>
                </a:lnTo>
                <a:lnTo>
                  <a:pt x="64643" y="431800"/>
                </a:lnTo>
                <a:lnTo>
                  <a:pt x="59702" y="419100"/>
                </a:lnTo>
                <a:lnTo>
                  <a:pt x="54952" y="406400"/>
                </a:lnTo>
                <a:lnTo>
                  <a:pt x="50393" y="381000"/>
                </a:lnTo>
                <a:lnTo>
                  <a:pt x="46012" y="368300"/>
                </a:lnTo>
                <a:lnTo>
                  <a:pt x="41833" y="355600"/>
                </a:lnTo>
                <a:lnTo>
                  <a:pt x="37846" y="330200"/>
                </a:lnTo>
                <a:lnTo>
                  <a:pt x="34036" y="317500"/>
                </a:lnTo>
                <a:lnTo>
                  <a:pt x="30429" y="304800"/>
                </a:lnTo>
                <a:lnTo>
                  <a:pt x="27025" y="279400"/>
                </a:lnTo>
                <a:lnTo>
                  <a:pt x="23812" y="266700"/>
                </a:lnTo>
                <a:lnTo>
                  <a:pt x="20789" y="254000"/>
                </a:lnTo>
                <a:lnTo>
                  <a:pt x="17970" y="228600"/>
                </a:lnTo>
                <a:lnTo>
                  <a:pt x="15367" y="215900"/>
                </a:lnTo>
                <a:lnTo>
                  <a:pt x="12941" y="203200"/>
                </a:lnTo>
                <a:lnTo>
                  <a:pt x="10731" y="177800"/>
                </a:lnTo>
                <a:lnTo>
                  <a:pt x="8724" y="165100"/>
                </a:lnTo>
                <a:lnTo>
                  <a:pt x="6921" y="152400"/>
                </a:lnTo>
                <a:lnTo>
                  <a:pt x="5334" y="127000"/>
                </a:lnTo>
                <a:lnTo>
                  <a:pt x="3949" y="114300"/>
                </a:lnTo>
                <a:lnTo>
                  <a:pt x="2768" y="88900"/>
                </a:lnTo>
                <a:lnTo>
                  <a:pt x="1803" y="76200"/>
                </a:lnTo>
                <a:lnTo>
                  <a:pt x="1054" y="63500"/>
                </a:lnTo>
                <a:lnTo>
                  <a:pt x="507" y="38100"/>
                </a:lnTo>
                <a:lnTo>
                  <a:pt x="190" y="25400"/>
                </a:lnTo>
                <a:lnTo>
                  <a:pt x="0" y="0"/>
                </a:lnTo>
                <a:lnTo>
                  <a:pt x="25476" y="0"/>
                </a:lnTo>
                <a:lnTo>
                  <a:pt x="12776" y="25400"/>
                </a:lnTo>
                <a:lnTo>
                  <a:pt x="25590" y="25400"/>
                </a:lnTo>
                <a:lnTo>
                  <a:pt x="25907" y="38100"/>
                </a:lnTo>
                <a:lnTo>
                  <a:pt x="26441" y="63500"/>
                </a:lnTo>
                <a:lnTo>
                  <a:pt x="27177" y="76200"/>
                </a:lnTo>
                <a:lnTo>
                  <a:pt x="28130" y="88900"/>
                </a:lnTo>
                <a:lnTo>
                  <a:pt x="29286" y="114300"/>
                </a:lnTo>
                <a:lnTo>
                  <a:pt x="30645" y="127000"/>
                </a:lnTo>
                <a:lnTo>
                  <a:pt x="32219" y="139700"/>
                </a:lnTo>
                <a:lnTo>
                  <a:pt x="33985" y="165100"/>
                </a:lnTo>
                <a:lnTo>
                  <a:pt x="35953" y="177800"/>
                </a:lnTo>
                <a:lnTo>
                  <a:pt x="38125" y="190500"/>
                </a:lnTo>
                <a:lnTo>
                  <a:pt x="40500" y="215900"/>
                </a:lnTo>
                <a:lnTo>
                  <a:pt x="43078" y="228600"/>
                </a:lnTo>
                <a:lnTo>
                  <a:pt x="45847" y="241300"/>
                </a:lnTo>
                <a:lnTo>
                  <a:pt x="48806" y="266700"/>
                </a:lnTo>
                <a:lnTo>
                  <a:pt x="51968" y="279400"/>
                </a:lnTo>
                <a:lnTo>
                  <a:pt x="55308" y="292100"/>
                </a:lnTo>
                <a:lnTo>
                  <a:pt x="58851" y="317500"/>
                </a:lnTo>
                <a:lnTo>
                  <a:pt x="62585" y="330200"/>
                </a:lnTo>
                <a:lnTo>
                  <a:pt x="66509" y="342900"/>
                </a:lnTo>
                <a:lnTo>
                  <a:pt x="70624" y="368300"/>
                </a:lnTo>
                <a:lnTo>
                  <a:pt x="74917" y="381000"/>
                </a:lnTo>
                <a:lnTo>
                  <a:pt x="79400" y="393700"/>
                </a:lnTo>
                <a:lnTo>
                  <a:pt x="84074" y="406400"/>
                </a:lnTo>
                <a:lnTo>
                  <a:pt x="88912" y="431800"/>
                </a:lnTo>
                <a:lnTo>
                  <a:pt x="93954" y="444500"/>
                </a:lnTo>
                <a:lnTo>
                  <a:pt x="99161" y="457200"/>
                </a:lnTo>
                <a:lnTo>
                  <a:pt x="104546" y="469900"/>
                </a:lnTo>
                <a:lnTo>
                  <a:pt x="110121" y="495300"/>
                </a:lnTo>
                <a:lnTo>
                  <a:pt x="115862" y="508000"/>
                </a:lnTo>
                <a:lnTo>
                  <a:pt x="121780" y="520700"/>
                </a:lnTo>
                <a:lnTo>
                  <a:pt x="127876" y="533400"/>
                </a:lnTo>
                <a:lnTo>
                  <a:pt x="134137" y="546100"/>
                </a:lnTo>
                <a:lnTo>
                  <a:pt x="140576" y="571500"/>
                </a:lnTo>
                <a:lnTo>
                  <a:pt x="147193" y="584200"/>
                </a:lnTo>
                <a:lnTo>
                  <a:pt x="153962" y="596900"/>
                </a:lnTo>
                <a:lnTo>
                  <a:pt x="160909" y="609600"/>
                </a:lnTo>
                <a:lnTo>
                  <a:pt x="168021" y="622300"/>
                </a:lnTo>
                <a:lnTo>
                  <a:pt x="175298" y="635000"/>
                </a:lnTo>
                <a:lnTo>
                  <a:pt x="182727" y="660400"/>
                </a:lnTo>
                <a:lnTo>
                  <a:pt x="190334" y="673100"/>
                </a:lnTo>
                <a:lnTo>
                  <a:pt x="198094" y="685800"/>
                </a:lnTo>
                <a:lnTo>
                  <a:pt x="206019" y="698500"/>
                </a:lnTo>
                <a:lnTo>
                  <a:pt x="214096" y="711200"/>
                </a:lnTo>
                <a:lnTo>
                  <a:pt x="222338" y="723900"/>
                </a:lnTo>
                <a:lnTo>
                  <a:pt x="230720" y="736600"/>
                </a:lnTo>
                <a:lnTo>
                  <a:pt x="239268" y="749300"/>
                </a:lnTo>
                <a:lnTo>
                  <a:pt x="247980" y="762000"/>
                </a:lnTo>
                <a:lnTo>
                  <a:pt x="256832" y="774700"/>
                </a:lnTo>
                <a:lnTo>
                  <a:pt x="265836" y="787400"/>
                </a:lnTo>
                <a:lnTo>
                  <a:pt x="274980" y="812800"/>
                </a:lnTo>
                <a:lnTo>
                  <a:pt x="279596" y="812800"/>
                </a:lnTo>
                <a:lnTo>
                  <a:pt x="284289" y="825500"/>
                </a:lnTo>
                <a:lnTo>
                  <a:pt x="293738" y="838200"/>
                </a:lnTo>
                <a:lnTo>
                  <a:pt x="303326" y="850900"/>
                </a:lnTo>
                <a:lnTo>
                  <a:pt x="313067" y="863600"/>
                </a:lnTo>
                <a:lnTo>
                  <a:pt x="322948" y="876300"/>
                </a:lnTo>
                <a:lnTo>
                  <a:pt x="332981" y="889000"/>
                </a:lnTo>
                <a:lnTo>
                  <a:pt x="343141" y="901700"/>
                </a:lnTo>
                <a:lnTo>
                  <a:pt x="353441" y="914400"/>
                </a:lnTo>
                <a:lnTo>
                  <a:pt x="363791" y="914400"/>
                </a:lnTo>
                <a:lnTo>
                  <a:pt x="374472" y="927100"/>
                </a:lnTo>
                <a:lnTo>
                  <a:pt x="385178" y="939800"/>
                </a:lnTo>
                <a:lnTo>
                  <a:pt x="396024" y="952500"/>
                </a:lnTo>
                <a:lnTo>
                  <a:pt x="407009" y="965200"/>
                </a:lnTo>
                <a:lnTo>
                  <a:pt x="418122" y="977900"/>
                </a:lnTo>
                <a:lnTo>
                  <a:pt x="429361" y="990600"/>
                </a:lnTo>
                <a:close/>
              </a:path>
              <a:path w="2654934" h="1397000">
                <a:moveTo>
                  <a:pt x="25590" y="25400"/>
                </a:moveTo>
                <a:lnTo>
                  <a:pt x="12776" y="25400"/>
                </a:lnTo>
                <a:lnTo>
                  <a:pt x="25476" y="0"/>
                </a:lnTo>
                <a:lnTo>
                  <a:pt x="25590" y="25400"/>
                </a:lnTo>
                <a:close/>
              </a:path>
              <a:path w="2654934" h="1397000">
                <a:moveTo>
                  <a:pt x="1327200" y="25400"/>
                </a:moveTo>
                <a:lnTo>
                  <a:pt x="25590" y="25400"/>
                </a:lnTo>
                <a:lnTo>
                  <a:pt x="25476" y="0"/>
                </a:lnTo>
                <a:lnTo>
                  <a:pt x="2629166" y="0"/>
                </a:lnTo>
                <a:lnTo>
                  <a:pt x="2629115" y="12700"/>
                </a:lnTo>
                <a:lnTo>
                  <a:pt x="1314627" y="12700"/>
                </a:lnTo>
                <a:lnTo>
                  <a:pt x="1327200" y="25400"/>
                </a:lnTo>
                <a:close/>
              </a:path>
              <a:path w="2654934" h="1397000">
                <a:moveTo>
                  <a:pt x="2409850" y="812800"/>
                </a:moveTo>
                <a:lnTo>
                  <a:pt x="2379662" y="812800"/>
                </a:lnTo>
                <a:lnTo>
                  <a:pt x="2388908" y="787400"/>
                </a:lnTo>
                <a:lnTo>
                  <a:pt x="2397899" y="774700"/>
                </a:lnTo>
                <a:lnTo>
                  <a:pt x="2406764" y="762000"/>
                </a:lnTo>
                <a:lnTo>
                  <a:pt x="2415463" y="749300"/>
                </a:lnTo>
                <a:lnTo>
                  <a:pt x="2424010" y="736600"/>
                </a:lnTo>
                <a:lnTo>
                  <a:pt x="2432392" y="723900"/>
                </a:lnTo>
                <a:lnTo>
                  <a:pt x="2440635" y="711200"/>
                </a:lnTo>
                <a:lnTo>
                  <a:pt x="2448712" y="698500"/>
                </a:lnTo>
                <a:lnTo>
                  <a:pt x="2456637" y="685800"/>
                </a:lnTo>
                <a:lnTo>
                  <a:pt x="2464396" y="673100"/>
                </a:lnTo>
                <a:lnTo>
                  <a:pt x="2471991" y="660400"/>
                </a:lnTo>
                <a:lnTo>
                  <a:pt x="2479433" y="635000"/>
                </a:lnTo>
                <a:lnTo>
                  <a:pt x="2486698" y="622300"/>
                </a:lnTo>
                <a:lnTo>
                  <a:pt x="2493810" y="609600"/>
                </a:lnTo>
                <a:lnTo>
                  <a:pt x="2500756" y="596900"/>
                </a:lnTo>
                <a:lnTo>
                  <a:pt x="2507526" y="584200"/>
                </a:lnTo>
                <a:lnTo>
                  <a:pt x="2514130" y="571500"/>
                </a:lnTo>
                <a:lnTo>
                  <a:pt x="2520569" y="546100"/>
                </a:lnTo>
                <a:lnTo>
                  <a:pt x="2526830" y="533400"/>
                </a:lnTo>
                <a:lnTo>
                  <a:pt x="2532926" y="520700"/>
                </a:lnTo>
                <a:lnTo>
                  <a:pt x="2538844" y="508000"/>
                </a:lnTo>
                <a:lnTo>
                  <a:pt x="2544584" y="495300"/>
                </a:lnTo>
                <a:lnTo>
                  <a:pt x="2550147" y="469900"/>
                </a:lnTo>
                <a:lnTo>
                  <a:pt x="2555544" y="457200"/>
                </a:lnTo>
                <a:lnTo>
                  <a:pt x="2560751" y="444500"/>
                </a:lnTo>
                <a:lnTo>
                  <a:pt x="2565780" y="431800"/>
                </a:lnTo>
                <a:lnTo>
                  <a:pt x="2570632" y="406400"/>
                </a:lnTo>
                <a:lnTo>
                  <a:pt x="2575293" y="393700"/>
                </a:lnTo>
                <a:lnTo>
                  <a:pt x="2579776" y="381000"/>
                </a:lnTo>
                <a:lnTo>
                  <a:pt x="2584069" y="368300"/>
                </a:lnTo>
                <a:lnTo>
                  <a:pt x="2588171" y="342900"/>
                </a:lnTo>
                <a:lnTo>
                  <a:pt x="2592095" y="330200"/>
                </a:lnTo>
                <a:lnTo>
                  <a:pt x="2595829" y="317500"/>
                </a:lnTo>
                <a:lnTo>
                  <a:pt x="2599372" y="292100"/>
                </a:lnTo>
                <a:lnTo>
                  <a:pt x="2602712" y="279400"/>
                </a:lnTo>
                <a:lnTo>
                  <a:pt x="2605874" y="266700"/>
                </a:lnTo>
                <a:lnTo>
                  <a:pt x="2608834" y="241300"/>
                </a:lnTo>
                <a:lnTo>
                  <a:pt x="2611602" y="228600"/>
                </a:lnTo>
                <a:lnTo>
                  <a:pt x="2614168" y="215900"/>
                </a:lnTo>
                <a:lnTo>
                  <a:pt x="2616542" y="190500"/>
                </a:lnTo>
                <a:lnTo>
                  <a:pt x="2618714" y="177800"/>
                </a:lnTo>
                <a:lnTo>
                  <a:pt x="2620683" y="165100"/>
                </a:lnTo>
                <a:lnTo>
                  <a:pt x="2622448" y="139700"/>
                </a:lnTo>
                <a:lnTo>
                  <a:pt x="2624023" y="127000"/>
                </a:lnTo>
                <a:lnTo>
                  <a:pt x="2625382" y="114300"/>
                </a:lnTo>
                <a:lnTo>
                  <a:pt x="2626537" y="88900"/>
                </a:lnTo>
                <a:lnTo>
                  <a:pt x="2627477" y="76200"/>
                </a:lnTo>
                <a:lnTo>
                  <a:pt x="2628214" y="63500"/>
                </a:lnTo>
                <a:lnTo>
                  <a:pt x="2628747" y="38100"/>
                </a:lnTo>
                <a:lnTo>
                  <a:pt x="2629065" y="25400"/>
                </a:lnTo>
                <a:lnTo>
                  <a:pt x="2629166" y="0"/>
                </a:lnTo>
                <a:lnTo>
                  <a:pt x="2641866" y="25400"/>
                </a:lnTo>
                <a:lnTo>
                  <a:pt x="2654465" y="25400"/>
                </a:lnTo>
                <a:lnTo>
                  <a:pt x="2654134" y="38100"/>
                </a:lnTo>
                <a:lnTo>
                  <a:pt x="2653601" y="63500"/>
                </a:lnTo>
                <a:lnTo>
                  <a:pt x="2652852" y="76200"/>
                </a:lnTo>
                <a:lnTo>
                  <a:pt x="2651887" y="88900"/>
                </a:lnTo>
                <a:lnTo>
                  <a:pt x="2650705" y="114300"/>
                </a:lnTo>
                <a:lnTo>
                  <a:pt x="2649321" y="127000"/>
                </a:lnTo>
                <a:lnTo>
                  <a:pt x="2647721" y="152400"/>
                </a:lnTo>
                <a:lnTo>
                  <a:pt x="2645918" y="165100"/>
                </a:lnTo>
                <a:lnTo>
                  <a:pt x="2643911" y="177800"/>
                </a:lnTo>
                <a:lnTo>
                  <a:pt x="2641701" y="203200"/>
                </a:lnTo>
                <a:lnTo>
                  <a:pt x="2639288" y="215900"/>
                </a:lnTo>
                <a:lnTo>
                  <a:pt x="2636672" y="228600"/>
                </a:lnTo>
                <a:lnTo>
                  <a:pt x="2633853" y="254000"/>
                </a:lnTo>
                <a:lnTo>
                  <a:pt x="2630843" y="266700"/>
                </a:lnTo>
                <a:lnTo>
                  <a:pt x="2627629" y="279400"/>
                </a:lnTo>
                <a:lnTo>
                  <a:pt x="2624213" y="304800"/>
                </a:lnTo>
                <a:lnTo>
                  <a:pt x="2620606" y="317500"/>
                </a:lnTo>
                <a:lnTo>
                  <a:pt x="2616809" y="330200"/>
                </a:lnTo>
                <a:lnTo>
                  <a:pt x="2612821" y="355600"/>
                </a:lnTo>
                <a:lnTo>
                  <a:pt x="2608630" y="368300"/>
                </a:lnTo>
                <a:lnTo>
                  <a:pt x="2604262" y="381000"/>
                </a:lnTo>
                <a:lnTo>
                  <a:pt x="2599702" y="406400"/>
                </a:lnTo>
                <a:lnTo>
                  <a:pt x="2594952" y="419100"/>
                </a:lnTo>
                <a:lnTo>
                  <a:pt x="2590012" y="431800"/>
                </a:lnTo>
                <a:lnTo>
                  <a:pt x="2584881" y="444500"/>
                </a:lnTo>
                <a:lnTo>
                  <a:pt x="2579585" y="469900"/>
                </a:lnTo>
                <a:lnTo>
                  <a:pt x="2574099" y="482600"/>
                </a:lnTo>
                <a:lnTo>
                  <a:pt x="2568422" y="495300"/>
                </a:lnTo>
                <a:lnTo>
                  <a:pt x="2562580" y="508000"/>
                </a:lnTo>
                <a:lnTo>
                  <a:pt x="2556548" y="533400"/>
                </a:lnTo>
                <a:lnTo>
                  <a:pt x="2550337" y="546100"/>
                </a:lnTo>
                <a:lnTo>
                  <a:pt x="2543962" y="558800"/>
                </a:lnTo>
                <a:lnTo>
                  <a:pt x="2537409" y="571500"/>
                </a:lnTo>
                <a:lnTo>
                  <a:pt x="2530678" y="596900"/>
                </a:lnTo>
                <a:lnTo>
                  <a:pt x="2509469" y="635000"/>
                </a:lnTo>
                <a:lnTo>
                  <a:pt x="2494483" y="660400"/>
                </a:lnTo>
                <a:lnTo>
                  <a:pt x="2486748" y="685800"/>
                </a:lnTo>
                <a:lnTo>
                  <a:pt x="2462542" y="723900"/>
                </a:lnTo>
                <a:lnTo>
                  <a:pt x="2436901" y="762000"/>
                </a:lnTo>
                <a:lnTo>
                  <a:pt x="2428036" y="774700"/>
                </a:lnTo>
                <a:lnTo>
                  <a:pt x="2419019" y="800100"/>
                </a:lnTo>
                <a:lnTo>
                  <a:pt x="2409850" y="812800"/>
                </a:lnTo>
                <a:close/>
              </a:path>
              <a:path w="2654934" h="1397000">
                <a:moveTo>
                  <a:pt x="2654465" y="25400"/>
                </a:moveTo>
                <a:lnTo>
                  <a:pt x="2641866" y="25400"/>
                </a:lnTo>
                <a:lnTo>
                  <a:pt x="2629166" y="0"/>
                </a:lnTo>
                <a:lnTo>
                  <a:pt x="2654642" y="0"/>
                </a:lnTo>
                <a:lnTo>
                  <a:pt x="2654465" y="25400"/>
                </a:lnTo>
                <a:close/>
              </a:path>
              <a:path w="2654934" h="1397000">
                <a:moveTo>
                  <a:pt x="1327327" y="25400"/>
                </a:moveTo>
                <a:lnTo>
                  <a:pt x="1315923" y="12700"/>
                </a:lnTo>
                <a:lnTo>
                  <a:pt x="1338719" y="12700"/>
                </a:lnTo>
                <a:lnTo>
                  <a:pt x="1327327" y="25400"/>
                </a:lnTo>
                <a:close/>
              </a:path>
              <a:path w="2654934" h="1397000">
                <a:moveTo>
                  <a:pt x="2629065" y="25400"/>
                </a:moveTo>
                <a:lnTo>
                  <a:pt x="1327442" y="25400"/>
                </a:lnTo>
                <a:lnTo>
                  <a:pt x="1340027" y="12700"/>
                </a:lnTo>
                <a:lnTo>
                  <a:pt x="2629115" y="12700"/>
                </a:lnTo>
                <a:lnTo>
                  <a:pt x="2629065" y="25400"/>
                </a:lnTo>
                <a:close/>
              </a:path>
              <a:path w="2654934" h="1397000">
                <a:moveTo>
                  <a:pt x="279596" y="812800"/>
                </a:moveTo>
                <a:lnTo>
                  <a:pt x="274980" y="812800"/>
                </a:lnTo>
                <a:lnTo>
                  <a:pt x="274904" y="800100"/>
                </a:lnTo>
                <a:lnTo>
                  <a:pt x="279596" y="812800"/>
                </a:lnTo>
                <a:close/>
              </a:path>
              <a:path w="2654934" h="1397000">
                <a:moveTo>
                  <a:pt x="2266035" y="990600"/>
                </a:moveTo>
                <a:lnTo>
                  <a:pt x="2225294" y="990600"/>
                </a:lnTo>
                <a:lnTo>
                  <a:pt x="2236635" y="977900"/>
                </a:lnTo>
                <a:lnTo>
                  <a:pt x="2247747" y="965200"/>
                </a:lnTo>
                <a:lnTo>
                  <a:pt x="2258733" y="952500"/>
                </a:lnTo>
                <a:lnTo>
                  <a:pt x="2269578" y="939800"/>
                </a:lnTo>
                <a:lnTo>
                  <a:pt x="2280285" y="927100"/>
                </a:lnTo>
                <a:lnTo>
                  <a:pt x="2290864" y="914400"/>
                </a:lnTo>
                <a:lnTo>
                  <a:pt x="2301201" y="914400"/>
                </a:lnTo>
                <a:lnTo>
                  <a:pt x="2311603" y="901700"/>
                </a:lnTo>
                <a:lnTo>
                  <a:pt x="2321775" y="889000"/>
                </a:lnTo>
                <a:lnTo>
                  <a:pt x="2331796" y="876300"/>
                </a:lnTo>
                <a:lnTo>
                  <a:pt x="2341676" y="863600"/>
                </a:lnTo>
                <a:lnTo>
                  <a:pt x="2351404" y="850900"/>
                </a:lnTo>
                <a:lnTo>
                  <a:pt x="2361006" y="838200"/>
                </a:lnTo>
                <a:lnTo>
                  <a:pt x="2370454" y="825500"/>
                </a:lnTo>
                <a:lnTo>
                  <a:pt x="2379751" y="800100"/>
                </a:lnTo>
                <a:lnTo>
                  <a:pt x="2379662" y="812800"/>
                </a:lnTo>
                <a:lnTo>
                  <a:pt x="2409850" y="812800"/>
                </a:lnTo>
                <a:lnTo>
                  <a:pt x="2400528" y="825500"/>
                </a:lnTo>
                <a:lnTo>
                  <a:pt x="2371648" y="863600"/>
                </a:lnTo>
                <a:lnTo>
                  <a:pt x="2341460" y="901700"/>
                </a:lnTo>
                <a:lnTo>
                  <a:pt x="2309964" y="939800"/>
                </a:lnTo>
                <a:lnTo>
                  <a:pt x="2277224" y="977900"/>
                </a:lnTo>
                <a:lnTo>
                  <a:pt x="2266035" y="990600"/>
                </a:lnTo>
                <a:close/>
              </a:path>
              <a:path w="2654934" h="1397000">
                <a:moveTo>
                  <a:pt x="523836" y="1079500"/>
                </a:moveTo>
                <a:lnTo>
                  <a:pt x="482853" y="1079500"/>
                </a:lnTo>
                <a:lnTo>
                  <a:pt x="470623" y="1066800"/>
                </a:lnTo>
                <a:lnTo>
                  <a:pt x="434695" y="1028700"/>
                </a:lnTo>
                <a:lnTo>
                  <a:pt x="399935" y="990600"/>
                </a:lnTo>
                <a:lnTo>
                  <a:pt x="429260" y="990600"/>
                </a:lnTo>
                <a:lnTo>
                  <a:pt x="440740" y="1003300"/>
                </a:lnTo>
                <a:lnTo>
                  <a:pt x="452234" y="1016000"/>
                </a:lnTo>
                <a:lnTo>
                  <a:pt x="463854" y="1028700"/>
                </a:lnTo>
                <a:lnTo>
                  <a:pt x="475500" y="1028700"/>
                </a:lnTo>
                <a:lnTo>
                  <a:pt x="487489" y="1041400"/>
                </a:lnTo>
                <a:lnTo>
                  <a:pt x="499478" y="1054100"/>
                </a:lnTo>
                <a:lnTo>
                  <a:pt x="511594" y="1066800"/>
                </a:lnTo>
                <a:lnTo>
                  <a:pt x="523836" y="1079500"/>
                </a:lnTo>
                <a:close/>
              </a:path>
              <a:path w="2654934" h="1397000">
                <a:moveTo>
                  <a:pt x="2171801" y="1079500"/>
                </a:moveTo>
                <a:lnTo>
                  <a:pt x="2130818" y="1079500"/>
                </a:lnTo>
                <a:lnTo>
                  <a:pt x="2143175" y="1066800"/>
                </a:lnTo>
                <a:lnTo>
                  <a:pt x="2155291" y="1054100"/>
                </a:lnTo>
                <a:lnTo>
                  <a:pt x="2167280" y="1041400"/>
                </a:lnTo>
                <a:lnTo>
                  <a:pt x="2179154" y="1028700"/>
                </a:lnTo>
                <a:lnTo>
                  <a:pt x="2190788" y="1028700"/>
                </a:lnTo>
                <a:lnTo>
                  <a:pt x="2202522" y="1016000"/>
                </a:lnTo>
                <a:lnTo>
                  <a:pt x="2214029" y="1003300"/>
                </a:lnTo>
                <a:lnTo>
                  <a:pt x="2225395" y="990600"/>
                </a:lnTo>
                <a:lnTo>
                  <a:pt x="2254707" y="990600"/>
                </a:lnTo>
                <a:lnTo>
                  <a:pt x="2219947" y="1028700"/>
                </a:lnTo>
                <a:lnTo>
                  <a:pt x="2184031" y="1066800"/>
                </a:lnTo>
                <a:lnTo>
                  <a:pt x="2171801" y="1079500"/>
                </a:lnTo>
                <a:close/>
              </a:path>
              <a:path w="2654934" h="1397000">
                <a:moveTo>
                  <a:pt x="586778" y="1130300"/>
                </a:moveTo>
                <a:lnTo>
                  <a:pt x="545820" y="1130300"/>
                </a:lnTo>
                <a:lnTo>
                  <a:pt x="532980" y="1117600"/>
                </a:lnTo>
                <a:lnTo>
                  <a:pt x="507669" y="1092200"/>
                </a:lnTo>
                <a:lnTo>
                  <a:pt x="495198" y="1079500"/>
                </a:lnTo>
                <a:lnTo>
                  <a:pt x="536079" y="1079500"/>
                </a:lnTo>
                <a:lnTo>
                  <a:pt x="548665" y="1092200"/>
                </a:lnTo>
                <a:lnTo>
                  <a:pt x="561263" y="1104900"/>
                </a:lnTo>
                <a:lnTo>
                  <a:pt x="561136" y="1104900"/>
                </a:lnTo>
                <a:lnTo>
                  <a:pt x="573963" y="1117600"/>
                </a:lnTo>
                <a:lnTo>
                  <a:pt x="573836" y="1117600"/>
                </a:lnTo>
                <a:lnTo>
                  <a:pt x="586778" y="1130300"/>
                </a:lnTo>
                <a:close/>
              </a:path>
              <a:path w="2654934" h="1397000">
                <a:moveTo>
                  <a:pt x="2108835" y="1130300"/>
                </a:moveTo>
                <a:lnTo>
                  <a:pt x="2067864" y="1130300"/>
                </a:lnTo>
                <a:lnTo>
                  <a:pt x="2080806" y="1117600"/>
                </a:lnTo>
                <a:lnTo>
                  <a:pt x="2093518" y="1104900"/>
                </a:lnTo>
                <a:lnTo>
                  <a:pt x="2106104" y="1092200"/>
                </a:lnTo>
                <a:lnTo>
                  <a:pt x="2118575" y="1079500"/>
                </a:lnTo>
                <a:lnTo>
                  <a:pt x="2159457" y="1079500"/>
                </a:lnTo>
                <a:lnTo>
                  <a:pt x="2134387" y="1104900"/>
                </a:lnTo>
                <a:lnTo>
                  <a:pt x="2108835" y="1130300"/>
                </a:lnTo>
                <a:close/>
              </a:path>
              <a:path w="2654934" h="1397000">
                <a:moveTo>
                  <a:pt x="652538" y="1168400"/>
                </a:moveTo>
                <a:lnTo>
                  <a:pt x="598309" y="1168400"/>
                </a:lnTo>
                <a:lnTo>
                  <a:pt x="585012" y="1155700"/>
                </a:lnTo>
                <a:lnTo>
                  <a:pt x="558761" y="1130300"/>
                </a:lnTo>
                <a:lnTo>
                  <a:pt x="599592" y="1130300"/>
                </a:lnTo>
                <a:lnTo>
                  <a:pt x="612762" y="1143000"/>
                </a:lnTo>
                <a:lnTo>
                  <a:pt x="612622" y="1143000"/>
                </a:lnTo>
                <a:lnTo>
                  <a:pt x="625906" y="1155700"/>
                </a:lnTo>
                <a:lnTo>
                  <a:pt x="639038" y="1155700"/>
                </a:lnTo>
                <a:lnTo>
                  <a:pt x="652538" y="1168400"/>
                </a:lnTo>
                <a:close/>
              </a:path>
              <a:path w="2654934" h="1397000">
                <a:moveTo>
                  <a:pt x="2056333" y="1168400"/>
                </a:moveTo>
                <a:lnTo>
                  <a:pt x="2002116" y="1168400"/>
                </a:lnTo>
                <a:lnTo>
                  <a:pt x="2015617" y="1155700"/>
                </a:lnTo>
                <a:lnTo>
                  <a:pt x="2028748" y="1155700"/>
                </a:lnTo>
                <a:lnTo>
                  <a:pt x="2042020" y="1143000"/>
                </a:lnTo>
                <a:lnTo>
                  <a:pt x="2055063" y="1130300"/>
                </a:lnTo>
                <a:lnTo>
                  <a:pt x="2095880" y="1130300"/>
                </a:lnTo>
                <a:lnTo>
                  <a:pt x="2069630" y="1155700"/>
                </a:lnTo>
                <a:lnTo>
                  <a:pt x="2056333" y="1168400"/>
                </a:lnTo>
                <a:close/>
              </a:path>
              <a:path w="2654934" h="1397000">
                <a:moveTo>
                  <a:pt x="693267" y="1193800"/>
                </a:moveTo>
                <a:lnTo>
                  <a:pt x="638873" y="1193800"/>
                </a:lnTo>
                <a:lnTo>
                  <a:pt x="611720" y="1168400"/>
                </a:lnTo>
                <a:lnTo>
                  <a:pt x="652399" y="1168400"/>
                </a:lnTo>
                <a:lnTo>
                  <a:pt x="666013" y="1181100"/>
                </a:lnTo>
                <a:lnTo>
                  <a:pt x="679450" y="1181100"/>
                </a:lnTo>
                <a:lnTo>
                  <a:pt x="693267" y="1193800"/>
                </a:lnTo>
                <a:close/>
              </a:path>
              <a:path w="2654934" h="1397000">
                <a:moveTo>
                  <a:pt x="2015782" y="1193800"/>
                </a:moveTo>
                <a:lnTo>
                  <a:pt x="1961388" y="1193800"/>
                </a:lnTo>
                <a:lnTo>
                  <a:pt x="1975205" y="1181100"/>
                </a:lnTo>
                <a:lnTo>
                  <a:pt x="1988642" y="1181100"/>
                </a:lnTo>
                <a:lnTo>
                  <a:pt x="2002243" y="1168400"/>
                </a:lnTo>
                <a:lnTo>
                  <a:pt x="2042934" y="1168400"/>
                </a:lnTo>
                <a:lnTo>
                  <a:pt x="2015782" y="1193800"/>
                </a:lnTo>
                <a:close/>
              </a:path>
              <a:path w="2654934" h="1397000">
                <a:moveTo>
                  <a:pt x="734910" y="1219200"/>
                </a:moveTo>
                <a:lnTo>
                  <a:pt x="680402" y="1219200"/>
                </a:lnTo>
                <a:lnTo>
                  <a:pt x="652602" y="1193800"/>
                </a:lnTo>
                <a:lnTo>
                  <a:pt x="693127" y="1193800"/>
                </a:lnTo>
                <a:lnTo>
                  <a:pt x="707047" y="1206500"/>
                </a:lnTo>
                <a:lnTo>
                  <a:pt x="720788" y="1206500"/>
                </a:lnTo>
                <a:lnTo>
                  <a:pt x="734910" y="1219200"/>
                </a:lnTo>
                <a:close/>
              </a:path>
              <a:path w="2654934" h="1397000">
                <a:moveTo>
                  <a:pt x="1974253" y="1219200"/>
                </a:moveTo>
                <a:lnTo>
                  <a:pt x="1919731" y="1219200"/>
                </a:lnTo>
                <a:lnTo>
                  <a:pt x="1933854" y="1206500"/>
                </a:lnTo>
                <a:lnTo>
                  <a:pt x="1947608" y="1206500"/>
                </a:lnTo>
                <a:lnTo>
                  <a:pt x="1961527" y="1193800"/>
                </a:lnTo>
                <a:lnTo>
                  <a:pt x="2002040" y="1193800"/>
                </a:lnTo>
                <a:lnTo>
                  <a:pt x="1974253" y="1219200"/>
                </a:lnTo>
                <a:close/>
              </a:path>
              <a:path w="2654934" h="1397000">
                <a:moveTo>
                  <a:pt x="777443" y="1244600"/>
                </a:moveTo>
                <a:lnTo>
                  <a:pt x="722871" y="1244600"/>
                </a:lnTo>
                <a:lnTo>
                  <a:pt x="694461" y="1219200"/>
                </a:lnTo>
                <a:lnTo>
                  <a:pt x="748855" y="1219200"/>
                </a:lnTo>
                <a:lnTo>
                  <a:pt x="763181" y="1231900"/>
                </a:lnTo>
                <a:lnTo>
                  <a:pt x="763028" y="1231900"/>
                </a:lnTo>
                <a:lnTo>
                  <a:pt x="777443" y="1244600"/>
                </a:lnTo>
                <a:close/>
              </a:path>
              <a:path w="2654934" h="1397000">
                <a:moveTo>
                  <a:pt x="1931771" y="1244600"/>
                </a:moveTo>
                <a:lnTo>
                  <a:pt x="1877199" y="1244600"/>
                </a:lnTo>
                <a:lnTo>
                  <a:pt x="1891614" y="1231900"/>
                </a:lnTo>
                <a:lnTo>
                  <a:pt x="1891474" y="1231900"/>
                </a:lnTo>
                <a:lnTo>
                  <a:pt x="1905800" y="1219200"/>
                </a:lnTo>
                <a:lnTo>
                  <a:pt x="1960194" y="1219200"/>
                </a:lnTo>
                <a:lnTo>
                  <a:pt x="1931771" y="1244600"/>
                </a:lnTo>
                <a:close/>
              </a:path>
              <a:path w="2654934" h="1397000">
                <a:moveTo>
                  <a:pt x="806272" y="1257300"/>
                </a:moveTo>
                <a:lnTo>
                  <a:pt x="751700" y="1257300"/>
                </a:lnTo>
                <a:lnTo>
                  <a:pt x="737235" y="1244600"/>
                </a:lnTo>
                <a:lnTo>
                  <a:pt x="791667" y="1244600"/>
                </a:lnTo>
                <a:lnTo>
                  <a:pt x="806272" y="1257300"/>
                </a:lnTo>
                <a:close/>
              </a:path>
              <a:path w="2654934" h="1397000">
                <a:moveTo>
                  <a:pt x="1902955" y="1257300"/>
                </a:moveTo>
                <a:lnTo>
                  <a:pt x="1848370" y="1257300"/>
                </a:lnTo>
                <a:lnTo>
                  <a:pt x="1862975" y="1244600"/>
                </a:lnTo>
                <a:lnTo>
                  <a:pt x="1917420" y="1244600"/>
                </a:lnTo>
                <a:lnTo>
                  <a:pt x="1902955" y="1257300"/>
                </a:lnTo>
                <a:close/>
              </a:path>
              <a:path w="2654934" h="1397000">
                <a:moveTo>
                  <a:pt x="835469" y="1270000"/>
                </a:moveTo>
                <a:lnTo>
                  <a:pt x="780910" y="1270000"/>
                </a:lnTo>
                <a:lnTo>
                  <a:pt x="766254" y="1257300"/>
                </a:lnTo>
                <a:lnTo>
                  <a:pt x="820686" y="1257300"/>
                </a:lnTo>
                <a:lnTo>
                  <a:pt x="835469" y="1270000"/>
                </a:lnTo>
                <a:close/>
              </a:path>
              <a:path w="2654934" h="1397000">
                <a:moveTo>
                  <a:pt x="1873745" y="1270000"/>
                </a:moveTo>
                <a:lnTo>
                  <a:pt x="1819173" y="1270000"/>
                </a:lnTo>
                <a:lnTo>
                  <a:pt x="1833968" y="1257300"/>
                </a:lnTo>
                <a:lnTo>
                  <a:pt x="1888401" y="1257300"/>
                </a:lnTo>
                <a:lnTo>
                  <a:pt x="1873745" y="1270000"/>
                </a:lnTo>
                <a:close/>
              </a:path>
              <a:path w="2654934" h="1397000">
                <a:moveTo>
                  <a:pt x="865022" y="1282700"/>
                </a:moveTo>
                <a:lnTo>
                  <a:pt x="810501" y="1282700"/>
                </a:lnTo>
                <a:lnTo>
                  <a:pt x="795654" y="1270000"/>
                </a:lnTo>
                <a:lnTo>
                  <a:pt x="850061" y="1270000"/>
                </a:lnTo>
                <a:lnTo>
                  <a:pt x="865022" y="1282700"/>
                </a:lnTo>
                <a:close/>
              </a:path>
              <a:path w="2654934" h="1397000">
                <a:moveTo>
                  <a:pt x="1844154" y="1282700"/>
                </a:moveTo>
                <a:lnTo>
                  <a:pt x="1789620" y="1282700"/>
                </a:lnTo>
                <a:lnTo>
                  <a:pt x="1804593" y="1270000"/>
                </a:lnTo>
                <a:lnTo>
                  <a:pt x="1859000" y="1270000"/>
                </a:lnTo>
                <a:lnTo>
                  <a:pt x="1844154" y="1282700"/>
                </a:lnTo>
                <a:close/>
              </a:path>
              <a:path w="2654934" h="1397000">
                <a:moveTo>
                  <a:pt x="910005" y="1295400"/>
                </a:moveTo>
                <a:lnTo>
                  <a:pt x="840460" y="1295400"/>
                </a:lnTo>
                <a:lnTo>
                  <a:pt x="825436" y="1282700"/>
                </a:lnTo>
                <a:lnTo>
                  <a:pt x="894778" y="1282700"/>
                </a:lnTo>
                <a:lnTo>
                  <a:pt x="910005" y="1295400"/>
                </a:lnTo>
                <a:close/>
              </a:path>
              <a:path w="2654934" h="1397000">
                <a:moveTo>
                  <a:pt x="1814182" y="1295400"/>
                </a:moveTo>
                <a:lnTo>
                  <a:pt x="1744649" y="1295400"/>
                </a:lnTo>
                <a:lnTo>
                  <a:pt x="1759877" y="1282700"/>
                </a:lnTo>
                <a:lnTo>
                  <a:pt x="1829219" y="1282700"/>
                </a:lnTo>
                <a:lnTo>
                  <a:pt x="1814182" y="1295400"/>
                </a:lnTo>
                <a:close/>
              </a:path>
              <a:path w="2654934" h="1397000">
                <a:moveTo>
                  <a:pt x="940409" y="1308100"/>
                </a:moveTo>
                <a:lnTo>
                  <a:pt x="870788" y="1308100"/>
                </a:lnTo>
                <a:lnTo>
                  <a:pt x="855586" y="1295400"/>
                </a:lnTo>
                <a:lnTo>
                  <a:pt x="925004" y="1295400"/>
                </a:lnTo>
                <a:lnTo>
                  <a:pt x="940409" y="1308100"/>
                </a:lnTo>
                <a:close/>
              </a:path>
              <a:path w="2654934" h="1397000">
                <a:moveTo>
                  <a:pt x="1783854" y="1308100"/>
                </a:moveTo>
                <a:lnTo>
                  <a:pt x="1714246" y="1308100"/>
                </a:lnTo>
                <a:lnTo>
                  <a:pt x="1729638" y="1295400"/>
                </a:lnTo>
                <a:lnTo>
                  <a:pt x="1799069" y="1295400"/>
                </a:lnTo>
                <a:lnTo>
                  <a:pt x="1783854" y="1308100"/>
                </a:lnTo>
                <a:close/>
              </a:path>
              <a:path w="2654934" h="1397000">
                <a:moveTo>
                  <a:pt x="986599" y="1320800"/>
                </a:moveTo>
                <a:lnTo>
                  <a:pt x="901471" y="1320800"/>
                </a:lnTo>
                <a:lnTo>
                  <a:pt x="886091" y="1308100"/>
                </a:lnTo>
                <a:lnTo>
                  <a:pt x="970965" y="1308100"/>
                </a:lnTo>
                <a:lnTo>
                  <a:pt x="986599" y="1320800"/>
                </a:lnTo>
                <a:close/>
              </a:path>
              <a:path w="2654934" h="1397000">
                <a:moveTo>
                  <a:pt x="1753184" y="1320800"/>
                </a:moveTo>
                <a:lnTo>
                  <a:pt x="1668043" y="1320800"/>
                </a:lnTo>
                <a:lnTo>
                  <a:pt x="1683689" y="1308100"/>
                </a:lnTo>
                <a:lnTo>
                  <a:pt x="1768563" y="1308100"/>
                </a:lnTo>
                <a:lnTo>
                  <a:pt x="1753184" y="1320800"/>
                </a:lnTo>
                <a:close/>
              </a:path>
              <a:path w="2654934" h="1397000">
                <a:moveTo>
                  <a:pt x="1033500" y="1333500"/>
                </a:moveTo>
                <a:lnTo>
                  <a:pt x="932484" y="1333500"/>
                </a:lnTo>
                <a:lnTo>
                  <a:pt x="916940" y="1320800"/>
                </a:lnTo>
                <a:lnTo>
                  <a:pt x="1017625" y="1320800"/>
                </a:lnTo>
                <a:lnTo>
                  <a:pt x="1033500" y="1333500"/>
                </a:lnTo>
                <a:close/>
              </a:path>
              <a:path w="2654934" h="1397000">
                <a:moveTo>
                  <a:pt x="1722170" y="1333500"/>
                </a:moveTo>
                <a:lnTo>
                  <a:pt x="1621154" y="1333500"/>
                </a:lnTo>
                <a:lnTo>
                  <a:pt x="1637017" y="1320800"/>
                </a:lnTo>
                <a:lnTo>
                  <a:pt x="1737715" y="1320800"/>
                </a:lnTo>
                <a:lnTo>
                  <a:pt x="1722170" y="1333500"/>
                </a:lnTo>
                <a:close/>
              </a:path>
              <a:path w="2654934" h="1397000">
                <a:moveTo>
                  <a:pt x="1081036" y="1346200"/>
                </a:moveTo>
                <a:lnTo>
                  <a:pt x="979627" y="1346200"/>
                </a:lnTo>
                <a:lnTo>
                  <a:pt x="963828" y="1333500"/>
                </a:lnTo>
                <a:lnTo>
                  <a:pt x="1064958" y="1333500"/>
                </a:lnTo>
                <a:lnTo>
                  <a:pt x="1081036" y="1346200"/>
                </a:lnTo>
                <a:close/>
              </a:path>
              <a:path w="2654934" h="1397000">
                <a:moveTo>
                  <a:pt x="1675028" y="1346200"/>
                </a:moveTo>
                <a:lnTo>
                  <a:pt x="1573618" y="1346200"/>
                </a:lnTo>
                <a:lnTo>
                  <a:pt x="1589697" y="1333500"/>
                </a:lnTo>
                <a:lnTo>
                  <a:pt x="1690827" y="1333500"/>
                </a:lnTo>
                <a:lnTo>
                  <a:pt x="1675028" y="1346200"/>
                </a:lnTo>
                <a:close/>
              </a:path>
              <a:path w="2654934" h="1397000">
                <a:moveTo>
                  <a:pt x="1161643" y="1358900"/>
                </a:moveTo>
                <a:lnTo>
                  <a:pt x="1027468" y="1358900"/>
                </a:lnTo>
                <a:lnTo>
                  <a:pt x="1011440" y="1346200"/>
                </a:lnTo>
                <a:lnTo>
                  <a:pt x="1145235" y="1346200"/>
                </a:lnTo>
                <a:lnTo>
                  <a:pt x="1161643" y="1358900"/>
                </a:lnTo>
                <a:close/>
              </a:path>
              <a:path w="2654934" h="1397000">
                <a:moveTo>
                  <a:pt x="1627187" y="1358900"/>
                </a:moveTo>
                <a:lnTo>
                  <a:pt x="1493012" y="1358900"/>
                </a:lnTo>
                <a:lnTo>
                  <a:pt x="1509420" y="1346200"/>
                </a:lnTo>
                <a:lnTo>
                  <a:pt x="1643214" y="1346200"/>
                </a:lnTo>
                <a:lnTo>
                  <a:pt x="1627187" y="1358900"/>
                </a:lnTo>
                <a:close/>
              </a:path>
              <a:path w="2654934" h="1397000">
                <a:moveTo>
                  <a:pt x="1327238" y="1371600"/>
                </a:moveTo>
                <a:lnTo>
                  <a:pt x="1075982" y="1371600"/>
                </a:lnTo>
                <a:lnTo>
                  <a:pt x="1059738" y="1358900"/>
                </a:lnTo>
                <a:lnTo>
                  <a:pt x="1310424" y="1358900"/>
                </a:lnTo>
                <a:lnTo>
                  <a:pt x="1327321" y="1371538"/>
                </a:lnTo>
                <a:close/>
              </a:path>
              <a:path w="2654934" h="1397000">
                <a:moveTo>
                  <a:pt x="1578673" y="1371600"/>
                </a:moveTo>
                <a:lnTo>
                  <a:pt x="1327403" y="1371600"/>
                </a:lnTo>
                <a:lnTo>
                  <a:pt x="1344231" y="1358900"/>
                </a:lnTo>
                <a:lnTo>
                  <a:pt x="1594916" y="1358900"/>
                </a:lnTo>
                <a:lnTo>
                  <a:pt x="1578673" y="1371600"/>
                </a:lnTo>
                <a:close/>
              </a:path>
              <a:path w="2654934" h="1397000">
                <a:moveTo>
                  <a:pt x="1327403" y="1371600"/>
                </a:moveTo>
                <a:lnTo>
                  <a:pt x="1327238" y="1371600"/>
                </a:lnTo>
                <a:lnTo>
                  <a:pt x="1327403" y="1371600"/>
                </a:lnTo>
                <a:close/>
              </a:path>
              <a:path w="2654934" h="1397000">
                <a:moveTo>
                  <a:pt x="1496428" y="1384300"/>
                </a:moveTo>
                <a:lnTo>
                  <a:pt x="1158227" y="1384300"/>
                </a:lnTo>
                <a:lnTo>
                  <a:pt x="1141641" y="1371600"/>
                </a:lnTo>
                <a:lnTo>
                  <a:pt x="1513014" y="1371600"/>
                </a:lnTo>
                <a:lnTo>
                  <a:pt x="1496428" y="1384300"/>
                </a:lnTo>
                <a:close/>
              </a:path>
              <a:path w="2654934" h="1397000">
                <a:moveTo>
                  <a:pt x="1327327" y="1397000"/>
                </a:moveTo>
                <a:lnTo>
                  <a:pt x="1310170" y="1384300"/>
                </a:lnTo>
                <a:lnTo>
                  <a:pt x="1344485" y="1384300"/>
                </a:lnTo>
                <a:lnTo>
                  <a:pt x="1327327" y="1397000"/>
                </a:lnTo>
                <a:close/>
              </a:path>
            </a:pathLst>
          </a:custGeom>
          <a:solidFill>
            <a:srgbClr val="608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59366" y="3319869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光密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769" y="2167280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光疏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17404" y="1623326"/>
            <a:ext cx="69215" cy="2096135"/>
          </a:xfrm>
          <a:custGeom>
            <a:avLst/>
            <a:gdLst/>
            <a:ahLst/>
            <a:cxnLst/>
            <a:rect l="l" t="t" r="r" b="b"/>
            <a:pathLst>
              <a:path w="69215" h="2096135">
                <a:moveTo>
                  <a:pt x="66675" y="140258"/>
                </a:moveTo>
                <a:lnTo>
                  <a:pt x="31762" y="139687"/>
                </a:lnTo>
                <a:lnTo>
                  <a:pt x="34023" y="0"/>
                </a:lnTo>
                <a:lnTo>
                  <a:pt x="68948" y="571"/>
                </a:lnTo>
                <a:lnTo>
                  <a:pt x="66675" y="140258"/>
                </a:lnTo>
                <a:close/>
              </a:path>
              <a:path w="69215" h="2096135">
                <a:moveTo>
                  <a:pt x="62712" y="384695"/>
                </a:moveTo>
                <a:lnTo>
                  <a:pt x="27787" y="384124"/>
                </a:lnTo>
                <a:lnTo>
                  <a:pt x="30060" y="244449"/>
                </a:lnTo>
                <a:lnTo>
                  <a:pt x="64973" y="245021"/>
                </a:lnTo>
                <a:lnTo>
                  <a:pt x="62712" y="384695"/>
                </a:lnTo>
                <a:close/>
              </a:path>
              <a:path w="69215" h="2096135">
                <a:moveTo>
                  <a:pt x="58737" y="629145"/>
                </a:moveTo>
                <a:lnTo>
                  <a:pt x="23812" y="628573"/>
                </a:lnTo>
                <a:lnTo>
                  <a:pt x="26085" y="488886"/>
                </a:lnTo>
                <a:lnTo>
                  <a:pt x="61010" y="489457"/>
                </a:lnTo>
                <a:lnTo>
                  <a:pt x="58737" y="629145"/>
                </a:lnTo>
                <a:close/>
              </a:path>
              <a:path w="69215" h="2096135">
                <a:moveTo>
                  <a:pt x="54775" y="873582"/>
                </a:moveTo>
                <a:lnTo>
                  <a:pt x="19850" y="873010"/>
                </a:lnTo>
                <a:lnTo>
                  <a:pt x="22123" y="733336"/>
                </a:lnTo>
                <a:lnTo>
                  <a:pt x="57035" y="733894"/>
                </a:lnTo>
                <a:lnTo>
                  <a:pt x="54775" y="873582"/>
                </a:lnTo>
                <a:close/>
              </a:path>
              <a:path w="69215" h="2096135">
                <a:moveTo>
                  <a:pt x="50800" y="1118019"/>
                </a:moveTo>
                <a:lnTo>
                  <a:pt x="15875" y="1117460"/>
                </a:lnTo>
                <a:lnTo>
                  <a:pt x="18148" y="977772"/>
                </a:lnTo>
                <a:lnTo>
                  <a:pt x="53073" y="978344"/>
                </a:lnTo>
                <a:lnTo>
                  <a:pt x="50800" y="1118019"/>
                </a:lnTo>
                <a:close/>
              </a:path>
              <a:path w="69215" h="2096135">
                <a:moveTo>
                  <a:pt x="46824" y="1362468"/>
                </a:moveTo>
                <a:lnTo>
                  <a:pt x="11912" y="1361897"/>
                </a:lnTo>
                <a:lnTo>
                  <a:pt x="14173" y="1222222"/>
                </a:lnTo>
                <a:lnTo>
                  <a:pt x="49098" y="1222781"/>
                </a:lnTo>
                <a:lnTo>
                  <a:pt x="46824" y="1362468"/>
                </a:lnTo>
                <a:close/>
              </a:path>
              <a:path w="69215" h="2096135">
                <a:moveTo>
                  <a:pt x="42862" y="1606905"/>
                </a:moveTo>
                <a:lnTo>
                  <a:pt x="7937" y="1606346"/>
                </a:lnTo>
                <a:lnTo>
                  <a:pt x="10210" y="1466659"/>
                </a:lnTo>
                <a:lnTo>
                  <a:pt x="45135" y="1467230"/>
                </a:lnTo>
                <a:lnTo>
                  <a:pt x="42862" y="1606905"/>
                </a:lnTo>
                <a:close/>
              </a:path>
              <a:path w="69215" h="2096135">
                <a:moveTo>
                  <a:pt x="38887" y="1851355"/>
                </a:moveTo>
                <a:lnTo>
                  <a:pt x="3975" y="1850783"/>
                </a:lnTo>
                <a:lnTo>
                  <a:pt x="6235" y="1711109"/>
                </a:lnTo>
                <a:lnTo>
                  <a:pt x="41160" y="1711667"/>
                </a:lnTo>
                <a:lnTo>
                  <a:pt x="38887" y="1851355"/>
                </a:lnTo>
                <a:close/>
              </a:path>
              <a:path w="69215" h="2096135">
                <a:moveTo>
                  <a:pt x="34925" y="2095792"/>
                </a:moveTo>
                <a:lnTo>
                  <a:pt x="0" y="2095233"/>
                </a:lnTo>
                <a:lnTo>
                  <a:pt x="2273" y="1955545"/>
                </a:lnTo>
                <a:lnTo>
                  <a:pt x="37185" y="1956117"/>
                </a:lnTo>
                <a:lnTo>
                  <a:pt x="34925" y="209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4893" y="3067672"/>
            <a:ext cx="1052830" cy="481330"/>
          </a:xfrm>
          <a:custGeom>
            <a:avLst/>
            <a:gdLst/>
            <a:ahLst/>
            <a:cxnLst/>
            <a:rect l="l" t="t" r="r" b="b"/>
            <a:pathLst>
              <a:path w="1052829" h="481329">
                <a:moveTo>
                  <a:pt x="958744" y="29050"/>
                </a:moveTo>
                <a:lnTo>
                  <a:pt x="945934" y="0"/>
                </a:lnTo>
                <a:lnTo>
                  <a:pt x="1052296" y="5143"/>
                </a:lnTo>
                <a:lnTo>
                  <a:pt x="1040450" y="19443"/>
                </a:lnTo>
                <a:lnTo>
                  <a:pt x="980528" y="19443"/>
                </a:lnTo>
                <a:lnTo>
                  <a:pt x="958744" y="29050"/>
                </a:lnTo>
                <a:close/>
              </a:path>
              <a:path w="1052829" h="481329">
                <a:moveTo>
                  <a:pt x="971553" y="58097"/>
                </a:moveTo>
                <a:lnTo>
                  <a:pt x="958744" y="29050"/>
                </a:lnTo>
                <a:lnTo>
                  <a:pt x="980528" y="19443"/>
                </a:lnTo>
                <a:lnTo>
                  <a:pt x="993343" y="48488"/>
                </a:lnTo>
                <a:lnTo>
                  <a:pt x="971553" y="58097"/>
                </a:lnTo>
                <a:close/>
              </a:path>
              <a:path w="1052829" h="481329">
                <a:moveTo>
                  <a:pt x="984364" y="87147"/>
                </a:moveTo>
                <a:lnTo>
                  <a:pt x="971553" y="58097"/>
                </a:lnTo>
                <a:lnTo>
                  <a:pt x="993343" y="48488"/>
                </a:lnTo>
                <a:lnTo>
                  <a:pt x="980528" y="19443"/>
                </a:lnTo>
                <a:lnTo>
                  <a:pt x="1040450" y="19443"/>
                </a:lnTo>
                <a:lnTo>
                  <a:pt x="984364" y="87147"/>
                </a:lnTo>
                <a:close/>
              </a:path>
              <a:path w="1052829" h="481329">
                <a:moveTo>
                  <a:pt x="12801" y="480898"/>
                </a:moveTo>
                <a:lnTo>
                  <a:pt x="0" y="451853"/>
                </a:lnTo>
                <a:lnTo>
                  <a:pt x="958744" y="29050"/>
                </a:lnTo>
                <a:lnTo>
                  <a:pt x="971553" y="58097"/>
                </a:lnTo>
                <a:lnTo>
                  <a:pt x="12801" y="480898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01619" y="2746197"/>
            <a:ext cx="938530" cy="433705"/>
          </a:xfrm>
          <a:custGeom>
            <a:avLst/>
            <a:gdLst/>
            <a:ahLst/>
            <a:cxnLst/>
            <a:rect l="l" t="t" r="r" b="b"/>
            <a:pathLst>
              <a:path w="938529" h="433705">
                <a:moveTo>
                  <a:pt x="12712" y="433362"/>
                </a:moveTo>
                <a:lnTo>
                  <a:pt x="0" y="404266"/>
                </a:lnTo>
                <a:lnTo>
                  <a:pt x="925271" y="0"/>
                </a:lnTo>
                <a:lnTo>
                  <a:pt x="937983" y="29095"/>
                </a:lnTo>
                <a:lnTo>
                  <a:pt x="12712" y="43336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59948" y="2751582"/>
            <a:ext cx="1039494" cy="507365"/>
          </a:xfrm>
          <a:custGeom>
            <a:avLst/>
            <a:gdLst/>
            <a:ahLst/>
            <a:cxnLst/>
            <a:rect l="l" t="t" r="r" b="b"/>
            <a:pathLst>
              <a:path w="1039495" h="507364">
                <a:moveTo>
                  <a:pt x="946398" y="478233"/>
                </a:moveTo>
                <a:lnTo>
                  <a:pt x="0" y="28689"/>
                </a:lnTo>
                <a:lnTo>
                  <a:pt x="13627" y="0"/>
                </a:lnTo>
                <a:lnTo>
                  <a:pt x="960020" y="449559"/>
                </a:lnTo>
                <a:lnTo>
                  <a:pt x="946398" y="478233"/>
                </a:lnTo>
                <a:close/>
              </a:path>
              <a:path w="1039495" h="507364">
                <a:moveTo>
                  <a:pt x="1026499" y="488454"/>
                </a:moveTo>
                <a:lnTo>
                  <a:pt x="967917" y="488454"/>
                </a:lnTo>
                <a:lnTo>
                  <a:pt x="981532" y="459778"/>
                </a:lnTo>
                <a:lnTo>
                  <a:pt x="960020" y="449559"/>
                </a:lnTo>
                <a:lnTo>
                  <a:pt x="973645" y="420878"/>
                </a:lnTo>
                <a:lnTo>
                  <a:pt x="1026499" y="488454"/>
                </a:lnTo>
                <a:close/>
              </a:path>
              <a:path w="1039495" h="507364">
                <a:moveTo>
                  <a:pt x="967917" y="488454"/>
                </a:moveTo>
                <a:lnTo>
                  <a:pt x="946398" y="478233"/>
                </a:lnTo>
                <a:lnTo>
                  <a:pt x="960020" y="449559"/>
                </a:lnTo>
                <a:lnTo>
                  <a:pt x="981532" y="459778"/>
                </a:lnTo>
                <a:lnTo>
                  <a:pt x="967917" y="488454"/>
                </a:lnTo>
                <a:close/>
              </a:path>
              <a:path w="1039495" h="507364">
                <a:moveTo>
                  <a:pt x="932776" y="506907"/>
                </a:moveTo>
                <a:lnTo>
                  <a:pt x="946398" y="478233"/>
                </a:lnTo>
                <a:lnTo>
                  <a:pt x="967917" y="488454"/>
                </a:lnTo>
                <a:lnTo>
                  <a:pt x="1026499" y="488454"/>
                </a:lnTo>
                <a:lnTo>
                  <a:pt x="1039253" y="504761"/>
                </a:lnTo>
                <a:lnTo>
                  <a:pt x="932776" y="50690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906" y="3143872"/>
            <a:ext cx="924560" cy="465455"/>
          </a:xfrm>
          <a:custGeom>
            <a:avLst/>
            <a:gdLst/>
            <a:ahLst/>
            <a:cxnLst/>
            <a:rect l="l" t="t" r="r" b="b"/>
            <a:pathLst>
              <a:path w="924559" h="465454">
                <a:moveTo>
                  <a:pt x="910577" y="464921"/>
                </a:moveTo>
                <a:lnTo>
                  <a:pt x="0" y="28638"/>
                </a:lnTo>
                <a:lnTo>
                  <a:pt x="13715" y="0"/>
                </a:lnTo>
                <a:lnTo>
                  <a:pt x="924293" y="436283"/>
                </a:lnTo>
                <a:lnTo>
                  <a:pt x="910577" y="464921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099627" y="2755265"/>
            <a:ext cx="55118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当光从光密介质进入光疏介质时，入射角 大于或等于临界角时，光只发生反射，不 发生折射的现象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06002" y="1535112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全反</a:t>
            </a:r>
            <a:r>
              <a:rPr dirty="0" sz="2800" spc="-5">
                <a:latin typeface="微软雅黑"/>
                <a:cs typeface="微软雅黑"/>
              </a:rPr>
              <a:t>射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854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全反射：条件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853513" y="2746375"/>
            <a:ext cx="262909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40736" y="2733675"/>
            <a:ext cx="2654935" cy="1397000"/>
          </a:xfrm>
          <a:custGeom>
            <a:avLst/>
            <a:gdLst/>
            <a:ahLst/>
            <a:cxnLst/>
            <a:rect l="l" t="t" r="r" b="b"/>
            <a:pathLst>
              <a:path w="2654934" h="1397000">
                <a:moveTo>
                  <a:pt x="429361" y="990600"/>
                </a:moveTo>
                <a:lnTo>
                  <a:pt x="388620" y="990600"/>
                </a:lnTo>
                <a:lnTo>
                  <a:pt x="377431" y="977900"/>
                </a:lnTo>
                <a:lnTo>
                  <a:pt x="344690" y="939800"/>
                </a:lnTo>
                <a:lnTo>
                  <a:pt x="313194" y="901700"/>
                </a:lnTo>
                <a:lnTo>
                  <a:pt x="282994" y="863600"/>
                </a:lnTo>
                <a:lnTo>
                  <a:pt x="254126" y="825500"/>
                </a:lnTo>
                <a:lnTo>
                  <a:pt x="226618" y="774700"/>
                </a:lnTo>
                <a:lnTo>
                  <a:pt x="217754" y="762000"/>
                </a:lnTo>
                <a:lnTo>
                  <a:pt x="192112" y="723900"/>
                </a:lnTo>
                <a:lnTo>
                  <a:pt x="167906" y="685800"/>
                </a:lnTo>
                <a:lnTo>
                  <a:pt x="160172" y="660400"/>
                </a:lnTo>
                <a:lnTo>
                  <a:pt x="152590" y="647700"/>
                </a:lnTo>
                <a:lnTo>
                  <a:pt x="130873" y="609600"/>
                </a:lnTo>
                <a:lnTo>
                  <a:pt x="117246" y="571500"/>
                </a:lnTo>
                <a:lnTo>
                  <a:pt x="110693" y="558800"/>
                </a:lnTo>
                <a:lnTo>
                  <a:pt x="104305" y="546100"/>
                </a:lnTo>
                <a:lnTo>
                  <a:pt x="98107" y="533400"/>
                </a:lnTo>
                <a:lnTo>
                  <a:pt x="92075" y="508000"/>
                </a:lnTo>
                <a:lnTo>
                  <a:pt x="86232" y="495300"/>
                </a:lnTo>
                <a:lnTo>
                  <a:pt x="80556" y="482600"/>
                </a:lnTo>
                <a:lnTo>
                  <a:pt x="75069" y="469900"/>
                </a:lnTo>
                <a:lnTo>
                  <a:pt x="69761" y="444500"/>
                </a:lnTo>
                <a:lnTo>
                  <a:pt x="64643" y="431800"/>
                </a:lnTo>
                <a:lnTo>
                  <a:pt x="59702" y="419100"/>
                </a:lnTo>
                <a:lnTo>
                  <a:pt x="54952" y="406400"/>
                </a:lnTo>
                <a:lnTo>
                  <a:pt x="50393" y="381000"/>
                </a:lnTo>
                <a:lnTo>
                  <a:pt x="46012" y="368300"/>
                </a:lnTo>
                <a:lnTo>
                  <a:pt x="41833" y="355600"/>
                </a:lnTo>
                <a:lnTo>
                  <a:pt x="37846" y="330200"/>
                </a:lnTo>
                <a:lnTo>
                  <a:pt x="34036" y="317500"/>
                </a:lnTo>
                <a:lnTo>
                  <a:pt x="30429" y="304800"/>
                </a:lnTo>
                <a:lnTo>
                  <a:pt x="27025" y="279400"/>
                </a:lnTo>
                <a:lnTo>
                  <a:pt x="23812" y="266700"/>
                </a:lnTo>
                <a:lnTo>
                  <a:pt x="20789" y="254000"/>
                </a:lnTo>
                <a:lnTo>
                  <a:pt x="17970" y="228600"/>
                </a:lnTo>
                <a:lnTo>
                  <a:pt x="15367" y="215900"/>
                </a:lnTo>
                <a:lnTo>
                  <a:pt x="12941" y="203200"/>
                </a:lnTo>
                <a:lnTo>
                  <a:pt x="10731" y="177800"/>
                </a:lnTo>
                <a:lnTo>
                  <a:pt x="8724" y="165100"/>
                </a:lnTo>
                <a:lnTo>
                  <a:pt x="6921" y="152400"/>
                </a:lnTo>
                <a:lnTo>
                  <a:pt x="5334" y="127000"/>
                </a:lnTo>
                <a:lnTo>
                  <a:pt x="3949" y="114300"/>
                </a:lnTo>
                <a:lnTo>
                  <a:pt x="2768" y="88900"/>
                </a:lnTo>
                <a:lnTo>
                  <a:pt x="1803" y="76200"/>
                </a:lnTo>
                <a:lnTo>
                  <a:pt x="1054" y="63500"/>
                </a:lnTo>
                <a:lnTo>
                  <a:pt x="507" y="38100"/>
                </a:lnTo>
                <a:lnTo>
                  <a:pt x="190" y="25400"/>
                </a:lnTo>
                <a:lnTo>
                  <a:pt x="0" y="0"/>
                </a:lnTo>
                <a:lnTo>
                  <a:pt x="25476" y="0"/>
                </a:lnTo>
                <a:lnTo>
                  <a:pt x="12776" y="25400"/>
                </a:lnTo>
                <a:lnTo>
                  <a:pt x="25590" y="25400"/>
                </a:lnTo>
                <a:lnTo>
                  <a:pt x="25907" y="38100"/>
                </a:lnTo>
                <a:lnTo>
                  <a:pt x="26441" y="63500"/>
                </a:lnTo>
                <a:lnTo>
                  <a:pt x="27177" y="76200"/>
                </a:lnTo>
                <a:lnTo>
                  <a:pt x="28130" y="88900"/>
                </a:lnTo>
                <a:lnTo>
                  <a:pt x="29286" y="114300"/>
                </a:lnTo>
                <a:lnTo>
                  <a:pt x="30645" y="127000"/>
                </a:lnTo>
                <a:lnTo>
                  <a:pt x="32219" y="139700"/>
                </a:lnTo>
                <a:lnTo>
                  <a:pt x="33985" y="165100"/>
                </a:lnTo>
                <a:lnTo>
                  <a:pt x="35953" y="177800"/>
                </a:lnTo>
                <a:lnTo>
                  <a:pt x="38125" y="190500"/>
                </a:lnTo>
                <a:lnTo>
                  <a:pt x="40500" y="215900"/>
                </a:lnTo>
                <a:lnTo>
                  <a:pt x="43078" y="228600"/>
                </a:lnTo>
                <a:lnTo>
                  <a:pt x="45847" y="241300"/>
                </a:lnTo>
                <a:lnTo>
                  <a:pt x="48806" y="266700"/>
                </a:lnTo>
                <a:lnTo>
                  <a:pt x="51968" y="279400"/>
                </a:lnTo>
                <a:lnTo>
                  <a:pt x="55308" y="292100"/>
                </a:lnTo>
                <a:lnTo>
                  <a:pt x="58851" y="317500"/>
                </a:lnTo>
                <a:lnTo>
                  <a:pt x="62585" y="330200"/>
                </a:lnTo>
                <a:lnTo>
                  <a:pt x="66509" y="342900"/>
                </a:lnTo>
                <a:lnTo>
                  <a:pt x="70624" y="368300"/>
                </a:lnTo>
                <a:lnTo>
                  <a:pt x="74917" y="381000"/>
                </a:lnTo>
                <a:lnTo>
                  <a:pt x="79400" y="393700"/>
                </a:lnTo>
                <a:lnTo>
                  <a:pt x="84074" y="406400"/>
                </a:lnTo>
                <a:lnTo>
                  <a:pt x="88912" y="431800"/>
                </a:lnTo>
                <a:lnTo>
                  <a:pt x="93954" y="444500"/>
                </a:lnTo>
                <a:lnTo>
                  <a:pt x="99161" y="457200"/>
                </a:lnTo>
                <a:lnTo>
                  <a:pt x="104546" y="469900"/>
                </a:lnTo>
                <a:lnTo>
                  <a:pt x="110121" y="495300"/>
                </a:lnTo>
                <a:lnTo>
                  <a:pt x="115862" y="508000"/>
                </a:lnTo>
                <a:lnTo>
                  <a:pt x="121780" y="520700"/>
                </a:lnTo>
                <a:lnTo>
                  <a:pt x="127876" y="533400"/>
                </a:lnTo>
                <a:lnTo>
                  <a:pt x="134137" y="546100"/>
                </a:lnTo>
                <a:lnTo>
                  <a:pt x="140576" y="571500"/>
                </a:lnTo>
                <a:lnTo>
                  <a:pt x="147193" y="584200"/>
                </a:lnTo>
                <a:lnTo>
                  <a:pt x="153962" y="596900"/>
                </a:lnTo>
                <a:lnTo>
                  <a:pt x="160909" y="609600"/>
                </a:lnTo>
                <a:lnTo>
                  <a:pt x="168021" y="622300"/>
                </a:lnTo>
                <a:lnTo>
                  <a:pt x="175298" y="635000"/>
                </a:lnTo>
                <a:lnTo>
                  <a:pt x="182727" y="660400"/>
                </a:lnTo>
                <a:lnTo>
                  <a:pt x="190334" y="673100"/>
                </a:lnTo>
                <a:lnTo>
                  <a:pt x="198094" y="685800"/>
                </a:lnTo>
                <a:lnTo>
                  <a:pt x="206019" y="698500"/>
                </a:lnTo>
                <a:lnTo>
                  <a:pt x="214096" y="711200"/>
                </a:lnTo>
                <a:lnTo>
                  <a:pt x="222338" y="723900"/>
                </a:lnTo>
                <a:lnTo>
                  <a:pt x="230720" y="736600"/>
                </a:lnTo>
                <a:lnTo>
                  <a:pt x="239268" y="749300"/>
                </a:lnTo>
                <a:lnTo>
                  <a:pt x="247980" y="762000"/>
                </a:lnTo>
                <a:lnTo>
                  <a:pt x="256832" y="774700"/>
                </a:lnTo>
                <a:lnTo>
                  <a:pt x="265836" y="787400"/>
                </a:lnTo>
                <a:lnTo>
                  <a:pt x="274980" y="812800"/>
                </a:lnTo>
                <a:lnTo>
                  <a:pt x="279596" y="812800"/>
                </a:lnTo>
                <a:lnTo>
                  <a:pt x="284289" y="825500"/>
                </a:lnTo>
                <a:lnTo>
                  <a:pt x="293738" y="838200"/>
                </a:lnTo>
                <a:lnTo>
                  <a:pt x="303326" y="850900"/>
                </a:lnTo>
                <a:lnTo>
                  <a:pt x="313067" y="863600"/>
                </a:lnTo>
                <a:lnTo>
                  <a:pt x="322948" y="876300"/>
                </a:lnTo>
                <a:lnTo>
                  <a:pt x="332981" y="889000"/>
                </a:lnTo>
                <a:lnTo>
                  <a:pt x="343141" y="901700"/>
                </a:lnTo>
                <a:lnTo>
                  <a:pt x="353441" y="914400"/>
                </a:lnTo>
                <a:lnTo>
                  <a:pt x="363791" y="914400"/>
                </a:lnTo>
                <a:lnTo>
                  <a:pt x="374472" y="927100"/>
                </a:lnTo>
                <a:lnTo>
                  <a:pt x="385178" y="939800"/>
                </a:lnTo>
                <a:lnTo>
                  <a:pt x="396024" y="952500"/>
                </a:lnTo>
                <a:lnTo>
                  <a:pt x="407009" y="965200"/>
                </a:lnTo>
                <a:lnTo>
                  <a:pt x="418122" y="977900"/>
                </a:lnTo>
                <a:lnTo>
                  <a:pt x="429361" y="990600"/>
                </a:lnTo>
                <a:close/>
              </a:path>
              <a:path w="2654934" h="1397000">
                <a:moveTo>
                  <a:pt x="25590" y="25400"/>
                </a:moveTo>
                <a:lnTo>
                  <a:pt x="12776" y="25400"/>
                </a:lnTo>
                <a:lnTo>
                  <a:pt x="25476" y="0"/>
                </a:lnTo>
                <a:lnTo>
                  <a:pt x="25590" y="25400"/>
                </a:lnTo>
                <a:close/>
              </a:path>
              <a:path w="2654934" h="1397000">
                <a:moveTo>
                  <a:pt x="1327200" y="25400"/>
                </a:moveTo>
                <a:lnTo>
                  <a:pt x="25590" y="25400"/>
                </a:lnTo>
                <a:lnTo>
                  <a:pt x="25476" y="0"/>
                </a:lnTo>
                <a:lnTo>
                  <a:pt x="2629166" y="0"/>
                </a:lnTo>
                <a:lnTo>
                  <a:pt x="2629115" y="12700"/>
                </a:lnTo>
                <a:lnTo>
                  <a:pt x="1314627" y="12700"/>
                </a:lnTo>
                <a:lnTo>
                  <a:pt x="1327200" y="25400"/>
                </a:lnTo>
                <a:close/>
              </a:path>
              <a:path w="2654934" h="1397000">
                <a:moveTo>
                  <a:pt x="2409850" y="812800"/>
                </a:moveTo>
                <a:lnTo>
                  <a:pt x="2379662" y="812800"/>
                </a:lnTo>
                <a:lnTo>
                  <a:pt x="2388908" y="787400"/>
                </a:lnTo>
                <a:lnTo>
                  <a:pt x="2397899" y="774700"/>
                </a:lnTo>
                <a:lnTo>
                  <a:pt x="2406764" y="762000"/>
                </a:lnTo>
                <a:lnTo>
                  <a:pt x="2415463" y="749300"/>
                </a:lnTo>
                <a:lnTo>
                  <a:pt x="2424010" y="736600"/>
                </a:lnTo>
                <a:lnTo>
                  <a:pt x="2432392" y="723900"/>
                </a:lnTo>
                <a:lnTo>
                  <a:pt x="2440635" y="711200"/>
                </a:lnTo>
                <a:lnTo>
                  <a:pt x="2448712" y="698500"/>
                </a:lnTo>
                <a:lnTo>
                  <a:pt x="2456637" y="685800"/>
                </a:lnTo>
                <a:lnTo>
                  <a:pt x="2464396" y="673100"/>
                </a:lnTo>
                <a:lnTo>
                  <a:pt x="2471991" y="660400"/>
                </a:lnTo>
                <a:lnTo>
                  <a:pt x="2479433" y="635000"/>
                </a:lnTo>
                <a:lnTo>
                  <a:pt x="2486698" y="622300"/>
                </a:lnTo>
                <a:lnTo>
                  <a:pt x="2493810" y="609600"/>
                </a:lnTo>
                <a:lnTo>
                  <a:pt x="2500756" y="596900"/>
                </a:lnTo>
                <a:lnTo>
                  <a:pt x="2507526" y="584200"/>
                </a:lnTo>
                <a:lnTo>
                  <a:pt x="2514130" y="571500"/>
                </a:lnTo>
                <a:lnTo>
                  <a:pt x="2520569" y="546100"/>
                </a:lnTo>
                <a:lnTo>
                  <a:pt x="2526830" y="533400"/>
                </a:lnTo>
                <a:lnTo>
                  <a:pt x="2532926" y="520700"/>
                </a:lnTo>
                <a:lnTo>
                  <a:pt x="2538844" y="508000"/>
                </a:lnTo>
                <a:lnTo>
                  <a:pt x="2544584" y="495300"/>
                </a:lnTo>
                <a:lnTo>
                  <a:pt x="2550147" y="469900"/>
                </a:lnTo>
                <a:lnTo>
                  <a:pt x="2555544" y="457200"/>
                </a:lnTo>
                <a:lnTo>
                  <a:pt x="2560751" y="444500"/>
                </a:lnTo>
                <a:lnTo>
                  <a:pt x="2565780" y="431800"/>
                </a:lnTo>
                <a:lnTo>
                  <a:pt x="2570632" y="406400"/>
                </a:lnTo>
                <a:lnTo>
                  <a:pt x="2575293" y="393700"/>
                </a:lnTo>
                <a:lnTo>
                  <a:pt x="2579776" y="381000"/>
                </a:lnTo>
                <a:lnTo>
                  <a:pt x="2584069" y="368300"/>
                </a:lnTo>
                <a:lnTo>
                  <a:pt x="2588171" y="342900"/>
                </a:lnTo>
                <a:lnTo>
                  <a:pt x="2592095" y="330200"/>
                </a:lnTo>
                <a:lnTo>
                  <a:pt x="2595829" y="317500"/>
                </a:lnTo>
                <a:lnTo>
                  <a:pt x="2599372" y="292100"/>
                </a:lnTo>
                <a:lnTo>
                  <a:pt x="2602712" y="279400"/>
                </a:lnTo>
                <a:lnTo>
                  <a:pt x="2605874" y="266700"/>
                </a:lnTo>
                <a:lnTo>
                  <a:pt x="2608834" y="241300"/>
                </a:lnTo>
                <a:lnTo>
                  <a:pt x="2611602" y="228600"/>
                </a:lnTo>
                <a:lnTo>
                  <a:pt x="2614168" y="215900"/>
                </a:lnTo>
                <a:lnTo>
                  <a:pt x="2616542" y="190500"/>
                </a:lnTo>
                <a:lnTo>
                  <a:pt x="2618714" y="177800"/>
                </a:lnTo>
                <a:lnTo>
                  <a:pt x="2620683" y="165100"/>
                </a:lnTo>
                <a:lnTo>
                  <a:pt x="2622448" y="139700"/>
                </a:lnTo>
                <a:lnTo>
                  <a:pt x="2624023" y="127000"/>
                </a:lnTo>
                <a:lnTo>
                  <a:pt x="2625382" y="114300"/>
                </a:lnTo>
                <a:lnTo>
                  <a:pt x="2626537" y="88900"/>
                </a:lnTo>
                <a:lnTo>
                  <a:pt x="2627477" y="76200"/>
                </a:lnTo>
                <a:lnTo>
                  <a:pt x="2628214" y="63500"/>
                </a:lnTo>
                <a:lnTo>
                  <a:pt x="2628747" y="38100"/>
                </a:lnTo>
                <a:lnTo>
                  <a:pt x="2629065" y="25400"/>
                </a:lnTo>
                <a:lnTo>
                  <a:pt x="2629166" y="0"/>
                </a:lnTo>
                <a:lnTo>
                  <a:pt x="2641866" y="25400"/>
                </a:lnTo>
                <a:lnTo>
                  <a:pt x="2654465" y="25400"/>
                </a:lnTo>
                <a:lnTo>
                  <a:pt x="2654134" y="38100"/>
                </a:lnTo>
                <a:lnTo>
                  <a:pt x="2653601" y="63500"/>
                </a:lnTo>
                <a:lnTo>
                  <a:pt x="2652852" y="76200"/>
                </a:lnTo>
                <a:lnTo>
                  <a:pt x="2651887" y="88900"/>
                </a:lnTo>
                <a:lnTo>
                  <a:pt x="2650705" y="114300"/>
                </a:lnTo>
                <a:lnTo>
                  <a:pt x="2649321" y="127000"/>
                </a:lnTo>
                <a:lnTo>
                  <a:pt x="2647721" y="152400"/>
                </a:lnTo>
                <a:lnTo>
                  <a:pt x="2645918" y="165100"/>
                </a:lnTo>
                <a:lnTo>
                  <a:pt x="2643911" y="177800"/>
                </a:lnTo>
                <a:lnTo>
                  <a:pt x="2641701" y="203200"/>
                </a:lnTo>
                <a:lnTo>
                  <a:pt x="2639288" y="215900"/>
                </a:lnTo>
                <a:lnTo>
                  <a:pt x="2636672" y="228600"/>
                </a:lnTo>
                <a:lnTo>
                  <a:pt x="2633853" y="254000"/>
                </a:lnTo>
                <a:lnTo>
                  <a:pt x="2630843" y="266700"/>
                </a:lnTo>
                <a:lnTo>
                  <a:pt x="2627629" y="279400"/>
                </a:lnTo>
                <a:lnTo>
                  <a:pt x="2624213" y="304800"/>
                </a:lnTo>
                <a:lnTo>
                  <a:pt x="2620606" y="317500"/>
                </a:lnTo>
                <a:lnTo>
                  <a:pt x="2616809" y="330200"/>
                </a:lnTo>
                <a:lnTo>
                  <a:pt x="2612821" y="355600"/>
                </a:lnTo>
                <a:lnTo>
                  <a:pt x="2608630" y="368300"/>
                </a:lnTo>
                <a:lnTo>
                  <a:pt x="2604262" y="381000"/>
                </a:lnTo>
                <a:lnTo>
                  <a:pt x="2599702" y="406400"/>
                </a:lnTo>
                <a:lnTo>
                  <a:pt x="2594952" y="419100"/>
                </a:lnTo>
                <a:lnTo>
                  <a:pt x="2590012" y="431800"/>
                </a:lnTo>
                <a:lnTo>
                  <a:pt x="2584881" y="444500"/>
                </a:lnTo>
                <a:lnTo>
                  <a:pt x="2579585" y="469900"/>
                </a:lnTo>
                <a:lnTo>
                  <a:pt x="2574099" y="482600"/>
                </a:lnTo>
                <a:lnTo>
                  <a:pt x="2568422" y="495300"/>
                </a:lnTo>
                <a:lnTo>
                  <a:pt x="2562580" y="508000"/>
                </a:lnTo>
                <a:lnTo>
                  <a:pt x="2556548" y="533400"/>
                </a:lnTo>
                <a:lnTo>
                  <a:pt x="2550337" y="546100"/>
                </a:lnTo>
                <a:lnTo>
                  <a:pt x="2543962" y="558800"/>
                </a:lnTo>
                <a:lnTo>
                  <a:pt x="2537409" y="571500"/>
                </a:lnTo>
                <a:lnTo>
                  <a:pt x="2530678" y="596900"/>
                </a:lnTo>
                <a:lnTo>
                  <a:pt x="2509469" y="635000"/>
                </a:lnTo>
                <a:lnTo>
                  <a:pt x="2494483" y="660400"/>
                </a:lnTo>
                <a:lnTo>
                  <a:pt x="2486748" y="685800"/>
                </a:lnTo>
                <a:lnTo>
                  <a:pt x="2462542" y="723900"/>
                </a:lnTo>
                <a:lnTo>
                  <a:pt x="2436901" y="762000"/>
                </a:lnTo>
                <a:lnTo>
                  <a:pt x="2428036" y="774700"/>
                </a:lnTo>
                <a:lnTo>
                  <a:pt x="2419019" y="800100"/>
                </a:lnTo>
                <a:lnTo>
                  <a:pt x="2409850" y="812800"/>
                </a:lnTo>
                <a:close/>
              </a:path>
              <a:path w="2654934" h="1397000">
                <a:moveTo>
                  <a:pt x="2654465" y="25400"/>
                </a:moveTo>
                <a:lnTo>
                  <a:pt x="2641866" y="25400"/>
                </a:lnTo>
                <a:lnTo>
                  <a:pt x="2629166" y="0"/>
                </a:lnTo>
                <a:lnTo>
                  <a:pt x="2654642" y="0"/>
                </a:lnTo>
                <a:lnTo>
                  <a:pt x="2654465" y="25400"/>
                </a:lnTo>
                <a:close/>
              </a:path>
              <a:path w="2654934" h="1397000">
                <a:moveTo>
                  <a:pt x="1327327" y="25400"/>
                </a:moveTo>
                <a:lnTo>
                  <a:pt x="1315923" y="12700"/>
                </a:lnTo>
                <a:lnTo>
                  <a:pt x="1338719" y="12700"/>
                </a:lnTo>
                <a:lnTo>
                  <a:pt x="1327327" y="25400"/>
                </a:lnTo>
                <a:close/>
              </a:path>
              <a:path w="2654934" h="1397000">
                <a:moveTo>
                  <a:pt x="2629065" y="25400"/>
                </a:moveTo>
                <a:lnTo>
                  <a:pt x="1327442" y="25400"/>
                </a:lnTo>
                <a:lnTo>
                  <a:pt x="1340027" y="12700"/>
                </a:lnTo>
                <a:lnTo>
                  <a:pt x="2629115" y="12700"/>
                </a:lnTo>
                <a:lnTo>
                  <a:pt x="2629065" y="25400"/>
                </a:lnTo>
                <a:close/>
              </a:path>
              <a:path w="2654934" h="1397000">
                <a:moveTo>
                  <a:pt x="279596" y="812800"/>
                </a:moveTo>
                <a:lnTo>
                  <a:pt x="274980" y="812800"/>
                </a:lnTo>
                <a:lnTo>
                  <a:pt x="274904" y="800100"/>
                </a:lnTo>
                <a:lnTo>
                  <a:pt x="279596" y="812800"/>
                </a:lnTo>
                <a:close/>
              </a:path>
              <a:path w="2654934" h="1397000">
                <a:moveTo>
                  <a:pt x="2266035" y="990600"/>
                </a:moveTo>
                <a:lnTo>
                  <a:pt x="2225294" y="990600"/>
                </a:lnTo>
                <a:lnTo>
                  <a:pt x="2236635" y="977900"/>
                </a:lnTo>
                <a:lnTo>
                  <a:pt x="2247747" y="965200"/>
                </a:lnTo>
                <a:lnTo>
                  <a:pt x="2258733" y="952500"/>
                </a:lnTo>
                <a:lnTo>
                  <a:pt x="2269578" y="939800"/>
                </a:lnTo>
                <a:lnTo>
                  <a:pt x="2280285" y="927100"/>
                </a:lnTo>
                <a:lnTo>
                  <a:pt x="2290864" y="914400"/>
                </a:lnTo>
                <a:lnTo>
                  <a:pt x="2301201" y="914400"/>
                </a:lnTo>
                <a:lnTo>
                  <a:pt x="2311603" y="901700"/>
                </a:lnTo>
                <a:lnTo>
                  <a:pt x="2321775" y="889000"/>
                </a:lnTo>
                <a:lnTo>
                  <a:pt x="2331796" y="876300"/>
                </a:lnTo>
                <a:lnTo>
                  <a:pt x="2341676" y="863600"/>
                </a:lnTo>
                <a:lnTo>
                  <a:pt x="2351404" y="850900"/>
                </a:lnTo>
                <a:lnTo>
                  <a:pt x="2361006" y="838200"/>
                </a:lnTo>
                <a:lnTo>
                  <a:pt x="2370454" y="825500"/>
                </a:lnTo>
                <a:lnTo>
                  <a:pt x="2379751" y="800100"/>
                </a:lnTo>
                <a:lnTo>
                  <a:pt x="2379662" y="812800"/>
                </a:lnTo>
                <a:lnTo>
                  <a:pt x="2409850" y="812800"/>
                </a:lnTo>
                <a:lnTo>
                  <a:pt x="2400528" y="825500"/>
                </a:lnTo>
                <a:lnTo>
                  <a:pt x="2371648" y="863600"/>
                </a:lnTo>
                <a:lnTo>
                  <a:pt x="2341460" y="901700"/>
                </a:lnTo>
                <a:lnTo>
                  <a:pt x="2309964" y="939800"/>
                </a:lnTo>
                <a:lnTo>
                  <a:pt x="2277224" y="977900"/>
                </a:lnTo>
                <a:lnTo>
                  <a:pt x="2266035" y="990600"/>
                </a:lnTo>
                <a:close/>
              </a:path>
              <a:path w="2654934" h="1397000">
                <a:moveTo>
                  <a:pt x="523836" y="1079500"/>
                </a:moveTo>
                <a:lnTo>
                  <a:pt x="482853" y="1079500"/>
                </a:lnTo>
                <a:lnTo>
                  <a:pt x="470623" y="1066800"/>
                </a:lnTo>
                <a:lnTo>
                  <a:pt x="434695" y="1028700"/>
                </a:lnTo>
                <a:lnTo>
                  <a:pt x="399935" y="990600"/>
                </a:lnTo>
                <a:lnTo>
                  <a:pt x="429260" y="990600"/>
                </a:lnTo>
                <a:lnTo>
                  <a:pt x="440740" y="1003300"/>
                </a:lnTo>
                <a:lnTo>
                  <a:pt x="452234" y="1016000"/>
                </a:lnTo>
                <a:lnTo>
                  <a:pt x="463854" y="1028700"/>
                </a:lnTo>
                <a:lnTo>
                  <a:pt x="475500" y="1028700"/>
                </a:lnTo>
                <a:lnTo>
                  <a:pt x="487489" y="1041400"/>
                </a:lnTo>
                <a:lnTo>
                  <a:pt x="499478" y="1054100"/>
                </a:lnTo>
                <a:lnTo>
                  <a:pt x="511594" y="1066800"/>
                </a:lnTo>
                <a:lnTo>
                  <a:pt x="523836" y="1079500"/>
                </a:lnTo>
                <a:close/>
              </a:path>
              <a:path w="2654934" h="1397000">
                <a:moveTo>
                  <a:pt x="2171801" y="1079500"/>
                </a:moveTo>
                <a:lnTo>
                  <a:pt x="2130818" y="1079500"/>
                </a:lnTo>
                <a:lnTo>
                  <a:pt x="2143175" y="1066800"/>
                </a:lnTo>
                <a:lnTo>
                  <a:pt x="2155291" y="1054100"/>
                </a:lnTo>
                <a:lnTo>
                  <a:pt x="2167280" y="1041400"/>
                </a:lnTo>
                <a:lnTo>
                  <a:pt x="2179154" y="1028700"/>
                </a:lnTo>
                <a:lnTo>
                  <a:pt x="2190788" y="1028700"/>
                </a:lnTo>
                <a:lnTo>
                  <a:pt x="2202522" y="1016000"/>
                </a:lnTo>
                <a:lnTo>
                  <a:pt x="2214029" y="1003300"/>
                </a:lnTo>
                <a:lnTo>
                  <a:pt x="2225395" y="990600"/>
                </a:lnTo>
                <a:lnTo>
                  <a:pt x="2254707" y="990600"/>
                </a:lnTo>
                <a:lnTo>
                  <a:pt x="2219947" y="1028700"/>
                </a:lnTo>
                <a:lnTo>
                  <a:pt x="2184031" y="1066800"/>
                </a:lnTo>
                <a:lnTo>
                  <a:pt x="2171801" y="1079500"/>
                </a:lnTo>
                <a:close/>
              </a:path>
              <a:path w="2654934" h="1397000">
                <a:moveTo>
                  <a:pt x="586778" y="1130300"/>
                </a:moveTo>
                <a:lnTo>
                  <a:pt x="545820" y="1130300"/>
                </a:lnTo>
                <a:lnTo>
                  <a:pt x="532980" y="1117600"/>
                </a:lnTo>
                <a:lnTo>
                  <a:pt x="507669" y="1092200"/>
                </a:lnTo>
                <a:lnTo>
                  <a:pt x="495198" y="1079500"/>
                </a:lnTo>
                <a:lnTo>
                  <a:pt x="536079" y="1079500"/>
                </a:lnTo>
                <a:lnTo>
                  <a:pt x="548665" y="1092200"/>
                </a:lnTo>
                <a:lnTo>
                  <a:pt x="561263" y="1104900"/>
                </a:lnTo>
                <a:lnTo>
                  <a:pt x="561136" y="1104900"/>
                </a:lnTo>
                <a:lnTo>
                  <a:pt x="573963" y="1117600"/>
                </a:lnTo>
                <a:lnTo>
                  <a:pt x="573836" y="1117600"/>
                </a:lnTo>
                <a:lnTo>
                  <a:pt x="586778" y="1130300"/>
                </a:lnTo>
                <a:close/>
              </a:path>
              <a:path w="2654934" h="1397000">
                <a:moveTo>
                  <a:pt x="2108835" y="1130300"/>
                </a:moveTo>
                <a:lnTo>
                  <a:pt x="2067864" y="1130300"/>
                </a:lnTo>
                <a:lnTo>
                  <a:pt x="2080806" y="1117600"/>
                </a:lnTo>
                <a:lnTo>
                  <a:pt x="2093518" y="1104900"/>
                </a:lnTo>
                <a:lnTo>
                  <a:pt x="2106104" y="1092200"/>
                </a:lnTo>
                <a:lnTo>
                  <a:pt x="2118575" y="1079500"/>
                </a:lnTo>
                <a:lnTo>
                  <a:pt x="2159457" y="1079500"/>
                </a:lnTo>
                <a:lnTo>
                  <a:pt x="2134387" y="1104900"/>
                </a:lnTo>
                <a:lnTo>
                  <a:pt x="2108835" y="1130300"/>
                </a:lnTo>
                <a:close/>
              </a:path>
              <a:path w="2654934" h="1397000">
                <a:moveTo>
                  <a:pt x="652538" y="1168400"/>
                </a:moveTo>
                <a:lnTo>
                  <a:pt x="598309" y="1168400"/>
                </a:lnTo>
                <a:lnTo>
                  <a:pt x="585012" y="1155700"/>
                </a:lnTo>
                <a:lnTo>
                  <a:pt x="558761" y="1130300"/>
                </a:lnTo>
                <a:lnTo>
                  <a:pt x="599592" y="1130300"/>
                </a:lnTo>
                <a:lnTo>
                  <a:pt x="612762" y="1143000"/>
                </a:lnTo>
                <a:lnTo>
                  <a:pt x="612622" y="1143000"/>
                </a:lnTo>
                <a:lnTo>
                  <a:pt x="625906" y="1155700"/>
                </a:lnTo>
                <a:lnTo>
                  <a:pt x="639038" y="1155700"/>
                </a:lnTo>
                <a:lnTo>
                  <a:pt x="652538" y="1168400"/>
                </a:lnTo>
                <a:close/>
              </a:path>
              <a:path w="2654934" h="1397000">
                <a:moveTo>
                  <a:pt x="2056333" y="1168400"/>
                </a:moveTo>
                <a:lnTo>
                  <a:pt x="2002116" y="1168400"/>
                </a:lnTo>
                <a:lnTo>
                  <a:pt x="2015617" y="1155700"/>
                </a:lnTo>
                <a:lnTo>
                  <a:pt x="2028748" y="1155700"/>
                </a:lnTo>
                <a:lnTo>
                  <a:pt x="2042020" y="1143000"/>
                </a:lnTo>
                <a:lnTo>
                  <a:pt x="2055063" y="1130300"/>
                </a:lnTo>
                <a:lnTo>
                  <a:pt x="2095880" y="1130300"/>
                </a:lnTo>
                <a:lnTo>
                  <a:pt x="2069630" y="1155700"/>
                </a:lnTo>
                <a:lnTo>
                  <a:pt x="2056333" y="1168400"/>
                </a:lnTo>
                <a:close/>
              </a:path>
              <a:path w="2654934" h="1397000">
                <a:moveTo>
                  <a:pt x="693267" y="1193800"/>
                </a:moveTo>
                <a:lnTo>
                  <a:pt x="638873" y="1193800"/>
                </a:lnTo>
                <a:lnTo>
                  <a:pt x="611720" y="1168400"/>
                </a:lnTo>
                <a:lnTo>
                  <a:pt x="652399" y="1168400"/>
                </a:lnTo>
                <a:lnTo>
                  <a:pt x="666013" y="1181100"/>
                </a:lnTo>
                <a:lnTo>
                  <a:pt x="679450" y="1181100"/>
                </a:lnTo>
                <a:lnTo>
                  <a:pt x="693267" y="1193800"/>
                </a:lnTo>
                <a:close/>
              </a:path>
              <a:path w="2654934" h="1397000">
                <a:moveTo>
                  <a:pt x="2015782" y="1193800"/>
                </a:moveTo>
                <a:lnTo>
                  <a:pt x="1961388" y="1193800"/>
                </a:lnTo>
                <a:lnTo>
                  <a:pt x="1975205" y="1181100"/>
                </a:lnTo>
                <a:lnTo>
                  <a:pt x="1988642" y="1181100"/>
                </a:lnTo>
                <a:lnTo>
                  <a:pt x="2002243" y="1168400"/>
                </a:lnTo>
                <a:lnTo>
                  <a:pt x="2042934" y="1168400"/>
                </a:lnTo>
                <a:lnTo>
                  <a:pt x="2015782" y="1193800"/>
                </a:lnTo>
                <a:close/>
              </a:path>
              <a:path w="2654934" h="1397000">
                <a:moveTo>
                  <a:pt x="734910" y="1219200"/>
                </a:moveTo>
                <a:lnTo>
                  <a:pt x="680402" y="1219200"/>
                </a:lnTo>
                <a:lnTo>
                  <a:pt x="652602" y="1193800"/>
                </a:lnTo>
                <a:lnTo>
                  <a:pt x="693127" y="1193800"/>
                </a:lnTo>
                <a:lnTo>
                  <a:pt x="707047" y="1206500"/>
                </a:lnTo>
                <a:lnTo>
                  <a:pt x="720788" y="1206500"/>
                </a:lnTo>
                <a:lnTo>
                  <a:pt x="734910" y="1219200"/>
                </a:lnTo>
                <a:close/>
              </a:path>
              <a:path w="2654934" h="1397000">
                <a:moveTo>
                  <a:pt x="1974253" y="1219200"/>
                </a:moveTo>
                <a:lnTo>
                  <a:pt x="1919731" y="1219200"/>
                </a:lnTo>
                <a:lnTo>
                  <a:pt x="1933854" y="1206500"/>
                </a:lnTo>
                <a:lnTo>
                  <a:pt x="1947608" y="1206500"/>
                </a:lnTo>
                <a:lnTo>
                  <a:pt x="1961527" y="1193800"/>
                </a:lnTo>
                <a:lnTo>
                  <a:pt x="2002040" y="1193800"/>
                </a:lnTo>
                <a:lnTo>
                  <a:pt x="1974253" y="1219200"/>
                </a:lnTo>
                <a:close/>
              </a:path>
              <a:path w="2654934" h="1397000">
                <a:moveTo>
                  <a:pt x="777443" y="1244600"/>
                </a:moveTo>
                <a:lnTo>
                  <a:pt x="722871" y="1244600"/>
                </a:lnTo>
                <a:lnTo>
                  <a:pt x="694461" y="1219200"/>
                </a:lnTo>
                <a:lnTo>
                  <a:pt x="748855" y="1219200"/>
                </a:lnTo>
                <a:lnTo>
                  <a:pt x="763181" y="1231900"/>
                </a:lnTo>
                <a:lnTo>
                  <a:pt x="763028" y="1231900"/>
                </a:lnTo>
                <a:lnTo>
                  <a:pt x="777443" y="1244600"/>
                </a:lnTo>
                <a:close/>
              </a:path>
              <a:path w="2654934" h="1397000">
                <a:moveTo>
                  <a:pt x="1931771" y="1244600"/>
                </a:moveTo>
                <a:lnTo>
                  <a:pt x="1877199" y="1244600"/>
                </a:lnTo>
                <a:lnTo>
                  <a:pt x="1891614" y="1231900"/>
                </a:lnTo>
                <a:lnTo>
                  <a:pt x="1891474" y="1231900"/>
                </a:lnTo>
                <a:lnTo>
                  <a:pt x="1905800" y="1219200"/>
                </a:lnTo>
                <a:lnTo>
                  <a:pt x="1960194" y="1219200"/>
                </a:lnTo>
                <a:lnTo>
                  <a:pt x="1931771" y="1244600"/>
                </a:lnTo>
                <a:close/>
              </a:path>
              <a:path w="2654934" h="1397000">
                <a:moveTo>
                  <a:pt x="806272" y="1257300"/>
                </a:moveTo>
                <a:lnTo>
                  <a:pt x="751700" y="1257300"/>
                </a:lnTo>
                <a:lnTo>
                  <a:pt x="737235" y="1244600"/>
                </a:lnTo>
                <a:lnTo>
                  <a:pt x="791667" y="1244600"/>
                </a:lnTo>
                <a:lnTo>
                  <a:pt x="806272" y="1257300"/>
                </a:lnTo>
                <a:close/>
              </a:path>
              <a:path w="2654934" h="1397000">
                <a:moveTo>
                  <a:pt x="1902955" y="1257300"/>
                </a:moveTo>
                <a:lnTo>
                  <a:pt x="1848370" y="1257300"/>
                </a:lnTo>
                <a:lnTo>
                  <a:pt x="1862975" y="1244600"/>
                </a:lnTo>
                <a:lnTo>
                  <a:pt x="1917420" y="1244600"/>
                </a:lnTo>
                <a:lnTo>
                  <a:pt x="1902955" y="1257300"/>
                </a:lnTo>
                <a:close/>
              </a:path>
              <a:path w="2654934" h="1397000">
                <a:moveTo>
                  <a:pt x="835469" y="1270000"/>
                </a:moveTo>
                <a:lnTo>
                  <a:pt x="780910" y="1270000"/>
                </a:lnTo>
                <a:lnTo>
                  <a:pt x="766254" y="1257300"/>
                </a:lnTo>
                <a:lnTo>
                  <a:pt x="820686" y="1257300"/>
                </a:lnTo>
                <a:lnTo>
                  <a:pt x="835469" y="1270000"/>
                </a:lnTo>
                <a:close/>
              </a:path>
              <a:path w="2654934" h="1397000">
                <a:moveTo>
                  <a:pt x="1873745" y="1270000"/>
                </a:moveTo>
                <a:lnTo>
                  <a:pt x="1819173" y="1270000"/>
                </a:lnTo>
                <a:lnTo>
                  <a:pt x="1833968" y="1257300"/>
                </a:lnTo>
                <a:lnTo>
                  <a:pt x="1888401" y="1257300"/>
                </a:lnTo>
                <a:lnTo>
                  <a:pt x="1873745" y="1270000"/>
                </a:lnTo>
                <a:close/>
              </a:path>
              <a:path w="2654934" h="1397000">
                <a:moveTo>
                  <a:pt x="865022" y="1282700"/>
                </a:moveTo>
                <a:lnTo>
                  <a:pt x="810501" y="1282700"/>
                </a:lnTo>
                <a:lnTo>
                  <a:pt x="795654" y="1270000"/>
                </a:lnTo>
                <a:lnTo>
                  <a:pt x="850061" y="1270000"/>
                </a:lnTo>
                <a:lnTo>
                  <a:pt x="865022" y="1282700"/>
                </a:lnTo>
                <a:close/>
              </a:path>
              <a:path w="2654934" h="1397000">
                <a:moveTo>
                  <a:pt x="1844154" y="1282700"/>
                </a:moveTo>
                <a:lnTo>
                  <a:pt x="1789620" y="1282700"/>
                </a:lnTo>
                <a:lnTo>
                  <a:pt x="1804593" y="1270000"/>
                </a:lnTo>
                <a:lnTo>
                  <a:pt x="1859000" y="1270000"/>
                </a:lnTo>
                <a:lnTo>
                  <a:pt x="1844154" y="1282700"/>
                </a:lnTo>
                <a:close/>
              </a:path>
              <a:path w="2654934" h="1397000">
                <a:moveTo>
                  <a:pt x="910005" y="1295400"/>
                </a:moveTo>
                <a:lnTo>
                  <a:pt x="840460" y="1295400"/>
                </a:lnTo>
                <a:lnTo>
                  <a:pt x="825436" y="1282700"/>
                </a:lnTo>
                <a:lnTo>
                  <a:pt x="894778" y="1282700"/>
                </a:lnTo>
                <a:lnTo>
                  <a:pt x="910005" y="1295400"/>
                </a:lnTo>
                <a:close/>
              </a:path>
              <a:path w="2654934" h="1397000">
                <a:moveTo>
                  <a:pt x="1814182" y="1295400"/>
                </a:moveTo>
                <a:lnTo>
                  <a:pt x="1744649" y="1295400"/>
                </a:lnTo>
                <a:lnTo>
                  <a:pt x="1759877" y="1282700"/>
                </a:lnTo>
                <a:lnTo>
                  <a:pt x="1829219" y="1282700"/>
                </a:lnTo>
                <a:lnTo>
                  <a:pt x="1814182" y="1295400"/>
                </a:lnTo>
                <a:close/>
              </a:path>
              <a:path w="2654934" h="1397000">
                <a:moveTo>
                  <a:pt x="940409" y="1308100"/>
                </a:moveTo>
                <a:lnTo>
                  <a:pt x="870788" y="1308100"/>
                </a:lnTo>
                <a:lnTo>
                  <a:pt x="855586" y="1295400"/>
                </a:lnTo>
                <a:lnTo>
                  <a:pt x="925004" y="1295400"/>
                </a:lnTo>
                <a:lnTo>
                  <a:pt x="940409" y="1308100"/>
                </a:lnTo>
                <a:close/>
              </a:path>
              <a:path w="2654934" h="1397000">
                <a:moveTo>
                  <a:pt x="1783854" y="1308100"/>
                </a:moveTo>
                <a:lnTo>
                  <a:pt x="1714246" y="1308100"/>
                </a:lnTo>
                <a:lnTo>
                  <a:pt x="1729638" y="1295400"/>
                </a:lnTo>
                <a:lnTo>
                  <a:pt x="1799069" y="1295400"/>
                </a:lnTo>
                <a:lnTo>
                  <a:pt x="1783854" y="1308100"/>
                </a:lnTo>
                <a:close/>
              </a:path>
              <a:path w="2654934" h="1397000">
                <a:moveTo>
                  <a:pt x="986599" y="1320800"/>
                </a:moveTo>
                <a:lnTo>
                  <a:pt x="901471" y="1320800"/>
                </a:lnTo>
                <a:lnTo>
                  <a:pt x="886091" y="1308100"/>
                </a:lnTo>
                <a:lnTo>
                  <a:pt x="970965" y="1308100"/>
                </a:lnTo>
                <a:lnTo>
                  <a:pt x="986599" y="1320800"/>
                </a:lnTo>
                <a:close/>
              </a:path>
              <a:path w="2654934" h="1397000">
                <a:moveTo>
                  <a:pt x="1753184" y="1320800"/>
                </a:moveTo>
                <a:lnTo>
                  <a:pt x="1668043" y="1320800"/>
                </a:lnTo>
                <a:lnTo>
                  <a:pt x="1683689" y="1308100"/>
                </a:lnTo>
                <a:lnTo>
                  <a:pt x="1768563" y="1308100"/>
                </a:lnTo>
                <a:lnTo>
                  <a:pt x="1753184" y="1320800"/>
                </a:lnTo>
                <a:close/>
              </a:path>
              <a:path w="2654934" h="1397000">
                <a:moveTo>
                  <a:pt x="1033500" y="1333500"/>
                </a:moveTo>
                <a:lnTo>
                  <a:pt x="932484" y="1333500"/>
                </a:lnTo>
                <a:lnTo>
                  <a:pt x="916940" y="1320800"/>
                </a:lnTo>
                <a:lnTo>
                  <a:pt x="1017625" y="1320800"/>
                </a:lnTo>
                <a:lnTo>
                  <a:pt x="1033500" y="1333500"/>
                </a:lnTo>
                <a:close/>
              </a:path>
              <a:path w="2654934" h="1397000">
                <a:moveTo>
                  <a:pt x="1722170" y="1333500"/>
                </a:moveTo>
                <a:lnTo>
                  <a:pt x="1621154" y="1333500"/>
                </a:lnTo>
                <a:lnTo>
                  <a:pt x="1637017" y="1320800"/>
                </a:lnTo>
                <a:lnTo>
                  <a:pt x="1737715" y="1320800"/>
                </a:lnTo>
                <a:lnTo>
                  <a:pt x="1722170" y="1333500"/>
                </a:lnTo>
                <a:close/>
              </a:path>
              <a:path w="2654934" h="1397000">
                <a:moveTo>
                  <a:pt x="1081036" y="1346200"/>
                </a:moveTo>
                <a:lnTo>
                  <a:pt x="979627" y="1346200"/>
                </a:lnTo>
                <a:lnTo>
                  <a:pt x="963828" y="1333500"/>
                </a:lnTo>
                <a:lnTo>
                  <a:pt x="1064958" y="1333500"/>
                </a:lnTo>
                <a:lnTo>
                  <a:pt x="1081036" y="1346200"/>
                </a:lnTo>
                <a:close/>
              </a:path>
              <a:path w="2654934" h="1397000">
                <a:moveTo>
                  <a:pt x="1675028" y="1346200"/>
                </a:moveTo>
                <a:lnTo>
                  <a:pt x="1573618" y="1346200"/>
                </a:lnTo>
                <a:lnTo>
                  <a:pt x="1589697" y="1333500"/>
                </a:lnTo>
                <a:lnTo>
                  <a:pt x="1690827" y="1333500"/>
                </a:lnTo>
                <a:lnTo>
                  <a:pt x="1675028" y="1346200"/>
                </a:lnTo>
                <a:close/>
              </a:path>
              <a:path w="2654934" h="1397000">
                <a:moveTo>
                  <a:pt x="1161643" y="1358900"/>
                </a:moveTo>
                <a:lnTo>
                  <a:pt x="1027468" y="1358900"/>
                </a:lnTo>
                <a:lnTo>
                  <a:pt x="1011440" y="1346200"/>
                </a:lnTo>
                <a:lnTo>
                  <a:pt x="1145235" y="1346200"/>
                </a:lnTo>
                <a:lnTo>
                  <a:pt x="1161643" y="1358900"/>
                </a:lnTo>
                <a:close/>
              </a:path>
              <a:path w="2654934" h="1397000">
                <a:moveTo>
                  <a:pt x="1627187" y="1358900"/>
                </a:moveTo>
                <a:lnTo>
                  <a:pt x="1493012" y="1358900"/>
                </a:lnTo>
                <a:lnTo>
                  <a:pt x="1509420" y="1346200"/>
                </a:lnTo>
                <a:lnTo>
                  <a:pt x="1643214" y="1346200"/>
                </a:lnTo>
                <a:lnTo>
                  <a:pt x="1627187" y="1358900"/>
                </a:lnTo>
                <a:close/>
              </a:path>
              <a:path w="2654934" h="1397000">
                <a:moveTo>
                  <a:pt x="1327238" y="1371600"/>
                </a:moveTo>
                <a:lnTo>
                  <a:pt x="1075982" y="1371600"/>
                </a:lnTo>
                <a:lnTo>
                  <a:pt x="1059738" y="1358900"/>
                </a:lnTo>
                <a:lnTo>
                  <a:pt x="1310424" y="1358900"/>
                </a:lnTo>
                <a:lnTo>
                  <a:pt x="1327321" y="1371538"/>
                </a:lnTo>
                <a:close/>
              </a:path>
              <a:path w="2654934" h="1397000">
                <a:moveTo>
                  <a:pt x="1578673" y="1371600"/>
                </a:moveTo>
                <a:lnTo>
                  <a:pt x="1327403" y="1371600"/>
                </a:lnTo>
                <a:lnTo>
                  <a:pt x="1344231" y="1358900"/>
                </a:lnTo>
                <a:lnTo>
                  <a:pt x="1594916" y="1358900"/>
                </a:lnTo>
                <a:lnTo>
                  <a:pt x="1578673" y="1371600"/>
                </a:lnTo>
                <a:close/>
              </a:path>
              <a:path w="2654934" h="1397000">
                <a:moveTo>
                  <a:pt x="1327403" y="1371600"/>
                </a:moveTo>
                <a:lnTo>
                  <a:pt x="1327238" y="1371600"/>
                </a:lnTo>
                <a:lnTo>
                  <a:pt x="1327403" y="1371600"/>
                </a:lnTo>
                <a:close/>
              </a:path>
              <a:path w="2654934" h="1397000">
                <a:moveTo>
                  <a:pt x="1496428" y="1384300"/>
                </a:moveTo>
                <a:lnTo>
                  <a:pt x="1158227" y="1384300"/>
                </a:lnTo>
                <a:lnTo>
                  <a:pt x="1141641" y="1371600"/>
                </a:lnTo>
                <a:lnTo>
                  <a:pt x="1513014" y="1371600"/>
                </a:lnTo>
                <a:lnTo>
                  <a:pt x="1496428" y="1384300"/>
                </a:lnTo>
                <a:close/>
              </a:path>
              <a:path w="2654934" h="1397000">
                <a:moveTo>
                  <a:pt x="1327327" y="1397000"/>
                </a:moveTo>
                <a:lnTo>
                  <a:pt x="1310170" y="1384300"/>
                </a:lnTo>
                <a:lnTo>
                  <a:pt x="1344485" y="1384300"/>
                </a:lnTo>
                <a:lnTo>
                  <a:pt x="1327327" y="1397000"/>
                </a:lnTo>
                <a:close/>
              </a:path>
            </a:pathLst>
          </a:custGeom>
          <a:solidFill>
            <a:srgbClr val="608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359366" y="3319869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光密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04769" y="2167280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光疏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117404" y="1623326"/>
            <a:ext cx="69215" cy="2096135"/>
          </a:xfrm>
          <a:custGeom>
            <a:avLst/>
            <a:gdLst/>
            <a:ahLst/>
            <a:cxnLst/>
            <a:rect l="l" t="t" r="r" b="b"/>
            <a:pathLst>
              <a:path w="69215" h="2096135">
                <a:moveTo>
                  <a:pt x="66675" y="140258"/>
                </a:moveTo>
                <a:lnTo>
                  <a:pt x="31762" y="139687"/>
                </a:lnTo>
                <a:lnTo>
                  <a:pt x="34023" y="0"/>
                </a:lnTo>
                <a:lnTo>
                  <a:pt x="68948" y="571"/>
                </a:lnTo>
                <a:lnTo>
                  <a:pt x="66675" y="140258"/>
                </a:lnTo>
                <a:close/>
              </a:path>
              <a:path w="69215" h="2096135">
                <a:moveTo>
                  <a:pt x="62712" y="384695"/>
                </a:moveTo>
                <a:lnTo>
                  <a:pt x="27787" y="384124"/>
                </a:lnTo>
                <a:lnTo>
                  <a:pt x="30060" y="244449"/>
                </a:lnTo>
                <a:lnTo>
                  <a:pt x="64973" y="245021"/>
                </a:lnTo>
                <a:lnTo>
                  <a:pt x="62712" y="384695"/>
                </a:lnTo>
                <a:close/>
              </a:path>
              <a:path w="69215" h="2096135">
                <a:moveTo>
                  <a:pt x="58737" y="629145"/>
                </a:moveTo>
                <a:lnTo>
                  <a:pt x="23812" y="628573"/>
                </a:lnTo>
                <a:lnTo>
                  <a:pt x="26085" y="488886"/>
                </a:lnTo>
                <a:lnTo>
                  <a:pt x="61010" y="489457"/>
                </a:lnTo>
                <a:lnTo>
                  <a:pt x="58737" y="629145"/>
                </a:lnTo>
                <a:close/>
              </a:path>
              <a:path w="69215" h="2096135">
                <a:moveTo>
                  <a:pt x="54775" y="873582"/>
                </a:moveTo>
                <a:lnTo>
                  <a:pt x="19850" y="873010"/>
                </a:lnTo>
                <a:lnTo>
                  <a:pt x="22123" y="733336"/>
                </a:lnTo>
                <a:lnTo>
                  <a:pt x="57035" y="733894"/>
                </a:lnTo>
                <a:lnTo>
                  <a:pt x="54775" y="873582"/>
                </a:lnTo>
                <a:close/>
              </a:path>
              <a:path w="69215" h="2096135">
                <a:moveTo>
                  <a:pt x="50800" y="1118019"/>
                </a:moveTo>
                <a:lnTo>
                  <a:pt x="15875" y="1117460"/>
                </a:lnTo>
                <a:lnTo>
                  <a:pt x="18148" y="977772"/>
                </a:lnTo>
                <a:lnTo>
                  <a:pt x="53073" y="978344"/>
                </a:lnTo>
                <a:lnTo>
                  <a:pt x="50800" y="1118019"/>
                </a:lnTo>
                <a:close/>
              </a:path>
              <a:path w="69215" h="2096135">
                <a:moveTo>
                  <a:pt x="46824" y="1362468"/>
                </a:moveTo>
                <a:lnTo>
                  <a:pt x="11912" y="1361897"/>
                </a:lnTo>
                <a:lnTo>
                  <a:pt x="14173" y="1222222"/>
                </a:lnTo>
                <a:lnTo>
                  <a:pt x="49098" y="1222781"/>
                </a:lnTo>
                <a:lnTo>
                  <a:pt x="46824" y="1362468"/>
                </a:lnTo>
                <a:close/>
              </a:path>
              <a:path w="69215" h="2096135">
                <a:moveTo>
                  <a:pt x="42862" y="1606905"/>
                </a:moveTo>
                <a:lnTo>
                  <a:pt x="7937" y="1606346"/>
                </a:lnTo>
                <a:lnTo>
                  <a:pt x="10210" y="1466659"/>
                </a:lnTo>
                <a:lnTo>
                  <a:pt x="45135" y="1467230"/>
                </a:lnTo>
                <a:lnTo>
                  <a:pt x="42862" y="1606905"/>
                </a:lnTo>
                <a:close/>
              </a:path>
              <a:path w="69215" h="2096135">
                <a:moveTo>
                  <a:pt x="38887" y="1851355"/>
                </a:moveTo>
                <a:lnTo>
                  <a:pt x="3975" y="1850783"/>
                </a:lnTo>
                <a:lnTo>
                  <a:pt x="6235" y="1711109"/>
                </a:lnTo>
                <a:lnTo>
                  <a:pt x="41160" y="1711667"/>
                </a:lnTo>
                <a:lnTo>
                  <a:pt x="38887" y="1851355"/>
                </a:lnTo>
                <a:close/>
              </a:path>
              <a:path w="69215" h="2096135">
                <a:moveTo>
                  <a:pt x="34925" y="2095792"/>
                </a:moveTo>
                <a:lnTo>
                  <a:pt x="0" y="2095233"/>
                </a:lnTo>
                <a:lnTo>
                  <a:pt x="2273" y="1955545"/>
                </a:lnTo>
                <a:lnTo>
                  <a:pt x="37185" y="1956117"/>
                </a:lnTo>
                <a:lnTo>
                  <a:pt x="34925" y="209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64893" y="3067672"/>
            <a:ext cx="1052830" cy="481330"/>
          </a:xfrm>
          <a:custGeom>
            <a:avLst/>
            <a:gdLst/>
            <a:ahLst/>
            <a:cxnLst/>
            <a:rect l="l" t="t" r="r" b="b"/>
            <a:pathLst>
              <a:path w="1052829" h="481329">
                <a:moveTo>
                  <a:pt x="958744" y="29050"/>
                </a:moveTo>
                <a:lnTo>
                  <a:pt x="945934" y="0"/>
                </a:lnTo>
                <a:lnTo>
                  <a:pt x="1052296" y="5143"/>
                </a:lnTo>
                <a:lnTo>
                  <a:pt x="1040450" y="19443"/>
                </a:lnTo>
                <a:lnTo>
                  <a:pt x="980528" y="19443"/>
                </a:lnTo>
                <a:lnTo>
                  <a:pt x="958744" y="29050"/>
                </a:lnTo>
                <a:close/>
              </a:path>
              <a:path w="1052829" h="481329">
                <a:moveTo>
                  <a:pt x="971553" y="58097"/>
                </a:moveTo>
                <a:lnTo>
                  <a:pt x="958744" y="29050"/>
                </a:lnTo>
                <a:lnTo>
                  <a:pt x="980528" y="19443"/>
                </a:lnTo>
                <a:lnTo>
                  <a:pt x="993343" y="48488"/>
                </a:lnTo>
                <a:lnTo>
                  <a:pt x="971553" y="58097"/>
                </a:lnTo>
                <a:close/>
              </a:path>
              <a:path w="1052829" h="481329">
                <a:moveTo>
                  <a:pt x="984364" y="87147"/>
                </a:moveTo>
                <a:lnTo>
                  <a:pt x="971553" y="58097"/>
                </a:lnTo>
                <a:lnTo>
                  <a:pt x="993343" y="48488"/>
                </a:lnTo>
                <a:lnTo>
                  <a:pt x="980528" y="19443"/>
                </a:lnTo>
                <a:lnTo>
                  <a:pt x="1040450" y="19443"/>
                </a:lnTo>
                <a:lnTo>
                  <a:pt x="984364" y="87147"/>
                </a:lnTo>
                <a:close/>
              </a:path>
              <a:path w="1052829" h="481329">
                <a:moveTo>
                  <a:pt x="12801" y="480898"/>
                </a:moveTo>
                <a:lnTo>
                  <a:pt x="0" y="451853"/>
                </a:lnTo>
                <a:lnTo>
                  <a:pt x="958744" y="29050"/>
                </a:lnTo>
                <a:lnTo>
                  <a:pt x="971553" y="58097"/>
                </a:lnTo>
                <a:lnTo>
                  <a:pt x="12801" y="480898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201619" y="2746197"/>
            <a:ext cx="938530" cy="433705"/>
          </a:xfrm>
          <a:custGeom>
            <a:avLst/>
            <a:gdLst/>
            <a:ahLst/>
            <a:cxnLst/>
            <a:rect l="l" t="t" r="r" b="b"/>
            <a:pathLst>
              <a:path w="938529" h="433705">
                <a:moveTo>
                  <a:pt x="12712" y="433362"/>
                </a:moveTo>
                <a:lnTo>
                  <a:pt x="0" y="404266"/>
                </a:lnTo>
                <a:lnTo>
                  <a:pt x="925271" y="0"/>
                </a:lnTo>
                <a:lnTo>
                  <a:pt x="937983" y="29095"/>
                </a:lnTo>
                <a:lnTo>
                  <a:pt x="12712" y="43336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159948" y="2751582"/>
            <a:ext cx="1039494" cy="507365"/>
          </a:xfrm>
          <a:custGeom>
            <a:avLst/>
            <a:gdLst/>
            <a:ahLst/>
            <a:cxnLst/>
            <a:rect l="l" t="t" r="r" b="b"/>
            <a:pathLst>
              <a:path w="1039495" h="507364">
                <a:moveTo>
                  <a:pt x="946398" y="478233"/>
                </a:moveTo>
                <a:lnTo>
                  <a:pt x="0" y="28689"/>
                </a:lnTo>
                <a:lnTo>
                  <a:pt x="13627" y="0"/>
                </a:lnTo>
                <a:lnTo>
                  <a:pt x="960020" y="449559"/>
                </a:lnTo>
                <a:lnTo>
                  <a:pt x="946398" y="478233"/>
                </a:lnTo>
                <a:close/>
              </a:path>
              <a:path w="1039495" h="507364">
                <a:moveTo>
                  <a:pt x="1026499" y="488454"/>
                </a:moveTo>
                <a:lnTo>
                  <a:pt x="967917" y="488454"/>
                </a:lnTo>
                <a:lnTo>
                  <a:pt x="981532" y="459778"/>
                </a:lnTo>
                <a:lnTo>
                  <a:pt x="960020" y="449559"/>
                </a:lnTo>
                <a:lnTo>
                  <a:pt x="973645" y="420878"/>
                </a:lnTo>
                <a:lnTo>
                  <a:pt x="1026499" y="488454"/>
                </a:lnTo>
                <a:close/>
              </a:path>
              <a:path w="1039495" h="507364">
                <a:moveTo>
                  <a:pt x="967917" y="488454"/>
                </a:moveTo>
                <a:lnTo>
                  <a:pt x="946398" y="478233"/>
                </a:lnTo>
                <a:lnTo>
                  <a:pt x="960020" y="449559"/>
                </a:lnTo>
                <a:lnTo>
                  <a:pt x="981532" y="459778"/>
                </a:lnTo>
                <a:lnTo>
                  <a:pt x="967917" y="488454"/>
                </a:lnTo>
                <a:close/>
              </a:path>
              <a:path w="1039495" h="507364">
                <a:moveTo>
                  <a:pt x="932776" y="506907"/>
                </a:moveTo>
                <a:lnTo>
                  <a:pt x="946398" y="478233"/>
                </a:lnTo>
                <a:lnTo>
                  <a:pt x="967917" y="488454"/>
                </a:lnTo>
                <a:lnTo>
                  <a:pt x="1026499" y="488454"/>
                </a:lnTo>
                <a:lnTo>
                  <a:pt x="1039253" y="504761"/>
                </a:lnTo>
                <a:lnTo>
                  <a:pt x="932776" y="50690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985906" y="3143872"/>
            <a:ext cx="924560" cy="465455"/>
          </a:xfrm>
          <a:custGeom>
            <a:avLst/>
            <a:gdLst/>
            <a:ahLst/>
            <a:cxnLst/>
            <a:rect l="l" t="t" r="r" b="b"/>
            <a:pathLst>
              <a:path w="924559" h="465454">
                <a:moveTo>
                  <a:pt x="910577" y="464921"/>
                </a:moveTo>
                <a:lnTo>
                  <a:pt x="0" y="28638"/>
                </a:lnTo>
                <a:lnTo>
                  <a:pt x="13715" y="0"/>
                </a:lnTo>
                <a:lnTo>
                  <a:pt x="924293" y="436283"/>
                </a:lnTo>
                <a:lnTo>
                  <a:pt x="910577" y="464921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69552" y="1635760"/>
            <a:ext cx="21583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全反射的条</a:t>
            </a:r>
            <a:r>
              <a:rPr dirty="0" sz="2800" spc="-5">
                <a:latin typeface="微软雅黑"/>
                <a:cs typeface="微软雅黑"/>
              </a:rPr>
              <a:t>件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5417" y="2852420"/>
            <a:ext cx="4166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1</a:t>
            </a:r>
            <a:r>
              <a:rPr dirty="0" sz="2400">
                <a:latin typeface="微软雅黑"/>
                <a:cs typeface="微软雅黑"/>
              </a:rPr>
              <a:t>、光从光密介质射入光疏介质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8117" y="3965257"/>
            <a:ext cx="38614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、入射角等于或大于</a:t>
            </a: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临界角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7617" y="5521007"/>
            <a:ext cx="7035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光从空气（真空）进入介质，折射角始终小于临界角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30734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全反射：临界角的计算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798064" y="2243137"/>
            <a:ext cx="26297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785288" y="2230437"/>
            <a:ext cx="2655570" cy="1397000"/>
          </a:xfrm>
          <a:custGeom>
            <a:avLst/>
            <a:gdLst/>
            <a:ahLst/>
            <a:cxnLst/>
            <a:rect l="l" t="t" r="r" b="b"/>
            <a:pathLst>
              <a:path w="2655570" h="1397000">
                <a:moveTo>
                  <a:pt x="429450" y="990600"/>
                </a:moveTo>
                <a:lnTo>
                  <a:pt x="388696" y="990600"/>
                </a:lnTo>
                <a:lnTo>
                  <a:pt x="377507" y="977900"/>
                </a:lnTo>
                <a:lnTo>
                  <a:pt x="344754" y="939800"/>
                </a:lnTo>
                <a:lnTo>
                  <a:pt x="313258" y="901700"/>
                </a:lnTo>
                <a:lnTo>
                  <a:pt x="283057" y="863600"/>
                </a:lnTo>
                <a:lnTo>
                  <a:pt x="254177" y="825500"/>
                </a:lnTo>
                <a:lnTo>
                  <a:pt x="226656" y="774700"/>
                </a:lnTo>
                <a:lnTo>
                  <a:pt x="217792" y="762000"/>
                </a:lnTo>
                <a:lnTo>
                  <a:pt x="192150" y="723900"/>
                </a:lnTo>
                <a:lnTo>
                  <a:pt x="167944" y="685800"/>
                </a:lnTo>
                <a:lnTo>
                  <a:pt x="160197" y="660400"/>
                </a:lnTo>
                <a:lnTo>
                  <a:pt x="152615" y="647700"/>
                </a:lnTo>
                <a:lnTo>
                  <a:pt x="130898" y="609600"/>
                </a:lnTo>
                <a:lnTo>
                  <a:pt x="117259" y="571500"/>
                </a:lnTo>
                <a:lnTo>
                  <a:pt x="110705" y="558800"/>
                </a:lnTo>
                <a:lnTo>
                  <a:pt x="104330" y="546100"/>
                </a:lnTo>
                <a:lnTo>
                  <a:pt x="98120" y="533400"/>
                </a:lnTo>
                <a:lnTo>
                  <a:pt x="92087" y="508000"/>
                </a:lnTo>
                <a:lnTo>
                  <a:pt x="86245" y="495300"/>
                </a:lnTo>
                <a:lnTo>
                  <a:pt x="80568" y="482600"/>
                </a:lnTo>
                <a:lnTo>
                  <a:pt x="75082" y="469900"/>
                </a:lnTo>
                <a:lnTo>
                  <a:pt x="69773" y="444500"/>
                </a:lnTo>
                <a:lnTo>
                  <a:pt x="64655" y="431800"/>
                </a:lnTo>
                <a:lnTo>
                  <a:pt x="59715" y="419100"/>
                </a:lnTo>
                <a:lnTo>
                  <a:pt x="54965" y="406400"/>
                </a:lnTo>
                <a:lnTo>
                  <a:pt x="50393" y="381000"/>
                </a:lnTo>
                <a:lnTo>
                  <a:pt x="46024" y="368300"/>
                </a:lnTo>
                <a:lnTo>
                  <a:pt x="41833" y="355600"/>
                </a:lnTo>
                <a:lnTo>
                  <a:pt x="37846" y="330200"/>
                </a:lnTo>
                <a:lnTo>
                  <a:pt x="34035" y="317500"/>
                </a:lnTo>
                <a:lnTo>
                  <a:pt x="30429" y="304800"/>
                </a:lnTo>
                <a:lnTo>
                  <a:pt x="27025" y="279400"/>
                </a:lnTo>
                <a:lnTo>
                  <a:pt x="23812" y="266700"/>
                </a:lnTo>
                <a:lnTo>
                  <a:pt x="20789" y="254000"/>
                </a:lnTo>
                <a:lnTo>
                  <a:pt x="17970" y="228600"/>
                </a:lnTo>
                <a:lnTo>
                  <a:pt x="15354" y="215900"/>
                </a:lnTo>
                <a:lnTo>
                  <a:pt x="12941" y="203200"/>
                </a:lnTo>
                <a:lnTo>
                  <a:pt x="10731" y="177800"/>
                </a:lnTo>
                <a:lnTo>
                  <a:pt x="8724" y="165100"/>
                </a:lnTo>
                <a:lnTo>
                  <a:pt x="6921" y="152400"/>
                </a:lnTo>
                <a:lnTo>
                  <a:pt x="5321" y="127000"/>
                </a:lnTo>
                <a:lnTo>
                  <a:pt x="3937" y="114300"/>
                </a:lnTo>
                <a:lnTo>
                  <a:pt x="2768" y="88900"/>
                </a:lnTo>
                <a:lnTo>
                  <a:pt x="1803" y="76200"/>
                </a:lnTo>
                <a:lnTo>
                  <a:pt x="1041" y="63500"/>
                </a:lnTo>
                <a:lnTo>
                  <a:pt x="507" y="38100"/>
                </a:lnTo>
                <a:lnTo>
                  <a:pt x="177" y="25400"/>
                </a:lnTo>
                <a:lnTo>
                  <a:pt x="0" y="0"/>
                </a:lnTo>
                <a:lnTo>
                  <a:pt x="25476" y="0"/>
                </a:lnTo>
                <a:lnTo>
                  <a:pt x="12776" y="25400"/>
                </a:lnTo>
                <a:lnTo>
                  <a:pt x="25577" y="25400"/>
                </a:lnTo>
                <a:lnTo>
                  <a:pt x="25895" y="38100"/>
                </a:lnTo>
                <a:lnTo>
                  <a:pt x="26428" y="63500"/>
                </a:lnTo>
                <a:lnTo>
                  <a:pt x="27177" y="76200"/>
                </a:lnTo>
                <a:lnTo>
                  <a:pt x="28117" y="88900"/>
                </a:lnTo>
                <a:lnTo>
                  <a:pt x="29273" y="114300"/>
                </a:lnTo>
                <a:lnTo>
                  <a:pt x="30645" y="127000"/>
                </a:lnTo>
                <a:lnTo>
                  <a:pt x="32207" y="139700"/>
                </a:lnTo>
                <a:lnTo>
                  <a:pt x="33985" y="165100"/>
                </a:lnTo>
                <a:lnTo>
                  <a:pt x="35953" y="177800"/>
                </a:lnTo>
                <a:lnTo>
                  <a:pt x="38125" y="190500"/>
                </a:lnTo>
                <a:lnTo>
                  <a:pt x="40500" y="215900"/>
                </a:lnTo>
                <a:lnTo>
                  <a:pt x="43065" y="228600"/>
                </a:lnTo>
                <a:lnTo>
                  <a:pt x="45834" y="241300"/>
                </a:lnTo>
                <a:lnTo>
                  <a:pt x="48806" y="266700"/>
                </a:lnTo>
                <a:lnTo>
                  <a:pt x="51955" y="279400"/>
                </a:lnTo>
                <a:lnTo>
                  <a:pt x="55308" y="292100"/>
                </a:lnTo>
                <a:lnTo>
                  <a:pt x="58851" y="317500"/>
                </a:lnTo>
                <a:lnTo>
                  <a:pt x="62585" y="330200"/>
                </a:lnTo>
                <a:lnTo>
                  <a:pt x="66509" y="342900"/>
                </a:lnTo>
                <a:lnTo>
                  <a:pt x="70624" y="368300"/>
                </a:lnTo>
                <a:lnTo>
                  <a:pt x="74929" y="381000"/>
                </a:lnTo>
                <a:lnTo>
                  <a:pt x="79413" y="393700"/>
                </a:lnTo>
                <a:lnTo>
                  <a:pt x="84074" y="406400"/>
                </a:lnTo>
                <a:lnTo>
                  <a:pt x="88925" y="431800"/>
                </a:lnTo>
                <a:lnTo>
                  <a:pt x="93954" y="444500"/>
                </a:lnTo>
                <a:lnTo>
                  <a:pt x="99174" y="457200"/>
                </a:lnTo>
                <a:lnTo>
                  <a:pt x="104559" y="469900"/>
                </a:lnTo>
                <a:lnTo>
                  <a:pt x="110134" y="495300"/>
                </a:lnTo>
                <a:lnTo>
                  <a:pt x="115874" y="508000"/>
                </a:lnTo>
                <a:lnTo>
                  <a:pt x="121793" y="520700"/>
                </a:lnTo>
                <a:lnTo>
                  <a:pt x="127889" y="533400"/>
                </a:lnTo>
                <a:lnTo>
                  <a:pt x="134162" y="546100"/>
                </a:lnTo>
                <a:lnTo>
                  <a:pt x="140601" y="571500"/>
                </a:lnTo>
                <a:lnTo>
                  <a:pt x="147205" y="584200"/>
                </a:lnTo>
                <a:lnTo>
                  <a:pt x="153987" y="596900"/>
                </a:lnTo>
                <a:lnTo>
                  <a:pt x="160934" y="609600"/>
                </a:lnTo>
                <a:lnTo>
                  <a:pt x="168046" y="622300"/>
                </a:lnTo>
                <a:lnTo>
                  <a:pt x="175323" y="635000"/>
                </a:lnTo>
                <a:lnTo>
                  <a:pt x="182765" y="660400"/>
                </a:lnTo>
                <a:lnTo>
                  <a:pt x="190360" y="673100"/>
                </a:lnTo>
                <a:lnTo>
                  <a:pt x="198120" y="685800"/>
                </a:lnTo>
                <a:lnTo>
                  <a:pt x="206044" y="698500"/>
                </a:lnTo>
                <a:lnTo>
                  <a:pt x="214134" y="711200"/>
                </a:lnTo>
                <a:lnTo>
                  <a:pt x="222376" y="723900"/>
                </a:lnTo>
                <a:lnTo>
                  <a:pt x="230771" y="736600"/>
                </a:lnTo>
                <a:lnTo>
                  <a:pt x="239318" y="749300"/>
                </a:lnTo>
                <a:lnTo>
                  <a:pt x="248018" y="762000"/>
                </a:lnTo>
                <a:lnTo>
                  <a:pt x="256870" y="774700"/>
                </a:lnTo>
                <a:lnTo>
                  <a:pt x="265887" y="787400"/>
                </a:lnTo>
                <a:lnTo>
                  <a:pt x="275031" y="812800"/>
                </a:lnTo>
                <a:lnTo>
                  <a:pt x="279647" y="812800"/>
                </a:lnTo>
                <a:lnTo>
                  <a:pt x="284340" y="825500"/>
                </a:lnTo>
                <a:lnTo>
                  <a:pt x="293789" y="838200"/>
                </a:lnTo>
                <a:lnTo>
                  <a:pt x="303390" y="850900"/>
                </a:lnTo>
                <a:lnTo>
                  <a:pt x="313131" y="863600"/>
                </a:lnTo>
                <a:lnTo>
                  <a:pt x="323011" y="876300"/>
                </a:lnTo>
                <a:lnTo>
                  <a:pt x="333044" y="889000"/>
                </a:lnTo>
                <a:lnTo>
                  <a:pt x="343204" y="901700"/>
                </a:lnTo>
                <a:lnTo>
                  <a:pt x="353517" y="914400"/>
                </a:lnTo>
                <a:lnTo>
                  <a:pt x="363854" y="914400"/>
                </a:lnTo>
                <a:lnTo>
                  <a:pt x="374535" y="927100"/>
                </a:lnTo>
                <a:lnTo>
                  <a:pt x="385254" y="939800"/>
                </a:lnTo>
                <a:lnTo>
                  <a:pt x="396100" y="952500"/>
                </a:lnTo>
                <a:lnTo>
                  <a:pt x="407085" y="965200"/>
                </a:lnTo>
                <a:lnTo>
                  <a:pt x="418198" y="977900"/>
                </a:lnTo>
                <a:lnTo>
                  <a:pt x="429450" y="990600"/>
                </a:lnTo>
                <a:close/>
              </a:path>
              <a:path w="2655570" h="1397000">
                <a:moveTo>
                  <a:pt x="25577" y="25400"/>
                </a:moveTo>
                <a:lnTo>
                  <a:pt x="12776" y="25400"/>
                </a:lnTo>
                <a:lnTo>
                  <a:pt x="25476" y="0"/>
                </a:lnTo>
                <a:lnTo>
                  <a:pt x="25577" y="25400"/>
                </a:lnTo>
                <a:close/>
              </a:path>
              <a:path w="2655570" h="1397000">
                <a:moveTo>
                  <a:pt x="1327505" y="25400"/>
                </a:moveTo>
                <a:lnTo>
                  <a:pt x="25577" y="25400"/>
                </a:lnTo>
                <a:lnTo>
                  <a:pt x="25476" y="0"/>
                </a:lnTo>
                <a:lnTo>
                  <a:pt x="2629776" y="0"/>
                </a:lnTo>
                <a:lnTo>
                  <a:pt x="2629719" y="12700"/>
                </a:lnTo>
                <a:lnTo>
                  <a:pt x="1314919" y="12700"/>
                </a:lnTo>
                <a:lnTo>
                  <a:pt x="1327505" y="25400"/>
                </a:lnTo>
                <a:close/>
              </a:path>
              <a:path w="2655570" h="1397000">
                <a:moveTo>
                  <a:pt x="2410396" y="812800"/>
                </a:moveTo>
                <a:lnTo>
                  <a:pt x="2380208" y="812800"/>
                </a:lnTo>
                <a:lnTo>
                  <a:pt x="2389454" y="787400"/>
                </a:lnTo>
                <a:lnTo>
                  <a:pt x="2398458" y="774700"/>
                </a:lnTo>
                <a:lnTo>
                  <a:pt x="2407310" y="762000"/>
                </a:lnTo>
                <a:lnTo>
                  <a:pt x="2416009" y="749300"/>
                </a:lnTo>
                <a:lnTo>
                  <a:pt x="2424556" y="736600"/>
                </a:lnTo>
                <a:lnTo>
                  <a:pt x="2432951" y="723900"/>
                </a:lnTo>
                <a:lnTo>
                  <a:pt x="2441194" y="711200"/>
                </a:lnTo>
                <a:lnTo>
                  <a:pt x="2449271" y="698500"/>
                </a:lnTo>
                <a:lnTo>
                  <a:pt x="2457196" y="685800"/>
                </a:lnTo>
                <a:lnTo>
                  <a:pt x="2464955" y="673100"/>
                </a:lnTo>
                <a:lnTo>
                  <a:pt x="2472550" y="660400"/>
                </a:lnTo>
                <a:lnTo>
                  <a:pt x="2479992" y="635000"/>
                </a:lnTo>
                <a:lnTo>
                  <a:pt x="2487269" y="622300"/>
                </a:lnTo>
                <a:lnTo>
                  <a:pt x="2494381" y="609600"/>
                </a:lnTo>
                <a:lnTo>
                  <a:pt x="2501328" y="596900"/>
                </a:lnTo>
                <a:lnTo>
                  <a:pt x="2508097" y="584200"/>
                </a:lnTo>
                <a:lnTo>
                  <a:pt x="2514701" y="571500"/>
                </a:lnTo>
                <a:lnTo>
                  <a:pt x="2521140" y="546100"/>
                </a:lnTo>
                <a:lnTo>
                  <a:pt x="2527414" y="533400"/>
                </a:lnTo>
                <a:lnTo>
                  <a:pt x="2533497" y="520700"/>
                </a:lnTo>
                <a:lnTo>
                  <a:pt x="2539428" y="508000"/>
                </a:lnTo>
                <a:lnTo>
                  <a:pt x="2545168" y="495300"/>
                </a:lnTo>
                <a:lnTo>
                  <a:pt x="2550731" y="469900"/>
                </a:lnTo>
                <a:lnTo>
                  <a:pt x="2556129" y="457200"/>
                </a:lnTo>
                <a:lnTo>
                  <a:pt x="2561335" y="444500"/>
                </a:lnTo>
                <a:lnTo>
                  <a:pt x="2566365" y="431800"/>
                </a:lnTo>
                <a:lnTo>
                  <a:pt x="2571216" y="406400"/>
                </a:lnTo>
                <a:lnTo>
                  <a:pt x="2575877" y="393700"/>
                </a:lnTo>
                <a:lnTo>
                  <a:pt x="2580360" y="381000"/>
                </a:lnTo>
                <a:lnTo>
                  <a:pt x="2584653" y="368300"/>
                </a:lnTo>
                <a:lnTo>
                  <a:pt x="2588768" y="342900"/>
                </a:lnTo>
                <a:lnTo>
                  <a:pt x="2592692" y="330200"/>
                </a:lnTo>
                <a:lnTo>
                  <a:pt x="2596426" y="317500"/>
                </a:lnTo>
                <a:lnTo>
                  <a:pt x="2599969" y="292100"/>
                </a:lnTo>
                <a:lnTo>
                  <a:pt x="2603309" y="279400"/>
                </a:lnTo>
                <a:lnTo>
                  <a:pt x="2606471" y="266700"/>
                </a:lnTo>
                <a:lnTo>
                  <a:pt x="2609430" y="241300"/>
                </a:lnTo>
                <a:lnTo>
                  <a:pt x="2612199" y="228600"/>
                </a:lnTo>
                <a:lnTo>
                  <a:pt x="2614764" y="215900"/>
                </a:lnTo>
                <a:lnTo>
                  <a:pt x="2617139" y="190500"/>
                </a:lnTo>
                <a:lnTo>
                  <a:pt x="2619311" y="177800"/>
                </a:lnTo>
                <a:lnTo>
                  <a:pt x="2621279" y="165100"/>
                </a:lnTo>
                <a:lnTo>
                  <a:pt x="2623057" y="139700"/>
                </a:lnTo>
                <a:lnTo>
                  <a:pt x="2624620" y="127000"/>
                </a:lnTo>
                <a:lnTo>
                  <a:pt x="2625979" y="114300"/>
                </a:lnTo>
                <a:lnTo>
                  <a:pt x="2627134" y="88900"/>
                </a:lnTo>
                <a:lnTo>
                  <a:pt x="2628087" y="76200"/>
                </a:lnTo>
                <a:lnTo>
                  <a:pt x="2628823" y="63500"/>
                </a:lnTo>
                <a:lnTo>
                  <a:pt x="2629344" y="38100"/>
                </a:lnTo>
                <a:lnTo>
                  <a:pt x="2629662" y="25400"/>
                </a:lnTo>
                <a:lnTo>
                  <a:pt x="2629776" y="0"/>
                </a:lnTo>
                <a:lnTo>
                  <a:pt x="2642476" y="25400"/>
                </a:lnTo>
                <a:lnTo>
                  <a:pt x="2655062" y="25400"/>
                </a:lnTo>
                <a:lnTo>
                  <a:pt x="2654744" y="38100"/>
                </a:lnTo>
                <a:lnTo>
                  <a:pt x="2654198" y="63500"/>
                </a:lnTo>
                <a:lnTo>
                  <a:pt x="2653449" y="76200"/>
                </a:lnTo>
                <a:lnTo>
                  <a:pt x="2652483" y="88900"/>
                </a:lnTo>
                <a:lnTo>
                  <a:pt x="2651302" y="114300"/>
                </a:lnTo>
                <a:lnTo>
                  <a:pt x="2649918" y="127000"/>
                </a:lnTo>
                <a:lnTo>
                  <a:pt x="2648330" y="152400"/>
                </a:lnTo>
                <a:lnTo>
                  <a:pt x="2646527" y="165100"/>
                </a:lnTo>
                <a:lnTo>
                  <a:pt x="2644521" y="177800"/>
                </a:lnTo>
                <a:lnTo>
                  <a:pt x="2642311" y="203200"/>
                </a:lnTo>
                <a:lnTo>
                  <a:pt x="2639885" y="215900"/>
                </a:lnTo>
                <a:lnTo>
                  <a:pt x="2637269" y="228600"/>
                </a:lnTo>
                <a:lnTo>
                  <a:pt x="2634462" y="254000"/>
                </a:lnTo>
                <a:lnTo>
                  <a:pt x="2631440" y="266700"/>
                </a:lnTo>
                <a:lnTo>
                  <a:pt x="2628226" y="279400"/>
                </a:lnTo>
                <a:lnTo>
                  <a:pt x="2624810" y="304800"/>
                </a:lnTo>
                <a:lnTo>
                  <a:pt x="2621203" y="317500"/>
                </a:lnTo>
                <a:lnTo>
                  <a:pt x="2617406" y="330200"/>
                </a:lnTo>
                <a:lnTo>
                  <a:pt x="2613405" y="355600"/>
                </a:lnTo>
                <a:lnTo>
                  <a:pt x="2609227" y="368300"/>
                </a:lnTo>
                <a:lnTo>
                  <a:pt x="2604846" y="381000"/>
                </a:lnTo>
                <a:lnTo>
                  <a:pt x="2600286" y="406400"/>
                </a:lnTo>
                <a:lnTo>
                  <a:pt x="2595537" y="419100"/>
                </a:lnTo>
                <a:lnTo>
                  <a:pt x="2590596" y="431800"/>
                </a:lnTo>
                <a:lnTo>
                  <a:pt x="2585478" y="444500"/>
                </a:lnTo>
                <a:lnTo>
                  <a:pt x="2580170" y="469900"/>
                </a:lnTo>
                <a:lnTo>
                  <a:pt x="2574671" y="482600"/>
                </a:lnTo>
                <a:lnTo>
                  <a:pt x="2569006" y="495300"/>
                </a:lnTo>
                <a:lnTo>
                  <a:pt x="2563152" y="508000"/>
                </a:lnTo>
                <a:lnTo>
                  <a:pt x="2557132" y="533400"/>
                </a:lnTo>
                <a:lnTo>
                  <a:pt x="2550922" y="546100"/>
                </a:lnTo>
                <a:lnTo>
                  <a:pt x="2544533" y="558800"/>
                </a:lnTo>
                <a:lnTo>
                  <a:pt x="2537980" y="571500"/>
                </a:lnTo>
                <a:lnTo>
                  <a:pt x="2531249" y="596900"/>
                </a:lnTo>
                <a:lnTo>
                  <a:pt x="2510040" y="635000"/>
                </a:lnTo>
                <a:lnTo>
                  <a:pt x="2495054" y="660400"/>
                </a:lnTo>
                <a:lnTo>
                  <a:pt x="2487307" y="685800"/>
                </a:lnTo>
                <a:lnTo>
                  <a:pt x="2463101" y="723900"/>
                </a:lnTo>
                <a:lnTo>
                  <a:pt x="2437447" y="762000"/>
                </a:lnTo>
                <a:lnTo>
                  <a:pt x="2428582" y="774700"/>
                </a:lnTo>
                <a:lnTo>
                  <a:pt x="2419565" y="800100"/>
                </a:lnTo>
                <a:lnTo>
                  <a:pt x="2410396" y="812800"/>
                </a:lnTo>
                <a:close/>
              </a:path>
              <a:path w="2655570" h="1397000">
                <a:moveTo>
                  <a:pt x="2655062" y="25400"/>
                </a:moveTo>
                <a:lnTo>
                  <a:pt x="2642476" y="25400"/>
                </a:lnTo>
                <a:lnTo>
                  <a:pt x="2629776" y="0"/>
                </a:lnTo>
                <a:lnTo>
                  <a:pt x="2655252" y="0"/>
                </a:lnTo>
                <a:lnTo>
                  <a:pt x="2655062" y="25400"/>
                </a:lnTo>
                <a:close/>
              </a:path>
              <a:path w="2655570" h="1397000">
                <a:moveTo>
                  <a:pt x="1327619" y="25400"/>
                </a:moveTo>
                <a:lnTo>
                  <a:pt x="1316227" y="12700"/>
                </a:lnTo>
                <a:lnTo>
                  <a:pt x="1339024" y="12700"/>
                </a:lnTo>
                <a:lnTo>
                  <a:pt x="1327619" y="25400"/>
                </a:lnTo>
                <a:close/>
              </a:path>
              <a:path w="2655570" h="1397000">
                <a:moveTo>
                  <a:pt x="2629662" y="25400"/>
                </a:moveTo>
                <a:lnTo>
                  <a:pt x="1327746" y="25400"/>
                </a:lnTo>
                <a:lnTo>
                  <a:pt x="1340332" y="12700"/>
                </a:lnTo>
                <a:lnTo>
                  <a:pt x="2629719" y="12700"/>
                </a:lnTo>
                <a:lnTo>
                  <a:pt x="2629662" y="25400"/>
                </a:lnTo>
                <a:close/>
              </a:path>
              <a:path w="2655570" h="1397000">
                <a:moveTo>
                  <a:pt x="279647" y="812800"/>
                </a:moveTo>
                <a:lnTo>
                  <a:pt x="275031" y="812800"/>
                </a:lnTo>
                <a:lnTo>
                  <a:pt x="274954" y="800100"/>
                </a:lnTo>
                <a:lnTo>
                  <a:pt x="279647" y="812800"/>
                </a:lnTo>
                <a:close/>
              </a:path>
              <a:path w="2655570" h="1397000">
                <a:moveTo>
                  <a:pt x="2266543" y="990600"/>
                </a:moveTo>
                <a:lnTo>
                  <a:pt x="2225802" y="990600"/>
                </a:lnTo>
                <a:lnTo>
                  <a:pt x="2237143" y="977900"/>
                </a:lnTo>
                <a:lnTo>
                  <a:pt x="2248268" y="965200"/>
                </a:lnTo>
                <a:lnTo>
                  <a:pt x="2259241" y="952500"/>
                </a:lnTo>
                <a:lnTo>
                  <a:pt x="2270086" y="939800"/>
                </a:lnTo>
                <a:lnTo>
                  <a:pt x="2280805" y="927100"/>
                </a:lnTo>
                <a:lnTo>
                  <a:pt x="2291384" y="914400"/>
                </a:lnTo>
                <a:lnTo>
                  <a:pt x="2301735" y="914400"/>
                </a:lnTo>
                <a:lnTo>
                  <a:pt x="2312136" y="901700"/>
                </a:lnTo>
                <a:lnTo>
                  <a:pt x="2322296" y="889000"/>
                </a:lnTo>
                <a:lnTo>
                  <a:pt x="2332329" y="876300"/>
                </a:lnTo>
                <a:lnTo>
                  <a:pt x="2342210" y="863600"/>
                </a:lnTo>
                <a:lnTo>
                  <a:pt x="2351951" y="850900"/>
                </a:lnTo>
                <a:lnTo>
                  <a:pt x="2361539" y="838200"/>
                </a:lnTo>
                <a:lnTo>
                  <a:pt x="2370988" y="825500"/>
                </a:lnTo>
                <a:lnTo>
                  <a:pt x="2380297" y="800100"/>
                </a:lnTo>
                <a:lnTo>
                  <a:pt x="2380208" y="812800"/>
                </a:lnTo>
                <a:lnTo>
                  <a:pt x="2410396" y="812800"/>
                </a:lnTo>
                <a:lnTo>
                  <a:pt x="2401074" y="825500"/>
                </a:lnTo>
                <a:lnTo>
                  <a:pt x="2372194" y="863600"/>
                </a:lnTo>
                <a:lnTo>
                  <a:pt x="2341981" y="901700"/>
                </a:lnTo>
                <a:lnTo>
                  <a:pt x="2310485" y="939800"/>
                </a:lnTo>
                <a:lnTo>
                  <a:pt x="2277732" y="977900"/>
                </a:lnTo>
                <a:lnTo>
                  <a:pt x="2266543" y="990600"/>
                </a:lnTo>
                <a:close/>
              </a:path>
              <a:path w="2655570" h="1397000">
                <a:moveTo>
                  <a:pt x="523951" y="1079500"/>
                </a:moveTo>
                <a:lnTo>
                  <a:pt x="482955" y="1079500"/>
                </a:lnTo>
                <a:lnTo>
                  <a:pt x="470725" y="1066800"/>
                </a:lnTo>
                <a:lnTo>
                  <a:pt x="434797" y="1028700"/>
                </a:lnTo>
                <a:lnTo>
                  <a:pt x="400024" y="990600"/>
                </a:lnTo>
                <a:lnTo>
                  <a:pt x="429336" y="990600"/>
                </a:lnTo>
                <a:lnTo>
                  <a:pt x="440829" y="1003300"/>
                </a:lnTo>
                <a:lnTo>
                  <a:pt x="452323" y="1016000"/>
                </a:lnTo>
                <a:lnTo>
                  <a:pt x="463956" y="1028700"/>
                </a:lnTo>
                <a:lnTo>
                  <a:pt x="475589" y="1028700"/>
                </a:lnTo>
                <a:lnTo>
                  <a:pt x="487578" y="1041400"/>
                </a:lnTo>
                <a:lnTo>
                  <a:pt x="499579" y="1054100"/>
                </a:lnTo>
                <a:lnTo>
                  <a:pt x="511708" y="1066800"/>
                </a:lnTo>
                <a:lnTo>
                  <a:pt x="523951" y="1079500"/>
                </a:lnTo>
                <a:close/>
              </a:path>
              <a:path w="2655570" h="1397000">
                <a:moveTo>
                  <a:pt x="2172296" y="1079500"/>
                </a:moveTo>
                <a:lnTo>
                  <a:pt x="2131301" y="1079500"/>
                </a:lnTo>
                <a:lnTo>
                  <a:pt x="2143658" y="1066800"/>
                </a:lnTo>
                <a:lnTo>
                  <a:pt x="2155774" y="1054100"/>
                </a:lnTo>
                <a:lnTo>
                  <a:pt x="2167775" y="1041400"/>
                </a:lnTo>
                <a:lnTo>
                  <a:pt x="2179650" y="1028700"/>
                </a:lnTo>
                <a:lnTo>
                  <a:pt x="2191296" y="1028700"/>
                </a:lnTo>
                <a:lnTo>
                  <a:pt x="2203030" y="1016000"/>
                </a:lnTo>
                <a:lnTo>
                  <a:pt x="2214537" y="1003300"/>
                </a:lnTo>
                <a:lnTo>
                  <a:pt x="2225903" y="990600"/>
                </a:lnTo>
                <a:lnTo>
                  <a:pt x="2255215" y="990600"/>
                </a:lnTo>
                <a:lnTo>
                  <a:pt x="2220455" y="1028700"/>
                </a:lnTo>
                <a:lnTo>
                  <a:pt x="2184527" y="1066800"/>
                </a:lnTo>
                <a:lnTo>
                  <a:pt x="2172296" y="1079500"/>
                </a:lnTo>
                <a:close/>
              </a:path>
              <a:path w="2655570" h="1397000">
                <a:moveTo>
                  <a:pt x="586905" y="1130300"/>
                </a:moveTo>
                <a:lnTo>
                  <a:pt x="545934" y="1130300"/>
                </a:lnTo>
                <a:lnTo>
                  <a:pt x="533095" y="1117600"/>
                </a:lnTo>
                <a:lnTo>
                  <a:pt x="507784" y="1092200"/>
                </a:lnTo>
                <a:lnTo>
                  <a:pt x="495312" y="1079500"/>
                </a:lnTo>
                <a:lnTo>
                  <a:pt x="536181" y="1079500"/>
                </a:lnTo>
                <a:lnTo>
                  <a:pt x="548779" y="1092200"/>
                </a:lnTo>
                <a:lnTo>
                  <a:pt x="561378" y="1104900"/>
                </a:lnTo>
                <a:lnTo>
                  <a:pt x="574078" y="1117600"/>
                </a:lnTo>
                <a:lnTo>
                  <a:pt x="586905" y="1130300"/>
                </a:lnTo>
                <a:close/>
              </a:path>
              <a:path w="2655570" h="1397000">
                <a:moveTo>
                  <a:pt x="2109317" y="1130300"/>
                </a:moveTo>
                <a:lnTo>
                  <a:pt x="2068334" y="1130300"/>
                </a:lnTo>
                <a:lnTo>
                  <a:pt x="2081288" y="1117600"/>
                </a:lnTo>
                <a:lnTo>
                  <a:pt x="2093988" y="1104900"/>
                </a:lnTo>
                <a:lnTo>
                  <a:pt x="2106587" y="1092200"/>
                </a:lnTo>
                <a:lnTo>
                  <a:pt x="2119058" y="1079500"/>
                </a:lnTo>
                <a:lnTo>
                  <a:pt x="2159939" y="1079500"/>
                </a:lnTo>
                <a:lnTo>
                  <a:pt x="2147468" y="1092200"/>
                </a:lnTo>
                <a:lnTo>
                  <a:pt x="2134870" y="1104900"/>
                </a:lnTo>
                <a:lnTo>
                  <a:pt x="2109317" y="1130300"/>
                </a:lnTo>
                <a:close/>
              </a:path>
              <a:path w="2655570" h="1397000">
                <a:moveTo>
                  <a:pt x="652678" y="1168400"/>
                </a:moveTo>
                <a:lnTo>
                  <a:pt x="598449" y="1168400"/>
                </a:lnTo>
                <a:lnTo>
                  <a:pt x="585139" y="1155700"/>
                </a:lnTo>
                <a:lnTo>
                  <a:pt x="558888" y="1130300"/>
                </a:lnTo>
                <a:lnTo>
                  <a:pt x="599719" y="1130300"/>
                </a:lnTo>
                <a:lnTo>
                  <a:pt x="612889" y="1143000"/>
                </a:lnTo>
                <a:lnTo>
                  <a:pt x="626033" y="1155700"/>
                </a:lnTo>
                <a:lnTo>
                  <a:pt x="639165" y="1155700"/>
                </a:lnTo>
                <a:lnTo>
                  <a:pt x="652678" y="1168400"/>
                </a:lnTo>
                <a:close/>
              </a:path>
              <a:path w="2655570" h="1397000">
                <a:moveTo>
                  <a:pt x="2056803" y="1168400"/>
                </a:moveTo>
                <a:lnTo>
                  <a:pt x="2002574" y="1168400"/>
                </a:lnTo>
                <a:lnTo>
                  <a:pt x="2016074" y="1155700"/>
                </a:lnTo>
                <a:lnTo>
                  <a:pt x="2029205" y="1155700"/>
                </a:lnTo>
                <a:lnTo>
                  <a:pt x="2042490" y="1143000"/>
                </a:lnTo>
                <a:lnTo>
                  <a:pt x="2055533" y="1130300"/>
                </a:lnTo>
                <a:lnTo>
                  <a:pt x="2096363" y="1130300"/>
                </a:lnTo>
                <a:lnTo>
                  <a:pt x="2070100" y="1155700"/>
                </a:lnTo>
                <a:lnTo>
                  <a:pt x="2056803" y="1168400"/>
                </a:lnTo>
                <a:close/>
              </a:path>
              <a:path w="2655570" h="1397000">
                <a:moveTo>
                  <a:pt x="693407" y="1193800"/>
                </a:moveTo>
                <a:lnTo>
                  <a:pt x="639013" y="1193800"/>
                </a:lnTo>
                <a:lnTo>
                  <a:pt x="611860" y="1168400"/>
                </a:lnTo>
                <a:lnTo>
                  <a:pt x="652538" y="1168400"/>
                </a:lnTo>
                <a:lnTo>
                  <a:pt x="666153" y="1181100"/>
                </a:lnTo>
                <a:lnTo>
                  <a:pt x="679589" y="1181100"/>
                </a:lnTo>
                <a:lnTo>
                  <a:pt x="693407" y="1193800"/>
                </a:lnTo>
                <a:close/>
              </a:path>
              <a:path w="2655570" h="1397000">
                <a:moveTo>
                  <a:pt x="2016239" y="1193800"/>
                </a:moveTo>
                <a:lnTo>
                  <a:pt x="1961832" y="1193800"/>
                </a:lnTo>
                <a:lnTo>
                  <a:pt x="1975650" y="1181100"/>
                </a:lnTo>
                <a:lnTo>
                  <a:pt x="1989099" y="1181100"/>
                </a:lnTo>
                <a:lnTo>
                  <a:pt x="2002701" y="1168400"/>
                </a:lnTo>
                <a:lnTo>
                  <a:pt x="2043391" y="1168400"/>
                </a:lnTo>
                <a:lnTo>
                  <a:pt x="2016239" y="1193800"/>
                </a:lnTo>
                <a:close/>
              </a:path>
              <a:path w="2655570" h="1397000">
                <a:moveTo>
                  <a:pt x="735076" y="1219200"/>
                </a:moveTo>
                <a:lnTo>
                  <a:pt x="680554" y="1219200"/>
                </a:lnTo>
                <a:lnTo>
                  <a:pt x="652754" y="1193800"/>
                </a:lnTo>
                <a:lnTo>
                  <a:pt x="693280" y="1193800"/>
                </a:lnTo>
                <a:lnTo>
                  <a:pt x="707199" y="1206500"/>
                </a:lnTo>
                <a:lnTo>
                  <a:pt x="720953" y="1206500"/>
                </a:lnTo>
                <a:lnTo>
                  <a:pt x="735076" y="1219200"/>
                </a:lnTo>
                <a:close/>
              </a:path>
              <a:path w="2655570" h="1397000">
                <a:moveTo>
                  <a:pt x="1974697" y="1219200"/>
                </a:moveTo>
                <a:lnTo>
                  <a:pt x="1920176" y="1219200"/>
                </a:lnTo>
                <a:lnTo>
                  <a:pt x="1934298" y="1206500"/>
                </a:lnTo>
                <a:lnTo>
                  <a:pt x="1948052" y="1206500"/>
                </a:lnTo>
                <a:lnTo>
                  <a:pt x="1961972" y="1193800"/>
                </a:lnTo>
                <a:lnTo>
                  <a:pt x="2002497" y="1193800"/>
                </a:lnTo>
                <a:lnTo>
                  <a:pt x="1974697" y="1219200"/>
                </a:lnTo>
                <a:close/>
              </a:path>
              <a:path w="2655570" h="1397000">
                <a:moveTo>
                  <a:pt x="777621" y="1244600"/>
                </a:moveTo>
                <a:lnTo>
                  <a:pt x="723036" y="1244600"/>
                </a:lnTo>
                <a:lnTo>
                  <a:pt x="694613" y="1219200"/>
                </a:lnTo>
                <a:lnTo>
                  <a:pt x="749020" y="1219200"/>
                </a:lnTo>
                <a:lnTo>
                  <a:pt x="763333" y="1231900"/>
                </a:lnTo>
                <a:lnTo>
                  <a:pt x="763193" y="1231900"/>
                </a:lnTo>
                <a:lnTo>
                  <a:pt x="777621" y="1244600"/>
                </a:lnTo>
                <a:close/>
              </a:path>
              <a:path w="2655570" h="1397000">
                <a:moveTo>
                  <a:pt x="1932216" y="1244600"/>
                </a:moveTo>
                <a:lnTo>
                  <a:pt x="1877631" y="1244600"/>
                </a:lnTo>
                <a:lnTo>
                  <a:pt x="1892046" y="1231900"/>
                </a:lnTo>
                <a:lnTo>
                  <a:pt x="1891906" y="1231900"/>
                </a:lnTo>
                <a:lnTo>
                  <a:pt x="1906231" y="1219200"/>
                </a:lnTo>
                <a:lnTo>
                  <a:pt x="1960638" y="1219200"/>
                </a:lnTo>
                <a:lnTo>
                  <a:pt x="1932216" y="1244600"/>
                </a:lnTo>
                <a:close/>
              </a:path>
              <a:path w="2655570" h="1397000">
                <a:moveTo>
                  <a:pt x="806450" y="1257300"/>
                </a:moveTo>
                <a:lnTo>
                  <a:pt x="751865" y="1257300"/>
                </a:lnTo>
                <a:lnTo>
                  <a:pt x="737400" y="1244600"/>
                </a:lnTo>
                <a:lnTo>
                  <a:pt x="791845" y="1244600"/>
                </a:lnTo>
                <a:lnTo>
                  <a:pt x="806450" y="1257300"/>
                </a:lnTo>
                <a:close/>
              </a:path>
              <a:path w="2655570" h="1397000">
                <a:moveTo>
                  <a:pt x="1903387" y="1257300"/>
                </a:moveTo>
                <a:lnTo>
                  <a:pt x="1848789" y="1257300"/>
                </a:lnTo>
                <a:lnTo>
                  <a:pt x="1863407" y="1244600"/>
                </a:lnTo>
                <a:lnTo>
                  <a:pt x="1917852" y="1244600"/>
                </a:lnTo>
                <a:lnTo>
                  <a:pt x="1903387" y="1257300"/>
                </a:lnTo>
                <a:close/>
              </a:path>
              <a:path w="2655570" h="1397000">
                <a:moveTo>
                  <a:pt x="835659" y="1270000"/>
                </a:moveTo>
                <a:lnTo>
                  <a:pt x="781075" y="1270000"/>
                </a:lnTo>
                <a:lnTo>
                  <a:pt x="766419" y="1257300"/>
                </a:lnTo>
                <a:lnTo>
                  <a:pt x="820864" y="1257300"/>
                </a:lnTo>
                <a:lnTo>
                  <a:pt x="835659" y="1270000"/>
                </a:lnTo>
                <a:close/>
              </a:path>
              <a:path w="2655570" h="1397000">
                <a:moveTo>
                  <a:pt x="1874164" y="1270000"/>
                </a:moveTo>
                <a:lnTo>
                  <a:pt x="1819592" y="1270000"/>
                </a:lnTo>
                <a:lnTo>
                  <a:pt x="1834388" y="1257300"/>
                </a:lnTo>
                <a:lnTo>
                  <a:pt x="1888820" y="1257300"/>
                </a:lnTo>
                <a:lnTo>
                  <a:pt x="1874164" y="1270000"/>
                </a:lnTo>
                <a:close/>
              </a:path>
              <a:path w="2655570" h="1397000">
                <a:moveTo>
                  <a:pt x="865212" y="1282700"/>
                </a:moveTo>
                <a:lnTo>
                  <a:pt x="810679" y="1282700"/>
                </a:lnTo>
                <a:lnTo>
                  <a:pt x="795832" y="1270000"/>
                </a:lnTo>
                <a:lnTo>
                  <a:pt x="850239" y="1270000"/>
                </a:lnTo>
                <a:lnTo>
                  <a:pt x="865212" y="1282700"/>
                </a:lnTo>
                <a:close/>
              </a:path>
              <a:path w="2655570" h="1397000">
                <a:moveTo>
                  <a:pt x="1844560" y="1282700"/>
                </a:moveTo>
                <a:lnTo>
                  <a:pt x="1790026" y="1282700"/>
                </a:lnTo>
                <a:lnTo>
                  <a:pt x="1805000" y="1270000"/>
                </a:lnTo>
                <a:lnTo>
                  <a:pt x="1859406" y="1270000"/>
                </a:lnTo>
                <a:lnTo>
                  <a:pt x="1844560" y="1282700"/>
                </a:lnTo>
                <a:close/>
              </a:path>
              <a:path w="2655570" h="1397000">
                <a:moveTo>
                  <a:pt x="910196" y="1295400"/>
                </a:moveTo>
                <a:lnTo>
                  <a:pt x="840651" y="1295400"/>
                </a:lnTo>
                <a:lnTo>
                  <a:pt x="825626" y="1282700"/>
                </a:lnTo>
                <a:lnTo>
                  <a:pt x="894969" y="1282700"/>
                </a:lnTo>
                <a:lnTo>
                  <a:pt x="910196" y="1295400"/>
                </a:lnTo>
                <a:close/>
              </a:path>
              <a:path w="2655570" h="1397000">
                <a:moveTo>
                  <a:pt x="1814588" y="1295400"/>
                </a:moveTo>
                <a:lnTo>
                  <a:pt x="1745043" y="1295400"/>
                </a:lnTo>
                <a:lnTo>
                  <a:pt x="1760283" y="1282700"/>
                </a:lnTo>
                <a:lnTo>
                  <a:pt x="1829625" y="1282700"/>
                </a:lnTo>
                <a:lnTo>
                  <a:pt x="1814588" y="1295400"/>
                </a:lnTo>
                <a:close/>
              </a:path>
              <a:path w="2655570" h="1397000">
                <a:moveTo>
                  <a:pt x="940612" y="1308100"/>
                </a:moveTo>
                <a:lnTo>
                  <a:pt x="870991" y="1308100"/>
                </a:lnTo>
                <a:lnTo>
                  <a:pt x="855776" y="1295400"/>
                </a:lnTo>
                <a:lnTo>
                  <a:pt x="925207" y="1295400"/>
                </a:lnTo>
                <a:lnTo>
                  <a:pt x="940612" y="1308100"/>
                </a:lnTo>
                <a:close/>
              </a:path>
              <a:path w="2655570" h="1397000">
                <a:moveTo>
                  <a:pt x="1784261" y="1308100"/>
                </a:moveTo>
                <a:lnTo>
                  <a:pt x="1714639" y="1308100"/>
                </a:lnTo>
                <a:lnTo>
                  <a:pt x="1730032" y="1295400"/>
                </a:lnTo>
                <a:lnTo>
                  <a:pt x="1799475" y="1295400"/>
                </a:lnTo>
                <a:lnTo>
                  <a:pt x="1784261" y="1308100"/>
                </a:lnTo>
                <a:close/>
              </a:path>
              <a:path w="2655570" h="1397000">
                <a:moveTo>
                  <a:pt x="986815" y="1320800"/>
                </a:moveTo>
                <a:lnTo>
                  <a:pt x="901674" y="1320800"/>
                </a:lnTo>
                <a:lnTo>
                  <a:pt x="886282" y="1308100"/>
                </a:lnTo>
                <a:lnTo>
                  <a:pt x="971181" y="1308100"/>
                </a:lnTo>
                <a:lnTo>
                  <a:pt x="986815" y="1320800"/>
                </a:lnTo>
                <a:close/>
              </a:path>
              <a:path w="2655570" h="1397000">
                <a:moveTo>
                  <a:pt x="1753577" y="1320800"/>
                </a:moveTo>
                <a:lnTo>
                  <a:pt x="1668424" y="1320800"/>
                </a:lnTo>
                <a:lnTo>
                  <a:pt x="1684070" y="1308100"/>
                </a:lnTo>
                <a:lnTo>
                  <a:pt x="1768957" y="1308100"/>
                </a:lnTo>
                <a:lnTo>
                  <a:pt x="1753577" y="1320800"/>
                </a:lnTo>
                <a:close/>
              </a:path>
              <a:path w="2655570" h="1397000">
                <a:moveTo>
                  <a:pt x="1033716" y="1333500"/>
                </a:moveTo>
                <a:lnTo>
                  <a:pt x="932688" y="1333500"/>
                </a:lnTo>
                <a:lnTo>
                  <a:pt x="917143" y="1320800"/>
                </a:lnTo>
                <a:lnTo>
                  <a:pt x="1017854" y="1320800"/>
                </a:lnTo>
                <a:lnTo>
                  <a:pt x="1033716" y="1333500"/>
                </a:lnTo>
                <a:close/>
              </a:path>
              <a:path w="2655570" h="1397000">
                <a:moveTo>
                  <a:pt x="1722551" y="1333500"/>
                </a:moveTo>
                <a:lnTo>
                  <a:pt x="1621523" y="1333500"/>
                </a:lnTo>
                <a:lnTo>
                  <a:pt x="1637398" y="1320800"/>
                </a:lnTo>
                <a:lnTo>
                  <a:pt x="1738109" y="1320800"/>
                </a:lnTo>
                <a:lnTo>
                  <a:pt x="1722551" y="1333500"/>
                </a:lnTo>
                <a:close/>
              </a:path>
              <a:path w="2655570" h="1397000">
                <a:moveTo>
                  <a:pt x="1081277" y="1346200"/>
                </a:moveTo>
                <a:lnTo>
                  <a:pt x="979843" y="1346200"/>
                </a:lnTo>
                <a:lnTo>
                  <a:pt x="964044" y="1333500"/>
                </a:lnTo>
                <a:lnTo>
                  <a:pt x="1065199" y="1333500"/>
                </a:lnTo>
                <a:lnTo>
                  <a:pt x="1081277" y="1346200"/>
                </a:lnTo>
                <a:close/>
              </a:path>
              <a:path w="2655570" h="1397000">
                <a:moveTo>
                  <a:pt x="1675409" y="1346200"/>
                </a:moveTo>
                <a:lnTo>
                  <a:pt x="1573974" y="1346200"/>
                </a:lnTo>
                <a:lnTo>
                  <a:pt x="1590052" y="1333500"/>
                </a:lnTo>
                <a:lnTo>
                  <a:pt x="1691195" y="1333500"/>
                </a:lnTo>
                <a:lnTo>
                  <a:pt x="1675409" y="1346200"/>
                </a:lnTo>
                <a:close/>
              </a:path>
              <a:path w="2655570" h="1397000">
                <a:moveTo>
                  <a:pt x="1161897" y="1358900"/>
                </a:moveTo>
                <a:lnTo>
                  <a:pt x="1027696" y="1358900"/>
                </a:lnTo>
                <a:lnTo>
                  <a:pt x="1011669" y="1346200"/>
                </a:lnTo>
                <a:lnTo>
                  <a:pt x="1145489" y="1346200"/>
                </a:lnTo>
                <a:lnTo>
                  <a:pt x="1161897" y="1358900"/>
                </a:lnTo>
                <a:close/>
              </a:path>
              <a:path w="2655570" h="1397000">
                <a:moveTo>
                  <a:pt x="1627555" y="1358900"/>
                </a:moveTo>
                <a:lnTo>
                  <a:pt x="1493342" y="1358900"/>
                </a:lnTo>
                <a:lnTo>
                  <a:pt x="1509763" y="1346200"/>
                </a:lnTo>
                <a:lnTo>
                  <a:pt x="1643583" y="1346200"/>
                </a:lnTo>
                <a:lnTo>
                  <a:pt x="1627555" y="1358900"/>
                </a:lnTo>
                <a:close/>
              </a:path>
              <a:path w="2655570" h="1397000">
                <a:moveTo>
                  <a:pt x="1327543" y="1371600"/>
                </a:moveTo>
                <a:lnTo>
                  <a:pt x="1076223" y="1371600"/>
                </a:lnTo>
                <a:lnTo>
                  <a:pt x="1059967" y="1358900"/>
                </a:lnTo>
                <a:lnTo>
                  <a:pt x="1310716" y="1358900"/>
                </a:lnTo>
                <a:lnTo>
                  <a:pt x="1327626" y="1371538"/>
                </a:lnTo>
                <a:close/>
              </a:path>
              <a:path w="2655570" h="1397000">
                <a:moveTo>
                  <a:pt x="1579029" y="1371600"/>
                </a:moveTo>
                <a:lnTo>
                  <a:pt x="1327708" y="1371600"/>
                </a:lnTo>
                <a:lnTo>
                  <a:pt x="1344536" y="1358900"/>
                </a:lnTo>
                <a:lnTo>
                  <a:pt x="1595272" y="1358900"/>
                </a:lnTo>
                <a:lnTo>
                  <a:pt x="1579029" y="1371600"/>
                </a:lnTo>
                <a:close/>
              </a:path>
              <a:path w="2655570" h="1397000">
                <a:moveTo>
                  <a:pt x="1327708" y="1371600"/>
                </a:moveTo>
                <a:lnTo>
                  <a:pt x="1327543" y="1371600"/>
                </a:lnTo>
                <a:lnTo>
                  <a:pt x="1327708" y="1371600"/>
                </a:lnTo>
                <a:close/>
              </a:path>
              <a:path w="2655570" h="1397000">
                <a:moveTo>
                  <a:pt x="1496758" y="1384300"/>
                </a:moveTo>
                <a:lnTo>
                  <a:pt x="1158481" y="1384300"/>
                </a:lnTo>
                <a:lnTo>
                  <a:pt x="1141895" y="1371600"/>
                </a:lnTo>
                <a:lnTo>
                  <a:pt x="1513344" y="1371600"/>
                </a:lnTo>
                <a:lnTo>
                  <a:pt x="1496758" y="1384300"/>
                </a:lnTo>
                <a:close/>
              </a:path>
              <a:path w="2655570" h="1397000">
                <a:moveTo>
                  <a:pt x="1327619" y="1397000"/>
                </a:moveTo>
                <a:lnTo>
                  <a:pt x="1310462" y="1384300"/>
                </a:lnTo>
                <a:lnTo>
                  <a:pt x="1344790" y="1384300"/>
                </a:lnTo>
                <a:lnTo>
                  <a:pt x="1327619" y="1397000"/>
                </a:lnTo>
                <a:close/>
              </a:path>
            </a:pathLst>
          </a:custGeom>
          <a:solidFill>
            <a:srgbClr val="608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03677" y="1704975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空气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62247" y="1120089"/>
            <a:ext cx="69215" cy="2096135"/>
          </a:xfrm>
          <a:custGeom>
            <a:avLst/>
            <a:gdLst/>
            <a:ahLst/>
            <a:cxnLst/>
            <a:rect l="l" t="t" r="r" b="b"/>
            <a:pathLst>
              <a:path w="69215" h="2096135">
                <a:moveTo>
                  <a:pt x="66687" y="140258"/>
                </a:moveTo>
                <a:lnTo>
                  <a:pt x="31762" y="139687"/>
                </a:lnTo>
                <a:lnTo>
                  <a:pt x="34035" y="0"/>
                </a:lnTo>
                <a:lnTo>
                  <a:pt x="68948" y="571"/>
                </a:lnTo>
                <a:lnTo>
                  <a:pt x="66687" y="140258"/>
                </a:lnTo>
                <a:close/>
              </a:path>
              <a:path w="69215" h="2096135">
                <a:moveTo>
                  <a:pt x="62712" y="384695"/>
                </a:moveTo>
                <a:lnTo>
                  <a:pt x="27787" y="384124"/>
                </a:lnTo>
                <a:lnTo>
                  <a:pt x="30060" y="244449"/>
                </a:lnTo>
                <a:lnTo>
                  <a:pt x="64985" y="245021"/>
                </a:lnTo>
                <a:lnTo>
                  <a:pt x="62712" y="384695"/>
                </a:lnTo>
                <a:close/>
              </a:path>
              <a:path w="69215" h="2096135">
                <a:moveTo>
                  <a:pt x="58737" y="629145"/>
                </a:moveTo>
                <a:lnTo>
                  <a:pt x="23825" y="628573"/>
                </a:lnTo>
                <a:lnTo>
                  <a:pt x="26085" y="488886"/>
                </a:lnTo>
                <a:lnTo>
                  <a:pt x="61010" y="489457"/>
                </a:lnTo>
                <a:lnTo>
                  <a:pt x="58737" y="629145"/>
                </a:lnTo>
                <a:close/>
              </a:path>
              <a:path w="69215" h="2096135">
                <a:moveTo>
                  <a:pt x="54775" y="873582"/>
                </a:moveTo>
                <a:lnTo>
                  <a:pt x="19850" y="873010"/>
                </a:lnTo>
                <a:lnTo>
                  <a:pt x="22123" y="733336"/>
                </a:lnTo>
                <a:lnTo>
                  <a:pt x="57035" y="733894"/>
                </a:lnTo>
                <a:lnTo>
                  <a:pt x="54775" y="873582"/>
                </a:lnTo>
                <a:close/>
              </a:path>
              <a:path w="69215" h="2096135">
                <a:moveTo>
                  <a:pt x="50800" y="1118019"/>
                </a:moveTo>
                <a:lnTo>
                  <a:pt x="15875" y="1117460"/>
                </a:lnTo>
                <a:lnTo>
                  <a:pt x="18148" y="977772"/>
                </a:lnTo>
                <a:lnTo>
                  <a:pt x="53073" y="978344"/>
                </a:lnTo>
                <a:lnTo>
                  <a:pt x="50800" y="1118019"/>
                </a:lnTo>
                <a:close/>
              </a:path>
              <a:path w="69215" h="2096135">
                <a:moveTo>
                  <a:pt x="46824" y="1362468"/>
                </a:moveTo>
                <a:lnTo>
                  <a:pt x="11912" y="1361897"/>
                </a:lnTo>
                <a:lnTo>
                  <a:pt x="14173" y="1222222"/>
                </a:lnTo>
                <a:lnTo>
                  <a:pt x="49098" y="1222781"/>
                </a:lnTo>
                <a:lnTo>
                  <a:pt x="46824" y="1362468"/>
                </a:lnTo>
                <a:close/>
              </a:path>
              <a:path w="69215" h="2096135">
                <a:moveTo>
                  <a:pt x="42862" y="1606905"/>
                </a:moveTo>
                <a:lnTo>
                  <a:pt x="7937" y="1606346"/>
                </a:lnTo>
                <a:lnTo>
                  <a:pt x="10210" y="1466659"/>
                </a:lnTo>
                <a:lnTo>
                  <a:pt x="45135" y="1467230"/>
                </a:lnTo>
                <a:lnTo>
                  <a:pt x="42862" y="1606905"/>
                </a:lnTo>
                <a:close/>
              </a:path>
              <a:path w="69215" h="2096135">
                <a:moveTo>
                  <a:pt x="38887" y="1851355"/>
                </a:moveTo>
                <a:lnTo>
                  <a:pt x="3975" y="1850783"/>
                </a:lnTo>
                <a:lnTo>
                  <a:pt x="6235" y="1711109"/>
                </a:lnTo>
                <a:lnTo>
                  <a:pt x="41160" y="1711667"/>
                </a:lnTo>
                <a:lnTo>
                  <a:pt x="38887" y="1851355"/>
                </a:lnTo>
                <a:close/>
              </a:path>
              <a:path w="69215" h="2096135">
                <a:moveTo>
                  <a:pt x="34925" y="2095792"/>
                </a:moveTo>
                <a:lnTo>
                  <a:pt x="0" y="2095233"/>
                </a:lnTo>
                <a:lnTo>
                  <a:pt x="2273" y="1955545"/>
                </a:lnTo>
                <a:lnTo>
                  <a:pt x="37185" y="1956117"/>
                </a:lnTo>
                <a:lnTo>
                  <a:pt x="34925" y="209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522106" y="2731236"/>
            <a:ext cx="927100" cy="695960"/>
          </a:xfrm>
          <a:custGeom>
            <a:avLst/>
            <a:gdLst/>
            <a:ahLst/>
            <a:cxnLst/>
            <a:rect l="l" t="t" r="r" b="b"/>
            <a:pathLst>
              <a:path w="927100" h="695960">
                <a:moveTo>
                  <a:pt x="840786" y="44127"/>
                </a:moveTo>
                <a:lnTo>
                  <a:pt x="821829" y="18656"/>
                </a:lnTo>
                <a:lnTo>
                  <a:pt x="926680" y="0"/>
                </a:lnTo>
                <a:lnTo>
                  <a:pt x="911586" y="29908"/>
                </a:lnTo>
                <a:lnTo>
                  <a:pt x="859891" y="29908"/>
                </a:lnTo>
                <a:lnTo>
                  <a:pt x="840786" y="44127"/>
                </a:lnTo>
                <a:close/>
              </a:path>
              <a:path w="927100" h="695960">
                <a:moveTo>
                  <a:pt x="859746" y="69604"/>
                </a:moveTo>
                <a:lnTo>
                  <a:pt x="840786" y="44127"/>
                </a:lnTo>
                <a:lnTo>
                  <a:pt x="859891" y="29908"/>
                </a:lnTo>
                <a:lnTo>
                  <a:pt x="878852" y="55384"/>
                </a:lnTo>
                <a:lnTo>
                  <a:pt x="859746" y="69604"/>
                </a:lnTo>
                <a:close/>
              </a:path>
              <a:path w="927100" h="695960">
                <a:moveTo>
                  <a:pt x="878700" y="95072"/>
                </a:moveTo>
                <a:lnTo>
                  <a:pt x="859746" y="69604"/>
                </a:lnTo>
                <a:lnTo>
                  <a:pt x="878852" y="55384"/>
                </a:lnTo>
                <a:lnTo>
                  <a:pt x="859891" y="29908"/>
                </a:lnTo>
                <a:lnTo>
                  <a:pt x="911586" y="29908"/>
                </a:lnTo>
                <a:lnTo>
                  <a:pt x="878700" y="95072"/>
                </a:lnTo>
                <a:close/>
              </a:path>
              <a:path w="927100" h="695960">
                <a:moveTo>
                  <a:pt x="18961" y="695363"/>
                </a:moveTo>
                <a:lnTo>
                  <a:pt x="0" y="669899"/>
                </a:lnTo>
                <a:lnTo>
                  <a:pt x="840786" y="44127"/>
                </a:lnTo>
                <a:lnTo>
                  <a:pt x="859746" y="69604"/>
                </a:lnTo>
                <a:lnTo>
                  <a:pt x="18961" y="695363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255874" y="2254897"/>
            <a:ext cx="831215" cy="626110"/>
          </a:xfrm>
          <a:custGeom>
            <a:avLst/>
            <a:gdLst/>
            <a:ahLst/>
            <a:cxnLst/>
            <a:rect l="l" t="t" r="r" b="b"/>
            <a:pathLst>
              <a:path w="831215" h="626110">
                <a:moveTo>
                  <a:pt x="18859" y="625627"/>
                </a:moveTo>
                <a:lnTo>
                  <a:pt x="0" y="600087"/>
                </a:lnTo>
                <a:lnTo>
                  <a:pt x="812253" y="0"/>
                </a:lnTo>
                <a:lnTo>
                  <a:pt x="831113" y="25527"/>
                </a:lnTo>
                <a:lnTo>
                  <a:pt x="18859" y="62562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080853" y="1845538"/>
            <a:ext cx="1076960" cy="426720"/>
          </a:xfrm>
          <a:custGeom>
            <a:avLst/>
            <a:gdLst/>
            <a:ahLst/>
            <a:cxnLst/>
            <a:rect l="l" t="t" r="r" b="b"/>
            <a:pathLst>
              <a:path w="1076959" h="426719">
                <a:moveTo>
                  <a:pt x="981669" y="29729"/>
                </a:moveTo>
                <a:lnTo>
                  <a:pt x="970546" y="0"/>
                </a:lnTo>
                <a:lnTo>
                  <a:pt x="1076452" y="11226"/>
                </a:lnTo>
                <a:lnTo>
                  <a:pt x="1067001" y="21386"/>
                </a:lnTo>
                <a:lnTo>
                  <a:pt x="1003973" y="21386"/>
                </a:lnTo>
                <a:lnTo>
                  <a:pt x="981669" y="29729"/>
                </a:lnTo>
                <a:close/>
              </a:path>
              <a:path w="1076959" h="426719">
                <a:moveTo>
                  <a:pt x="992797" y="59471"/>
                </a:moveTo>
                <a:lnTo>
                  <a:pt x="981669" y="29729"/>
                </a:lnTo>
                <a:lnTo>
                  <a:pt x="1003973" y="21386"/>
                </a:lnTo>
                <a:lnTo>
                  <a:pt x="1015098" y="51130"/>
                </a:lnTo>
                <a:lnTo>
                  <a:pt x="992797" y="59471"/>
                </a:lnTo>
                <a:close/>
              </a:path>
              <a:path w="1076959" h="426719">
                <a:moveTo>
                  <a:pt x="1003922" y="89204"/>
                </a:moveTo>
                <a:lnTo>
                  <a:pt x="992797" y="59471"/>
                </a:lnTo>
                <a:lnTo>
                  <a:pt x="1015098" y="51130"/>
                </a:lnTo>
                <a:lnTo>
                  <a:pt x="1003973" y="21386"/>
                </a:lnTo>
                <a:lnTo>
                  <a:pt x="1067001" y="21386"/>
                </a:lnTo>
                <a:lnTo>
                  <a:pt x="1003922" y="89204"/>
                </a:lnTo>
                <a:close/>
              </a:path>
              <a:path w="1076959" h="426719">
                <a:moveTo>
                  <a:pt x="11125" y="426656"/>
                </a:moveTo>
                <a:lnTo>
                  <a:pt x="0" y="396925"/>
                </a:lnTo>
                <a:lnTo>
                  <a:pt x="981669" y="29729"/>
                </a:lnTo>
                <a:lnTo>
                  <a:pt x="992797" y="59471"/>
                </a:lnTo>
                <a:lnTo>
                  <a:pt x="11125" y="426656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937570" y="1571510"/>
            <a:ext cx="958215" cy="380365"/>
          </a:xfrm>
          <a:custGeom>
            <a:avLst/>
            <a:gdLst/>
            <a:ahLst/>
            <a:cxnLst/>
            <a:rect l="l" t="t" r="r" b="b"/>
            <a:pathLst>
              <a:path w="958215" h="380364">
                <a:moveTo>
                  <a:pt x="11023" y="380250"/>
                </a:moveTo>
                <a:lnTo>
                  <a:pt x="0" y="350469"/>
                </a:lnTo>
                <a:lnTo>
                  <a:pt x="947127" y="0"/>
                </a:lnTo>
                <a:lnTo>
                  <a:pt x="958151" y="29768"/>
                </a:lnTo>
                <a:lnTo>
                  <a:pt x="11023" y="38025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115727" y="2265286"/>
            <a:ext cx="915669" cy="710565"/>
          </a:xfrm>
          <a:custGeom>
            <a:avLst/>
            <a:gdLst/>
            <a:ahLst/>
            <a:cxnLst/>
            <a:rect l="l" t="t" r="r" b="b"/>
            <a:pathLst>
              <a:path w="915670" h="710564">
                <a:moveTo>
                  <a:pt x="829991" y="664586"/>
                </a:moveTo>
                <a:lnTo>
                  <a:pt x="0" y="25145"/>
                </a:lnTo>
                <a:lnTo>
                  <a:pt x="19367" y="0"/>
                </a:lnTo>
                <a:lnTo>
                  <a:pt x="849372" y="639429"/>
                </a:lnTo>
                <a:lnTo>
                  <a:pt x="829991" y="664586"/>
                </a:lnTo>
                <a:close/>
              </a:path>
              <a:path w="915670" h="710564">
                <a:moveTo>
                  <a:pt x="900125" y="679119"/>
                </a:moveTo>
                <a:lnTo>
                  <a:pt x="848855" y="679119"/>
                </a:lnTo>
                <a:lnTo>
                  <a:pt x="868235" y="653961"/>
                </a:lnTo>
                <a:lnTo>
                  <a:pt x="849372" y="639429"/>
                </a:lnTo>
                <a:lnTo>
                  <a:pt x="868743" y="614286"/>
                </a:lnTo>
                <a:lnTo>
                  <a:pt x="900125" y="679119"/>
                </a:lnTo>
                <a:close/>
              </a:path>
              <a:path w="915670" h="710564">
                <a:moveTo>
                  <a:pt x="848855" y="679119"/>
                </a:moveTo>
                <a:lnTo>
                  <a:pt x="829991" y="664586"/>
                </a:lnTo>
                <a:lnTo>
                  <a:pt x="849372" y="639429"/>
                </a:lnTo>
                <a:lnTo>
                  <a:pt x="868235" y="653961"/>
                </a:lnTo>
                <a:lnTo>
                  <a:pt x="848855" y="679119"/>
                </a:lnTo>
                <a:close/>
              </a:path>
              <a:path w="915670" h="710564">
                <a:moveTo>
                  <a:pt x="915136" y="710133"/>
                </a:moveTo>
                <a:lnTo>
                  <a:pt x="810615" y="689736"/>
                </a:lnTo>
                <a:lnTo>
                  <a:pt x="829991" y="664586"/>
                </a:lnTo>
                <a:lnTo>
                  <a:pt x="848855" y="679119"/>
                </a:lnTo>
                <a:lnTo>
                  <a:pt x="900125" y="679119"/>
                </a:lnTo>
                <a:lnTo>
                  <a:pt x="915136" y="710133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840173" y="2823286"/>
            <a:ext cx="817880" cy="644525"/>
          </a:xfrm>
          <a:custGeom>
            <a:avLst/>
            <a:gdLst/>
            <a:ahLst/>
            <a:cxnLst/>
            <a:rect l="l" t="t" r="r" b="b"/>
            <a:pathLst>
              <a:path w="817879" h="644525">
                <a:moveTo>
                  <a:pt x="797979" y="643928"/>
                </a:moveTo>
                <a:lnTo>
                  <a:pt x="0" y="25095"/>
                </a:lnTo>
                <a:lnTo>
                  <a:pt x="19456" y="0"/>
                </a:lnTo>
                <a:lnTo>
                  <a:pt x="817435" y="618845"/>
                </a:lnTo>
                <a:lnTo>
                  <a:pt x="797979" y="643928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0395598" y="1812506"/>
            <a:ext cx="11811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1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210369" y="1585184"/>
            <a:ext cx="316230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-55" i="1">
                <a:latin typeface="Symbol"/>
                <a:cs typeface="Symbol"/>
              </a:rPr>
              <a:t>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3289" y="2711450"/>
            <a:ext cx="11811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56979" y="2484458"/>
            <a:ext cx="316230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-55" i="1">
                <a:latin typeface="Symbol"/>
                <a:cs typeface="Symbol"/>
              </a:rPr>
              <a:t>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003677" y="2286249"/>
            <a:ext cx="1026794" cy="6318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12700">
              <a:lnSpc>
                <a:spcPts val="3065"/>
              </a:lnSpc>
              <a:spcBef>
                <a:spcPts val="120"/>
              </a:spcBef>
              <a:tabLst>
                <a:tab pos="701675" algn="l"/>
              </a:tabLst>
            </a:pPr>
            <a:r>
              <a:rPr dirty="0" sz="2100">
                <a:latin typeface="华文楷体"/>
                <a:cs typeface="华文楷体"/>
              </a:rPr>
              <a:t>介质	</a:t>
            </a:r>
            <a:r>
              <a:rPr dirty="0" baseline="-26709" sz="3900" spc="-82" i="1">
                <a:latin typeface="Symbol"/>
                <a:cs typeface="Symbol"/>
              </a:rPr>
              <a:t></a:t>
            </a:r>
            <a:endParaRPr baseline="-26709" sz="3900">
              <a:latin typeface="Symbol"/>
              <a:cs typeface="Symbol"/>
            </a:endParaRPr>
          </a:p>
          <a:p>
            <a:pPr algn="r" marR="5080">
              <a:lnSpc>
                <a:spcPts val="1685"/>
              </a:lnSpc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85336" y="3344557"/>
            <a:ext cx="12509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81805" y="2864053"/>
            <a:ext cx="12509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Times New Roman"/>
                <a:cs typeface="Times New Roman"/>
              </a:rPr>
              <a:t>1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163163" y="3099259"/>
            <a:ext cx="74104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50" spc="-5">
                <a:latin typeface="Times New Roman"/>
                <a:cs typeface="Times New Roman"/>
              </a:rPr>
              <a:t>sin</a:t>
            </a:r>
            <a:r>
              <a:rPr dirty="0" sz="2800" spc="-5" i="1"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81756" y="2618742"/>
            <a:ext cx="741045" cy="4572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u="heavy" sz="26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</a:t>
            </a:r>
            <a:r>
              <a:rPr dirty="0" u="heavy" sz="2800" spc="-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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1138" y="2851238"/>
            <a:ext cx="79184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30">
                <a:latin typeface="MT Extra"/>
                <a:cs typeface="MT Extra"/>
              </a:rPr>
              <a:t></a:t>
            </a:r>
            <a:r>
              <a:rPr dirty="0" sz="2650" spc="-535">
                <a:latin typeface="Times New Roman"/>
                <a:cs typeface="Times New Roman"/>
              </a:rPr>
              <a:t> </a:t>
            </a:r>
            <a:r>
              <a:rPr dirty="0" sz="2650" spc="15" i="1">
                <a:latin typeface="Times New Roman"/>
                <a:cs typeface="Times New Roman"/>
              </a:rPr>
              <a:t>n </a:t>
            </a:r>
            <a:r>
              <a:rPr dirty="0" sz="2650" spc="20">
                <a:latin typeface="Symbol"/>
                <a:cs typeface="Symbol"/>
              </a:rPr>
              <a:t></a:t>
            </a:r>
            <a:endParaRPr sz="2650">
              <a:latin typeface="Symbol"/>
              <a:cs typeface="Symbo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799512" y="5012537"/>
            <a:ext cx="2628900" cy="137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86736" y="4999837"/>
            <a:ext cx="2654935" cy="1397000"/>
          </a:xfrm>
          <a:custGeom>
            <a:avLst/>
            <a:gdLst/>
            <a:ahLst/>
            <a:cxnLst/>
            <a:rect l="l" t="t" r="r" b="b"/>
            <a:pathLst>
              <a:path w="2654934" h="1397000">
                <a:moveTo>
                  <a:pt x="440702" y="1003300"/>
                </a:moveTo>
                <a:lnTo>
                  <a:pt x="399910" y="1003300"/>
                </a:lnTo>
                <a:lnTo>
                  <a:pt x="388581" y="990600"/>
                </a:lnTo>
                <a:lnTo>
                  <a:pt x="355434" y="952500"/>
                </a:lnTo>
                <a:lnTo>
                  <a:pt x="323519" y="914400"/>
                </a:lnTo>
                <a:lnTo>
                  <a:pt x="292887" y="876300"/>
                </a:lnTo>
                <a:lnTo>
                  <a:pt x="263575" y="838200"/>
                </a:lnTo>
                <a:lnTo>
                  <a:pt x="235610" y="800100"/>
                </a:lnTo>
                <a:lnTo>
                  <a:pt x="226593" y="774700"/>
                </a:lnTo>
                <a:lnTo>
                  <a:pt x="217728" y="762000"/>
                </a:lnTo>
                <a:lnTo>
                  <a:pt x="192087" y="723900"/>
                </a:lnTo>
                <a:lnTo>
                  <a:pt x="167894" y="685800"/>
                </a:lnTo>
                <a:lnTo>
                  <a:pt x="160147" y="660400"/>
                </a:lnTo>
                <a:lnTo>
                  <a:pt x="152577" y="647700"/>
                </a:lnTo>
                <a:lnTo>
                  <a:pt x="130860" y="609600"/>
                </a:lnTo>
                <a:lnTo>
                  <a:pt x="117233" y="571500"/>
                </a:lnTo>
                <a:lnTo>
                  <a:pt x="110680" y="558800"/>
                </a:lnTo>
                <a:lnTo>
                  <a:pt x="104292" y="546100"/>
                </a:lnTo>
                <a:lnTo>
                  <a:pt x="98094" y="533400"/>
                </a:lnTo>
                <a:lnTo>
                  <a:pt x="92062" y="508000"/>
                </a:lnTo>
                <a:lnTo>
                  <a:pt x="86220" y="495300"/>
                </a:lnTo>
                <a:lnTo>
                  <a:pt x="80543" y="482600"/>
                </a:lnTo>
                <a:lnTo>
                  <a:pt x="75056" y="469900"/>
                </a:lnTo>
                <a:lnTo>
                  <a:pt x="69761" y="444500"/>
                </a:lnTo>
                <a:lnTo>
                  <a:pt x="64630" y="431800"/>
                </a:lnTo>
                <a:lnTo>
                  <a:pt x="59689" y="419100"/>
                </a:lnTo>
                <a:lnTo>
                  <a:pt x="54940" y="406400"/>
                </a:lnTo>
                <a:lnTo>
                  <a:pt x="50380" y="381000"/>
                </a:lnTo>
                <a:lnTo>
                  <a:pt x="46012" y="368300"/>
                </a:lnTo>
                <a:lnTo>
                  <a:pt x="41821" y="355600"/>
                </a:lnTo>
                <a:lnTo>
                  <a:pt x="37833" y="330200"/>
                </a:lnTo>
                <a:lnTo>
                  <a:pt x="34035" y="317500"/>
                </a:lnTo>
                <a:lnTo>
                  <a:pt x="30429" y="304800"/>
                </a:lnTo>
                <a:lnTo>
                  <a:pt x="27012" y="279400"/>
                </a:lnTo>
                <a:lnTo>
                  <a:pt x="23799" y="266700"/>
                </a:lnTo>
                <a:lnTo>
                  <a:pt x="20789" y="254000"/>
                </a:lnTo>
                <a:lnTo>
                  <a:pt x="17970" y="228600"/>
                </a:lnTo>
                <a:lnTo>
                  <a:pt x="15354" y="215900"/>
                </a:lnTo>
                <a:lnTo>
                  <a:pt x="12941" y="203200"/>
                </a:lnTo>
                <a:lnTo>
                  <a:pt x="10731" y="177800"/>
                </a:lnTo>
                <a:lnTo>
                  <a:pt x="8724" y="165100"/>
                </a:lnTo>
                <a:lnTo>
                  <a:pt x="6921" y="152400"/>
                </a:lnTo>
                <a:lnTo>
                  <a:pt x="5333" y="127000"/>
                </a:lnTo>
                <a:lnTo>
                  <a:pt x="3936" y="114300"/>
                </a:lnTo>
                <a:lnTo>
                  <a:pt x="2768" y="101600"/>
                </a:lnTo>
                <a:lnTo>
                  <a:pt x="1803" y="76200"/>
                </a:lnTo>
                <a:lnTo>
                  <a:pt x="1054" y="63500"/>
                </a:lnTo>
                <a:lnTo>
                  <a:pt x="507" y="38100"/>
                </a:lnTo>
                <a:lnTo>
                  <a:pt x="190" y="25400"/>
                </a:lnTo>
                <a:lnTo>
                  <a:pt x="0" y="0"/>
                </a:lnTo>
                <a:lnTo>
                  <a:pt x="25476" y="0"/>
                </a:lnTo>
                <a:lnTo>
                  <a:pt x="12776" y="25400"/>
                </a:lnTo>
                <a:lnTo>
                  <a:pt x="25577" y="25400"/>
                </a:lnTo>
                <a:lnTo>
                  <a:pt x="25907" y="38100"/>
                </a:lnTo>
                <a:lnTo>
                  <a:pt x="26428" y="63500"/>
                </a:lnTo>
                <a:lnTo>
                  <a:pt x="27177" y="76200"/>
                </a:lnTo>
                <a:lnTo>
                  <a:pt x="28117" y="88900"/>
                </a:lnTo>
                <a:lnTo>
                  <a:pt x="29286" y="114300"/>
                </a:lnTo>
                <a:lnTo>
                  <a:pt x="30645" y="127000"/>
                </a:lnTo>
                <a:lnTo>
                  <a:pt x="32207" y="139700"/>
                </a:lnTo>
                <a:lnTo>
                  <a:pt x="33985" y="165100"/>
                </a:lnTo>
                <a:lnTo>
                  <a:pt x="35953" y="177800"/>
                </a:lnTo>
                <a:lnTo>
                  <a:pt x="38125" y="190500"/>
                </a:lnTo>
                <a:lnTo>
                  <a:pt x="40500" y="215900"/>
                </a:lnTo>
                <a:lnTo>
                  <a:pt x="43065" y="228600"/>
                </a:lnTo>
                <a:lnTo>
                  <a:pt x="45834" y="241300"/>
                </a:lnTo>
                <a:lnTo>
                  <a:pt x="48793" y="266700"/>
                </a:lnTo>
                <a:lnTo>
                  <a:pt x="51955" y="279400"/>
                </a:lnTo>
                <a:lnTo>
                  <a:pt x="55308" y="292100"/>
                </a:lnTo>
                <a:lnTo>
                  <a:pt x="58851" y="317500"/>
                </a:lnTo>
                <a:lnTo>
                  <a:pt x="62585" y="330200"/>
                </a:lnTo>
                <a:lnTo>
                  <a:pt x="66509" y="342900"/>
                </a:lnTo>
                <a:lnTo>
                  <a:pt x="70611" y="368300"/>
                </a:lnTo>
                <a:lnTo>
                  <a:pt x="74917" y="381000"/>
                </a:lnTo>
                <a:lnTo>
                  <a:pt x="79400" y="393700"/>
                </a:lnTo>
                <a:lnTo>
                  <a:pt x="84061" y="406400"/>
                </a:lnTo>
                <a:lnTo>
                  <a:pt x="88912" y="431800"/>
                </a:lnTo>
                <a:lnTo>
                  <a:pt x="93941" y="444500"/>
                </a:lnTo>
                <a:lnTo>
                  <a:pt x="99148" y="457200"/>
                </a:lnTo>
                <a:lnTo>
                  <a:pt x="104546" y="469900"/>
                </a:lnTo>
                <a:lnTo>
                  <a:pt x="110108" y="495300"/>
                </a:lnTo>
                <a:lnTo>
                  <a:pt x="115849" y="508000"/>
                </a:lnTo>
                <a:lnTo>
                  <a:pt x="121767" y="520700"/>
                </a:lnTo>
                <a:lnTo>
                  <a:pt x="127863" y="533400"/>
                </a:lnTo>
                <a:lnTo>
                  <a:pt x="134137" y="546100"/>
                </a:lnTo>
                <a:lnTo>
                  <a:pt x="140563" y="571500"/>
                </a:lnTo>
                <a:lnTo>
                  <a:pt x="147180" y="584200"/>
                </a:lnTo>
                <a:lnTo>
                  <a:pt x="153949" y="596900"/>
                </a:lnTo>
                <a:lnTo>
                  <a:pt x="160896" y="609600"/>
                </a:lnTo>
                <a:lnTo>
                  <a:pt x="168008" y="622300"/>
                </a:lnTo>
                <a:lnTo>
                  <a:pt x="175272" y="635000"/>
                </a:lnTo>
                <a:lnTo>
                  <a:pt x="182714" y="660400"/>
                </a:lnTo>
                <a:lnTo>
                  <a:pt x="190322" y="673100"/>
                </a:lnTo>
                <a:lnTo>
                  <a:pt x="198081" y="685800"/>
                </a:lnTo>
                <a:lnTo>
                  <a:pt x="205994" y="698500"/>
                </a:lnTo>
                <a:lnTo>
                  <a:pt x="214083" y="711200"/>
                </a:lnTo>
                <a:lnTo>
                  <a:pt x="222313" y="723900"/>
                </a:lnTo>
                <a:lnTo>
                  <a:pt x="230708" y="736600"/>
                </a:lnTo>
                <a:lnTo>
                  <a:pt x="239255" y="749300"/>
                </a:lnTo>
                <a:lnTo>
                  <a:pt x="247954" y="762000"/>
                </a:lnTo>
                <a:lnTo>
                  <a:pt x="256806" y="774700"/>
                </a:lnTo>
                <a:lnTo>
                  <a:pt x="265810" y="787400"/>
                </a:lnTo>
                <a:lnTo>
                  <a:pt x="274967" y="812800"/>
                </a:lnTo>
                <a:lnTo>
                  <a:pt x="284264" y="825500"/>
                </a:lnTo>
                <a:lnTo>
                  <a:pt x="293712" y="838200"/>
                </a:lnTo>
                <a:lnTo>
                  <a:pt x="303314" y="850900"/>
                </a:lnTo>
                <a:lnTo>
                  <a:pt x="313042" y="863600"/>
                </a:lnTo>
                <a:lnTo>
                  <a:pt x="322935" y="876300"/>
                </a:lnTo>
                <a:lnTo>
                  <a:pt x="332955" y="889000"/>
                </a:lnTo>
                <a:lnTo>
                  <a:pt x="343115" y="901700"/>
                </a:lnTo>
                <a:lnTo>
                  <a:pt x="353415" y="914400"/>
                </a:lnTo>
                <a:lnTo>
                  <a:pt x="363854" y="927100"/>
                </a:lnTo>
                <a:lnTo>
                  <a:pt x="374332" y="927100"/>
                </a:lnTo>
                <a:lnTo>
                  <a:pt x="385152" y="939800"/>
                </a:lnTo>
                <a:lnTo>
                  <a:pt x="395998" y="952500"/>
                </a:lnTo>
                <a:lnTo>
                  <a:pt x="406984" y="965200"/>
                </a:lnTo>
                <a:lnTo>
                  <a:pt x="418083" y="977900"/>
                </a:lnTo>
                <a:lnTo>
                  <a:pt x="429336" y="990600"/>
                </a:lnTo>
                <a:lnTo>
                  <a:pt x="440702" y="1003300"/>
                </a:lnTo>
                <a:close/>
              </a:path>
              <a:path w="2654934" h="1397000">
                <a:moveTo>
                  <a:pt x="25577" y="25400"/>
                </a:moveTo>
                <a:lnTo>
                  <a:pt x="12776" y="25400"/>
                </a:lnTo>
                <a:lnTo>
                  <a:pt x="25476" y="0"/>
                </a:lnTo>
                <a:lnTo>
                  <a:pt x="25577" y="25400"/>
                </a:lnTo>
                <a:close/>
              </a:path>
              <a:path w="2654934" h="1397000">
                <a:moveTo>
                  <a:pt x="1327099" y="25400"/>
                </a:moveTo>
                <a:lnTo>
                  <a:pt x="25577" y="25400"/>
                </a:lnTo>
                <a:lnTo>
                  <a:pt x="25476" y="0"/>
                </a:lnTo>
                <a:lnTo>
                  <a:pt x="2628976" y="0"/>
                </a:lnTo>
                <a:lnTo>
                  <a:pt x="2628925" y="12700"/>
                </a:lnTo>
                <a:lnTo>
                  <a:pt x="1314411" y="12700"/>
                </a:lnTo>
                <a:lnTo>
                  <a:pt x="1327099" y="25400"/>
                </a:lnTo>
                <a:close/>
              </a:path>
              <a:path w="2654934" h="1397000">
                <a:moveTo>
                  <a:pt x="2254542" y="1003300"/>
                </a:moveTo>
                <a:lnTo>
                  <a:pt x="2213749" y="1003300"/>
                </a:lnTo>
                <a:lnTo>
                  <a:pt x="2225230" y="990600"/>
                </a:lnTo>
                <a:lnTo>
                  <a:pt x="2236470" y="977900"/>
                </a:lnTo>
                <a:lnTo>
                  <a:pt x="2247582" y="965200"/>
                </a:lnTo>
                <a:lnTo>
                  <a:pt x="2258555" y="952500"/>
                </a:lnTo>
                <a:lnTo>
                  <a:pt x="2269401" y="939800"/>
                </a:lnTo>
                <a:lnTo>
                  <a:pt x="2280119" y="927100"/>
                </a:lnTo>
                <a:lnTo>
                  <a:pt x="2290597" y="927100"/>
                </a:lnTo>
                <a:lnTo>
                  <a:pt x="2301125" y="914400"/>
                </a:lnTo>
                <a:lnTo>
                  <a:pt x="2311425" y="901700"/>
                </a:lnTo>
                <a:lnTo>
                  <a:pt x="2321598" y="889000"/>
                </a:lnTo>
                <a:lnTo>
                  <a:pt x="2331618" y="876300"/>
                </a:lnTo>
                <a:lnTo>
                  <a:pt x="2341499" y="863600"/>
                </a:lnTo>
                <a:lnTo>
                  <a:pt x="2351227" y="850900"/>
                </a:lnTo>
                <a:lnTo>
                  <a:pt x="2360828" y="838200"/>
                </a:lnTo>
                <a:lnTo>
                  <a:pt x="2370277" y="825500"/>
                </a:lnTo>
                <a:lnTo>
                  <a:pt x="2379573" y="812800"/>
                </a:lnTo>
                <a:lnTo>
                  <a:pt x="2388730" y="787400"/>
                </a:lnTo>
                <a:lnTo>
                  <a:pt x="2397721" y="774700"/>
                </a:lnTo>
                <a:lnTo>
                  <a:pt x="2406573" y="762000"/>
                </a:lnTo>
                <a:lnTo>
                  <a:pt x="2415273" y="749300"/>
                </a:lnTo>
                <a:lnTo>
                  <a:pt x="2423820" y="736600"/>
                </a:lnTo>
                <a:lnTo>
                  <a:pt x="2432215" y="723900"/>
                </a:lnTo>
                <a:lnTo>
                  <a:pt x="2440444" y="711200"/>
                </a:lnTo>
                <a:lnTo>
                  <a:pt x="2448521" y="698500"/>
                </a:lnTo>
                <a:lnTo>
                  <a:pt x="2456446" y="685800"/>
                </a:lnTo>
                <a:lnTo>
                  <a:pt x="2464206" y="673100"/>
                </a:lnTo>
                <a:lnTo>
                  <a:pt x="2471801" y="660400"/>
                </a:lnTo>
                <a:lnTo>
                  <a:pt x="2479243" y="635000"/>
                </a:lnTo>
                <a:lnTo>
                  <a:pt x="2486520" y="622300"/>
                </a:lnTo>
                <a:lnTo>
                  <a:pt x="2493619" y="609600"/>
                </a:lnTo>
                <a:lnTo>
                  <a:pt x="2500566" y="596900"/>
                </a:lnTo>
                <a:lnTo>
                  <a:pt x="2507335" y="584200"/>
                </a:lnTo>
                <a:lnTo>
                  <a:pt x="2513939" y="571500"/>
                </a:lnTo>
                <a:lnTo>
                  <a:pt x="2520378" y="546100"/>
                </a:lnTo>
                <a:lnTo>
                  <a:pt x="2526639" y="533400"/>
                </a:lnTo>
                <a:lnTo>
                  <a:pt x="2532735" y="520700"/>
                </a:lnTo>
                <a:lnTo>
                  <a:pt x="2538653" y="508000"/>
                </a:lnTo>
                <a:lnTo>
                  <a:pt x="2544394" y="495300"/>
                </a:lnTo>
                <a:lnTo>
                  <a:pt x="2549956" y="469900"/>
                </a:lnTo>
                <a:lnTo>
                  <a:pt x="2555354" y="457200"/>
                </a:lnTo>
                <a:lnTo>
                  <a:pt x="2560561" y="444500"/>
                </a:lnTo>
                <a:lnTo>
                  <a:pt x="2565590" y="431800"/>
                </a:lnTo>
                <a:lnTo>
                  <a:pt x="2570429" y="406400"/>
                </a:lnTo>
                <a:lnTo>
                  <a:pt x="2575102" y="393700"/>
                </a:lnTo>
                <a:lnTo>
                  <a:pt x="2579585" y="381000"/>
                </a:lnTo>
                <a:lnTo>
                  <a:pt x="2583878" y="368300"/>
                </a:lnTo>
                <a:lnTo>
                  <a:pt x="2587980" y="342900"/>
                </a:lnTo>
                <a:lnTo>
                  <a:pt x="2591904" y="330200"/>
                </a:lnTo>
                <a:lnTo>
                  <a:pt x="2595638" y="317500"/>
                </a:lnTo>
                <a:lnTo>
                  <a:pt x="2599181" y="292100"/>
                </a:lnTo>
                <a:lnTo>
                  <a:pt x="2602522" y="279400"/>
                </a:lnTo>
                <a:lnTo>
                  <a:pt x="2605684" y="266700"/>
                </a:lnTo>
                <a:lnTo>
                  <a:pt x="2608643" y="241300"/>
                </a:lnTo>
                <a:lnTo>
                  <a:pt x="2611412" y="228600"/>
                </a:lnTo>
                <a:lnTo>
                  <a:pt x="2613977" y="215900"/>
                </a:lnTo>
                <a:lnTo>
                  <a:pt x="2616352" y="190500"/>
                </a:lnTo>
                <a:lnTo>
                  <a:pt x="2618524" y="177800"/>
                </a:lnTo>
                <a:lnTo>
                  <a:pt x="2620492" y="165100"/>
                </a:lnTo>
                <a:lnTo>
                  <a:pt x="2622257" y="139700"/>
                </a:lnTo>
                <a:lnTo>
                  <a:pt x="2623820" y="127000"/>
                </a:lnTo>
                <a:lnTo>
                  <a:pt x="2625178" y="114300"/>
                </a:lnTo>
                <a:lnTo>
                  <a:pt x="2626334" y="88900"/>
                </a:lnTo>
                <a:lnTo>
                  <a:pt x="2627287" y="76200"/>
                </a:lnTo>
                <a:lnTo>
                  <a:pt x="2628023" y="63500"/>
                </a:lnTo>
                <a:lnTo>
                  <a:pt x="2628557" y="38100"/>
                </a:lnTo>
                <a:lnTo>
                  <a:pt x="2628874" y="25400"/>
                </a:lnTo>
                <a:lnTo>
                  <a:pt x="2628976" y="0"/>
                </a:lnTo>
                <a:lnTo>
                  <a:pt x="2641676" y="25400"/>
                </a:lnTo>
                <a:lnTo>
                  <a:pt x="2654261" y="25400"/>
                </a:lnTo>
                <a:lnTo>
                  <a:pt x="2653944" y="38100"/>
                </a:lnTo>
                <a:lnTo>
                  <a:pt x="2653398" y="63500"/>
                </a:lnTo>
                <a:lnTo>
                  <a:pt x="2652649" y="76200"/>
                </a:lnTo>
                <a:lnTo>
                  <a:pt x="2651683" y="101600"/>
                </a:lnTo>
                <a:lnTo>
                  <a:pt x="2650515" y="114300"/>
                </a:lnTo>
                <a:lnTo>
                  <a:pt x="2649118" y="127000"/>
                </a:lnTo>
                <a:lnTo>
                  <a:pt x="2647530" y="152400"/>
                </a:lnTo>
                <a:lnTo>
                  <a:pt x="2645727" y="165100"/>
                </a:lnTo>
                <a:lnTo>
                  <a:pt x="2643720" y="177800"/>
                </a:lnTo>
                <a:lnTo>
                  <a:pt x="2641511" y="203200"/>
                </a:lnTo>
                <a:lnTo>
                  <a:pt x="2639098" y="215900"/>
                </a:lnTo>
                <a:lnTo>
                  <a:pt x="2636481" y="228600"/>
                </a:lnTo>
                <a:lnTo>
                  <a:pt x="2633662" y="254000"/>
                </a:lnTo>
                <a:lnTo>
                  <a:pt x="2630652" y="266700"/>
                </a:lnTo>
                <a:lnTo>
                  <a:pt x="2627439" y="279400"/>
                </a:lnTo>
                <a:lnTo>
                  <a:pt x="2624023" y="304800"/>
                </a:lnTo>
                <a:lnTo>
                  <a:pt x="2620416" y="317500"/>
                </a:lnTo>
                <a:lnTo>
                  <a:pt x="2616619" y="330200"/>
                </a:lnTo>
                <a:lnTo>
                  <a:pt x="2612631" y="355600"/>
                </a:lnTo>
                <a:lnTo>
                  <a:pt x="2608440" y="368300"/>
                </a:lnTo>
                <a:lnTo>
                  <a:pt x="2604071" y="381000"/>
                </a:lnTo>
                <a:lnTo>
                  <a:pt x="2599512" y="406400"/>
                </a:lnTo>
                <a:lnTo>
                  <a:pt x="2594762" y="419100"/>
                </a:lnTo>
                <a:lnTo>
                  <a:pt x="2589822" y="431800"/>
                </a:lnTo>
                <a:lnTo>
                  <a:pt x="2584691" y="444500"/>
                </a:lnTo>
                <a:lnTo>
                  <a:pt x="2579395" y="469900"/>
                </a:lnTo>
                <a:lnTo>
                  <a:pt x="2573908" y="482600"/>
                </a:lnTo>
                <a:lnTo>
                  <a:pt x="2568232" y="495300"/>
                </a:lnTo>
                <a:lnTo>
                  <a:pt x="2562390" y="508000"/>
                </a:lnTo>
                <a:lnTo>
                  <a:pt x="2556357" y="533400"/>
                </a:lnTo>
                <a:lnTo>
                  <a:pt x="2550159" y="546100"/>
                </a:lnTo>
                <a:lnTo>
                  <a:pt x="2543771" y="558800"/>
                </a:lnTo>
                <a:lnTo>
                  <a:pt x="2537218" y="571500"/>
                </a:lnTo>
                <a:lnTo>
                  <a:pt x="2530500" y="596900"/>
                </a:lnTo>
                <a:lnTo>
                  <a:pt x="2509291" y="635000"/>
                </a:lnTo>
                <a:lnTo>
                  <a:pt x="2494305" y="660400"/>
                </a:lnTo>
                <a:lnTo>
                  <a:pt x="2486558" y="685800"/>
                </a:lnTo>
                <a:lnTo>
                  <a:pt x="2462364" y="723900"/>
                </a:lnTo>
                <a:lnTo>
                  <a:pt x="2436723" y="762000"/>
                </a:lnTo>
                <a:lnTo>
                  <a:pt x="2427858" y="774700"/>
                </a:lnTo>
                <a:lnTo>
                  <a:pt x="2418841" y="800100"/>
                </a:lnTo>
                <a:lnTo>
                  <a:pt x="2390876" y="838200"/>
                </a:lnTo>
                <a:lnTo>
                  <a:pt x="2361564" y="876300"/>
                </a:lnTo>
                <a:lnTo>
                  <a:pt x="2330932" y="914400"/>
                </a:lnTo>
                <a:lnTo>
                  <a:pt x="2299017" y="952500"/>
                </a:lnTo>
                <a:lnTo>
                  <a:pt x="2265870" y="990600"/>
                </a:lnTo>
                <a:lnTo>
                  <a:pt x="2254542" y="1003300"/>
                </a:lnTo>
                <a:close/>
              </a:path>
              <a:path w="2654934" h="1397000">
                <a:moveTo>
                  <a:pt x="2654261" y="25400"/>
                </a:moveTo>
                <a:lnTo>
                  <a:pt x="2641676" y="25400"/>
                </a:lnTo>
                <a:lnTo>
                  <a:pt x="2628976" y="0"/>
                </a:lnTo>
                <a:lnTo>
                  <a:pt x="2654452" y="0"/>
                </a:lnTo>
                <a:lnTo>
                  <a:pt x="2654261" y="25400"/>
                </a:lnTo>
                <a:close/>
              </a:path>
              <a:path w="2654934" h="1397000">
                <a:moveTo>
                  <a:pt x="1327226" y="25400"/>
                </a:moveTo>
                <a:lnTo>
                  <a:pt x="1317688" y="12700"/>
                </a:lnTo>
                <a:lnTo>
                  <a:pt x="1338630" y="12700"/>
                </a:lnTo>
                <a:lnTo>
                  <a:pt x="1327226" y="25400"/>
                </a:lnTo>
                <a:close/>
              </a:path>
              <a:path w="2654934" h="1397000">
                <a:moveTo>
                  <a:pt x="2628874" y="25400"/>
                </a:moveTo>
                <a:lnTo>
                  <a:pt x="1327353" y="25400"/>
                </a:lnTo>
                <a:lnTo>
                  <a:pt x="1339926" y="12700"/>
                </a:lnTo>
                <a:lnTo>
                  <a:pt x="2628925" y="12700"/>
                </a:lnTo>
                <a:lnTo>
                  <a:pt x="2628874" y="25400"/>
                </a:lnTo>
                <a:close/>
              </a:path>
              <a:path w="2654934" h="1397000">
                <a:moveTo>
                  <a:pt x="374434" y="927100"/>
                </a:moveTo>
                <a:lnTo>
                  <a:pt x="363854" y="927100"/>
                </a:lnTo>
                <a:lnTo>
                  <a:pt x="363766" y="914400"/>
                </a:lnTo>
                <a:lnTo>
                  <a:pt x="374434" y="927100"/>
                </a:lnTo>
                <a:close/>
              </a:path>
              <a:path w="2654934" h="1397000">
                <a:moveTo>
                  <a:pt x="2290597" y="927100"/>
                </a:moveTo>
                <a:lnTo>
                  <a:pt x="2280018" y="927100"/>
                </a:lnTo>
                <a:lnTo>
                  <a:pt x="2290686" y="914400"/>
                </a:lnTo>
                <a:lnTo>
                  <a:pt x="2290597" y="927100"/>
                </a:lnTo>
                <a:close/>
              </a:path>
              <a:path w="2654934" h="1397000">
                <a:moveTo>
                  <a:pt x="523798" y="1079500"/>
                </a:moveTo>
                <a:lnTo>
                  <a:pt x="482803" y="1079500"/>
                </a:lnTo>
                <a:lnTo>
                  <a:pt x="458482" y="1054100"/>
                </a:lnTo>
                <a:lnTo>
                  <a:pt x="446506" y="1041400"/>
                </a:lnTo>
                <a:lnTo>
                  <a:pt x="434657" y="1028700"/>
                </a:lnTo>
                <a:lnTo>
                  <a:pt x="422948" y="1016000"/>
                </a:lnTo>
                <a:lnTo>
                  <a:pt x="411352" y="1003300"/>
                </a:lnTo>
                <a:lnTo>
                  <a:pt x="440588" y="1003300"/>
                </a:lnTo>
                <a:lnTo>
                  <a:pt x="452196" y="1016000"/>
                </a:lnTo>
                <a:lnTo>
                  <a:pt x="463829" y="1028700"/>
                </a:lnTo>
                <a:lnTo>
                  <a:pt x="475462" y="1028700"/>
                </a:lnTo>
                <a:lnTo>
                  <a:pt x="487451" y="1041400"/>
                </a:lnTo>
                <a:lnTo>
                  <a:pt x="499440" y="1054100"/>
                </a:lnTo>
                <a:lnTo>
                  <a:pt x="511568" y="1066800"/>
                </a:lnTo>
                <a:lnTo>
                  <a:pt x="523798" y="1079500"/>
                </a:lnTo>
                <a:close/>
              </a:path>
              <a:path w="2654934" h="1397000">
                <a:moveTo>
                  <a:pt x="2171649" y="1079500"/>
                </a:moveTo>
                <a:lnTo>
                  <a:pt x="2130653" y="1079500"/>
                </a:lnTo>
                <a:lnTo>
                  <a:pt x="2143010" y="1066800"/>
                </a:lnTo>
                <a:lnTo>
                  <a:pt x="2155126" y="1054100"/>
                </a:lnTo>
                <a:lnTo>
                  <a:pt x="2167115" y="1041400"/>
                </a:lnTo>
                <a:lnTo>
                  <a:pt x="2178989" y="1028700"/>
                </a:lnTo>
                <a:lnTo>
                  <a:pt x="2190623" y="1028700"/>
                </a:lnTo>
                <a:lnTo>
                  <a:pt x="2202357" y="1016000"/>
                </a:lnTo>
                <a:lnTo>
                  <a:pt x="2213863" y="1003300"/>
                </a:lnTo>
                <a:lnTo>
                  <a:pt x="2243099" y="1003300"/>
                </a:lnTo>
                <a:lnTo>
                  <a:pt x="2231504" y="1016000"/>
                </a:lnTo>
                <a:lnTo>
                  <a:pt x="2219794" y="1028700"/>
                </a:lnTo>
                <a:lnTo>
                  <a:pt x="2207945" y="1041400"/>
                </a:lnTo>
                <a:lnTo>
                  <a:pt x="2195969" y="1054100"/>
                </a:lnTo>
                <a:lnTo>
                  <a:pt x="2171649" y="1079500"/>
                </a:lnTo>
                <a:close/>
              </a:path>
              <a:path w="2654934" h="1397000">
                <a:moveTo>
                  <a:pt x="586739" y="1130300"/>
                </a:moveTo>
                <a:lnTo>
                  <a:pt x="545769" y="1130300"/>
                </a:lnTo>
                <a:lnTo>
                  <a:pt x="520217" y="1104900"/>
                </a:lnTo>
                <a:lnTo>
                  <a:pt x="495160" y="1079500"/>
                </a:lnTo>
                <a:lnTo>
                  <a:pt x="523684" y="1079500"/>
                </a:lnTo>
                <a:lnTo>
                  <a:pt x="536155" y="1092200"/>
                </a:lnTo>
                <a:lnTo>
                  <a:pt x="548512" y="1092200"/>
                </a:lnTo>
                <a:lnTo>
                  <a:pt x="561212" y="1104900"/>
                </a:lnTo>
                <a:lnTo>
                  <a:pt x="573925" y="1117600"/>
                </a:lnTo>
                <a:lnTo>
                  <a:pt x="586739" y="1130300"/>
                </a:lnTo>
                <a:close/>
              </a:path>
              <a:path w="2654934" h="1397000">
                <a:moveTo>
                  <a:pt x="2108682" y="1130300"/>
                </a:moveTo>
                <a:lnTo>
                  <a:pt x="2067712" y="1130300"/>
                </a:lnTo>
                <a:lnTo>
                  <a:pt x="2080653" y="1117600"/>
                </a:lnTo>
                <a:lnTo>
                  <a:pt x="2093353" y="1104900"/>
                </a:lnTo>
                <a:lnTo>
                  <a:pt x="2105939" y="1092200"/>
                </a:lnTo>
                <a:lnTo>
                  <a:pt x="2118296" y="1092200"/>
                </a:lnTo>
                <a:lnTo>
                  <a:pt x="2130767" y="1079500"/>
                </a:lnTo>
                <a:lnTo>
                  <a:pt x="2159292" y="1079500"/>
                </a:lnTo>
                <a:lnTo>
                  <a:pt x="2134234" y="1104900"/>
                </a:lnTo>
                <a:lnTo>
                  <a:pt x="2108682" y="1130300"/>
                </a:lnTo>
                <a:close/>
              </a:path>
              <a:path w="2654934" h="1397000">
                <a:moveTo>
                  <a:pt x="652487" y="1168400"/>
                </a:moveTo>
                <a:lnTo>
                  <a:pt x="598258" y="1168400"/>
                </a:lnTo>
                <a:lnTo>
                  <a:pt x="584961" y="1155700"/>
                </a:lnTo>
                <a:lnTo>
                  <a:pt x="558723" y="1130300"/>
                </a:lnTo>
                <a:lnTo>
                  <a:pt x="599541" y="1130300"/>
                </a:lnTo>
                <a:lnTo>
                  <a:pt x="612711" y="1143000"/>
                </a:lnTo>
                <a:lnTo>
                  <a:pt x="625855" y="1155700"/>
                </a:lnTo>
                <a:lnTo>
                  <a:pt x="638987" y="1155700"/>
                </a:lnTo>
                <a:lnTo>
                  <a:pt x="652487" y="1168400"/>
                </a:lnTo>
                <a:close/>
              </a:path>
              <a:path w="2654934" h="1397000">
                <a:moveTo>
                  <a:pt x="2056193" y="1168400"/>
                </a:moveTo>
                <a:lnTo>
                  <a:pt x="2001964" y="1168400"/>
                </a:lnTo>
                <a:lnTo>
                  <a:pt x="2015464" y="1155700"/>
                </a:lnTo>
                <a:lnTo>
                  <a:pt x="2028596" y="1155700"/>
                </a:lnTo>
                <a:lnTo>
                  <a:pt x="2041867" y="1143000"/>
                </a:lnTo>
                <a:lnTo>
                  <a:pt x="2054910" y="1130300"/>
                </a:lnTo>
                <a:lnTo>
                  <a:pt x="2095728" y="1130300"/>
                </a:lnTo>
                <a:lnTo>
                  <a:pt x="2069490" y="1155700"/>
                </a:lnTo>
                <a:lnTo>
                  <a:pt x="2056193" y="1168400"/>
                </a:lnTo>
                <a:close/>
              </a:path>
              <a:path w="2654934" h="1397000">
                <a:moveTo>
                  <a:pt x="693216" y="1193800"/>
                </a:moveTo>
                <a:lnTo>
                  <a:pt x="638809" y="1193800"/>
                </a:lnTo>
                <a:lnTo>
                  <a:pt x="611670" y="1168400"/>
                </a:lnTo>
                <a:lnTo>
                  <a:pt x="652360" y="1168400"/>
                </a:lnTo>
                <a:lnTo>
                  <a:pt x="665962" y="1181100"/>
                </a:lnTo>
                <a:lnTo>
                  <a:pt x="679399" y="1181100"/>
                </a:lnTo>
                <a:lnTo>
                  <a:pt x="693216" y="1193800"/>
                </a:lnTo>
                <a:close/>
              </a:path>
              <a:path w="2654934" h="1397000">
                <a:moveTo>
                  <a:pt x="2015642" y="1193800"/>
                </a:moveTo>
                <a:lnTo>
                  <a:pt x="1961235" y="1193800"/>
                </a:lnTo>
                <a:lnTo>
                  <a:pt x="1975053" y="1181100"/>
                </a:lnTo>
                <a:lnTo>
                  <a:pt x="1988489" y="1181100"/>
                </a:lnTo>
                <a:lnTo>
                  <a:pt x="2002091" y="1168400"/>
                </a:lnTo>
                <a:lnTo>
                  <a:pt x="2042782" y="1168400"/>
                </a:lnTo>
                <a:lnTo>
                  <a:pt x="2015642" y="1193800"/>
                </a:lnTo>
                <a:close/>
              </a:path>
              <a:path w="2654934" h="1397000">
                <a:moveTo>
                  <a:pt x="734860" y="1219200"/>
                </a:moveTo>
                <a:lnTo>
                  <a:pt x="680338" y="1219200"/>
                </a:lnTo>
                <a:lnTo>
                  <a:pt x="652551" y="1193800"/>
                </a:lnTo>
                <a:lnTo>
                  <a:pt x="693077" y="1193800"/>
                </a:lnTo>
                <a:lnTo>
                  <a:pt x="706996" y="1206500"/>
                </a:lnTo>
                <a:lnTo>
                  <a:pt x="720737" y="1206500"/>
                </a:lnTo>
                <a:lnTo>
                  <a:pt x="734860" y="1219200"/>
                </a:lnTo>
                <a:close/>
              </a:path>
              <a:path w="2654934" h="1397000">
                <a:moveTo>
                  <a:pt x="1974113" y="1219200"/>
                </a:moveTo>
                <a:lnTo>
                  <a:pt x="1919592" y="1219200"/>
                </a:lnTo>
                <a:lnTo>
                  <a:pt x="1933714" y="1206500"/>
                </a:lnTo>
                <a:lnTo>
                  <a:pt x="1947456" y="1206500"/>
                </a:lnTo>
                <a:lnTo>
                  <a:pt x="1961375" y="1193800"/>
                </a:lnTo>
                <a:lnTo>
                  <a:pt x="2001901" y="1193800"/>
                </a:lnTo>
                <a:lnTo>
                  <a:pt x="1974113" y="1219200"/>
                </a:lnTo>
                <a:close/>
              </a:path>
              <a:path w="2654934" h="1397000">
                <a:moveTo>
                  <a:pt x="777392" y="1244600"/>
                </a:moveTo>
                <a:lnTo>
                  <a:pt x="722820" y="1244600"/>
                </a:lnTo>
                <a:lnTo>
                  <a:pt x="694397" y="1219200"/>
                </a:lnTo>
                <a:lnTo>
                  <a:pt x="748804" y="1219200"/>
                </a:lnTo>
                <a:lnTo>
                  <a:pt x="763117" y="1231900"/>
                </a:lnTo>
                <a:lnTo>
                  <a:pt x="762977" y="1231900"/>
                </a:lnTo>
                <a:lnTo>
                  <a:pt x="777392" y="1244600"/>
                </a:lnTo>
                <a:close/>
              </a:path>
              <a:path w="2654934" h="1397000">
                <a:moveTo>
                  <a:pt x="1931631" y="1244600"/>
                </a:moveTo>
                <a:lnTo>
                  <a:pt x="1877059" y="1244600"/>
                </a:lnTo>
                <a:lnTo>
                  <a:pt x="1891474" y="1231900"/>
                </a:lnTo>
                <a:lnTo>
                  <a:pt x="1891334" y="1231900"/>
                </a:lnTo>
                <a:lnTo>
                  <a:pt x="1905647" y="1219200"/>
                </a:lnTo>
                <a:lnTo>
                  <a:pt x="1960054" y="1219200"/>
                </a:lnTo>
                <a:lnTo>
                  <a:pt x="1931631" y="1244600"/>
                </a:lnTo>
                <a:close/>
              </a:path>
              <a:path w="2654934" h="1397000">
                <a:moveTo>
                  <a:pt x="806221" y="1257300"/>
                </a:moveTo>
                <a:lnTo>
                  <a:pt x="751636" y="1257300"/>
                </a:lnTo>
                <a:lnTo>
                  <a:pt x="737171" y="1244600"/>
                </a:lnTo>
                <a:lnTo>
                  <a:pt x="791616" y="1244600"/>
                </a:lnTo>
                <a:lnTo>
                  <a:pt x="806221" y="1257300"/>
                </a:lnTo>
                <a:close/>
              </a:path>
              <a:path w="2654934" h="1397000">
                <a:moveTo>
                  <a:pt x="1902815" y="1257300"/>
                </a:moveTo>
                <a:lnTo>
                  <a:pt x="1848230" y="1257300"/>
                </a:lnTo>
                <a:lnTo>
                  <a:pt x="1862835" y="1244600"/>
                </a:lnTo>
                <a:lnTo>
                  <a:pt x="1917280" y="1244600"/>
                </a:lnTo>
                <a:lnTo>
                  <a:pt x="1902815" y="1257300"/>
                </a:lnTo>
                <a:close/>
              </a:path>
              <a:path w="2654934" h="1397000">
                <a:moveTo>
                  <a:pt x="835405" y="1270000"/>
                </a:moveTo>
                <a:lnTo>
                  <a:pt x="780846" y="1270000"/>
                </a:lnTo>
                <a:lnTo>
                  <a:pt x="766190" y="1257300"/>
                </a:lnTo>
                <a:lnTo>
                  <a:pt x="820623" y="1257300"/>
                </a:lnTo>
                <a:lnTo>
                  <a:pt x="835405" y="1270000"/>
                </a:lnTo>
                <a:close/>
              </a:path>
              <a:path w="2654934" h="1397000">
                <a:moveTo>
                  <a:pt x="1873605" y="1270000"/>
                </a:moveTo>
                <a:lnTo>
                  <a:pt x="1819046" y="1270000"/>
                </a:lnTo>
                <a:lnTo>
                  <a:pt x="1833829" y="1257300"/>
                </a:lnTo>
                <a:lnTo>
                  <a:pt x="1888261" y="1257300"/>
                </a:lnTo>
                <a:lnTo>
                  <a:pt x="1873605" y="1270000"/>
                </a:lnTo>
                <a:close/>
              </a:path>
              <a:path w="2654934" h="1397000">
                <a:moveTo>
                  <a:pt x="864958" y="1282700"/>
                </a:moveTo>
                <a:lnTo>
                  <a:pt x="810437" y="1282700"/>
                </a:lnTo>
                <a:lnTo>
                  <a:pt x="795591" y="1270000"/>
                </a:lnTo>
                <a:lnTo>
                  <a:pt x="849998" y="1270000"/>
                </a:lnTo>
                <a:lnTo>
                  <a:pt x="864958" y="1282700"/>
                </a:lnTo>
                <a:close/>
              </a:path>
              <a:path w="2654934" h="1397000">
                <a:moveTo>
                  <a:pt x="1844014" y="1282700"/>
                </a:moveTo>
                <a:lnTo>
                  <a:pt x="1789493" y="1282700"/>
                </a:lnTo>
                <a:lnTo>
                  <a:pt x="1804454" y="1270000"/>
                </a:lnTo>
                <a:lnTo>
                  <a:pt x="1858860" y="1270000"/>
                </a:lnTo>
                <a:lnTo>
                  <a:pt x="1844014" y="1282700"/>
                </a:lnTo>
                <a:close/>
              </a:path>
              <a:path w="2654934" h="1397000">
                <a:moveTo>
                  <a:pt x="894854" y="1295400"/>
                </a:moveTo>
                <a:lnTo>
                  <a:pt x="840397" y="1295400"/>
                </a:lnTo>
                <a:lnTo>
                  <a:pt x="825373" y="1282700"/>
                </a:lnTo>
                <a:lnTo>
                  <a:pt x="879716" y="1282700"/>
                </a:lnTo>
                <a:lnTo>
                  <a:pt x="894854" y="1295400"/>
                </a:lnTo>
                <a:close/>
              </a:path>
              <a:path w="2654934" h="1397000">
                <a:moveTo>
                  <a:pt x="1814055" y="1295400"/>
                </a:moveTo>
                <a:lnTo>
                  <a:pt x="1759597" y="1295400"/>
                </a:lnTo>
                <a:lnTo>
                  <a:pt x="1774736" y="1282700"/>
                </a:lnTo>
                <a:lnTo>
                  <a:pt x="1829079" y="1282700"/>
                </a:lnTo>
                <a:lnTo>
                  <a:pt x="1814055" y="1295400"/>
                </a:lnTo>
                <a:close/>
              </a:path>
              <a:path w="2654934" h="1397000">
                <a:moveTo>
                  <a:pt x="940333" y="1308100"/>
                </a:moveTo>
                <a:lnTo>
                  <a:pt x="870724" y="1308100"/>
                </a:lnTo>
                <a:lnTo>
                  <a:pt x="855522" y="1295400"/>
                </a:lnTo>
                <a:lnTo>
                  <a:pt x="924940" y="1295400"/>
                </a:lnTo>
                <a:lnTo>
                  <a:pt x="940333" y="1308100"/>
                </a:lnTo>
                <a:close/>
              </a:path>
              <a:path w="2654934" h="1397000">
                <a:moveTo>
                  <a:pt x="1783727" y="1308100"/>
                </a:moveTo>
                <a:lnTo>
                  <a:pt x="1714119" y="1308100"/>
                </a:lnTo>
                <a:lnTo>
                  <a:pt x="1729511" y="1295400"/>
                </a:lnTo>
                <a:lnTo>
                  <a:pt x="1798929" y="1295400"/>
                </a:lnTo>
                <a:lnTo>
                  <a:pt x="1783727" y="1308100"/>
                </a:lnTo>
                <a:close/>
              </a:path>
              <a:path w="2654934" h="1397000">
                <a:moveTo>
                  <a:pt x="971054" y="1320800"/>
                </a:moveTo>
                <a:lnTo>
                  <a:pt x="901395" y="1320800"/>
                </a:lnTo>
                <a:lnTo>
                  <a:pt x="886015" y="1308100"/>
                </a:lnTo>
                <a:lnTo>
                  <a:pt x="955497" y="1308100"/>
                </a:lnTo>
                <a:lnTo>
                  <a:pt x="971054" y="1320800"/>
                </a:lnTo>
                <a:close/>
              </a:path>
              <a:path w="2654934" h="1397000">
                <a:moveTo>
                  <a:pt x="1753057" y="1320800"/>
                </a:moveTo>
                <a:lnTo>
                  <a:pt x="1683397" y="1320800"/>
                </a:lnTo>
                <a:lnTo>
                  <a:pt x="1698955" y="1308100"/>
                </a:lnTo>
                <a:lnTo>
                  <a:pt x="1768436" y="1308100"/>
                </a:lnTo>
                <a:lnTo>
                  <a:pt x="1753057" y="1320800"/>
                </a:lnTo>
                <a:close/>
              </a:path>
              <a:path w="2654934" h="1397000">
                <a:moveTo>
                  <a:pt x="1017714" y="1333500"/>
                </a:moveTo>
                <a:lnTo>
                  <a:pt x="932408" y="1333500"/>
                </a:lnTo>
                <a:lnTo>
                  <a:pt x="916863" y="1320800"/>
                </a:lnTo>
                <a:lnTo>
                  <a:pt x="1001928" y="1320800"/>
                </a:lnTo>
                <a:lnTo>
                  <a:pt x="1017714" y="1333500"/>
                </a:lnTo>
                <a:close/>
              </a:path>
              <a:path w="2654934" h="1397000">
                <a:moveTo>
                  <a:pt x="1722043" y="1333500"/>
                </a:moveTo>
                <a:lnTo>
                  <a:pt x="1636737" y="1333500"/>
                </a:lnTo>
                <a:lnTo>
                  <a:pt x="1652524" y="1320800"/>
                </a:lnTo>
                <a:lnTo>
                  <a:pt x="1737588" y="1320800"/>
                </a:lnTo>
                <a:lnTo>
                  <a:pt x="1722043" y="1333500"/>
                </a:lnTo>
                <a:close/>
              </a:path>
              <a:path w="2654934" h="1397000">
                <a:moveTo>
                  <a:pt x="1080960" y="1346200"/>
                </a:moveTo>
                <a:lnTo>
                  <a:pt x="979551" y="1346200"/>
                </a:lnTo>
                <a:lnTo>
                  <a:pt x="963752" y="1333500"/>
                </a:lnTo>
                <a:lnTo>
                  <a:pt x="1064882" y="1333500"/>
                </a:lnTo>
                <a:lnTo>
                  <a:pt x="1080960" y="1346200"/>
                </a:lnTo>
                <a:close/>
              </a:path>
              <a:path w="2654934" h="1397000">
                <a:moveTo>
                  <a:pt x="1674901" y="1346200"/>
                </a:moveTo>
                <a:lnTo>
                  <a:pt x="1573491" y="1346200"/>
                </a:lnTo>
                <a:lnTo>
                  <a:pt x="1589570" y="1333500"/>
                </a:lnTo>
                <a:lnTo>
                  <a:pt x="1690700" y="1333500"/>
                </a:lnTo>
                <a:lnTo>
                  <a:pt x="1674901" y="1346200"/>
                </a:lnTo>
                <a:close/>
              </a:path>
              <a:path w="2654934" h="1397000">
                <a:moveTo>
                  <a:pt x="1145311" y="1358900"/>
                </a:moveTo>
                <a:lnTo>
                  <a:pt x="1027391" y="1358900"/>
                </a:lnTo>
                <a:lnTo>
                  <a:pt x="1011364" y="1346200"/>
                </a:lnTo>
                <a:lnTo>
                  <a:pt x="1128953" y="1346200"/>
                </a:lnTo>
                <a:lnTo>
                  <a:pt x="1145311" y="1358900"/>
                </a:lnTo>
                <a:close/>
              </a:path>
              <a:path w="2654934" h="1397000">
                <a:moveTo>
                  <a:pt x="1627060" y="1358900"/>
                </a:moveTo>
                <a:lnTo>
                  <a:pt x="1509140" y="1358900"/>
                </a:lnTo>
                <a:lnTo>
                  <a:pt x="1525498" y="1346200"/>
                </a:lnTo>
                <a:lnTo>
                  <a:pt x="1643087" y="1346200"/>
                </a:lnTo>
                <a:lnTo>
                  <a:pt x="1627060" y="1358900"/>
                </a:lnTo>
                <a:close/>
              </a:path>
              <a:path w="2654934" h="1397000">
                <a:moveTo>
                  <a:pt x="1293723" y="1371600"/>
                </a:moveTo>
                <a:lnTo>
                  <a:pt x="1075893" y="1371600"/>
                </a:lnTo>
                <a:lnTo>
                  <a:pt x="1059649" y="1358900"/>
                </a:lnTo>
                <a:lnTo>
                  <a:pt x="1276832" y="1358900"/>
                </a:lnTo>
                <a:lnTo>
                  <a:pt x="1293723" y="1371600"/>
                </a:lnTo>
                <a:close/>
              </a:path>
              <a:path w="2654934" h="1397000">
                <a:moveTo>
                  <a:pt x="1578559" y="1371600"/>
                </a:moveTo>
                <a:lnTo>
                  <a:pt x="1360728" y="1371600"/>
                </a:lnTo>
                <a:lnTo>
                  <a:pt x="1377619" y="1358900"/>
                </a:lnTo>
                <a:lnTo>
                  <a:pt x="1594802" y="1358900"/>
                </a:lnTo>
                <a:lnTo>
                  <a:pt x="1578559" y="1371600"/>
                </a:lnTo>
                <a:close/>
              </a:path>
              <a:path w="2654934" h="1397000">
                <a:moveTo>
                  <a:pt x="1512900" y="1384300"/>
                </a:moveTo>
                <a:lnTo>
                  <a:pt x="1141552" y="1384300"/>
                </a:lnTo>
                <a:lnTo>
                  <a:pt x="1125042" y="1371600"/>
                </a:lnTo>
                <a:lnTo>
                  <a:pt x="1529410" y="1371600"/>
                </a:lnTo>
                <a:lnTo>
                  <a:pt x="1512900" y="1384300"/>
                </a:lnTo>
                <a:close/>
              </a:path>
              <a:path w="2654934" h="1397000">
                <a:moveTo>
                  <a:pt x="1361490" y="1397000"/>
                </a:moveTo>
                <a:lnTo>
                  <a:pt x="1292961" y="1397000"/>
                </a:lnTo>
                <a:lnTo>
                  <a:pt x="1275905" y="1384300"/>
                </a:lnTo>
                <a:lnTo>
                  <a:pt x="1378546" y="1384300"/>
                </a:lnTo>
                <a:lnTo>
                  <a:pt x="1361490" y="1397000"/>
                </a:lnTo>
                <a:close/>
              </a:path>
            </a:pathLst>
          </a:custGeom>
          <a:solidFill>
            <a:srgbClr val="608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250743" y="4432998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空气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63327" y="3889095"/>
            <a:ext cx="69215" cy="2096135"/>
          </a:xfrm>
          <a:custGeom>
            <a:avLst/>
            <a:gdLst/>
            <a:ahLst/>
            <a:cxnLst/>
            <a:rect l="l" t="t" r="r" b="b"/>
            <a:pathLst>
              <a:path w="69215" h="2096135">
                <a:moveTo>
                  <a:pt x="66675" y="140246"/>
                </a:moveTo>
                <a:lnTo>
                  <a:pt x="31762" y="139674"/>
                </a:lnTo>
                <a:lnTo>
                  <a:pt x="34023" y="0"/>
                </a:lnTo>
                <a:lnTo>
                  <a:pt x="68948" y="558"/>
                </a:lnTo>
                <a:lnTo>
                  <a:pt x="66675" y="140246"/>
                </a:lnTo>
                <a:close/>
              </a:path>
              <a:path w="69215" h="2096135">
                <a:moveTo>
                  <a:pt x="62712" y="384682"/>
                </a:moveTo>
                <a:lnTo>
                  <a:pt x="27787" y="384124"/>
                </a:lnTo>
                <a:lnTo>
                  <a:pt x="30060" y="244436"/>
                </a:lnTo>
                <a:lnTo>
                  <a:pt x="64973" y="245008"/>
                </a:lnTo>
                <a:lnTo>
                  <a:pt x="62712" y="384682"/>
                </a:lnTo>
                <a:close/>
              </a:path>
              <a:path w="69215" h="2096135">
                <a:moveTo>
                  <a:pt x="58737" y="629132"/>
                </a:moveTo>
                <a:lnTo>
                  <a:pt x="23825" y="628561"/>
                </a:lnTo>
                <a:lnTo>
                  <a:pt x="26085" y="488886"/>
                </a:lnTo>
                <a:lnTo>
                  <a:pt x="61010" y="489445"/>
                </a:lnTo>
                <a:lnTo>
                  <a:pt x="58737" y="629132"/>
                </a:lnTo>
                <a:close/>
              </a:path>
              <a:path w="69215" h="2096135">
                <a:moveTo>
                  <a:pt x="54775" y="873569"/>
                </a:moveTo>
                <a:lnTo>
                  <a:pt x="19850" y="873010"/>
                </a:lnTo>
                <a:lnTo>
                  <a:pt x="22123" y="733323"/>
                </a:lnTo>
                <a:lnTo>
                  <a:pt x="57035" y="733894"/>
                </a:lnTo>
                <a:lnTo>
                  <a:pt x="54775" y="873569"/>
                </a:lnTo>
                <a:close/>
              </a:path>
              <a:path w="69215" h="2096135">
                <a:moveTo>
                  <a:pt x="50800" y="1118019"/>
                </a:moveTo>
                <a:lnTo>
                  <a:pt x="15875" y="1117447"/>
                </a:lnTo>
                <a:lnTo>
                  <a:pt x="18148" y="977773"/>
                </a:lnTo>
                <a:lnTo>
                  <a:pt x="53073" y="978331"/>
                </a:lnTo>
                <a:lnTo>
                  <a:pt x="50800" y="1118019"/>
                </a:lnTo>
                <a:close/>
              </a:path>
              <a:path w="69215" h="2096135">
                <a:moveTo>
                  <a:pt x="46837" y="1362455"/>
                </a:moveTo>
                <a:lnTo>
                  <a:pt x="11912" y="1361897"/>
                </a:lnTo>
                <a:lnTo>
                  <a:pt x="14185" y="1222209"/>
                </a:lnTo>
                <a:lnTo>
                  <a:pt x="49098" y="1222781"/>
                </a:lnTo>
                <a:lnTo>
                  <a:pt x="46837" y="1362455"/>
                </a:lnTo>
                <a:close/>
              </a:path>
              <a:path w="69215" h="2096135">
                <a:moveTo>
                  <a:pt x="42862" y="1606905"/>
                </a:moveTo>
                <a:lnTo>
                  <a:pt x="7937" y="1606334"/>
                </a:lnTo>
                <a:lnTo>
                  <a:pt x="10210" y="1466646"/>
                </a:lnTo>
                <a:lnTo>
                  <a:pt x="45135" y="1467218"/>
                </a:lnTo>
                <a:lnTo>
                  <a:pt x="42862" y="1606905"/>
                </a:lnTo>
                <a:close/>
              </a:path>
              <a:path w="69215" h="2096135">
                <a:moveTo>
                  <a:pt x="38887" y="1851342"/>
                </a:moveTo>
                <a:lnTo>
                  <a:pt x="3975" y="1850771"/>
                </a:lnTo>
                <a:lnTo>
                  <a:pt x="6235" y="1711096"/>
                </a:lnTo>
                <a:lnTo>
                  <a:pt x="41160" y="1711667"/>
                </a:lnTo>
                <a:lnTo>
                  <a:pt x="38887" y="1851342"/>
                </a:lnTo>
                <a:close/>
              </a:path>
              <a:path w="69215" h="2096135">
                <a:moveTo>
                  <a:pt x="34925" y="2095792"/>
                </a:moveTo>
                <a:lnTo>
                  <a:pt x="0" y="2095220"/>
                </a:lnTo>
                <a:lnTo>
                  <a:pt x="2273" y="1955533"/>
                </a:lnTo>
                <a:lnTo>
                  <a:pt x="37185" y="1956104"/>
                </a:lnTo>
                <a:lnTo>
                  <a:pt x="34925" y="209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310918" y="5333314"/>
            <a:ext cx="1052830" cy="481330"/>
          </a:xfrm>
          <a:custGeom>
            <a:avLst/>
            <a:gdLst/>
            <a:ahLst/>
            <a:cxnLst/>
            <a:rect l="l" t="t" r="r" b="b"/>
            <a:pathLst>
              <a:path w="1052829" h="481329">
                <a:moveTo>
                  <a:pt x="958679" y="29051"/>
                </a:moveTo>
                <a:lnTo>
                  <a:pt x="945870" y="0"/>
                </a:lnTo>
                <a:lnTo>
                  <a:pt x="1052245" y="5143"/>
                </a:lnTo>
                <a:lnTo>
                  <a:pt x="1040399" y="19443"/>
                </a:lnTo>
                <a:lnTo>
                  <a:pt x="980465" y="19443"/>
                </a:lnTo>
                <a:lnTo>
                  <a:pt x="958679" y="29051"/>
                </a:lnTo>
                <a:close/>
              </a:path>
              <a:path w="1052829" h="481329">
                <a:moveTo>
                  <a:pt x="971492" y="58109"/>
                </a:moveTo>
                <a:lnTo>
                  <a:pt x="958679" y="29051"/>
                </a:lnTo>
                <a:lnTo>
                  <a:pt x="980465" y="19443"/>
                </a:lnTo>
                <a:lnTo>
                  <a:pt x="993279" y="48501"/>
                </a:lnTo>
                <a:lnTo>
                  <a:pt x="971492" y="58109"/>
                </a:lnTo>
                <a:close/>
              </a:path>
              <a:path w="1052829" h="481329">
                <a:moveTo>
                  <a:pt x="984300" y="87160"/>
                </a:moveTo>
                <a:lnTo>
                  <a:pt x="971492" y="58109"/>
                </a:lnTo>
                <a:lnTo>
                  <a:pt x="993279" y="48501"/>
                </a:lnTo>
                <a:lnTo>
                  <a:pt x="980465" y="19443"/>
                </a:lnTo>
                <a:lnTo>
                  <a:pt x="1040399" y="19443"/>
                </a:lnTo>
                <a:lnTo>
                  <a:pt x="984300" y="87160"/>
                </a:lnTo>
                <a:close/>
              </a:path>
              <a:path w="1052829" h="481329">
                <a:moveTo>
                  <a:pt x="12814" y="480885"/>
                </a:moveTo>
                <a:lnTo>
                  <a:pt x="0" y="451827"/>
                </a:lnTo>
                <a:lnTo>
                  <a:pt x="958679" y="29051"/>
                </a:lnTo>
                <a:lnTo>
                  <a:pt x="971492" y="58109"/>
                </a:lnTo>
                <a:lnTo>
                  <a:pt x="12814" y="480885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147606" y="5011877"/>
            <a:ext cx="938530" cy="433705"/>
          </a:xfrm>
          <a:custGeom>
            <a:avLst/>
            <a:gdLst/>
            <a:ahLst/>
            <a:cxnLst/>
            <a:rect l="l" t="t" r="r" b="b"/>
            <a:pathLst>
              <a:path w="938529" h="433704">
                <a:moveTo>
                  <a:pt x="12712" y="433323"/>
                </a:moveTo>
                <a:lnTo>
                  <a:pt x="0" y="404228"/>
                </a:lnTo>
                <a:lnTo>
                  <a:pt x="925207" y="0"/>
                </a:lnTo>
                <a:lnTo>
                  <a:pt x="937920" y="29095"/>
                </a:lnTo>
                <a:lnTo>
                  <a:pt x="12712" y="433323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0105885" y="5017261"/>
            <a:ext cx="1039494" cy="507365"/>
          </a:xfrm>
          <a:custGeom>
            <a:avLst/>
            <a:gdLst/>
            <a:ahLst/>
            <a:cxnLst/>
            <a:rect l="l" t="t" r="r" b="b"/>
            <a:pathLst>
              <a:path w="1039495" h="507364">
                <a:moveTo>
                  <a:pt x="946325" y="478196"/>
                </a:moveTo>
                <a:lnTo>
                  <a:pt x="0" y="28689"/>
                </a:lnTo>
                <a:lnTo>
                  <a:pt x="13614" y="0"/>
                </a:lnTo>
                <a:lnTo>
                  <a:pt x="959945" y="449522"/>
                </a:lnTo>
                <a:lnTo>
                  <a:pt x="946325" y="478196"/>
                </a:lnTo>
                <a:close/>
              </a:path>
              <a:path w="1039495" h="507364">
                <a:moveTo>
                  <a:pt x="1026423" y="488416"/>
                </a:moveTo>
                <a:lnTo>
                  <a:pt x="967841" y="488416"/>
                </a:lnTo>
                <a:lnTo>
                  <a:pt x="981455" y="459739"/>
                </a:lnTo>
                <a:lnTo>
                  <a:pt x="959945" y="449522"/>
                </a:lnTo>
                <a:lnTo>
                  <a:pt x="973569" y="420839"/>
                </a:lnTo>
                <a:lnTo>
                  <a:pt x="1026423" y="488416"/>
                </a:lnTo>
                <a:close/>
              </a:path>
              <a:path w="1039495" h="507364">
                <a:moveTo>
                  <a:pt x="967841" y="488416"/>
                </a:moveTo>
                <a:lnTo>
                  <a:pt x="946325" y="478196"/>
                </a:lnTo>
                <a:lnTo>
                  <a:pt x="959945" y="449522"/>
                </a:lnTo>
                <a:lnTo>
                  <a:pt x="981455" y="459739"/>
                </a:lnTo>
                <a:lnTo>
                  <a:pt x="967841" y="488416"/>
                </a:lnTo>
                <a:close/>
              </a:path>
              <a:path w="1039495" h="507364">
                <a:moveTo>
                  <a:pt x="932700" y="506882"/>
                </a:moveTo>
                <a:lnTo>
                  <a:pt x="946325" y="478196"/>
                </a:lnTo>
                <a:lnTo>
                  <a:pt x="967841" y="488416"/>
                </a:lnTo>
                <a:lnTo>
                  <a:pt x="1026423" y="488416"/>
                </a:lnTo>
                <a:lnTo>
                  <a:pt x="1039177" y="504723"/>
                </a:lnTo>
                <a:lnTo>
                  <a:pt x="932700" y="506882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931779" y="5409526"/>
            <a:ext cx="924560" cy="465455"/>
          </a:xfrm>
          <a:custGeom>
            <a:avLst/>
            <a:gdLst/>
            <a:ahLst/>
            <a:cxnLst/>
            <a:rect l="l" t="t" r="r" b="b"/>
            <a:pathLst>
              <a:path w="924559" h="465454">
                <a:moveTo>
                  <a:pt x="910513" y="464883"/>
                </a:moveTo>
                <a:lnTo>
                  <a:pt x="0" y="28625"/>
                </a:lnTo>
                <a:lnTo>
                  <a:pt x="13716" y="0"/>
                </a:lnTo>
                <a:lnTo>
                  <a:pt x="924242" y="436245"/>
                </a:lnTo>
                <a:lnTo>
                  <a:pt x="910513" y="464883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0112514" y="4959883"/>
            <a:ext cx="1143635" cy="95250"/>
          </a:xfrm>
          <a:custGeom>
            <a:avLst/>
            <a:gdLst/>
            <a:ahLst/>
            <a:cxnLst/>
            <a:rect l="l" t="t" r="r" b="b"/>
            <a:pathLst>
              <a:path w="1143634" h="95250">
                <a:moveTo>
                  <a:pt x="1111925" y="63677"/>
                </a:moveTo>
                <a:lnTo>
                  <a:pt x="1071638" y="63677"/>
                </a:lnTo>
                <a:lnTo>
                  <a:pt x="1071879" y="31927"/>
                </a:lnTo>
                <a:lnTo>
                  <a:pt x="1048067" y="31748"/>
                </a:lnTo>
                <a:lnTo>
                  <a:pt x="1048308" y="0"/>
                </a:lnTo>
                <a:lnTo>
                  <a:pt x="1143190" y="48336"/>
                </a:lnTo>
                <a:lnTo>
                  <a:pt x="1111925" y="63677"/>
                </a:lnTo>
                <a:close/>
              </a:path>
              <a:path w="1143634" h="95250">
                <a:moveTo>
                  <a:pt x="1047826" y="63498"/>
                </a:moveTo>
                <a:lnTo>
                  <a:pt x="0" y="55626"/>
                </a:lnTo>
                <a:lnTo>
                  <a:pt x="241" y="23876"/>
                </a:lnTo>
                <a:lnTo>
                  <a:pt x="1048067" y="31748"/>
                </a:lnTo>
                <a:lnTo>
                  <a:pt x="1047826" y="63498"/>
                </a:lnTo>
                <a:close/>
              </a:path>
              <a:path w="1143634" h="95250">
                <a:moveTo>
                  <a:pt x="1071638" y="63677"/>
                </a:moveTo>
                <a:lnTo>
                  <a:pt x="1047826" y="63498"/>
                </a:lnTo>
                <a:lnTo>
                  <a:pt x="1048067" y="31748"/>
                </a:lnTo>
                <a:lnTo>
                  <a:pt x="1071879" y="31927"/>
                </a:lnTo>
                <a:lnTo>
                  <a:pt x="1071638" y="63677"/>
                </a:lnTo>
                <a:close/>
              </a:path>
              <a:path w="1143634" h="95250">
                <a:moveTo>
                  <a:pt x="1047584" y="95250"/>
                </a:moveTo>
                <a:lnTo>
                  <a:pt x="1047826" y="63498"/>
                </a:lnTo>
                <a:lnTo>
                  <a:pt x="1111925" y="63677"/>
                </a:lnTo>
                <a:lnTo>
                  <a:pt x="1047584" y="9525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026888" y="5012048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4" h="0">
                <a:moveTo>
                  <a:pt x="0" y="0"/>
                </a:moveTo>
                <a:lnTo>
                  <a:pt x="1009967" y="0"/>
                </a:lnTo>
              </a:path>
            </a:pathLst>
          </a:custGeom>
          <a:ln w="42887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890811" y="5145227"/>
            <a:ext cx="179489" cy="134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123487" y="4818062"/>
            <a:ext cx="163830" cy="0"/>
          </a:xfrm>
          <a:custGeom>
            <a:avLst/>
            <a:gdLst/>
            <a:ahLst/>
            <a:cxnLst/>
            <a:rect l="l" t="t" r="r" b="b"/>
            <a:pathLst>
              <a:path w="163829" h="0">
                <a:moveTo>
                  <a:pt x="0" y="0"/>
                </a:moveTo>
                <a:lnTo>
                  <a:pt x="163512" y="0"/>
                </a:lnTo>
              </a:path>
            </a:pathLst>
          </a:custGeom>
          <a:ln w="25400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287000" y="4818062"/>
            <a:ext cx="0" cy="161925"/>
          </a:xfrm>
          <a:custGeom>
            <a:avLst/>
            <a:gdLst/>
            <a:ahLst/>
            <a:cxnLst/>
            <a:rect l="l" t="t" r="r" b="b"/>
            <a:pathLst>
              <a:path w="0" h="161925">
                <a:moveTo>
                  <a:pt x="0" y="0"/>
                </a:moveTo>
                <a:lnTo>
                  <a:pt x="0" y="161925"/>
                </a:lnTo>
              </a:path>
            </a:pathLst>
          </a:custGeom>
          <a:ln w="25400">
            <a:solidFill>
              <a:srgbClr val="0562C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9305340" y="5137746"/>
            <a:ext cx="638175" cy="79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1475">
              <a:lnSpc>
                <a:spcPts val="3565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ts val="2485"/>
              </a:lnSpc>
            </a:pPr>
            <a:r>
              <a:rPr dirty="0" sz="2100">
                <a:latin typeface="华文楷体"/>
                <a:cs typeface="华文楷体"/>
              </a:rPr>
              <a:t>介质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61552" y="1346849"/>
            <a:ext cx="5411470" cy="113792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algn="just" marL="12700" marR="5080">
              <a:lnSpc>
                <a:spcPts val="2880"/>
              </a:lnSpc>
              <a:spcBef>
                <a:spcPts val="315"/>
              </a:spcBef>
            </a:pPr>
            <a:r>
              <a:rPr dirty="0" sz="2400" spc="55">
                <a:latin typeface="微软雅黑"/>
                <a:cs typeface="微软雅黑"/>
              </a:rPr>
              <a:t>光从折射率</a:t>
            </a:r>
            <a:r>
              <a:rPr dirty="0" sz="2400" spc="-150">
                <a:latin typeface="微软雅黑"/>
                <a:cs typeface="微软雅黑"/>
              </a:rPr>
              <a:t>为</a:t>
            </a:r>
            <a:r>
              <a:rPr dirty="0" sz="2500" spc="-60" i="1">
                <a:latin typeface="微软雅黑"/>
                <a:cs typeface="微软雅黑"/>
              </a:rPr>
              <a:t>n</a:t>
            </a:r>
            <a:r>
              <a:rPr dirty="0" sz="2400" spc="55">
                <a:latin typeface="微软雅黑"/>
                <a:cs typeface="微软雅黑"/>
              </a:rPr>
              <a:t>的某种介</a:t>
            </a:r>
            <a:r>
              <a:rPr dirty="0" sz="2400" spc="60">
                <a:latin typeface="微软雅黑"/>
                <a:cs typeface="微软雅黑"/>
              </a:rPr>
              <a:t>质射到空气</a:t>
            </a:r>
            <a:r>
              <a:rPr dirty="0" sz="2400" spc="55">
                <a:latin typeface="微软雅黑"/>
                <a:cs typeface="微软雅黑"/>
              </a:rPr>
              <a:t>(</a:t>
            </a:r>
            <a:r>
              <a:rPr dirty="0" sz="2400">
                <a:latin typeface="微软雅黑"/>
                <a:cs typeface="微软雅黑"/>
              </a:rPr>
              <a:t>或 </a:t>
            </a:r>
            <a:r>
              <a:rPr dirty="0" sz="2400" spc="10">
                <a:latin typeface="微软雅黑"/>
                <a:cs typeface="微软雅黑"/>
              </a:rPr>
              <a:t>真空</a:t>
            </a:r>
            <a:r>
              <a:rPr dirty="0" sz="2400" spc="5">
                <a:latin typeface="微软雅黑"/>
                <a:cs typeface="微软雅黑"/>
              </a:rPr>
              <a:t>)</a:t>
            </a:r>
            <a:r>
              <a:rPr dirty="0" sz="2400" spc="10">
                <a:latin typeface="微软雅黑"/>
                <a:cs typeface="微软雅黑"/>
              </a:rPr>
              <a:t>时的临界</a:t>
            </a:r>
            <a:r>
              <a:rPr dirty="0" sz="2400" spc="-195">
                <a:latin typeface="微软雅黑"/>
                <a:cs typeface="微软雅黑"/>
              </a:rPr>
              <a:t>角</a:t>
            </a:r>
            <a:r>
              <a:rPr dirty="0" sz="2500" spc="-990" i="1">
                <a:latin typeface="微软雅黑"/>
                <a:cs typeface="微软雅黑"/>
              </a:rPr>
              <a:t>C，</a:t>
            </a:r>
            <a:r>
              <a:rPr dirty="0" sz="2400" spc="10">
                <a:latin typeface="微软雅黑"/>
                <a:cs typeface="微软雅黑"/>
              </a:rPr>
              <a:t>就是折射</a:t>
            </a:r>
            <a:r>
              <a:rPr dirty="0" sz="2400" spc="15">
                <a:latin typeface="微软雅黑"/>
                <a:cs typeface="微软雅黑"/>
              </a:rPr>
              <a:t>角等于</a:t>
            </a:r>
            <a:r>
              <a:rPr dirty="0" sz="2400" spc="5">
                <a:latin typeface="微软雅黑"/>
                <a:cs typeface="微软雅黑"/>
              </a:rPr>
              <a:t>90°  </a:t>
            </a:r>
            <a:r>
              <a:rPr dirty="0" sz="2400">
                <a:latin typeface="微软雅黑"/>
                <a:cs typeface="微软雅黑"/>
              </a:rPr>
              <a:t>时的入射角，根据折射定律可得：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5564174" y="3174911"/>
            <a:ext cx="934719" cy="0"/>
          </a:xfrm>
          <a:custGeom>
            <a:avLst/>
            <a:gdLst/>
            <a:ahLst/>
            <a:cxnLst/>
            <a:rect l="l" t="t" r="r" b="b"/>
            <a:pathLst>
              <a:path w="934720" h="0">
                <a:moveTo>
                  <a:pt x="0" y="0"/>
                </a:moveTo>
                <a:lnTo>
                  <a:pt x="934161" y="0"/>
                </a:lnTo>
              </a:path>
            </a:pathLst>
          </a:custGeom>
          <a:ln w="14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859599" y="3174911"/>
            <a:ext cx="721360" cy="0"/>
          </a:xfrm>
          <a:custGeom>
            <a:avLst/>
            <a:gdLst/>
            <a:ahLst/>
            <a:cxnLst/>
            <a:rect l="l" t="t" r="r" b="b"/>
            <a:pathLst>
              <a:path w="721359" h="0">
                <a:moveTo>
                  <a:pt x="0" y="0"/>
                </a:moveTo>
                <a:lnTo>
                  <a:pt x="720763" y="0"/>
                </a:lnTo>
              </a:path>
            </a:pathLst>
          </a:custGeom>
          <a:ln w="141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5670131" y="3172002"/>
            <a:ext cx="1889125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201420" algn="l"/>
              </a:tabLst>
            </a:pPr>
            <a:r>
              <a:rPr dirty="0" sz="2650" spc="10">
                <a:latin typeface="Times New Roman"/>
                <a:cs typeface="Times New Roman"/>
              </a:rPr>
              <a:t>sin</a:t>
            </a:r>
            <a:r>
              <a:rPr dirty="0" sz="2650" spc="-285">
                <a:latin typeface="Times New Roman"/>
                <a:cs typeface="Times New Roman"/>
              </a:rPr>
              <a:t> </a:t>
            </a:r>
            <a:r>
              <a:rPr dirty="0" sz="2650" spc="25" i="1">
                <a:latin typeface="Times New Roman"/>
                <a:cs typeface="Times New Roman"/>
              </a:rPr>
              <a:t>C	</a:t>
            </a:r>
            <a:r>
              <a:rPr dirty="0" sz="2650" spc="10">
                <a:latin typeface="Times New Roman"/>
                <a:cs typeface="Times New Roman"/>
              </a:rPr>
              <a:t>sin</a:t>
            </a:r>
            <a:r>
              <a:rPr dirty="0" sz="2650" spc="-355">
                <a:latin typeface="Times New Roman"/>
                <a:cs typeface="Times New Roman"/>
              </a:rPr>
              <a:t> </a:t>
            </a:r>
            <a:r>
              <a:rPr dirty="0" sz="2650" spc="25" i="1">
                <a:latin typeface="Times New Roman"/>
                <a:cs typeface="Times New Roman"/>
              </a:rPr>
              <a:t>C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280533" y="2692577"/>
            <a:ext cx="203835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307465" algn="l"/>
                <a:tab pos="1854200" algn="l"/>
              </a:tabLst>
            </a:pPr>
            <a:r>
              <a:rPr dirty="0" baseline="-35639" sz="3975" spc="30">
                <a:latin typeface="Symbol"/>
                <a:cs typeface="Symbol"/>
              </a:rPr>
              <a:t></a:t>
            </a:r>
            <a:r>
              <a:rPr dirty="0" baseline="-35639" sz="3975" spc="135">
                <a:latin typeface="Times New Roman"/>
                <a:cs typeface="Times New Roman"/>
              </a:rPr>
              <a:t> </a:t>
            </a:r>
            <a:r>
              <a:rPr dirty="0" sz="2650" spc="5">
                <a:latin typeface="Times New Roman"/>
                <a:cs typeface="Times New Roman"/>
              </a:rPr>
              <a:t>s</a:t>
            </a:r>
            <a:r>
              <a:rPr dirty="0" sz="2650" spc="10">
                <a:latin typeface="Times New Roman"/>
                <a:cs typeface="Times New Roman"/>
              </a:rPr>
              <a:t>in</a:t>
            </a:r>
            <a:r>
              <a:rPr dirty="0" sz="2650" spc="-285">
                <a:latin typeface="Times New Roman"/>
                <a:cs typeface="Times New Roman"/>
              </a:rPr>
              <a:t> </a:t>
            </a:r>
            <a:r>
              <a:rPr dirty="0" sz="2650" spc="15">
                <a:latin typeface="Times New Roman"/>
                <a:cs typeface="Times New Roman"/>
              </a:rPr>
              <a:t>90</a:t>
            </a:r>
            <a:r>
              <a:rPr dirty="0" sz="2650">
                <a:latin typeface="Times New Roman"/>
                <a:cs typeface="Times New Roman"/>
              </a:rPr>
              <a:t>	</a:t>
            </a:r>
            <a:r>
              <a:rPr dirty="0" baseline="-35639" sz="3975" spc="30">
                <a:latin typeface="Symbol"/>
                <a:cs typeface="Symbol"/>
              </a:rPr>
              <a:t></a:t>
            </a:r>
            <a:r>
              <a:rPr dirty="0" baseline="-35639" sz="3975">
                <a:latin typeface="Times New Roman"/>
                <a:cs typeface="Times New Roman"/>
              </a:rPr>
              <a:t>	</a:t>
            </a:r>
            <a:r>
              <a:rPr dirty="0" sz="2650" spc="15">
                <a:latin typeface="Times New Roman"/>
                <a:cs typeface="Times New Roman"/>
              </a:rPr>
              <a:t>1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706759" y="2906636"/>
            <a:ext cx="520700" cy="43560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30">
                <a:latin typeface="Symbol"/>
                <a:cs typeface="Symbol"/>
              </a:rPr>
              <a:t></a:t>
            </a:r>
            <a:r>
              <a:rPr dirty="0" sz="2650" spc="-495">
                <a:latin typeface="Times New Roman"/>
                <a:cs typeface="Times New Roman"/>
              </a:rPr>
              <a:t> </a:t>
            </a:r>
            <a:r>
              <a:rPr dirty="0" sz="2650" spc="15" i="1">
                <a:latin typeface="Times New Roman"/>
                <a:cs typeface="Times New Roman"/>
              </a:rPr>
              <a:t>n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57239" y="2682671"/>
            <a:ext cx="10541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">
                <a:latin typeface="Symbol"/>
                <a:cs typeface="Symbol"/>
              </a:rPr>
              <a:t></a:t>
            </a:r>
            <a:endParaRPr sz="1550">
              <a:latin typeface="Symbol"/>
              <a:cs typeface="Symbol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688511" y="4332643"/>
            <a:ext cx="213360" cy="0"/>
          </a:xfrm>
          <a:custGeom>
            <a:avLst/>
            <a:gdLst/>
            <a:ahLst/>
            <a:cxnLst/>
            <a:rect l="l" t="t" r="r" b="b"/>
            <a:pathLst>
              <a:path w="213360" h="0">
                <a:moveTo>
                  <a:pt x="0" y="0"/>
                </a:moveTo>
                <a:lnTo>
                  <a:pt x="213017" y="0"/>
                </a:lnTo>
              </a:path>
            </a:pathLst>
          </a:custGeom>
          <a:ln w="14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 txBox="1"/>
          <p:nvPr/>
        </p:nvSpPr>
        <p:spPr>
          <a:xfrm>
            <a:off x="2306434" y="4060558"/>
            <a:ext cx="158623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35">
                <a:latin typeface="Symbol"/>
                <a:cs typeface="Symbol"/>
              </a:rPr>
              <a:t></a:t>
            </a:r>
            <a:r>
              <a:rPr dirty="0" sz="2700" spc="35">
                <a:latin typeface="Times New Roman"/>
                <a:cs typeface="Times New Roman"/>
              </a:rPr>
              <a:t>sin </a:t>
            </a:r>
            <a:r>
              <a:rPr dirty="0" sz="2700" spc="-10" i="1">
                <a:latin typeface="Times New Roman"/>
                <a:cs typeface="Times New Roman"/>
              </a:rPr>
              <a:t>C </a:t>
            </a:r>
            <a:r>
              <a:rPr dirty="0" sz="2700" spc="-10">
                <a:latin typeface="Symbol"/>
                <a:cs typeface="Symbol"/>
              </a:rPr>
              <a:t></a:t>
            </a:r>
            <a:r>
              <a:rPr dirty="0" sz="2700" spc="-95">
                <a:latin typeface="Times New Roman"/>
                <a:cs typeface="Times New Roman"/>
              </a:rPr>
              <a:t> </a:t>
            </a:r>
            <a:r>
              <a:rPr dirty="0" baseline="34979" sz="4050" spc="-15">
                <a:latin typeface="Times New Roman"/>
                <a:cs typeface="Times New Roman"/>
              </a:rPr>
              <a:t>1</a:t>
            </a:r>
            <a:endParaRPr baseline="34979" sz="4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523489" y="4329214"/>
            <a:ext cx="3776345" cy="2158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188085">
              <a:lnSpc>
                <a:spcPct val="100000"/>
              </a:lnSpc>
              <a:spcBef>
                <a:spcPts val="125"/>
              </a:spcBef>
            </a:pPr>
            <a:r>
              <a:rPr dirty="0" sz="2700" spc="-10" i="1">
                <a:latin typeface="Times New Roman"/>
                <a:cs typeface="Times New Roman"/>
              </a:rPr>
              <a:t>n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sz="2400">
                <a:latin typeface="微软雅黑"/>
                <a:cs typeface="微软雅黑"/>
              </a:rPr>
              <a:t>水的临界角为</a:t>
            </a:r>
            <a:r>
              <a:rPr dirty="0" sz="2400" spc="-5">
                <a:latin typeface="微软雅黑"/>
                <a:cs typeface="微软雅黑"/>
              </a:rPr>
              <a:t>48.8</a:t>
            </a:r>
            <a:r>
              <a:rPr dirty="0" baseline="21505" sz="2325" spc="-7">
                <a:latin typeface="微软雅黑"/>
                <a:cs typeface="微软雅黑"/>
              </a:rPr>
              <a:t>°</a:t>
            </a:r>
            <a:endParaRPr baseline="21505" sz="2325">
              <a:latin typeface="微软雅黑"/>
              <a:cs typeface="微软雅黑"/>
            </a:endParaRPr>
          </a:p>
          <a:p>
            <a:pPr marL="12700" marR="5080">
              <a:lnSpc>
                <a:spcPct val="150000"/>
              </a:lnSpc>
            </a:pPr>
            <a:r>
              <a:rPr dirty="0" sz="2400">
                <a:latin typeface="微软雅黑"/>
                <a:cs typeface="微软雅黑"/>
              </a:rPr>
              <a:t>各种玻璃的临界角为</a:t>
            </a:r>
            <a:r>
              <a:rPr dirty="0" sz="2400" spc="-5">
                <a:latin typeface="微软雅黑"/>
                <a:cs typeface="微软雅黑"/>
              </a:rPr>
              <a:t>32</a:t>
            </a:r>
            <a:r>
              <a:rPr dirty="0" baseline="21505" sz="2325" spc="-7">
                <a:latin typeface="微软雅黑"/>
                <a:cs typeface="微软雅黑"/>
              </a:rPr>
              <a:t>°</a:t>
            </a:r>
            <a:r>
              <a:rPr dirty="0" sz="2400">
                <a:latin typeface="微软雅黑"/>
                <a:cs typeface="微软雅黑"/>
              </a:rPr>
              <a:t>-</a:t>
            </a:r>
            <a:r>
              <a:rPr dirty="0" sz="2400" spc="-5">
                <a:latin typeface="微软雅黑"/>
                <a:cs typeface="微软雅黑"/>
              </a:rPr>
              <a:t>42</a:t>
            </a:r>
            <a:r>
              <a:rPr dirty="0" baseline="21505" sz="2325">
                <a:latin typeface="微软雅黑"/>
                <a:cs typeface="微软雅黑"/>
              </a:rPr>
              <a:t>° </a:t>
            </a:r>
            <a:r>
              <a:rPr dirty="0" sz="2400">
                <a:latin typeface="微软雅黑"/>
                <a:cs typeface="微软雅黑"/>
              </a:rPr>
              <a:t>金刚石的临界角为</a:t>
            </a:r>
            <a:r>
              <a:rPr dirty="0" sz="2400" spc="-5">
                <a:latin typeface="微软雅黑"/>
                <a:cs typeface="微软雅黑"/>
              </a:rPr>
              <a:t>24.4</a:t>
            </a:r>
            <a:r>
              <a:rPr dirty="0" baseline="21505" sz="2325" spc="-7">
                <a:latin typeface="微软雅黑"/>
                <a:cs typeface="微软雅黑"/>
              </a:rPr>
              <a:t>°</a:t>
            </a:r>
            <a:endParaRPr baseline="21505" sz="2325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全反射：现象解释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94547" y="1789176"/>
            <a:ext cx="3582924" cy="3369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290572" y="3258311"/>
            <a:ext cx="5052060" cy="15697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830" rIns="0" bIns="0" rtlCol="0" vert="horz">
            <a:spAutoFit/>
          </a:bodyPr>
          <a:lstStyle/>
          <a:p>
            <a:pPr algn="just" marL="91440" marR="380365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微软雅黑"/>
                <a:cs typeface="微软雅黑"/>
              </a:rPr>
              <a:t>因为水或玻璃相对于气泡中的空气 是光密介质，光从水或玻璃射向气 泡时，一部分光在气泡界面上发生 了全反射。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66302" y="1725612"/>
            <a:ext cx="49022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为什么水中和玻璃中的气泡，看起来 特别明亮？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854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全反射：例题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12327" y="1498600"/>
            <a:ext cx="8559800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在潜水员看来，岸上的所有景物，都出现在一个倒立的圆锥里， 为什么？这个圆锥的顶角是多大？（水的折射率</a:t>
            </a:r>
            <a:r>
              <a:rPr dirty="0" sz="2400" spc="-5">
                <a:latin typeface="微软雅黑"/>
                <a:cs typeface="微软雅黑"/>
              </a:rPr>
              <a:t>1.33）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0">
              <a:latin typeface="Times New Roman"/>
              <a:cs typeface="Times New Roman"/>
            </a:endParaRPr>
          </a:p>
          <a:p>
            <a:pPr algn="just" marL="175895" marR="45085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思路：根据光路可逆，假设把人的眼睛作为发光点，看它所 发出的光，经水面折射进入空气，光路如何进行，画出光路 图求解。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50048" y="5702312"/>
            <a:ext cx="90376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781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877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972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068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163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0259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354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4450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6545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641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244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530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289550" y="476567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5816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92750" y="47752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10250" y="477520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702300" y="477520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38850" y="477520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245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270625" y="476567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1531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3817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610350" y="477520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546850" y="476567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838950" y="477520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750050" y="477520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9596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1691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3787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882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7978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0073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2169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4264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6360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84555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055100" y="47752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9264650" y="4765675"/>
            <a:ext cx="50800" cy="19050"/>
          </a:xfrm>
          <a:custGeom>
            <a:avLst/>
            <a:gdLst/>
            <a:ahLst/>
            <a:cxnLst/>
            <a:rect l="l" t="t" r="r" b="b"/>
            <a:pathLst>
              <a:path w="50800" h="19050">
                <a:moveTo>
                  <a:pt x="50800" y="19050"/>
                </a:moveTo>
                <a:lnTo>
                  <a:pt x="0" y="19050"/>
                </a:lnTo>
                <a:lnTo>
                  <a:pt x="0" y="0"/>
                </a:lnTo>
                <a:lnTo>
                  <a:pt x="50800" y="0"/>
                </a:lnTo>
                <a:lnTo>
                  <a:pt x="508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997194" y="4775200"/>
            <a:ext cx="942340" cy="942340"/>
          </a:xfrm>
          <a:custGeom>
            <a:avLst/>
            <a:gdLst/>
            <a:ahLst/>
            <a:cxnLst/>
            <a:rect l="l" t="t" r="r" b="b"/>
            <a:pathLst>
              <a:path w="942340" h="942339">
                <a:moveTo>
                  <a:pt x="843241" y="45338"/>
                </a:moveTo>
                <a:lnTo>
                  <a:pt x="833615" y="34823"/>
                </a:lnTo>
                <a:lnTo>
                  <a:pt x="834135" y="32575"/>
                </a:lnTo>
                <a:lnTo>
                  <a:pt x="941768" y="0"/>
                </a:lnTo>
                <a:lnTo>
                  <a:pt x="940023" y="6629"/>
                </a:lnTo>
                <a:lnTo>
                  <a:pt x="921664" y="6629"/>
                </a:lnTo>
                <a:lnTo>
                  <a:pt x="896744" y="31550"/>
                </a:lnTo>
                <a:lnTo>
                  <a:pt x="845515" y="45034"/>
                </a:lnTo>
                <a:lnTo>
                  <a:pt x="843241" y="45338"/>
                </a:lnTo>
                <a:close/>
              </a:path>
              <a:path w="942340" h="942339">
                <a:moveTo>
                  <a:pt x="896744" y="31550"/>
                </a:moveTo>
                <a:lnTo>
                  <a:pt x="921664" y="6629"/>
                </a:lnTo>
                <a:lnTo>
                  <a:pt x="925982" y="10947"/>
                </a:lnTo>
                <a:lnTo>
                  <a:pt x="919187" y="10947"/>
                </a:lnTo>
                <a:lnTo>
                  <a:pt x="915032" y="26736"/>
                </a:lnTo>
                <a:lnTo>
                  <a:pt x="896744" y="31550"/>
                </a:lnTo>
                <a:close/>
              </a:path>
              <a:path w="942340" h="942339">
                <a:moveTo>
                  <a:pt x="906945" y="108153"/>
                </a:moveTo>
                <a:lnTo>
                  <a:pt x="896429" y="98526"/>
                </a:lnTo>
                <a:lnTo>
                  <a:pt x="896734" y="96253"/>
                </a:lnTo>
                <a:lnTo>
                  <a:pt x="910218" y="45024"/>
                </a:lnTo>
                <a:lnTo>
                  <a:pt x="935139" y="20104"/>
                </a:lnTo>
                <a:lnTo>
                  <a:pt x="921664" y="6629"/>
                </a:lnTo>
                <a:lnTo>
                  <a:pt x="940023" y="6629"/>
                </a:lnTo>
                <a:lnTo>
                  <a:pt x="915161" y="101104"/>
                </a:lnTo>
                <a:lnTo>
                  <a:pt x="914311" y="103238"/>
                </a:lnTo>
                <a:lnTo>
                  <a:pt x="912977" y="105105"/>
                </a:lnTo>
                <a:lnTo>
                  <a:pt x="911237" y="106603"/>
                </a:lnTo>
                <a:lnTo>
                  <a:pt x="909192" y="107632"/>
                </a:lnTo>
                <a:lnTo>
                  <a:pt x="906945" y="108153"/>
                </a:lnTo>
                <a:close/>
              </a:path>
              <a:path w="942340" h="942339">
                <a:moveTo>
                  <a:pt x="915032" y="26736"/>
                </a:moveTo>
                <a:lnTo>
                  <a:pt x="919187" y="10947"/>
                </a:lnTo>
                <a:lnTo>
                  <a:pt x="930821" y="22580"/>
                </a:lnTo>
                <a:lnTo>
                  <a:pt x="915032" y="26736"/>
                </a:lnTo>
                <a:close/>
              </a:path>
              <a:path w="942340" h="942339">
                <a:moveTo>
                  <a:pt x="910218" y="45024"/>
                </a:moveTo>
                <a:lnTo>
                  <a:pt x="915032" y="26736"/>
                </a:lnTo>
                <a:lnTo>
                  <a:pt x="930821" y="22580"/>
                </a:lnTo>
                <a:lnTo>
                  <a:pt x="919187" y="10947"/>
                </a:lnTo>
                <a:lnTo>
                  <a:pt x="925982" y="10947"/>
                </a:lnTo>
                <a:lnTo>
                  <a:pt x="935139" y="20104"/>
                </a:lnTo>
                <a:lnTo>
                  <a:pt x="910218" y="45024"/>
                </a:lnTo>
                <a:close/>
              </a:path>
              <a:path w="942340" h="942339">
                <a:moveTo>
                  <a:pt x="13461" y="941768"/>
                </a:moveTo>
                <a:lnTo>
                  <a:pt x="0" y="928306"/>
                </a:lnTo>
                <a:lnTo>
                  <a:pt x="896744" y="31550"/>
                </a:lnTo>
                <a:lnTo>
                  <a:pt x="915032" y="26736"/>
                </a:lnTo>
                <a:lnTo>
                  <a:pt x="910218" y="45024"/>
                </a:lnTo>
                <a:lnTo>
                  <a:pt x="13461" y="941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65712" y="4775200"/>
            <a:ext cx="945515" cy="942340"/>
          </a:xfrm>
          <a:custGeom>
            <a:avLst/>
            <a:gdLst/>
            <a:ahLst/>
            <a:cxnLst/>
            <a:rect l="l" t="t" r="r" b="b"/>
            <a:pathLst>
              <a:path w="945514" h="942339">
                <a:moveTo>
                  <a:pt x="35001" y="108089"/>
                </a:moveTo>
                <a:lnTo>
                  <a:pt x="0" y="0"/>
                </a:lnTo>
                <a:lnTo>
                  <a:pt x="25273" y="6603"/>
                </a:lnTo>
                <a:lnTo>
                  <a:pt x="20116" y="6603"/>
                </a:lnTo>
                <a:lnTo>
                  <a:pt x="6667" y="20091"/>
                </a:lnTo>
                <a:lnTo>
                  <a:pt x="31613" y="44953"/>
                </a:lnTo>
                <a:lnTo>
                  <a:pt x="45186" y="96177"/>
                </a:lnTo>
                <a:lnTo>
                  <a:pt x="45504" y="98450"/>
                </a:lnTo>
                <a:lnTo>
                  <a:pt x="45275" y="100736"/>
                </a:lnTo>
                <a:lnTo>
                  <a:pt x="37299" y="108051"/>
                </a:lnTo>
                <a:lnTo>
                  <a:pt x="35001" y="108089"/>
                </a:lnTo>
                <a:close/>
              </a:path>
              <a:path w="945514" h="942339">
                <a:moveTo>
                  <a:pt x="31613" y="44953"/>
                </a:moveTo>
                <a:lnTo>
                  <a:pt x="6667" y="20091"/>
                </a:lnTo>
                <a:lnTo>
                  <a:pt x="20116" y="6603"/>
                </a:lnTo>
                <a:lnTo>
                  <a:pt x="24436" y="10909"/>
                </a:lnTo>
                <a:lnTo>
                  <a:pt x="22593" y="10909"/>
                </a:lnTo>
                <a:lnTo>
                  <a:pt x="10985" y="22555"/>
                </a:lnTo>
                <a:lnTo>
                  <a:pt x="26772" y="26682"/>
                </a:lnTo>
                <a:lnTo>
                  <a:pt x="31613" y="44953"/>
                </a:lnTo>
                <a:close/>
              </a:path>
              <a:path w="945514" h="942339">
                <a:moveTo>
                  <a:pt x="98602" y="45173"/>
                </a:moveTo>
                <a:lnTo>
                  <a:pt x="96329" y="44869"/>
                </a:lnTo>
                <a:lnTo>
                  <a:pt x="45061" y="31464"/>
                </a:lnTo>
                <a:lnTo>
                  <a:pt x="20116" y="6603"/>
                </a:lnTo>
                <a:lnTo>
                  <a:pt x="25273" y="6603"/>
                </a:lnTo>
                <a:lnTo>
                  <a:pt x="101142" y="26428"/>
                </a:lnTo>
                <a:lnTo>
                  <a:pt x="108216" y="34632"/>
                </a:lnTo>
                <a:lnTo>
                  <a:pt x="108178" y="36931"/>
                </a:lnTo>
                <a:lnTo>
                  <a:pt x="98602" y="45173"/>
                </a:lnTo>
                <a:close/>
              </a:path>
              <a:path w="945514" h="942339">
                <a:moveTo>
                  <a:pt x="26772" y="26682"/>
                </a:moveTo>
                <a:lnTo>
                  <a:pt x="10985" y="22555"/>
                </a:lnTo>
                <a:lnTo>
                  <a:pt x="22593" y="10909"/>
                </a:lnTo>
                <a:lnTo>
                  <a:pt x="26772" y="26682"/>
                </a:lnTo>
                <a:close/>
              </a:path>
              <a:path w="945514" h="942339">
                <a:moveTo>
                  <a:pt x="45061" y="31464"/>
                </a:moveTo>
                <a:lnTo>
                  <a:pt x="26772" y="26682"/>
                </a:lnTo>
                <a:lnTo>
                  <a:pt x="22593" y="10909"/>
                </a:lnTo>
                <a:lnTo>
                  <a:pt x="24436" y="10909"/>
                </a:lnTo>
                <a:lnTo>
                  <a:pt x="45061" y="31464"/>
                </a:lnTo>
                <a:close/>
              </a:path>
              <a:path w="945514" h="942339">
                <a:moveTo>
                  <a:pt x="931494" y="941781"/>
                </a:moveTo>
                <a:lnTo>
                  <a:pt x="31613" y="44953"/>
                </a:lnTo>
                <a:lnTo>
                  <a:pt x="26772" y="26682"/>
                </a:lnTo>
                <a:lnTo>
                  <a:pt x="45061" y="31464"/>
                </a:lnTo>
                <a:lnTo>
                  <a:pt x="944930" y="928293"/>
                </a:lnTo>
                <a:lnTo>
                  <a:pt x="931494" y="9417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999530" y="4770081"/>
            <a:ext cx="1804670" cy="948690"/>
          </a:xfrm>
          <a:custGeom>
            <a:avLst/>
            <a:gdLst/>
            <a:ahLst/>
            <a:cxnLst/>
            <a:rect l="l" t="t" r="r" b="b"/>
            <a:pathLst>
              <a:path w="1804670" h="948689">
                <a:moveTo>
                  <a:pt x="1752193" y="21618"/>
                </a:moveTo>
                <a:lnTo>
                  <a:pt x="1699259" y="19024"/>
                </a:lnTo>
                <a:lnTo>
                  <a:pt x="1690230" y="10185"/>
                </a:lnTo>
                <a:lnTo>
                  <a:pt x="1690344" y="7899"/>
                </a:lnTo>
                <a:lnTo>
                  <a:pt x="1700199" y="0"/>
                </a:lnTo>
                <a:lnTo>
                  <a:pt x="1804619" y="5118"/>
                </a:lnTo>
                <a:lnTo>
                  <a:pt x="1804450" y="5384"/>
                </a:lnTo>
                <a:lnTo>
                  <a:pt x="1783448" y="5384"/>
                </a:lnTo>
                <a:lnTo>
                  <a:pt x="1752193" y="21618"/>
                </a:lnTo>
                <a:close/>
              </a:path>
              <a:path w="1804670" h="948689">
                <a:moveTo>
                  <a:pt x="1771065" y="22543"/>
                </a:moveTo>
                <a:lnTo>
                  <a:pt x="1752193" y="21618"/>
                </a:lnTo>
                <a:lnTo>
                  <a:pt x="1783448" y="5384"/>
                </a:lnTo>
                <a:lnTo>
                  <a:pt x="1785191" y="8737"/>
                </a:lnTo>
                <a:lnTo>
                  <a:pt x="1779790" y="8737"/>
                </a:lnTo>
                <a:lnTo>
                  <a:pt x="1771065" y="22543"/>
                </a:lnTo>
                <a:close/>
              </a:path>
              <a:path w="1804670" h="948689">
                <a:moveTo>
                  <a:pt x="1741093" y="97917"/>
                </a:moveTo>
                <a:lnTo>
                  <a:pt x="1731213" y="87630"/>
                </a:lnTo>
                <a:lnTo>
                  <a:pt x="1731670" y="85382"/>
                </a:lnTo>
                <a:lnTo>
                  <a:pt x="1732660" y="83312"/>
                </a:lnTo>
                <a:lnTo>
                  <a:pt x="1760960" y="38533"/>
                </a:lnTo>
                <a:lnTo>
                  <a:pt x="1792236" y="22288"/>
                </a:lnTo>
                <a:lnTo>
                  <a:pt x="1783448" y="5384"/>
                </a:lnTo>
                <a:lnTo>
                  <a:pt x="1804450" y="5384"/>
                </a:lnTo>
                <a:lnTo>
                  <a:pt x="1748764" y="93484"/>
                </a:lnTo>
                <a:lnTo>
                  <a:pt x="1747304" y="95275"/>
                </a:lnTo>
                <a:lnTo>
                  <a:pt x="1745475" y="96647"/>
                </a:lnTo>
                <a:lnTo>
                  <a:pt x="1743367" y="97548"/>
                </a:lnTo>
                <a:lnTo>
                  <a:pt x="1741093" y="97917"/>
                </a:lnTo>
                <a:close/>
              </a:path>
              <a:path w="1804670" h="948689">
                <a:moveTo>
                  <a:pt x="1787372" y="23342"/>
                </a:moveTo>
                <a:lnTo>
                  <a:pt x="1771065" y="22543"/>
                </a:lnTo>
                <a:lnTo>
                  <a:pt x="1779790" y="8737"/>
                </a:lnTo>
                <a:lnTo>
                  <a:pt x="1787372" y="23342"/>
                </a:lnTo>
                <a:close/>
              </a:path>
              <a:path w="1804670" h="948689">
                <a:moveTo>
                  <a:pt x="1790207" y="23342"/>
                </a:moveTo>
                <a:lnTo>
                  <a:pt x="1787372" y="23342"/>
                </a:lnTo>
                <a:lnTo>
                  <a:pt x="1779790" y="8737"/>
                </a:lnTo>
                <a:lnTo>
                  <a:pt x="1785191" y="8737"/>
                </a:lnTo>
                <a:lnTo>
                  <a:pt x="1792236" y="22288"/>
                </a:lnTo>
                <a:lnTo>
                  <a:pt x="1790207" y="23342"/>
                </a:lnTo>
                <a:close/>
              </a:path>
              <a:path w="1804670" h="948689">
                <a:moveTo>
                  <a:pt x="8788" y="948613"/>
                </a:moveTo>
                <a:lnTo>
                  <a:pt x="0" y="931697"/>
                </a:lnTo>
                <a:lnTo>
                  <a:pt x="1752193" y="21618"/>
                </a:lnTo>
                <a:lnTo>
                  <a:pt x="1771065" y="22543"/>
                </a:lnTo>
                <a:lnTo>
                  <a:pt x="1760960" y="38533"/>
                </a:lnTo>
                <a:lnTo>
                  <a:pt x="8788" y="948613"/>
                </a:lnTo>
                <a:close/>
              </a:path>
              <a:path w="1804670" h="948689">
                <a:moveTo>
                  <a:pt x="1760960" y="38533"/>
                </a:moveTo>
                <a:lnTo>
                  <a:pt x="1771065" y="22543"/>
                </a:lnTo>
                <a:lnTo>
                  <a:pt x="1787372" y="23342"/>
                </a:lnTo>
                <a:lnTo>
                  <a:pt x="1790207" y="23342"/>
                </a:lnTo>
                <a:lnTo>
                  <a:pt x="1760960" y="385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159250" y="4770081"/>
            <a:ext cx="1804670" cy="948690"/>
          </a:xfrm>
          <a:custGeom>
            <a:avLst/>
            <a:gdLst/>
            <a:ahLst/>
            <a:cxnLst/>
            <a:rect l="l" t="t" r="r" b="b"/>
            <a:pathLst>
              <a:path w="1804670" h="948689">
                <a:moveTo>
                  <a:pt x="63525" y="97917"/>
                </a:moveTo>
                <a:lnTo>
                  <a:pt x="0" y="5118"/>
                </a:lnTo>
                <a:lnTo>
                  <a:pt x="104419" y="0"/>
                </a:lnTo>
                <a:lnTo>
                  <a:pt x="113426" y="5384"/>
                </a:lnTo>
                <a:lnTo>
                  <a:pt x="21170" y="5384"/>
                </a:lnTo>
                <a:lnTo>
                  <a:pt x="12382" y="22288"/>
                </a:lnTo>
                <a:lnTo>
                  <a:pt x="43659" y="38533"/>
                </a:lnTo>
                <a:lnTo>
                  <a:pt x="71958" y="83312"/>
                </a:lnTo>
                <a:lnTo>
                  <a:pt x="72948" y="85382"/>
                </a:lnTo>
                <a:lnTo>
                  <a:pt x="73405" y="87630"/>
                </a:lnTo>
                <a:lnTo>
                  <a:pt x="73317" y="89928"/>
                </a:lnTo>
                <a:lnTo>
                  <a:pt x="65811" y="97739"/>
                </a:lnTo>
                <a:lnTo>
                  <a:pt x="63525" y="97917"/>
                </a:lnTo>
                <a:close/>
              </a:path>
              <a:path w="1804670" h="948689">
                <a:moveTo>
                  <a:pt x="43659" y="38533"/>
                </a:moveTo>
                <a:lnTo>
                  <a:pt x="12382" y="22288"/>
                </a:lnTo>
                <a:lnTo>
                  <a:pt x="21170" y="5384"/>
                </a:lnTo>
                <a:lnTo>
                  <a:pt x="27626" y="8737"/>
                </a:lnTo>
                <a:lnTo>
                  <a:pt x="24828" y="8737"/>
                </a:lnTo>
                <a:lnTo>
                  <a:pt x="17246" y="23342"/>
                </a:lnTo>
                <a:lnTo>
                  <a:pt x="34058" y="23342"/>
                </a:lnTo>
                <a:lnTo>
                  <a:pt x="43659" y="38533"/>
                </a:lnTo>
                <a:close/>
              </a:path>
              <a:path w="1804670" h="948689">
                <a:moveTo>
                  <a:pt x="52426" y="21618"/>
                </a:moveTo>
                <a:lnTo>
                  <a:pt x="21170" y="5384"/>
                </a:lnTo>
                <a:lnTo>
                  <a:pt x="113426" y="5384"/>
                </a:lnTo>
                <a:lnTo>
                  <a:pt x="113614" y="5702"/>
                </a:lnTo>
                <a:lnTo>
                  <a:pt x="114274" y="7899"/>
                </a:lnTo>
                <a:lnTo>
                  <a:pt x="114388" y="10185"/>
                </a:lnTo>
                <a:lnTo>
                  <a:pt x="113944" y="12446"/>
                </a:lnTo>
                <a:lnTo>
                  <a:pt x="52426" y="21618"/>
                </a:lnTo>
                <a:close/>
              </a:path>
              <a:path w="1804670" h="948689">
                <a:moveTo>
                  <a:pt x="17246" y="23342"/>
                </a:moveTo>
                <a:lnTo>
                  <a:pt x="24828" y="8737"/>
                </a:lnTo>
                <a:lnTo>
                  <a:pt x="33553" y="22543"/>
                </a:lnTo>
                <a:lnTo>
                  <a:pt x="17246" y="23342"/>
                </a:lnTo>
                <a:close/>
              </a:path>
              <a:path w="1804670" h="948689">
                <a:moveTo>
                  <a:pt x="33553" y="22543"/>
                </a:moveTo>
                <a:lnTo>
                  <a:pt x="24828" y="8737"/>
                </a:lnTo>
                <a:lnTo>
                  <a:pt x="27626" y="8737"/>
                </a:lnTo>
                <a:lnTo>
                  <a:pt x="52426" y="21618"/>
                </a:lnTo>
                <a:lnTo>
                  <a:pt x="33553" y="22543"/>
                </a:lnTo>
                <a:close/>
              </a:path>
              <a:path w="1804670" h="948689">
                <a:moveTo>
                  <a:pt x="1795830" y="948613"/>
                </a:moveTo>
                <a:lnTo>
                  <a:pt x="43659" y="38533"/>
                </a:lnTo>
                <a:lnTo>
                  <a:pt x="33553" y="22543"/>
                </a:lnTo>
                <a:lnTo>
                  <a:pt x="52426" y="21618"/>
                </a:lnTo>
                <a:lnTo>
                  <a:pt x="1804619" y="931697"/>
                </a:lnTo>
                <a:lnTo>
                  <a:pt x="1795830" y="948613"/>
                </a:lnTo>
                <a:close/>
              </a:path>
              <a:path w="1804670" h="948689">
                <a:moveTo>
                  <a:pt x="34058" y="23342"/>
                </a:moveTo>
                <a:lnTo>
                  <a:pt x="17246" y="23342"/>
                </a:lnTo>
                <a:lnTo>
                  <a:pt x="33553" y="22543"/>
                </a:lnTo>
                <a:lnTo>
                  <a:pt x="34058" y="233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799349" y="4766970"/>
            <a:ext cx="868680" cy="511809"/>
          </a:xfrm>
          <a:custGeom>
            <a:avLst/>
            <a:gdLst/>
            <a:ahLst/>
            <a:cxnLst/>
            <a:rect l="l" t="t" r="r" b="b"/>
            <a:pathLst>
              <a:path w="868679" h="511810">
                <a:moveTo>
                  <a:pt x="816825" y="492445"/>
                </a:moveTo>
                <a:lnTo>
                  <a:pt x="0" y="16459"/>
                </a:lnTo>
                <a:lnTo>
                  <a:pt x="9601" y="0"/>
                </a:lnTo>
                <a:lnTo>
                  <a:pt x="826419" y="475981"/>
                </a:lnTo>
                <a:lnTo>
                  <a:pt x="835734" y="492436"/>
                </a:lnTo>
                <a:lnTo>
                  <a:pt x="816825" y="492445"/>
                </a:lnTo>
                <a:close/>
              </a:path>
              <a:path w="868679" h="511810">
                <a:moveTo>
                  <a:pt x="867674" y="510184"/>
                </a:moveTo>
                <a:lnTo>
                  <a:pt x="847267" y="510184"/>
                </a:lnTo>
                <a:lnTo>
                  <a:pt x="856869" y="493725"/>
                </a:lnTo>
                <a:lnTo>
                  <a:pt x="826419" y="475981"/>
                </a:lnTo>
                <a:lnTo>
                  <a:pt x="800315" y="429869"/>
                </a:lnTo>
                <a:lnTo>
                  <a:pt x="799439" y="427748"/>
                </a:lnTo>
                <a:lnTo>
                  <a:pt x="799084" y="425488"/>
                </a:lnTo>
                <a:lnTo>
                  <a:pt x="799299" y="423189"/>
                </a:lnTo>
                <a:lnTo>
                  <a:pt x="809459" y="415696"/>
                </a:lnTo>
                <a:lnTo>
                  <a:pt x="811707" y="416166"/>
                </a:lnTo>
                <a:lnTo>
                  <a:pt x="813765" y="417169"/>
                </a:lnTo>
                <a:lnTo>
                  <a:pt x="815530" y="418642"/>
                </a:lnTo>
                <a:lnTo>
                  <a:pt x="816902" y="420484"/>
                </a:lnTo>
                <a:lnTo>
                  <a:pt x="867674" y="510184"/>
                </a:lnTo>
                <a:close/>
              </a:path>
              <a:path w="868679" h="511810">
                <a:moveTo>
                  <a:pt x="849334" y="506641"/>
                </a:moveTo>
                <a:lnTo>
                  <a:pt x="843775" y="506641"/>
                </a:lnTo>
                <a:lnTo>
                  <a:pt x="852068" y="492429"/>
                </a:lnTo>
                <a:lnTo>
                  <a:pt x="835730" y="492429"/>
                </a:lnTo>
                <a:lnTo>
                  <a:pt x="826419" y="475981"/>
                </a:lnTo>
                <a:lnTo>
                  <a:pt x="854646" y="492429"/>
                </a:lnTo>
                <a:lnTo>
                  <a:pt x="852068" y="492429"/>
                </a:lnTo>
                <a:lnTo>
                  <a:pt x="854658" y="492436"/>
                </a:lnTo>
                <a:lnTo>
                  <a:pt x="856869" y="493725"/>
                </a:lnTo>
                <a:lnTo>
                  <a:pt x="849334" y="506641"/>
                </a:lnTo>
                <a:close/>
              </a:path>
              <a:path w="868679" h="511810">
                <a:moveTo>
                  <a:pt x="843775" y="506641"/>
                </a:moveTo>
                <a:lnTo>
                  <a:pt x="835734" y="492436"/>
                </a:lnTo>
                <a:lnTo>
                  <a:pt x="852068" y="492429"/>
                </a:lnTo>
                <a:lnTo>
                  <a:pt x="843775" y="506641"/>
                </a:lnTo>
                <a:close/>
              </a:path>
              <a:path w="868679" h="511810">
                <a:moveTo>
                  <a:pt x="847267" y="510184"/>
                </a:moveTo>
                <a:lnTo>
                  <a:pt x="816825" y="492445"/>
                </a:lnTo>
                <a:lnTo>
                  <a:pt x="835734" y="492436"/>
                </a:lnTo>
                <a:lnTo>
                  <a:pt x="843775" y="506641"/>
                </a:lnTo>
                <a:lnTo>
                  <a:pt x="849334" y="506641"/>
                </a:lnTo>
                <a:lnTo>
                  <a:pt x="847267" y="510184"/>
                </a:lnTo>
                <a:close/>
              </a:path>
              <a:path w="868679" h="511810">
                <a:moveTo>
                  <a:pt x="763854" y="511517"/>
                </a:moveTo>
                <a:lnTo>
                  <a:pt x="754392" y="503148"/>
                </a:lnTo>
                <a:lnTo>
                  <a:pt x="754392" y="500849"/>
                </a:lnTo>
                <a:lnTo>
                  <a:pt x="816825" y="492445"/>
                </a:lnTo>
                <a:lnTo>
                  <a:pt x="847267" y="510184"/>
                </a:lnTo>
                <a:lnTo>
                  <a:pt x="867674" y="510184"/>
                </a:lnTo>
                <a:lnTo>
                  <a:pt x="868400" y="511467"/>
                </a:lnTo>
                <a:lnTo>
                  <a:pt x="763854" y="511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932930" y="4767821"/>
            <a:ext cx="798195" cy="655320"/>
          </a:xfrm>
          <a:custGeom>
            <a:avLst/>
            <a:gdLst/>
            <a:ahLst/>
            <a:cxnLst/>
            <a:rect l="l" t="t" r="r" b="b"/>
            <a:pathLst>
              <a:path w="798195" h="655320">
                <a:moveTo>
                  <a:pt x="768926" y="631147"/>
                </a:moveTo>
                <a:lnTo>
                  <a:pt x="750265" y="628187"/>
                </a:lnTo>
                <a:lnTo>
                  <a:pt x="0" y="14757"/>
                </a:lnTo>
                <a:lnTo>
                  <a:pt x="12065" y="0"/>
                </a:lnTo>
                <a:lnTo>
                  <a:pt x="762317" y="613442"/>
                </a:lnTo>
                <a:lnTo>
                  <a:pt x="768926" y="631147"/>
                </a:lnTo>
                <a:close/>
              </a:path>
              <a:path w="798195" h="655320">
                <a:moveTo>
                  <a:pt x="796478" y="650481"/>
                </a:moveTo>
                <a:lnTo>
                  <a:pt x="777532" y="650481"/>
                </a:lnTo>
                <a:lnTo>
                  <a:pt x="789584" y="635736"/>
                </a:lnTo>
                <a:lnTo>
                  <a:pt x="762317" y="613442"/>
                </a:lnTo>
                <a:lnTo>
                  <a:pt x="743788" y="563803"/>
                </a:lnTo>
                <a:lnTo>
                  <a:pt x="743242" y="561568"/>
                </a:lnTo>
                <a:lnTo>
                  <a:pt x="743254" y="559269"/>
                </a:lnTo>
                <a:lnTo>
                  <a:pt x="752754" y="550938"/>
                </a:lnTo>
                <a:lnTo>
                  <a:pt x="755027" y="551230"/>
                </a:lnTo>
                <a:lnTo>
                  <a:pt x="796478" y="650481"/>
                </a:lnTo>
                <a:close/>
              </a:path>
              <a:path w="798195" h="655320">
                <a:moveTo>
                  <a:pt x="780833" y="646442"/>
                </a:moveTo>
                <a:lnTo>
                  <a:pt x="774636" y="646442"/>
                </a:lnTo>
                <a:lnTo>
                  <a:pt x="785050" y="633704"/>
                </a:lnTo>
                <a:lnTo>
                  <a:pt x="768926" y="631147"/>
                </a:lnTo>
                <a:lnTo>
                  <a:pt x="762317" y="613442"/>
                </a:lnTo>
                <a:lnTo>
                  <a:pt x="789584" y="635736"/>
                </a:lnTo>
                <a:lnTo>
                  <a:pt x="780833" y="646442"/>
                </a:lnTo>
                <a:close/>
              </a:path>
              <a:path w="798195" h="655320">
                <a:moveTo>
                  <a:pt x="798195" y="655078"/>
                </a:moveTo>
                <a:lnTo>
                  <a:pt x="694944" y="638695"/>
                </a:lnTo>
                <a:lnTo>
                  <a:pt x="687036" y="628187"/>
                </a:lnTo>
                <a:lnTo>
                  <a:pt x="687273" y="626681"/>
                </a:lnTo>
                <a:lnTo>
                  <a:pt x="695629" y="619798"/>
                </a:lnTo>
                <a:lnTo>
                  <a:pt x="697928" y="619887"/>
                </a:lnTo>
                <a:lnTo>
                  <a:pt x="750265" y="628187"/>
                </a:lnTo>
                <a:lnTo>
                  <a:pt x="777532" y="650481"/>
                </a:lnTo>
                <a:lnTo>
                  <a:pt x="796478" y="650481"/>
                </a:lnTo>
                <a:lnTo>
                  <a:pt x="798195" y="655078"/>
                </a:lnTo>
                <a:close/>
              </a:path>
              <a:path w="798195" h="655320">
                <a:moveTo>
                  <a:pt x="777532" y="650481"/>
                </a:moveTo>
                <a:lnTo>
                  <a:pt x="750265" y="628187"/>
                </a:lnTo>
                <a:lnTo>
                  <a:pt x="768926" y="631147"/>
                </a:lnTo>
                <a:lnTo>
                  <a:pt x="774636" y="646442"/>
                </a:lnTo>
                <a:lnTo>
                  <a:pt x="780833" y="646442"/>
                </a:lnTo>
                <a:lnTo>
                  <a:pt x="777532" y="650481"/>
                </a:lnTo>
                <a:close/>
              </a:path>
              <a:path w="798195" h="655320">
                <a:moveTo>
                  <a:pt x="774636" y="646442"/>
                </a:moveTo>
                <a:lnTo>
                  <a:pt x="768926" y="631147"/>
                </a:lnTo>
                <a:lnTo>
                  <a:pt x="785050" y="633704"/>
                </a:lnTo>
                <a:lnTo>
                  <a:pt x="774636" y="6464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267075" y="4765395"/>
            <a:ext cx="868680" cy="513080"/>
          </a:xfrm>
          <a:custGeom>
            <a:avLst/>
            <a:gdLst/>
            <a:ahLst/>
            <a:cxnLst/>
            <a:rect l="l" t="t" r="r" b="b"/>
            <a:pathLst>
              <a:path w="868679" h="513079">
                <a:moveTo>
                  <a:pt x="32635" y="493962"/>
                </a:moveTo>
                <a:lnTo>
                  <a:pt x="41927" y="477499"/>
                </a:lnTo>
                <a:lnTo>
                  <a:pt x="858786" y="0"/>
                </a:lnTo>
                <a:lnTo>
                  <a:pt x="868413" y="16446"/>
                </a:lnTo>
                <a:lnTo>
                  <a:pt x="51545" y="493943"/>
                </a:lnTo>
                <a:lnTo>
                  <a:pt x="32635" y="493962"/>
                </a:lnTo>
                <a:close/>
              </a:path>
              <a:path w="868679" h="513079">
                <a:moveTo>
                  <a:pt x="0" y="513041"/>
                </a:moveTo>
                <a:lnTo>
                  <a:pt x="51371" y="421995"/>
                </a:lnTo>
                <a:lnTo>
                  <a:pt x="58813" y="417182"/>
                </a:lnTo>
                <a:lnTo>
                  <a:pt x="61112" y="417258"/>
                </a:lnTo>
                <a:lnTo>
                  <a:pt x="69189" y="426961"/>
                </a:lnTo>
                <a:lnTo>
                  <a:pt x="68846" y="429234"/>
                </a:lnTo>
                <a:lnTo>
                  <a:pt x="67970" y="431355"/>
                </a:lnTo>
                <a:lnTo>
                  <a:pt x="41927" y="477499"/>
                </a:lnTo>
                <a:lnTo>
                  <a:pt x="11518" y="495274"/>
                </a:lnTo>
                <a:lnTo>
                  <a:pt x="21132" y="511721"/>
                </a:lnTo>
                <a:lnTo>
                  <a:pt x="109149" y="511721"/>
                </a:lnTo>
                <a:lnTo>
                  <a:pt x="108965" y="511848"/>
                </a:lnTo>
                <a:lnTo>
                  <a:pt x="106819" y="512673"/>
                </a:lnTo>
                <a:lnTo>
                  <a:pt x="104546" y="512940"/>
                </a:lnTo>
                <a:lnTo>
                  <a:pt x="0" y="513041"/>
                </a:lnTo>
                <a:close/>
              </a:path>
              <a:path w="868679" h="513079">
                <a:moveTo>
                  <a:pt x="21132" y="511721"/>
                </a:moveTo>
                <a:lnTo>
                  <a:pt x="11518" y="495274"/>
                </a:lnTo>
                <a:lnTo>
                  <a:pt x="41927" y="477499"/>
                </a:lnTo>
                <a:lnTo>
                  <a:pt x="32635" y="493962"/>
                </a:lnTo>
                <a:lnTo>
                  <a:pt x="16306" y="493979"/>
                </a:lnTo>
                <a:lnTo>
                  <a:pt x="24612" y="508177"/>
                </a:lnTo>
                <a:lnTo>
                  <a:pt x="27194" y="508177"/>
                </a:lnTo>
                <a:lnTo>
                  <a:pt x="21132" y="511721"/>
                </a:lnTo>
                <a:close/>
              </a:path>
              <a:path w="868679" h="513079">
                <a:moveTo>
                  <a:pt x="109149" y="511721"/>
                </a:moveTo>
                <a:lnTo>
                  <a:pt x="21132" y="511721"/>
                </a:lnTo>
                <a:lnTo>
                  <a:pt x="51545" y="493943"/>
                </a:lnTo>
                <a:lnTo>
                  <a:pt x="104533" y="493890"/>
                </a:lnTo>
                <a:lnTo>
                  <a:pt x="106807" y="494169"/>
                </a:lnTo>
                <a:lnTo>
                  <a:pt x="113995" y="502259"/>
                </a:lnTo>
                <a:lnTo>
                  <a:pt x="113995" y="504558"/>
                </a:lnTo>
                <a:lnTo>
                  <a:pt x="113449" y="506793"/>
                </a:lnTo>
                <a:lnTo>
                  <a:pt x="112382" y="508825"/>
                </a:lnTo>
                <a:lnTo>
                  <a:pt x="110858" y="510539"/>
                </a:lnTo>
                <a:lnTo>
                  <a:pt x="109149" y="511721"/>
                </a:lnTo>
                <a:close/>
              </a:path>
              <a:path w="868679" h="513079">
                <a:moveTo>
                  <a:pt x="27194" y="508177"/>
                </a:moveTo>
                <a:lnTo>
                  <a:pt x="24612" y="508177"/>
                </a:lnTo>
                <a:lnTo>
                  <a:pt x="32635" y="493962"/>
                </a:lnTo>
                <a:lnTo>
                  <a:pt x="51545" y="493943"/>
                </a:lnTo>
                <a:lnTo>
                  <a:pt x="27194" y="508177"/>
                </a:lnTo>
                <a:close/>
              </a:path>
              <a:path w="868679" h="513079">
                <a:moveTo>
                  <a:pt x="24612" y="508177"/>
                </a:moveTo>
                <a:lnTo>
                  <a:pt x="16306" y="493979"/>
                </a:lnTo>
                <a:lnTo>
                  <a:pt x="32635" y="493962"/>
                </a:lnTo>
                <a:lnTo>
                  <a:pt x="24612" y="5081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419600" y="4768469"/>
            <a:ext cx="654685" cy="654685"/>
          </a:xfrm>
          <a:custGeom>
            <a:avLst/>
            <a:gdLst/>
            <a:ahLst/>
            <a:cxnLst/>
            <a:rect l="l" t="t" r="r" b="b"/>
            <a:pathLst>
              <a:path w="654685" h="654685">
                <a:moveTo>
                  <a:pt x="26736" y="627694"/>
                </a:moveTo>
                <a:lnTo>
                  <a:pt x="31550" y="609406"/>
                </a:lnTo>
                <a:lnTo>
                  <a:pt x="640969" y="0"/>
                </a:lnTo>
                <a:lnTo>
                  <a:pt x="654430" y="13461"/>
                </a:lnTo>
                <a:lnTo>
                  <a:pt x="45024" y="622880"/>
                </a:lnTo>
                <a:lnTo>
                  <a:pt x="26736" y="627694"/>
                </a:lnTo>
                <a:close/>
              </a:path>
              <a:path w="654685" h="654685">
                <a:moveTo>
                  <a:pt x="0" y="654430"/>
                </a:moveTo>
                <a:lnTo>
                  <a:pt x="26606" y="553326"/>
                </a:lnTo>
                <a:lnTo>
                  <a:pt x="34823" y="546277"/>
                </a:lnTo>
                <a:lnTo>
                  <a:pt x="37109" y="546315"/>
                </a:lnTo>
                <a:lnTo>
                  <a:pt x="45338" y="555904"/>
                </a:lnTo>
                <a:lnTo>
                  <a:pt x="45034" y="558177"/>
                </a:lnTo>
                <a:lnTo>
                  <a:pt x="31550" y="609406"/>
                </a:lnTo>
                <a:lnTo>
                  <a:pt x="6629" y="634326"/>
                </a:lnTo>
                <a:lnTo>
                  <a:pt x="20104" y="647801"/>
                </a:lnTo>
                <a:lnTo>
                  <a:pt x="25191" y="647801"/>
                </a:lnTo>
                <a:lnTo>
                  <a:pt x="0" y="654430"/>
                </a:lnTo>
                <a:close/>
              </a:path>
              <a:path w="654685" h="654685">
                <a:moveTo>
                  <a:pt x="25191" y="647801"/>
                </a:moveTo>
                <a:lnTo>
                  <a:pt x="20104" y="647801"/>
                </a:lnTo>
                <a:lnTo>
                  <a:pt x="45024" y="622880"/>
                </a:lnTo>
                <a:lnTo>
                  <a:pt x="96253" y="609396"/>
                </a:lnTo>
                <a:lnTo>
                  <a:pt x="98526" y="609091"/>
                </a:lnTo>
                <a:lnTo>
                  <a:pt x="100812" y="609333"/>
                </a:lnTo>
                <a:lnTo>
                  <a:pt x="108153" y="619607"/>
                </a:lnTo>
                <a:lnTo>
                  <a:pt x="107632" y="621855"/>
                </a:lnTo>
                <a:lnTo>
                  <a:pt x="25191" y="647801"/>
                </a:lnTo>
                <a:close/>
              </a:path>
              <a:path w="654685" h="654685">
                <a:moveTo>
                  <a:pt x="20104" y="647801"/>
                </a:moveTo>
                <a:lnTo>
                  <a:pt x="6629" y="634326"/>
                </a:lnTo>
                <a:lnTo>
                  <a:pt x="31550" y="609406"/>
                </a:lnTo>
                <a:lnTo>
                  <a:pt x="26736" y="627694"/>
                </a:lnTo>
                <a:lnTo>
                  <a:pt x="10947" y="631850"/>
                </a:lnTo>
                <a:lnTo>
                  <a:pt x="22580" y="643483"/>
                </a:lnTo>
                <a:lnTo>
                  <a:pt x="24422" y="643483"/>
                </a:lnTo>
                <a:lnTo>
                  <a:pt x="20104" y="647801"/>
                </a:lnTo>
                <a:close/>
              </a:path>
              <a:path w="654685" h="654685">
                <a:moveTo>
                  <a:pt x="24422" y="643483"/>
                </a:moveTo>
                <a:lnTo>
                  <a:pt x="22580" y="643483"/>
                </a:lnTo>
                <a:lnTo>
                  <a:pt x="26736" y="627694"/>
                </a:lnTo>
                <a:lnTo>
                  <a:pt x="45024" y="622880"/>
                </a:lnTo>
                <a:lnTo>
                  <a:pt x="24422" y="643483"/>
                </a:lnTo>
                <a:close/>
              </a:path>
              <a:path w="654685" h="654685">
                <a:moveTo>
                  <a:pt x="22580" y="643483"/>
                </a:moveTo>
                <a:lnTo>
                  <a:pt x="10947" y="631850"/>
                </a:lnTo>
                <a:lnTo>
                  <a:pt x="26736" y="627694"/>
                </a:lnTo>
                <a:lnTo>
                  <a:pt x="22580" y="6434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673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1816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2959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102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5245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6388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7531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8674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9817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0960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2103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3246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4389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5532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75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6781800" y="47402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6896100" y="4740275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79" h="57150">
                <a:moveTo>
                  <a:pt x="42862" y="57150"/>
                </a:moveTo>
                <a:lnTo>
                  <a:pt x="0" y="57150"/>
                </a:lnTo>
                <a:lnTo>
                  <a:pt x="0" y="0"/>
                </a:lnTo>
                <a:lnTo>
                  <a:pt x="42862" y="0"/>
                </a:lnTo>
                <a:lnTo>
                  <a:pt x="4286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944937" y="4712741"/>
            <a:ext cx="1146810" cy="128905"/>
          </a:xfrm>
          <a:custGeom>
            <a:avLst/>
            <a:gdLst/>
            <a:ahLst/>
            <a:cxnLst/>
            <a:rect l="l" t="t" r="r" b="b"/>
            <a:pathLst>
              <a:path w="1146810" h="128904">
                <a:moveTo>
                  <a:pt x="115417" y="128422"/>
                </a:moveTo>
                <a:lnTo>
                  <a:pt x="112433" y="128409"/>
                </a:lnTo>
                <a:lnTo>
                  <a:pt x="109512" y="127774"/>
                </a:lnTo>
                <a:lnTo>
                  <a:pt x="106794" y="126542"/>
                </a:lnTo>
                <a:lnTo>
                  <a:pt x="0" y="64046"/>
                </a:lnTo>
                <a:lnTo>
                  <a:pt x="107057" y="1803"/>
                </a:lnTo>
                <a:lnTo>
                  <a:pt x="109689" y="622"/>
                </a:lnTo>
                <a:lnTo>
                  <a:pt x="112610" y="0"/>
                </a:lnTo>
                <a:lnTo>
                  <a:pt x="115656" y="0"/>
                </a:lnTo>
                <a:lnTo>
                  <a:pt x="128435" y="14160"/>
                </a:lnTo>
                <a:lnTo>
                  <a:pt x="128130" y="17119"/>
                </a:lnTo>
                <a:lnTo>
                  <a:pt x="81362" y="49796"/>
                </a:lnTo>
                <a:lnTo>
                  <a:pt x="28371" y="49796"/>
                </a:lnTo>
                <a:lnTo>
                  <a:pt x="28333" y="78371"/>
                </a:lnTo>
                <a:lnTo>
                  <a:pt x="81187" y="78444"/>
                </a:lnTo>
                <a:lnTo>
                  <a:pt x="121234" y="101879"/>
                </a:lnTo>
                <a:lnTo>
                  <a:pt x="128295" y="114300"/>
                </a:lnTo>
                <a:lnTo>
                  <a:pt x="127965" y="117259"/>
                </a:lnTo>
                <a:lnTo>
                  <a:pt x="118351" y="127825"/>
                </a:lnTo>
                <a:lnTo>
                  <a:pt x="115417" y="128422"/>
                </a:lnTo>
                <a:close/>
              </a:path>
              <a:path w="1146810" h="128904">
                <a:moveTo>
                  <a:pt x="81187" y="78444"/>
                </a:moveTo>
                <a:lnTo>
                  <a:pt x="28333" y="78371"/>
                </a:lnTo>
                <a:lnTo>
                  <a:pt x="28371" y="49796"/>
                </a:lnTo>
                <a:lnTo>
                  <a:pt x="81236" y="49869"/>
                </a:lnTo>
                <a:lnTo>
                  <a:pt x="77998" y="51752"/>
                </a:lnTo>
                <a:lnTo>
                  <a:pt x="35572" y="51752"/>
                </a:lnTo>
                <a:lnTo>
                  <a:pt x="35534" y="76441"/>
                </a:lnTo>
                <a:lnTo>
                  <a:pt x="77763" y="76441"/>
                </a:lnTo>
                <a:lnTo>
                  <a:pt x="81187" y="78444"/>
                </a:lnTo>
                <a:close/>
              </a:path>
              <a:path w="1146810" h="128904">
                <a:moveTo>
                  <a:pt x="81236" y="49869"/>
                </a:moveTo>
                <a:lnTo>
                  <a:pt x="28371" y="49796"/>
                </a:lnTo>
                <a:lnTo>
                  <a:pt x="81362" y="49796"/>
                </a:lnTo>
                <a:close/>
              </a:path>
              <a:path w="1146810" h="128904">
                <a:moveTo>
                  <a:pt x="1146149" y="79921"/>
                </a:moveTo>
                <a:lnTo>
                  <a:pt x="81187" y="78444"/>
                </a:lnTo>
                <a:lnTo>
                  <a:pt x="56717" y="64125"/>
                </a:lnTo>
                <a:lnTo>
                  <a:pt x="81236" y="49869"/>
                </a:lnTo>
                <a:lnTo>
                  <a:pt x="1146200" y="51346"/>
                </a:lnTo>
                <a:lnTo>
                  <a:pt x="1146149" y="79921"/>
                </a:lnTo>
                <a:close/>
              </a:path>
              <a:path w="1146810" h="128904">
                <a:moveTo>
                  <a:pt x="35534" y="76441"/>
                </a:moveTo>
                <a:lnTo>
                  <a:pt x="35572" y="51752"/>
                </a:lnTo>
                <a:lnTo>
                  <a:pt x="56717" y="64125"/>
                </a:lnTo>
                <a:lnTo>
                  <a:pt x="35534" y="76441"/>
                </a:lnTo>
                <a:close/>
              </a:path>
              <a:path w="1146810" h="128904">
                <a:moveTo>
                  <a:pt x="56717" y="64125"/>
                </a:moveTo>
                <a:lnTo>
                  <a:pt x="35572" y="51752"/>
                </a:lnTo>
                <a:lnTo>
                  <a:pt x="77998" y="51752"/>
                </a:lnTo>
                <a:lnTo>
                  <a:pt x="56717" y="64125"/>
                </a:lnTo>
                <a:close/>
              </a:path>
              <a:path w="1146810" h="128904">
                <a:moveTo>
                  <a:pt x="77763" y="76441"/>
                </a:moveTo>
                <a:lnTo>
                  <a:pt x="35534" y="76441"/>
                </a:lnTo>
                <a:lnTo>
                  <a:pt x="56717" y="64125"/>
                </a:lnTo>
                <a:lnTo>
                  <a:pt x="77763" y="76441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494036" y="4777581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664" y="0"/>
                </a:lnTo>
              </a:path>
            </a:pathLst>
          </a:custGeom>
          <a:ln w="3016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6959574" y="4712728"/>
            <a:ext cx="1146810" cy="128905"/>
          </a:xfrm>
          <a:custGeom>
            <a:avLst/>
            <a:gdLst/>
            <a:ahLst/>
            <a:cxnLst/>
            <a:rect l="l" t="t" r="r" b="b"/>
            <a:pathLst>
              <a:path w="1146809" h="128904">
                <a:moveTo>
                  <a:pt x="1030782" y="128435"/>
                </a:moveTo>
                <a:lnTo>
                  <a:pt x="1017904" y="114312"/>
                </a:lnTo>
                <a:lnTo>
                  <a:pt x="1018197" y="111340"/>
                </a:lnTo>
                <a:lnTo>
                  <a:pt x="1065013" y="78457"/>
                </a:lnTo>
                <a:lnTo>
                  <a:pt x="1117866" y="78384"/>
                </a:lnTo>
                <a:lnTo>
                  <a:pt x="1117828" y="49809"/>
                </a:lnTo>
                <a:lnTo>
                  <a:pt x="1064838" y="49809"/>
                </a:lnTo>
                <a:lnTo>
                  <a:pt x="1024864" y="26568"/>
                </a:lnTo>
                <a:lnTo>
                  <a:pt x="1017765" y="14173"/>
                </a:lnTo>
                <a:lnTo>
                  <a:pt x="1018082" y="11201"/>
                </a:lnTo>
                <a:lnTo>
                  <a:pt x="1030604" y="0"/>
                </a:lnTo>
                <a:lnTo>
                  <a:pt x="1033589" y="12"/>
                </a:lnTo>
                <a:lnTo>
                  <a:pt x="1036510" y="634"/>
                </a:lnTo>
                <a:lnTo>
                  <a:pt x="1039228" y="1854"/>
                </a:lnTo>
                <a:lnTo>
                  <a:pt x="1121695" y="49809"/>
                </a:lnTo>
                <a:lnTo>
                  <a:pt x="1117828" y="49809"/>
                </a:lnTo>
                <a:lnTo>
                  <a:pt x="1121821" y="49882"/>
                </a:lnTo>
                <a:lnTo>
                  <a:pt x="1146200" y="64058"/>
                </a:lnTo>
                <a:lnTo>
                  <a:pt x="1039406" y="126555"/>
                </a:lnTo>
                <a:lnTo>
                  <a:pt x="1036688" y="127787"/>
                </a:lnTo>
                <a:lnTo>
                  <a:pt x="1033767" y="128422"/>
                </a:lnTo>
                <a:lnTo>
                  <a:pt x="1030782" y="128435"/>
                </a:lnTo>
                <a:close/>
              </a:path>
              <a:path w="1146809" h="128904">
                <a:moveTo>
                  <a:pt x="1089483" y="64138"/>
                </a:moveTo>
                <a:lnTo>
                  <a:pt x="1064964" y="49882"/>
                </a:lnTo>
                <a:lnTo>
                  <a:pt x="1117828" y="49809"/>
                </a:lnTo>
                <a:lnTo>
                  <a:pt x="1117831" y="51765"/>
                </a:lnTo>
                <a:lnTo>
                  <a:pt x="1110627" y="51765"/>
                </a:lnTo>
                <a:lnTo>
                  <a:pt x="1089483" y="64138"/>
                </a:lnTo>
                <a:close/>
              </a:path>
              <a:path w="1146809" h="128904">
                <a:moveTo>
                  <a:pt x="50" y="79933"/>
                </a:moveTo>
                <a:lnTo>
                  <a:pt x="0" y="51358"/>
                </a:lnTo>
                <a:lnTo>
                  <a:pt x="1064964" y="49882"/>
                </a:lnTo>
                <a:lnTo>
                  <a:pt x="1089483" y="64138"/>
                </a:lnTo>
                <a:lnTo>
                  <a:pt x="1065013" y="78457"/>
                </a:lnTo>
                <a:lnTo>
                  <a:pt x="50" y="79933"/>
                </a:lnTo>
                <a:close/>
              </a:path>
              <a:path w="1146809" h="128904">
                <a:moveTo>
                  <a:pt x="1110665" y="76453"/>
                </a:moveTo>
                <a:lnTo>
                  <a:pt x="1089483" y="64138"/>
                </a:lnTo>
                <a:lnTo>
                  <a:pt x="1110627" y="51765"/>
                </a:lnTo>
                <a:lnTo>
                  <a:pt x="1110665" y="76453"/>
                </a:lnTo>
                <a:close/>
              </a:path>
              <a:path w="1146809" h="128904">
                <a:moveTo>
                  <a:pt x="1117864" y="76453"/>
                </a:moveTo>
                <a:lnTo>
                  <a:pt x="1110665" y="76453"/>
                </a:lnTo>
                <a:lnTo>
                  <a:pt x="1110627" y="51765"/>
                </a:lnTo>
                <a:lnTo>
                  <a:pt x="1117831" y="51765"/>
                </a:lnTo>
                <a:lnTo>
                  <a:pt x="1117864" y="76453"/>
                </a:lnTo>
                <a:close/>
              </a:path>
              <a:path w="1146809" h="128904">
                <a:moveTo>
                  <a:pt x="1065013" y="78457"/>
                </a:moveTo>
                <a:lnTo>
                  <a:pt x="1089483" y="64138"/>
                </a:lnTo>
                <a:lnTo>
                  <a:pt x="1110665" y="76453"/>
                </a:lnTo>
                <a:lnTo>
                  <a:pt x="1117864" y="76453"/>
                </a:lnTo>
                <a:lnTo>
                  <a:pt x="1117866" y="78384"/>
                </a:lnTo>
                <a:lnTo>
                  <a:pt x="1065013" y="7845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8120011" y="4777581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664" y="0"/>
                </a:lnTo>
              </a:path>
            </a:pathLst>
          </a:custGeom>
          <a:ln w="3016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078304" y="4395761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077910" y="4595786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077529" y="4795811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77136" y="4995836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062537" y="5195861"/>
            <a:ext cx="29209" cy="19685"/>
          </a:xfrm>
          <a:custGeom>
            <a:avLst/>
            <a:gdLst/>
            <a:ahLst/>
            <a:cxnLst/>
            <a:rect l="l" t="t" r="r" b="b"/>
            <a:pathLst>
              <a:path w="29210" h="19685">
                <a:moveTo>
                  <a:pt x="28575" y="19100"/>
                </a:moveTo>
                <a:lnTo>
                  <a:pt x="0" y="19050"/>
                </a:lnTo>
                <a:lnTo>
                  <a:pt x="38" y="0"/>
                </a:lnTo>
                <a:lnTo>
                  <a:pt x="28613" y="50"/>
                </a:lnTo>
                <a:lnTo>
                  <a:pt x="28575" y="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946792" y="4395761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46398" y="4595786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6946017" y="4795811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6945623" y="4995836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6931025" y="5195861"/>
            <a:ext cx="29209" cy="19685"/>
          </a:xfrm>
          <a:custGeom>
            <a:avLst/>
            <a:gdLst/>
            <a:ahLst/>
            <a:cxnLst/>
            <a:rect l="l" t="t" r="r" b="b"/>
            <a:pathLst>
              <a:path w="29209" h="19685">
                <a:moveTo>
                  <a:pt x="28575" y="19100"/>
                </a:moveTo>
                <a:lnTo>
                  <a:pt x="0" y="19050"/>
                </a:lnTo>
                <a:lnTo>
                  <a:pt x="38" y="0"/>
                </a:lnTo>
                <a:lnTo>
                  <a:pt x="28613" y="50"/>
                </a:lnTo>
                <a:lnTo>
                  <a:pt x="28575" y="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5801118" y="5016068"/>
            <a:ext cx="464184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0">
                <a:latin typeface="Times New Roman"/>
                <a:cs typeface="Times New Roman"/>
              </a:rPr>
              <a:t>2</a:t>
            </a:r>
            <a:r>
              <a:rPr dirty="0" sz="3000" spc="-5" i="1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084622" y="4968354"/>
            <a:ext cx="23685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641007" y="4942636"/>
            <a:ext cx="23685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8542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全反射：例题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307580" y="3479291"/>
            <a:ext cx="3994404" cy="2442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826598" y="2754439"/>
            <a:ext cx="90376" cy="90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8547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0642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2738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833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6929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024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1120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215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5311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406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010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2296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166100" y="181833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582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369300" y="18278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86800" y="1827860"/>
            <a:ext cx="44450" cy="0"/>
          </a:xfrm>
          <a:custGeom>
            <a:avLst/>
            <a:gdLst/>
            <a:ahLst/>
            <a:cxnLst/>
            <a:rect l="l" t="t" r="r" b="b"/>
            <a:pathLst>
              <a:path w="44450" h="0">
                <a:moveTo>
                  <a:pt x="0" y="0"/>
                </a:moveTo>
                <a:lnTo>
                  <a:pt x="444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578850" y="1827860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 h="0">
                <a:moveTo>
                  <a:pt x="0" y="0"/>
                </a:moveTo>
                <a:lnTo>
                  <a:pt x="508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15400" y="1827860"/>
            <a:ext cx="25400" cy="0"/>
          </a:xfrm>
          <a:custGeom>
            <a:avLst/>
            <a:gdLst/>
            <a:ahLst/>
            <a:cxnLst/>
            <a:rect l="l" t="t" r="r" b="b"/>
            <a:pathLst>
              <a:path w="25400" h="0">
                <a:moveTo>
                  <a:pt x="0" y="0"/>
                </a:moveTo>
                <a:lnTo>
                  <a:pt x="25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011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147175" y="181833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297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2583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486900" y="1827860"/>
            <a:ext cx="57150" cy="0"/>
          </a:xfrm>
          <a:custGeom>
            <a:avLst/>
            <a:gdLst/>
            <a:ahLst/>
            <a:cxnLst/>
            <a:rect l="l" t="t" r="r" b="b"/>
            <a:pathLst>
              <a:path w="57150" h="0">
                <a:moveTo>
                  <a:pt x="0" y="0"/>
                </a:moveTo>
                <a:lnTo>
                  <a:pt x="5715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423400" y="1818335"/>
            <a:ext cx="0" cy="19050"/>
          </a:xfrm>
          <a:custGeom>
            <a:avLst/>
            <a:gdLst/>
            <a:ahLst/>
            <a:cxnLst/>
            <a:rect l="l" t="t" r="r" b="b"/>
            <a:pathLst>
              <a:path w="0" h="19050">
                <a:moveTo>
                  <a:pt x="0" y="0"/>
                </a:moveTo>
                <a:lnTo>
                  <a:pt x="0" y="190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715500" y="1827860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626600" y="1827860"/>
            <a:ext cx="31750" cy="0"/>
          </a:xfrm>
          <a:custGeom>
            <a:avLst/>
            <a:gdLst/>
            <a:ahLst/>
            <a:cxnLst/>
            <a:rect l="l" t="t" r="r" b="b"/>
            <a:pathLst>
              <a:path w="31750" h="0">
                <a:moveTo>
                  <a:pt x="0" y="0"/>
                </a:moveTo>
                <a:lnTo>
                  <a:pt x="3175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8361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00457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02552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04648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06743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08839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10934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13030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15125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72210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1931650" y="182786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12141200" y="1818335"/>
            <a:ext cx="50800" cy="19050"/>
          </a:xfrm>
          <a:custGeom>
            <a:avLst/>
            <a:gdLst/>
            <a:ahLst/>
            <a:cxnLst/>
            <a:rect l="l" t="t" r="r" b="b"/>
            <a:pathLst>
              <a:path w="50800" h="19050">
                <a:moveTo>
                  <a:pt x="50800" y="19050"/>
                </a:moveTo>
                <a:lnTo>
                  <a:pt x="0" y="19050"/>
                </a:lnTo>
                <a:lnTo>
                  <a:pt x="0" y="0"/>
                </a:lnTo>
                <a:lnTo>
                  <a:pt x="50800" y="0"/>
                </a:lnTo>
                <a:lnTo>
                  <a:pt x="508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873743" y="1827860"/>
            <a:ext cx="942340" cy="941705"/>
          </a:xfrm>
          <a:custGeom>
            <a:avLst/>
            <a:gdLst/>
            <a:ahLst/>
            <a:cxnLst/>
            <a:rect l="l" t="t" r="r" b="b"/>
            <a:pathLst>
              <a:path w="942340" h="941705">
                <a:moveTo>
                  <a:pt x="843229" y="45313"/>
                </a:moveTo>
                <a:lnTo>
                  <a:pt x="833602" y="34785"/>
                </a:lnTo>
                <a:lnTo>
                  <a:pt x="834123" y="32550"/>
                </a:lnTo>
                <a:lnTo>
                  <a:pt x="941768" y="0"/>
                </a:lnTo>
                <a:lnTo>
                  <a:pt x="940022" y="6629"/>
                </a:lnTo>
                <a:lnTo>
                  <a:pt x="921664" y="6629"/>
                </a:lnTo>
                <a:lnTo>
                  <a:pt x="896740" y="31539"/>
                </a:lnTo>
                <a:lnTo>
                  <a:pt x="845502" y="45008"/>
                </a:lnTo>
                <a:lnTo>
                  <a:pt x="843229" y="45313"/>
                </a:lnTo>
                <a:close/>
              </a:path>
              <a:path w="942340" h="941705">
                <a:moveTo>
                  <a:pt x="896740" y="31539"/>
                </a:moveTo>
                <a:lnTo>
                  <a:pt x="921664" y="6629"/>
                </a:lnTo>
                <a:lnTo>
                  <a:pt x="925965" y="10934"/>
                </a:lnTo>
                <a:lnTo>
                  <a:pt x="919187" y="10934"/>
                </a:lnTo>
                <a:lnTo>
                  <a:pt x="915024" y="26733"/>
                </a:lnTo>
                <a:lnTo>
                  <a:pt x="896740" y="31539"/>
                </a:lnTo>
                <a:close/>
              </a:path>
              <a:path w="942340" h="941705">
                <a:moveTo>
                  <a:pt x="906919" y="108140"/>
                </a:moveTo>
                <a:lnTo>
                  <a:pt x="896404" y="98513"/>
                </a:lnTo>
                <a:lnTo>
                  <a:pt x="896708" y="96240"/>
                </a:lnTo>
                <a:lnTo>
                  <a:pt x="910209" y="45006"/>
                </a:lnTo>
                <a:lnTo>
                  <a:pt x="935126" y="20104"/>
                </a:lnTo>
                <a:lnTo>
                  <a:pt x="921664" y="6629"/>
                </a:lnTo>
                <a:lnTo>
                  <a:pt x="940022" y="6629"/>
                </a:lnTo>
                <a:lnTo>
                  <a:pt x="915136" y="101092"/>
                </a:lnTo>
                <a:lnTo>
                  <a:pt x="914285" y="103225"/>
                </a:lnTo>
                <a:lnTo>
                  <a:pt x="912952" y="105105"/>
                </a:lnTo>
                <a:lnTo>
                  <a:pt x="911212" y="106591"/>
                </a:lnTo>
                <a:lnTo>
                  <a:pt x="909154" y="107632"/>
                </a:lnTo>
                <a:lnTo>
                  <a:pt x="906919" y="108140"/>
                </a:lnTo>
                <a:close/>
              </a:path>
              <a:path w="942340" h="941705">
                <a:moveTo>
                  <a:pt x="915024" y="26733"/>
                </a:moveTo>
                <a:lnTo>
                  <a:pt x="919187" y="10934"/>
                </a:lnTo>
                <a:lnTo>
                  <a:pt x="930821" y="22580"/>
                </a:lnTo>
                <a:lnTo>
                  <a:pt x="915024" y="26733"/>
                </a:lnTo>
                <a:close/>
              </a:path>
              <a:path w="942340" h="941705">
                <a:moveTo>
                  <a:pt x="910209" y="45006"/>
                </a:moveTo>
                <a:lnTo>
                  <a:pt x="915024" y="26733"/>
                </a:lnTo>
                <a:lnTo>
                  <a:pt x="930821" y="22580"/>
                </a:lnTo>
                <a:lnTo>
                  <a:pt x="919187" y="10934"/>
                </a:lnTo>
                <a:lnTo>
                  <a:pt x="925965" y="10934"/>
                </a:lnTo>
                <a:lnTo>
                  <a:pt x="935126" y="20104"/>
                </a:lnTo>
                <a:lnTo>
                  <a:pt x="910209" y="45006"/>
                </a:lnTo>
                <a:close/>
              </a:path>
              <a:path w="942340" h="941705">
                <a:moveTo>
                  <a:pt x="13461" y="941247"/>
                </a:moveTo>
                <a:lnTo>
                  <a:pt x="0" y="927773"/>
                </a:lnTo>
                <a:lnTo>
                  <a:pt x="896740" y="31539"/>
                </a:lnTo>
                <a:lnTo>
                  <a:pt x="915024" y="26733"/>
                </a:lnTo>
                <a:lnTo>
                  <a:pt x="910209" y="45006"/>
                </a:lnTo>
                <a:lnTo>
                  <a:pt x="13461" y="94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942262" y="1827860"/>
            <a:ext cx="945515" cy="941705"/>
          </a:xfrm>
          <a:custGeom>
            <a:avLst/>
            <a:gdLst/>
            <a:ahLst/>
            <a:cxnLst/>
            <a:rect l="l" t="t" r="r" b="b"/>
            <a:pathLst>
              <a:path w="945515" h="941705">
                <a:moveTo>
                  <a:pt x="35026" y="108089"/>
                </a:moveTo>
                <a:lnTo>
                  <a:pt x="0" y="0"/>
                </a:lnTo>
                <a:lnTo>
                  <a:pt x="25252" y="6591"/>
                </a:lnTo>
                <a:lnTo>
                  <a:pt x="20116" y="6591"/>
                </a:lnTo>
                <a:lnTo>
                  <a:pt x="6667" y="20091"/>
                </a:lnTo>
                <a:lnTo>
                  <a:pt x="31644" y="44969"/>
                </a:lnTo>
                <a:lnTo>
                  <a:pt x="45224" y="96164"/>
                </a:lnTo>
                <a:lnTo>
                  <a:pt x="45542" y="98437"/>
                </a:lnTo>
                <a:lnTo>
                  <a:pt x="45300" y="100723"/>
                </a:lnTo>
                <a:lnTo>
                  <a:pt x="37325" y="108038"/>
                </a:lnTo>
                <a:lnTo>
                  <a:pt x="35026" y="108089"/>
                </a:lnTo>
                <a:close/>
              </a:path>
              <a:path w="945515" h="941705">
                <a:moveTo>
                  <a:pt x="31644" y="44969"/>
                </a:moveTo>
                <a:lnTo>
                  <a:pt x="6667" y="20091"/>
                </a:lnTo>
                <a:lnTo>
                  <a:pt x="20116" y="6591"/>
                </a:lnTo>
                <a:lnTo>
                  <a:pt x="24439" y="10896"/>
                </a:lnTo>
                <a:lnTo>
                  <a:pt x="22605" y="10896"/>
                </a:lnTo>
                <a:lnTo>
                  <a:pt x="10985" y="22555"/>
                </a:lnTo>
                <a:lnTo>
                  <a:pt x="26793" y="26683"/>
                </a:lnTo>
                <a:lnTo>
                  <a:pt x="31644" y="44969"/>
                </a:lnTo>
                <a:close/>
              </a:path>
              <a:path w="945515" h="941705">
                <a:moveTo>
                  <a:pt x="98615" y="45148"/>
                </a:moveTo>
                <a:lnTo>
                  <a:pt x="96342" y="44843"/>
                </a:lnTo>
                <a:lnTo>
                  <a:pt x="45082" y="31458"/>
                </a:lnTo>
                <a:lnTo>
                  <a:pt x="20116" y="6591"/>
                </a:lnTo>
                <a:lnTo>
                  <a:pt x="25252" y="6591"/>
                </a:lnTo>
                <a:lnTo>
                  <a:pt x="101155" y="26403"/>
                </a:lnTo>
                <a:lnTo>
                  <a:pt x="108216" y="34607"/>
                </a:lnTo>
                <a:lnTo>
                  <a:pt x="108191" y="36906"/>
                </a:lnTo>
                <a:lnTo>
                  <a:pt x="98615" y="45148"/>
                </a:lnTo>
                <a:close/>
              </a:path>
              <a:path w="945515" h="941705">
                <a:moveTo>
                  <a:pt x="26793" y="26683"/>
                </a:moveTo>
                <a:lnTo>
                  <a:pt x="10985" y="22555"/>
                </a:lnTo>
                <a:lnTo>
                  <a:pt x="22605" y="10896"/>
                </a:lnTo>
                <a:lnTo>
                  <a:pt x="26793" y="26683"/>
                </a:lnTo>
                <a:close/>
              </a:path>
              <a:path w="945515" h="941705">
                <a:moveTo>
                  <a:pt x="45082" y="31458"/>
                </a:moveTo>
                <a:lnTo>
                  <a:pt x="26793" y="26683"/>
                </a:lnTo>
                <a:lnTo>
                  <a:pt x="22605" y="10896"/>
                </a:lnTo>
                <a:lnTo>
                  <a:pt x="24439" y="10896"/>
                </a:lnTo>
                <a:lnTo>
                  <a:pt x="45082" y="31458"/>
                </a:lnTo>
                <a:close/>
              </a:path>
              <a:path w="945515" h="941705">
                <a:moveTo>
                  <a:pt x="931494" y="941260"/>
                </a:moveTo>
                <a:lnTo>
                  <a:pt x="31644" y="44969"/>
                </a:lnTo>
                <a:lnTo>
                  <a:pt x="26793" y="26683"/>
                </a:lnTo>
                <a:lnTo>
                  <a:pt x="45082" y="31458"/>
                </a:lnTo>
                <a:lnTo>
                  <a:pt x="944930" y="927760"/>
                </a:lnTo>
                <a:lnTo>
                  <a:pt x="931494" y="9412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809492" y="1820481"/>
            <a:ext cx="798195" cy="655320"/>
          </a:xfrm>
          <a:custGeom>
            <a:avLst/>
            <a:gdLst/>
            <a:ahLst/>
            <a:cxnLst/>
            <a:rect l="l" t="t" r="r" b="b"/>
            <a:pathLst>
              <a:path w="798195" h="655319">
                <a:moveTo>
                  <a:pt x="768910" y="630793"/>
                </a:moveTo>
                <a:lnTo>
                  <a:pt x="750243" y="627836"/>
                </a:lnTo>
                <a:lnTo>
                  <a:pt x="0" y="14757"/>
                </a:lnTo>
                <a:lnTo>
                  <a:pt x="12052" y="0"/>
                </a:lnTo>
                <a:lnTo>
                  <a:pt x="762297" y="613092"/>
                </a:lnTo>
                <a:lnTo>
                  <a:pt x="768910" y="630793"/>
                </a:lnTo>
                <a:close/>
              </a:path>
              <a:path w="798195" h="655319">
                <a:moveTo>
                  <a:pt x="796469" y="650125"/>
                </a:moveTo>
                <a:lnTo>
                  <a:pt x="777519" y="650125"/>
                </a:lnTo>
                <a:lnTo>
                  <a:pt x="789571" y="635380"/>
                </a:lnTo>
                <a:lnTo>
                  <a:pt x="762297" y="613092"/>
                </a:lnTo>
                <a:lnTo>
                  <a:pt x="743750" y="563448"/>
                </a:lnTo>
                <a:lnTo>
                  <a:pt x="743204" y="561212"/>
                </a:lnTo>
                <a:lnTo>
                  <a:pt x="743216" y="558926"/>
                </a:lnTo>
                <a:lnTo>
                  <a:pt x="752716" y="550595"/>
                </a:lnTo>
                <a:lnTo>
                  <a:pt x="754989" y="550875"/>
                </a:lnTo>
                <a:lnTo>
                  <a:pt x="796469" y="650125"/>
                </a:lnTo>
                <a:close/>
              </a:path>
              <a:path w="798195" h="655319">
                <a:moveTo>
                  <a:pt x="780820" y="646087"/>
                </a:moveTo>
                <a:lnTo>
                  <a:pt x="774623" y="646087"/>
                </a:lnTo>
                <a:lnTo>
                  <a:pt x="785037" y="633348"/>
                </a:lnTo>
                <a:lnTo>
                  <a:pt x="768910" y="630793"/>
                </a:lnTo>
                <a:lnTo>
                  <a:pt x="762297" y="613092"/>
                </a:lnTo>
                <a:lnTo>
                  <a:pt x="789571" y="635380"/>
                </a:lnTo>
                <a:lnTo>
                  <a:pt x="780820" y="646087"/>
                </a:lnTo>
                <a:close/>
              </a:path>
              <a:path w="798195" h="655319">
                <a:moveTo>
                  <a:pt x="798182" y="654710"/>
                </a:moveTo>
                <a:lnTo>
                  <a:pt x="694918" y="638365"/>
                </a:lnTo>
                <a:lnTo>
                  <a:pt x="687017" y="627836"/>
                </a:lnTo>
                <a:lnTo>
                  <a:pt x="687260" y="626338"/>
                </a:lnTo>
                <a:lnTo>
                  <a:pt x="695604" y="619467"/>
                </a:lnTo>
                <a:lnTo>
                  <a:pt x="697903" y="619544"/>
                </a:lnTo>
                <a:lnTo>
                  <a:pt x="750243" y="627836"/>
                </a:lnTo>
                <a:lnTo>
                  <a:pt x="777519" y="650125"/>
                </a:lnTo>
                <a:lnTo>
                  <a:pt x="796469" y="650125"/>
                </a:lnTo>
                <a:lnTo>
                  <a:pt x="798182" y="654710"/>
                </a:lnTo>
                <a:close/>
              </a:path>
              <a:path w="798195" h="655319">
                <a:moveTo>
                  <a:pt x="777519" y="650125"/>
                </a:moveTo>
                <a:lnTo>
                  <a:pt x="750243" y="627836"/>
                </a:lnTo>
                <a:lnTo>
                  <a:pt x="768910" y="630793"/>
                </a:lnTo>
                <a:lnTo>
                  <a:pt x="774623" y="646087"/>
                </a:lnTo>
                <a:lnTo>
                  <a:pt x="780820" y="646087"/>
                </a:lnTo>
                <a:lnTo>
                  <a:pt x="777519" y="650125"/>
                </a:lnTo>
                <a:close/>
              </a:path>
              <a:path w="798195" h="655319">
                <a:moveTo>
                  <a:pt x="774623" y="646087"/>
                </a:moveTo>
                <a:lnTo>
                  <a:pt x="768910" y="630793"/>
                </a:lnTo>
                <a:lnTo>
                  <a:pt x="785037" y="633348"/>
                </a:lnTo>
                <a:lnTo>
                  <a:pt x="774623" y="646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296150" y="1821129"/>
            <a:ext cx="654685" cy="654685"/>
          </a:xfrm>
          <a:custGeom>
            <a:avLst/>
            <a:gdLst/>
            <a:ahLst/>
            <a:cxnLst/>
            <a:rect l="l" t="t" r="r" b="b"/>
            <a:pathLst>
              <a:path w="654684" h="654685">
                <a:moveTo>
                  <a:pt x="26740" y="627343"/>
                </a:moveTo>
                <a:lnTo>
                  <a:pt x="31554" y="609072"/>
                </a:lnTo>
                <a:lnTo>
                  <a:pt x="640969" y="0"/>
                </a:lnTo>
                <a:lnTo>
                  <a:pt x="654430" y="13474"/>
                </a:lnTo>
                <a:lnTo>
                  <a:pt x="45028" y="622535"/>
                </a:lnTo>
                <a:lnTo>
                  <a:pt x="26740" y="627343"/>
                </a:lnTo>
                <a:close/>
              </a:path>
              <a:path w="654684" h="654685">
                <a:moveTo>
                  <a:pt x="0" y="654062"/>
                </a:moveTo>
                <a:lnTo>
                  <a:pt x="26631" y="552970"/>
                </a:lnTo>
                <a:lnTo>
                  <a:pt x="34848" y="545922"/>
                </a:lnTo>
                <a:lnTo>
                  <a:pt x="37147" y="545960"/>
                </a:lnTo>
                <a:lnTo>
                  <a:pt x="45364" y="555548"/>
                </a:lnTo>
                <a:lnTo>
                  <a:pt x="45059" y="557822"/>
                </a:lnTo>
                <a:lnTo>
                  <a:pt x="31554" y="609072"/>
                </a:lnTo>
                <a:lnTo>
                  <a:pt x="6642" y="633971"/>
                </a:lnTo>
                <a:lnTo>
                  <a:pt x="20104" y="647446"/>
                </a:lnTo>
                <a:lnTo>
                  <a:pt x="25179" y="647446"/>
                </a:lnTo>
                <a:lnTo>
                  <a:pt x="0" y="654062"/>
                </a:lnTo>
                <a:close/>
              </a:path>
              <a:path w="654684" h="654685">
                <a:moveTo>
                  <a:pt x="25179" y="647446"/>
                </a:moveTo>
                <a:lnTo>
                  <a:pt x="20104" y="647446"/>
                </a:lnTo>
                <a:lnTo>
                  <a:pt x="45028" y="622535"/>
                </a:lnTo>
                <a:lnTo>
                  <a:pt x="96266" y="609066"/>
                </a:lnTo>
                <a:lnTo>
                  <a:pt x="98539" y="608749"/>
                </a:lnTo>
                <a:lnTo>
                  <a:pt x="100825" y="608990"/>
                </a:lnTo>
                <a:lnTo>
                  <a:pt x="108165" y="619277"/>
                </a:lnTo>
                <a:lnTo>
                  <a:pt x="107645" y="621512"/>
                </a:lnTo>
                <a:lnTo>
                  <a:pt x="25179" y="647446"/>
                </a:lnTo>
                <a:close/>
              </a:path>
              <a:path w="654684" h="654685">
                <a:moveTo>
                  <a:pt x="20104" y="647446"/>
                </a:moveTo>
                <a:lnTo>
                  <a:pt x="6642" y="633971"/>
                </a:lnTo>
                <a:lnTo>
                  <a:pt x="31554" y="609072"/>
                </a:lnTo>
                <a:lnTo>
                  <a:pt x="26740" y="627343"/>
                </a:lnTo>
                <a:lnTo>
                  <a:pt x="10947" y="631494"/>
                </a:lnTo>
                <a:lnTo>
                  <a:pt x="22580" y="643128"/>
                </a:lnTo>
                <a:lnTo>
                  <a:pt x="24424" y="643128"/>
                </a:lnTo>
                <a:lnTo>
                  <a:pt x="20104" y="647446"/>
                </a:lnTo>
                <a:close/>
              </a:path>
              <a:path w="654684" h="654685">
                <a:moveTo>
                  <a:pt x="24424" y="643128"/>
                </a:moveTo>
                <a:lnTo>
                  <a:pt x="22580" y="643128"/>
                </a:lnTo>
                <a:lnTo>
                  <a:pt x="26740" y="627343"/>
                </a:lnTo>
                <a:lnTo>
                  <a:pt x="45028" y="622535"/>
                </a:lnTo>
                <a:lnTo>
                  <a:pt x="24424" y="643128"/>
                </a:lnTo>
                <a:close/>
              </a:path>
              <a:path w="654684" h="654685">
                <a:moveTo>
                  <a:pt x="22580" y="643128"/>
                </a:moveTo>
                <a:lnTo>
                  <a:pt x="10947" y="631494"/>
                </a:lnTo>
                <a:lnTo>
                  <a:pt x="26740" y="627343"/>
                </a:lnTo>
                <a:lnTo>
                  <a:pt x="22580" y="6431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9438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0581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724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2867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4010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5153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6296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7439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8582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9725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0868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92011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154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94297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5440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9658350" y="179293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57150"/>
                </a:moveTo>
                <a:lnTo>
                  <a:pt x="0" y="57150"/>
                </a:lnTo>
                <a:lnTo>
                  <a:pt x="0" y="0"/>
                </a:lnTo>
                <a:lnTo>
                  <a:pt x="57150" y="0"/>
                </a:lnTo>
                <a:lnTo>
                  <a:pt x="571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772650" y="1792935"/>
            <a:ext cx="43180" cy="57150"/>
          </a:xfrm>
          <a:custGeom>
            <a:avLst/>
            <a:gdLst/>
            <a:ahLst/>
            <a:cxnLst/>
            <a:rect l="l" t="t" r="r" b="b"/>
            <a:pathLst>
              <a:path w="43179" h="57150">
                <a:moveTo>
                  <a:pt x="42862" y="57150"/>
                </a:moveTo>
                <a:lnTo>
                  <a:pt x="0" y="57150"/>
                </a:lnTo>
                <a:lnTo>
                  <a:pt x="0" y="0"/>
                </a:lnTo>
                <a:lnTo>
                  <a:pt x="42862" y="0"/>
                </a:lnTo>
                <a:lnTo>
                  <a:pt x="4286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819900" y="1764741"/>
            <a:ext cx="1146810" cy="128905"/>
          </a:xfrm>
          <a:custGeom>
            <a:avLst/>
            <a:gdLst/>
            <a:ahLst/>
            <a:cxnLst/>
            <a:rect l="l" t="t" r="r" b="b"/>
            <a:pathLst>
              <a:path w="1146809" h="128905">
                <a:moveTo>
                  <a:pt x="115417" y="128435"/>
                </a:moveTo>
                <a:lnTo>
                  <a:pt x="112433" y="128422"/>
                </a:lnTo>
                <a:lnTo>
                  <a:pt x="109512" y="127787"/>
                </a:lnTo>
                <a:lnTo>
                  <a:pt x="106794" y="126555"/>
                </a:lnTo>
                <a:lnTo>
                  <a:pt x="0" y="64058"/>
                </a:lnTo>
                <a:lnTo>
                  <a:pt x="107057" y="1816"/>
                </a:lnTo>
                <a:lnTo>
                  <a:pt x="109689" y="634"/>
                </a:lnTo>
                <a:lnTo>
                  <a:pt x="112610" y="0"/>
                </a:lnTo>
                <a:lnTo>
                  <a:pt x="115595" y="0"/>
                </a:lnTo>
                <a:lnTo>
                  <a:pt x="128435" y="14160"/>
                </a:lnTo>
                <a:lnTo>
                  <a:pt x="128130" y="17132"/>
                </a:lnTo>
                <a:lnTo>
                  <a:pt x="81350" y="49809"/>
                </a:lnTo>
                <a:lnTo>
                  <a:pt x="28371" y="49809"/>
                </a:lnTo>
                <a:lnTo>
                  <a:pt x="28333" y="78384"/>
                </a:lnTo>
                <a:lnTo>
                  <a:pt x="81180" y="78457"/>
                </a:lnTo>
                <a:lnTo>
                  <a:pt x="121221" y="101892"/>
                </a:lnTo>
                <a:lnTo>
                  <a:pt x="128295" y="114312"/>
                </a:lnTo>
                <a:lnTo>
                  <a:pt x="127965" y="117271"/>
                </a:lnTo>
                <a:lnTo>
                  <a:pt x="118351" y="127838"/>
                </a:lnTo>
                <a:lnTo>
                  <a:pt x="115417" y="128435"/>
                </a:lnTo>
                <a:close/>
              </a:path>
              <a:path w="1146809" h="128905">
                <a:moveTo>
                  <a:pt x="81180" y="78457"/>
                </a:moveTo>
                <a:lnTo>
                  <a:pt x="28333" y="78384"/>
                </a:lnTo>
                <a:lnTo>
                  <a:pt x="28371" y="49809"/>
                </a:lnTo>
                <a:lnTo>
                  <a:pt x="81224" y="49882"/>
                </a:lnTo>
                <a:lnTo>
                  <a:pt x="77987" y="51765"/>
                </a:lnTo>
                <a:lnTo>
                  <a:pt x="35572" y="51765"/>
                </a:lnTo>
                <a:lnTo>
                  <a:pt x="35534" y="76453"/>
                </a:lnTo>
                <a:lnTo>
                  <a:pt x="77756" y="76453"/>
                </a:lnTo>
                <a:lnTo>
                  <a:pt x="81180" y="78457"/>
                </a:lnTo>
                <a:close/>
              </a:path>
              <a:path w="1146809" h="128905">
                <a:moveTo>
                  <a:pt x="81224" y="49882"/>
                </a:moveTo>
                <a:lnTo>
                  <a:pt x="28371" y="49809"/>
                </a:lnTo>
                <a:lnTo>
                  <a:pt x="81350" y="49809"/>
                </a:lnTo>
                <a:close/>
              </a:path>
              <a:path w="1146809" h="128905">
                <a:moveTo>
                  <a:pt x="1146149" y="79933"/>
                </a:moveTo>
                <a:lnTo>
                  <a:pt x="81180" y="78457"/>
                </a:lnTo>
                <a:lnTo>
                  <a:pt x="56712" y="64137"/>
                </a:lnTo>
                <a:lnTo>
                  <a:pt x="81224" y="49882"/>
                </a:lnTo>
                <a:lnTo>
                  <a:pt x="1146200" y="51358"/>
                </a:lnTo>
                <a:lnTo>
                  <a:pt x="1146149" y="79933"/>
                </a:lnTo>
                <a:close/>
              </a:path>
              <a:path w="1146809" h="128905">
                <a:moveTo>
                  <a:pt x="35534" y="76453"/>
                </a:moveTo>
                <a:lnTo>
                  <a:pt x="35572" y="51765"/>
                </a:lnTo>
                <a:lnTo>
                  <a:pt x="56712" y="64137"/>
                </a:lnTo>
                <a:lnTo>
                  <a:pt x="35534" y="76453"/>
                </a:lnTo>
                <a:close/>
              </a:path>
              <a:path w="1146809" h="128905">
                <a:moveTo>
                  <a:pt x="56712" y="64137"/>
                </a:moveTo>
                <a:lnTo>
                  <a:pt x="35572" y="51765"/>
                </a:lnTo>
                <a:lnTo>
                  <a:pt x="77987" y="51765"/>
                </a:lnTo>
                <a:lnTo>
                  <a:pt x="56712" y="64137"/>
                </a:lnTo>
                <a:close/>
              </a:path>
              <a:path w="1146809" h="128905">
                <a:moveTo>
                  <a:pt x="77756" y="76453"/>
                </a:moveTo>
                <a:lnTo>
                  <a:pt x="35534" y="76453"/>
                </a:lnTo>
                <a:lnTo>
                  <a:pt x="56712" y="64137"/>
                </a:lnTo>
                <a:lnTo>
                  <a:pt x="77756" y="76453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370586" y="1829593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664" y="0"/>
                </a:lnTo>
              </a:path>
            </a:pathLst>
          </a:custGeom>
          <a:ln w="3016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836124" y="1764741"/>
            <a:ext cx="1146810" cy="128905"/>
          </a:xfrm>
          <a:custGeom>
            <a:avLst/>
            <a:gdLst/>
            <a:ahLst/>
            <a:cxnLst/>
            <a:rect l="l" t="t" r="r" b="b"/>
            <a:pathLst>
              <a:path w="1146809" h="128905">
                <a:moveTo>
                  <a:pt x="1030782" y="128435"/>
                </a:moveTo>
                <a:lnTo>
                  <a:pt x="1017904" y="114312"/>
                </a:lnTo>
                <a:lnTo>
                  <a:pt x="1018197" y="111328"/>
                </a:lnTo>
                <a:lnTo>
                  <a:pt x="1065013" y="78457"/>
                </a:lnTo>
                <a:lnTo>
                  <a:pt x="1117866" y="78384"/>
                </a:lnTo>
                <a:lnTo>
                  <a:pt x="1117828" y="49809"/>
                </a:lnTo>
                <a:lnTo>
                  <a:pt x="1064849" y="49809"/>
                </a:lnTo>
                <a:lnTo>
                  <a:pt x="1024864" y="26555"/>
                </a:lnTo>
                <a:lnTo>
                  <a:pt x="1017765" y="14160"/>
                </a:lnTo>
                <a:lnTo>
                  <a:pt x="1018082" y="11201"/>
                </a:lnTo>
                <a:lnTo>
                  <a:pt x="1030604" y="0"/>
                </a:lnTo>
                <a:lnTo>
                  <a:pt x="1033589" y="0"/>
                </a:lnTo>
                <a:lnTo>
                  <a:pt x="1036510" y="634"/>
                </a:lnTo>
                <a:lnTo>
                  <a:pt x="1039228" y="1854"/>
                </a:lnTo>
                <a:lnTo>
                  <a:pt x="1121695" y="49809"/>
                </a:lnTo>
                <a:lnTo>
                  <a:pt x="1117828" y="49809"/>
                </a:lnTo>
                <a:lnTo>
                  <a:pt x="1121821" y="49882"/>
                </a:lnTo>
                <a:lnTo>
                  <a:pt x="1146200" y="64058"/>
                </a:lnTo>
                <a:lnTo>
                  <a:pt x="1039406" y="126555"/>
                </a:lnTo>
                <a:lnTo>
                  <a:pt x="1036688" y="127787"/>
                </a:lnTo>
                <a:lnTo>
                  <a:pt x="1033767" y="128422"/>
                </a:lnTo>
                <a:lnTo>
                  <a:pt x="1030782" y="128435"/>
                </a:lnTo>
                <a:close/>
              </a:path>
              <a:path w="1146809" h="128905">
                <a:moveTo>
                  <a:pt x="1089486" y="64136"/>
                </a:moveTo>
                <a:lnTo>
                  <a:pt x="1064975" y="49882"/>
                </a:lnTo>
                <a:lnTo>
                  <a:pt x="1117828" y="49809"/>
                </a:lnTo>
                <a:lnTo>
                  <a:pt x="1117831" y="51765"/>
                </a:lnTo>
                <a:lnTo>
                  <a:pt x="1110627" y="51765"/>
                </a:lnTo>
                <a:lnTo>
                  <a:pt x="1089486" y="64136"/>
                </a:lnTo>
                <a:close/>
              </a:path>
              <a:path w="1146809" h="128905">
                <a:moveTo>
                  <a:pt x="50" y="79933"/>
                </a:moveTo>
                <a:lnTo>
                  <a:pt x="0" y="51358"/>
                </a:lnTo>
                <a:lnTo>
                  <a:pt x="1064975" y="49882"/>
                </a:lnTo>
                <a:lnTo>
                  <a:pt x="1089486" y="64136"/>
                </a:lnTo>
                <a:lnTo>
                  <a:pt x="1065013" y="78457"/>
                </a:lnTo>
                <a:lnTo>
                  <a:pt x="50" y="79933"/>
                </a:lnTo>
                <a:close/>
              </a:path>
              <a:path w="1146809" h="128905">
                <a:moveTo>
                  <a:pt x="1110665" y="76453"/>
                </a:moveTo>
                <a:lnTo>
                  <a:pt x="1089486" y="64136"/>
                </a:lnTo>
                <a:lnTo>
                  <a:pt x="1110627" y="51765"/>
                </a:lnTo>
                <a:lnTo>
                  <a:pt x="1110665" y="76453"/>
                </a:lnTo>
                <a:close/>
              </a:path>
              <a:path w="1146809" h="128905">
                <a:moveTo>
                  <a:pt x="1117864" y="76453"/>
                </a:moveTo>
                <a:lnTo>
                  <a:pt x="1110665" y="76453"/>
                </a:lnTo>
                <a:lnTo>
                  <a:pt x="1110627" y="51765"/>
                </a:lnTo>
                <a:lnTo>
                  <a:pt x="1117831" y="51765"/>
                </a:lnTo>
                <a:lnTo>
                  <a:pt x="1117864" y="76453"/>
                </a:lnTo>
                <a:close/>
              </a:path>
              <a:path w="1146809" h="128905">
                <a:moveTo>
                  <a:pt x="1065013" y="78457"/>
                </a:moveTo>
                <a:lnTo>
                  <a:pt x="1089486" y="64136"/>
                </a:lnTo>
                <a:lnTo>
                  <a:pt x="1110665" y="76453"/>
                </a:lnTo>
                <a:lnTo>
                  <a:pt x="1117864" y="76453"/>
                </a:lnTo>
                <a:lnTo>
                  <a:pt x="1117866" y="78384"/>
                </a:lnTo>
                <a:lnTo>
                  <a:pt x="1065013" y="7845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0996561" y="1829593"/>
            <a:ext cx="436880" cy="0"/>
          </a:xfrm>
          <a:custGeom>
            <a:avLst/>
            <a:gdLst/>
            <a:ahLst/>
            <a:cxnLst/>
            <a:rect l="l" t="t" r="r" b="b"/>
            <a:pathLst>
              <a:path w="436879" h="0">
                <a:moveTo>
                  <a:pt x="0" y="0"/>
                </a:moveTo>
                <a:lnTo>
                  <a:pt x="436664" y="0"/>
                </a:lnTo>
              </a:path>
            </a:pathLst>
          </a:custGeom>
          <a:ln w="3016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953267" y="144777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952873" y="164779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952492" y="184782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952098" y="204784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937500" y="2247874"/>
            <a:ext cx="29209" cy="19685"/>
          </a:xfrm>
          <a:custGeom>
            <a:avLst/>
            <a:gdLst/>
            <a:ahLst/>
            <a:cxnLst/>
            <a:rect l="l" t="t" r="r" b="b"/>
            <a:pathLst>
              <a:path w="29209" h="19685">
                <a:moveTo>
                  <a:pt x="28575" y="19100"/>
                </a:moveTo>
                <a:lnTo>
                  <a:pt x="0" y="19050"/>
                </a:lnTo>
                <a:lnTo>
                  <a:pt x="38" y="0"/>
                </a:lnTo>
                <a:lnTo>
                  <a:pt x="28613" y="50"/>
                </a:lnTo>
                <a:lnTo>
                  <a:pt x="28575" y="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823342" y="144777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4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9822948" y="164779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822567" y="1847824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9822173" y="2047849"/>
            <a:ext cx="0" cy="114935"/>
          </a:xfrm>
          <a:custGeom>
            <a:avLst/>
            <a:gdLst/>
            <a:ahLst/>
            <a:cxnLst/>
            <a:rect l="l" t="t" r="r" b="b"/>
            <a:pathLst>
              <a:path w="0" h="114935">
                <a:moveTo>
                  <a:pt x="0" y="0"/>
                </a:moveTo>
                <a:lnTo>
                  <a:pt x="0" y="114350"/>
                </a:lnTo>
              </a:path>
            </a:pathLst>
          </a:custGeom>
          <a:ln w="287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807575" y="2247874"/>
            <a:ext cx="29209" cy="19685"/>
          </a:xfrm>
          <a:custGeom>
            <a:avLst/>
            <a:gdLst/>
            <a:ahLst/>
            <a:cxnLst/>
            <a:rect l="l" t="t" r="r" b="b"/>
            <a:pathLst>
              <a:path w="29209" h="19685">
                <a:moveTo>
                  <a:pt x="28575" y="19100"/>
                </a:moveTo>
                <a:lnTo>
                  <a:pt x="0" y="19050"/>
                </a:lnTo>
                <a:lnTo>
                  <a:pt x="38" y="0"/>
                </a:lnTo>
                <a:lnTo>
                  <a:pt x="28613" y="50"/>
                </a:lnTo>
                <a:lnTo>
                  <a:pt x="28575" y="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 txBox="1"/>
          <p:nvPr/>
        </p:nvSpPr>
        <p:spPr>
          <a:xfrm>
            <a:off x="8676602" y="2066823"/>
            <a:ext cx="464184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0">
                <a:latin typeface="Times New Roman"/>
                <a:cs typeface="Times New Roman"/>
              </a:rPr>
              <a:t>2</a:t>
            </a:r>
            <a:r>
              <a:rPr dirty="0" sz="3000" spc="-5" i="1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960918" y="2021230"/>
            <a:ext cx="23685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516770" y="1993315"/>
            <a:ext cx="23685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i="1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3943984" y="2069604"/>
            <a:ext cx="196215" cy="0"/>
          </a:xfrm>
          <a:custGeom>
            <a:avLst/>
            <a:gdLst/>
            <a:ahLst/>
            <a:cxnLst/>
            <a:rect l="l" t="t" r="r" b="b"/>
            <a:pathLst>
              <a:path w="196214" h="0">
                <a:moveTo>
                  <a:pt x="0" y="0"/>
                </a:moveTo>
                <a:lnTo>
                  <a:pt x="195592" y="0"/>
                </a:lnTo>
              </a:path>
            </a:pathLst>
          </a:custGeom>
          <a:ln w="13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 txBox="1"/>
          <p:nvPr/>
        </p:nvSpPr>
        <p:spPr>
          <a:xfrm>
            <a:off x="3950195" y="1620723"/>
            <a:ext cx="1841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668993" y="1819630"/>
            <a:ext cx="1468120" cy="1198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40">
                <a:latin typeface="MT Extra"/>
                <a:cs typeface="MT Extra"/>
              </a:rPr>
              <a:t></a:t>
            </a:r>
            <a:r>
              <a:rPr dirty="0" sz="2500" spc="40">
                <a:latin typeface="Times New Roman"/>
                <a:cs typeface="Times New Roman"/>
              </a:rPr>
              <a:t>sin </a:t>
            </a:r>
            <a:r>
              <a:rPr dirty="0" sz="2500" spc="-5" i="1">
                <a:latin typeface="Times New Roman"/>
                <a:cs typeface="Times New Roman"/>
              </a:rPr>
              <a:t>C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80">
                <a:latin typeface="Times New Roman"/>
                <a:cs typeface="Times New Roman"/>
              </a:rPr>
              <a:t> </a:t>
            </a:r>
            <a:r>
              <a:rPr dirty="0" baseline="-43333" sz="3750" spc="-7" i="1">
                <a:latin typeface="Times New Roman"/>
                <a:cs typeface="Times New Roman"/>
              </a:rPr>
              <a:t>n</a:t>
            </a:r>
            <a:endParaRPr baseline="-43333" sz="3750">
              <a:latin typeface="Times New Roman"/>
              <a:cs typeface="Times New Roman"/>
            </a:endParaRPr>
          </a:p>
          <a:p>
            <a:pPr marL="454025">
              <a:lnSpc>
                <a:spcPct val="100000"/>
              </a:lnSpc>
              <a:spcBef>
                <a:spcPts val="3240"/>
              </a:spcBef>
            </a:pPr>
            <a:r>
              <a:rPr dirty="0" sz="2500" spc="-5" i="1">
                <a:latin typeface="Times New Roman"/>
                <a:cs typeface="Times New Roman"/>
              </a:rPr>
              <a:t>n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47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1.33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4328579" y="3748290"/>
            <a:ext cx="541020" cy="0"/>
          </a:xfrm>
          <a:custGeom>
            <a:avLst/>
            <a:gdLst/>
            <a:ahLst/>
            <a:cxnLst/>
            <a:rect l="l" t="t" r="r" b="b"/>
            <a:pathLst>
              <a:path w="541020" h="0">
                <a:moveTo>
                  <a:pt x="0" y="0"/>
                </a:moveTo>
                <a:lnTo>
                  <a:pt x="540740" y="0"/>
                </a:lnTo>
              </a:path>
            </a:pathLst>
          </a:custGeom>
          <a:ln w="1318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 txBox="1"/>
          <p:nvPr/>
        </p:nvSpPr>
        <p:spPr>
          <a:xfrm>
            <a:off x="4940439" y="3498761"/>
            <a:ext cx="899794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35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48.8</a:t>
            </a:r>
            <a:r>
              <a:rPr dirty="0" baseline="42145" sz="2175" spc="-7">
                <a:latin typeface="Symbol"/>
                <a:cs typeface="Symbol"/>
              </a:rPr>
              <a:t></a:t>
            </a:r>
            <a:endParaRPr baseline="42145" sz="2175">
              <a:latin typeface="Symbol"/>
              <a:cs typeface="Symbo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4302721" y="3746677"/>
            <a:ext cx="58039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5">
                <a:latin typeface="Times New Roman"/>
                <a:cs typeface="Times New Roman"/>
              </a:rPr>
              <a:t>1</a:t>
            </a:r>
            <a:r>
              <a:rPr dirty="0" sz="2500" spc="-10">
                <a:latin typeface="Times New Roman"/>
                <a:cs typeface="Times New Roman"/>
              </a:rPr>
              <a:t>.</a:t>
            </a:r>
            <a:r>
              <a:rPr dirty="0" sz="2500">
                <a:latin typeface="Times New Roman"/>
                <a:cs typeface="Times New Roman"/>
              </a:rPr>
              <a:t>3</a:t>
            </a:r>
            <a:r>
              <a:rPr dirty="0" sz="2500" spc="-5">
                <a:latin typeface="Times New Roman"/>
                <a:cs typeface="Times New Roman"/>
              </a:rPr>
              <a:t>3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4507357" y="3298774"/>
            <a:ext cx="1841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673934" y="3498761"/>
            <a:ext cx="161925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60">
                <a:latin typeface="Symbol"/>
                <a:cs typeface="Symbol"/>
              </a:rPr>
              <a:t></a:t>
            </a:r>
            <a:r>
              <a:rPr dirty="0" sz="2500" spc="60" i="1">
                <a:latin typeface="Times New Roman"/>
                <a:cs typeface="Times New Roman"/>
              </a:rPr>
              <a:t>C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5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arcsin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673934" y="4741862"/>
            <a:ext cx="2543175" cy="131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微软雅黑"/>
                <a:cs typeface="微软雅黑"/>
              </a:rPr>
              <a:t>∴</a:t>
            </a:r>
            <a:r>
              <a:rPr dirty="0" sz="2400">
                <a:latin typeface="微软雅黑"/>
                <a:cs typeface="微软雅黑"/>
              </a:rPr>
              <a:t>圆锥的顶角为</a:t>
            </a:r>
            <a:r>
              <a:rPr dirty="0" sz="2400" spc="-5">
                <a:latin typeface="微软雅黑"/>
                <a:cs typeface="微软雅黑"/>
              </a:rPr>
              <a:t>2</a:t>
            </a:r>
            <a:r>
              <a:rPr dirty="0" sz="2400">
                <a:latin typeface="微软雅黑"/>
                <a:cs typeface="微软雅黑"/>
              </a:rPr>
              <a:t>C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500" spc="50">
                <a:latin typeface="Symbol"/>
                <a:cs typeface="Symbol"/>
              </a:rPr>
              <a:t></a:t>
            </a:r>
            <a:r>
              <a:rPr dirty="0" sz="2500" spc="50">
                <a:latin typeface="Times New Roman"/>
                <a:cs typeface="Times New Roman"/>
              </a:rPr>
              <a:t>2</a:t>
            </a:r>
            <a:r>
              <a:rPr dirty="0" sz="2500" spc="50" i="1">
                <a:latin typeface="Times New Roman"/>
                <a:cs typeface="Times New Roman"/>
              </a:rPr>
              <a:t>C </a:t>
            </a:r>
            <a:r>
              <a:rPr dirty="0" sz="2500" spc="-5">
                <a:latin typeface="Symbol"/>
                <a:cs typeface="Symbol"/>
              </a:rPr>
              <a:t></a:t>
            </a:r>
            <a:r>
              <a:rPr dirty="0" sz="2500" spc="-1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97.6</a:t>
            </a:r>
            <a:r>
              <a:rPr dirty="0" baseline="42145" sz="2175">
                <a:latin typeface="Symbol"/>
                <a:cs typeface="Symbol"/>
              </a:rPr>
              <a:t></a:t>
            </a:r>
            <a:endParaRPr baseline="42145" sz="217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全反射：全反射棱镜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6014" y="1250314"/>
            <a:ext cx="6149975" cy="1101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1. </a:t>
            </a:r>
            <a:r>
              <a:rPr dirty="0" sz="2800">
                <a:latin typeface="微软雅黑"/>
                <a:cs typeface="微软雅黑"/>
              </a:rPr>
              <a:t>原</a:t>
            </a:r>
            <a:r>
              <a:rPr dirty="0" sz="2800" spc="-5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 marL="41275">
              <a:lnSpc>
                <a:spcPct val="100000"/>
              </a:lnSpc>
              <a:spcBef>
                <a:spcPts val="2235"/>
              </a:spcBef>
            </a:pPr>
            <a:r>
              <a:rPr dirty="0" sz="2400">
                <a:latin typeface="微软雅黑"/>
                <a:cs typeface="微软雅黑"/>
              </a:rPr>
              <a:t>横截面是等腰直角三角形的棱镜叫全反射棱镜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71702" y="3572510"/>
            <a:ext cx="4114165" cy="1245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5321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入射光垂直任意边入射，由于</a:t>
            </a:r>
            <a:r>
              <a:rPr dirty="0" sz="2000">
                <a:latin typeface="微软雅黑"/>
                <a:cs typeface="微软雅黑"/>
              </a:rPr>
              <a:t>光 </a:t>
            </a:r>
            <a:r>
              <a:rPr dirty="0" sz="2000">
                <a:latin typeface="微软雅黑"/>
                <a:cs typeface="微软雅黑"/>
              </a:rPr>
              <a:t>的方向与玻璃界面垂直，光线不发</a:t>
            </a:r>
            <a:r>
              <a:rPr dirty="0" sz="2000" spc="5">
                <a:latin typeface="微软雅黑"/>
                <a:cs typeface="微软雅黑"/>
              </a:rPr>
              <a:t>生 </a:t>
            </a:r>
            <a:r>
              <a:rPr dirty="0" sz="2000">
                <a:latin typeface="微软雅黑"/>
                <a:cs typeface="微软雅黑"/>
              </a:rPr>
              <a:t>偏折。但在玻璃内部，光射向玻璃</a:t>
            </a:r>
            <a:r>
              <a:rPr dirty="0" sz="2000" spc="5">
                <a:latin typeface="微软雅黑"/>
                <a:cs typeface="微软雅黑"/>
              </a:rPr>
              <a:t>与 </a:t>
            </a:r>
            <a:r>
              <a:rPr dirty="0" sz="2000">
                <a:latin typeface="微软雅黑"/>
                <a:cs typeface="微软雅黑"/>
              </a:rPr>
              <a:t>空气的界面时，都发生了全反射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202179" y="2695955"/>
            <a:ext cx="4283964" cy="3214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全反射：全反射棱镜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847214" y="1291589"/>
            <a:ext cx="11353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1.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原</a:t>
            </a:r>
            <a:r>
              <a:rPr dirty="0" sz="2800" spc="-5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79064" y="2173223"/>
            <a:ext cx="1885188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66554" y="2142629"/>
            <a:ext cx="1928495" cy="1927860"/>
          </a:xfrm>
          <a:custGeom>
            <a:avLst/>
            <a:gdLst/>
            <a:ahLst/>
            <a:cxnLst/>
            <a:rect l="l" t="t" r="r" b="b"/>
            <a:pathLst>
              <a:path w="1928495" h="1927860">
                <a:moveTo>
                  <a:pt x="1928241" y="1927542"/>
                </a:moveTo>
                <a:lnTo>
                  <a:pt x="0" y="1927542"/>
                </a:lnTo>
                <a:lnTo>
                  <a:pt x="0" y="0"/>
                </a:lnTo>
                <a:lnTo>
                  <a:pt x="30668" y="30657"/>
                </a:lnTo>
                <a:lnTo>
                  <a:pt x="25400" y="30657"/>
                </a:lnTo>
                <a:lnTo>
                  <a:pt x="3721" y="39636"/>
                </a:lnTo>
                <a:lnTo>
                  <a:pt x="25400" y="61307"/>
                </a:lnTo>
                <a:lnTo>
                  <a:pt x="25400" y="1902142"/>
                </a:lnTo>
                <a:lnTo>
                  <a:pt x="12700" y="1902142"/>
                </a:lnTo>
                <a:lnTo>
                  <a:pt x="25400" y="1914842"/>
                </a:lnTo>
                <a:lnTo>
                  <a:pt x="1879609" y="1914842"/>
                </a:lnTo>
                <a:lnTo>
                  <a:pt x="1888591" y="1923821"/>
                </a:lnTo>
                <a:lnTo>
                  <a:pt x="1924518" y="1923821"/>
                </a:lnTo>
                <a:lnTo>
                  <a:pt x="1928241" y="1927542"/>
                </a:lnTo>
                <a:close/>
              </a:path>
              <a:path w="1928495" h="1927860">
                <a:moveTo>
                  <a:pt x="25400" y="61307"/>
                </a:moveTo>
                <a:lnTo>
                  <a:pt x="3721" y="39636"/>
                </a:lnTo>
                <a:lnTo>
                  <a:pt x="25400" y="30657"/>
                </a:lnTo>
                <a:lnTo>
                  <a:pt x="25400" y="61307"/>
                </a:lnTo>
                <a:close/>
              </a:path>
              <a:path w="1928495" h="1927860">
                <a:moveTo>
                  <a:pt x="1888591" y="1923821"/>
                </a:moveTo>
                <a:lnTo>
                  <a:pt x="25400" y="61307"/>
                </a:lnTo>
                <a:lnTo>
                  <a:pt x="25400" y="30657"/>
                </a:lnTo>
                <a:lnTo>
                  <a:pt x="30668" y="30657"/>
                </a:lnTo>
                <a:lnTo>
                  <a:pt x="1902831" y="1902142"/>
                </a:lnTo>
                <a:lnTo>
                  <a:pt x="1897570" y="1902142"/>
                </a:lnTo>
                <a:lnTo>
                  <a:pt x="1888591" y="1923821"/>
                </a:lnTo>
                <a:close/>
              </a:path>
              <a:path w="1928495" h="1927860">
                <a:moveTo>
                  <a:pt x="25400" y="1914842"/>
                </a:moveTo>
                <a:lnTo>
                  <a:pt x="12700" y="1902142"/>
                </a:lnTo>
                <a:lnTo>
                  <a:pt x="25400" y="1902142"/>
                </a:lnTo>
                <a:lnTo>
                  <a:pt x="25400" y="1914842"/>
                </a:lnTo>
                <a:close/>
              </a:path>
              <a:path w="1928495" h="1927860">
                <a:moveTo>
                  <a:pt x="1879609" y="1914842"/>
                </a:moveTo>
                <a:lnTo>
                  <a:pt x="25400" y="1914842"/>
                </a:lnTo>
                <a:lnTo>
                  <a:pt x="25400" y="1902142"/>
                </a:lnTo>
                <a:lnTo>
                  <a:pt x="1866904" y="1902142"/>
                </a:lnTo>
                <a:lnTo>
                  <a:pt x="1879609" y="1914842"/>
                </a:lnTo>
                <a:close/>
              </a:path>
              <a:path w="1928495" h="1927860">
                <a:moveTo>
                  <a:pt x="1924518" y="1923821"/>
                </a:moveTo>
                <a:lnTo>
                  <a:pt x="1888591" y="1923821"/>
                </a:lnTo>
                <a:lnTo>
                  <a:pt x="1897570" y="1902142"/>
                </a:lnTo>
                <a:lnTo>
                  <a:pt x="1902831" y="1902142"/>
                </a:lnTo>
                <a:lnTo>
                  <a:pt x="1924518" y="192382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79064" y="3886200"/>
            <a:ext cx="17221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166554" y="3873487"/>
            <a:ext cx="196748" cy="1966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98344" y="3074289"/>
            <a:ext cx="1143635" cy="95250"/>
          </a:xfrm>
          <a:custGeom>
            <a:avLst/>
            <a:gdLst/>
            <a:ahLst/>
            <a:cxnLst/>
            <a:rect l="l" t="t" r="r" b="b"/>
            <a:pathLst>
              <a:path w="1143635" h="95250">
                <a:moveTo>
                  <a:pt x="1112119" y="63728"/>
                </a:moveTo>
                <a:lnTo>
                  <a:pt x="1071651" y="63728"/>
                </a:lnTo>
                <a:lnTo>
                  <a:pt x="1071956" y="31978"/>
                </a:lnTo>
                <a:lnTo>
                  <a:pt x="1048143" y="31748"/>
                </a:lnTo>
                <a:lnTo>
                  <a:pt x="1048448" y="0"/>
                </a:lnTo>
                <a:lnTo>
                  <a:pt x="1143241" y="48539"/>
                </a:lnTo>
                <a:lnTo>
                  <a:pt x="1112119" y="63728"/>
                </a:lnTo>
                <a:close/>
              </a:path>
              <a:path w="1143635" h="95250">
                <a:moveTo>
                  <a:pt x="1047838" y="63498"/>
                </a:moveTo>
                <a:lnTo>
                  <a:pt x="0" y="53365"/>
                </a:lnTo>
                <a:lnTo>
                  <a:pt x="304" y="21615"/>
                </a:lnTo>
                <a:lnTo>
                  <a:pt x="1048143" y="31748"/>
                </a:lnTo>
                <a:lnTo>
                  <a:pt x="1047838" y="63498"/>
                </a:lnTo>
                <a:close/>
              </a:path>
              <a:path w="1143635" h="95250">
                <a:moveTo>
                  <a:pt x="1071651" y="63728"/>
                </a:moveTo>
                <a:lnTo>
                  <a:pt x="1047838" y="63498"/>
                </a:lnTo>
                <a:lnTo>
                  <a:pt x="1048143" y="31748"/>
                </a:lnTo>
                <a:lnTo>
                  <a:pt x="1071956" y="31978"/>
                </a:lnTo>
                <a:lnTo>
                  <a:pt x="1071651" y="63728"/>
                </a:lnTo>
                <a:close/>
              </a:path>
              <a:path w="1143635" h="95250">
                <a:moveTo>
                  <a:pt x="1047534" y="95250"/>
                </a:moveTo>
                <a:lnTo>
                  <a:pt x="1047838" y="63498"/>
                </a:lnTo>
                <a:lnTo>
                  <a:pt x="1112119" y="63728"/>
                </a:lnTo>
                <a:lnTo>
                  <a:pt x="1047534" y="9525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12757" y="3127292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5" h="0">
                <a:moveTo>
                  <a:pt x="0" y="0"/>
                </a:moveTo>
                <a:lnTo>
                  <a:pt x="1009980" y="0"/>
                </a:lnTo>
              </a:path>
            </a:pathLst>
          </a:custGeom>
          <a:ln w="45148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067721" y="3129508"/>
            <a:ext cx="95250" cy="1143000"/>
          </a:xfrm>
          <a:custGeom>
            <a:avLst/>
            <a:gdLst/>
            <a:ahLst/>
            <a:cxnLst/>
            <a:rect l="l" t="t" r="r" b="b"/>
            <a:pathLst>
              <a:path w="95250" h="1143000">
                <a:moveTo>
                  <a:pt x="63489" y="1047720"/>
                </a:moveTo>
                <a:lnTo>
                  <a:pt x="31739" y="1047411"/>
                </a:lnTo>
                <a:lnTo>
                  <a:pt x="41871" y="0"/>
                </a:lnTo>
                <a:lnTo>
                  <a:pt x="73621" y="304"/>
                </a:lnTo>
                <a:lnTo>
                  <a:pt x="63489" y="1047720"/>
                </a:lnTo>
                <a:close/>
              </a:path>
              <a:path w="95250" h="1143000">
                <a:moveTo>
                  <a:pt x="46697" y="1142809"/>
                </a:moveTo>
                <a:lnTo>
                  <a:pt x="0" y="1047102"/>
                </a:lnTo>
                <a:lnTo>
                  <a:pt x="31739" y="1047411"/>
                </a:lnTo>
                <a:lnTo>
                  <a:pt x="31508" y="1071219"/>
                </a:lnTo>
                <a:lnTo>
                  <a:pt x="83198" y="1071537"/>
                </a:lnTo>
                <a:lnTo>
                  <a:pt x="46697" y="1142809"/>
                </a:lnTo>
                <a:close/>
              </a:path>
              <a:path w="95250" h="1143000">
                <a:moveTo>
                  <a:pt x="63258" y="1071537"/>
                </a:moveTo>
                <a:lnTo>
                  <a:pt x="31508" y="1071219"/>
                </a:lnTo>
                <a:lnTo>
                  <a:pt x="31739" y="1047411"/>
                </a:lnTo>
                <a:lnTo>
                  <a:pt x="63489" y="1047720"/>
                </a:lnTo>
                <a:lnTo>
                  <a:pt x="63258" y="1071537"/>
                </a:lnTo>
                <a:close/>
              </a:path>
              <a:path w="95250" h="1143000">
                <a:moveTo>
                  <a:pt x="83198" y="1071537"/>
                </a:moveTo>
                <a:lnTo>
                  <a:pt x="63258" y="1071537"/>
                </a:lnTo>
                <a:lnTo>
                  <a:pt x="63489" y="1047720"/>
                </a:lnTo>
                <a:lnTo>
                  <a:pt x="95237" y="1048029"/>
                </a:lnTo>
                <a:lnTo>
                  <a:pt x="83198" y="107153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110196" y="4043565"/>
            <a:ext cx="0" cy="1010285"/>
          </a:xfrm>
          <a:custGeom>
            <a:avLst/>
            <a:gdLst/>
            <a:ahLst/>
            <a:cxnLst/>
            <a:rect l="l" t="t" r="r" b="b"/>
            <a:pathLst>
              <a:path w="0" h="1010285">
                <a:moveTo>
                  <a:pt x="0" y="0"/>
                </a:moveTo>
                <a:lnTo>
                  <a:pt x="0" y="1009853"/>
                </a:lnTo>
              </a:path>
            </a:pathLst>
          </a:custGeom>
          <a:ln w="4479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57031" y="1909572"/>
            <a:ext cx="1333500" cy="26654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44522" y="1878545"/>
            <a:ext cx="1363980" cy="2727325"/>
          </a:xfrm>
          <a:custGeom>
            <a:avLst/>
            <a:gdLst/>
            <a:ahLst/>
            <a:cxnLst/>
            <a:rect l="l" t="t" r="r" b="b"/>
            <a:pathLst>
              <a:path w="1363979" h="2727325">
                <a:moveTo>
                  <a:pt x="114" y="2726969"/>
                </a:moveTo>
                <a:lnTo>
                  <a:pt x="0" y="0"/>
                </a:lnTo>
                <a:lnTo>
                  <a:pt x="30649" y="30657"/>
                </a:lnTo>
                <a:lnTo>
                  <a:pt x="25400" y="30657"/>
                </a:lnTo>
                <a:lnTo>
                  <a:pt x="3721" y="39636"/>
                </a:lnTo>
                <a:lnTo>
                  <a:pt x="25401" y="61322"/>
                </a:lnTo>
                <a:lnTo>
                  <a:pt x="25512" y="2665660"/>
                </a:lnTo>
                <a:lnTo>
                  <a:pt x="3835" y="2687332"/>
                </a:lnTo>
                <a:lnTo>
                  <a:pt x="25514" y="2696311"/>
                </a:lnTo>
                <a:lnTo>
                  <a:pt x="30780" y="2696311"/>
                </a:lnTo>
                <a:lnTo>
                  <a:pt x="114" y="2726969"/>
                </a:lnTo>
                <a:close/>
              </a:path>
              <a:path w="1363979" h="2727325">
                <a:moveTo>
                  <a:pt x="25401" y="61322"/>
                </a:moveTo>
                <a:lnTo>
                  <a:pt x="3721" y="39636"/>
                </a:lnTo>
                <a:lnTo>
                  <a:pt x="25400" y="30657"/>
                </a:lnTo>
                <a:lnTo>
                  <a:pt x="25401" y="61322"/>
                </a:lnTo>
                <a:close/>
              </a:path>
              <a:path w="1363979" h="2727325">
                <a:moveTo>
                  <a:pt x="1327613" y="1363895"/>
                </a:moveTo>
                <a:lnTo>
                  <a:pt x="25401" y="61322"/>
                </a:lnTo>
                <a:lnTo>
                  <a:pt x="25400" y="30657"/>
                </a:lnTo>
                <a:lnTo>
                  <a:pt x="30649" y="30657"/>
                </a:lnTo>
                <a:lnTo>
                  <a:pt x="1354558" y="1354912"/>
                </a:lnTo>
                <a:lnTo>
                  <a:pt x="1336598" y="1354912"/>
                </a:lnTo>
                <a:lnTo>
                  <a:pt x="1327613" y="1363895"/>
                </a:lnTo>
                <a:close/>
              </a:path>
              <a:path w="1363979" h="2727325">
                <a:moveTo>
                  <a:pt x="1336598" y="1372882"/>
                </a:moveTo>
                <a:lnTo>
                  <a:pt x="1327613" y="1363895"/>
                </a:lnTo>
                <a:lnTo>
                  <a:pt x="1336598" y="1354912"/>
                </a:lnTo>
                <a:lnTo>
                  <a:pt x="1336598" y="1372882"/>
                </a:lnTo>
                <a:close/>
              </a:path>
              <a:path w="1363979" h="2727325">
                <a:moveTo>
                  <a:pt x="1354566" y="1372882"/>
                </a:moveTo>
                <a:lnTo>
                  <a:pt x="1336598" y="1372882"/>
                </a:lnTo>
                <a:lnTo>
                  <a:pt x="1336598" y="1354912"/>
                </a:lnTo>
                <a:lnTo>
                  <a:pt x="1354558" y="1354912"/>
                </a:lnTo>
                <a:lnTo>
                  <a:pt x="1363548" y="1363903"/>
                </a:lnTo>
                <a:lnTo>
                  <a:pt x="1354566" y="1372882"/>
                </a:lnTo>
                <a:close/>
              </a:path>
              <a:path w="1363979" h="2727325">
                <a:moveTo>
                  <a:pt x="30780" y="2696311"/>
                </a:moveTo>
                <a:lnTo>
                  <a:pt x="25514" y="2696311"/>
                </a:lnTo>
                <a:lnTo>
                  <a:pt x="25512" y="2665660"/>
                </a:lnTo>
                <a:lnTo>
                  <a:pt x="1327613" y="1363895"/>
                </a:lnTo>
                <a:lnTo>
                  <a:pt x="1336598" y="1372882"/>
                </a:lnTo>
                <a:lnTo>
                  <a:pt x="1354566" y="1372882"/>
                </a:lnTo>
                <a:lnTo>
                  <a:pt x="30780" y="2696311"/>
                </a:lnTo>
                <a:close/>
              </a:path>
              <a:path w="1363979" h="2727325">
                <a:moveTo>
                  <a:pt x="25514" y="2696311"/>
                </a:moveTo>
                <a:lnTo>
                  <a:pt x="3835" y="2687332"/>
                </a:lnTo>
                <a:lnTo>
                  <a:pt x="25512" y="2665660"/>
                </a:lnTo>
                <a:lnTo>
                  <a:pt x="25514" y="269631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9348216" y="3121151"/>
            <a:ext cx="242315" cy="2423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329813" y="3103283"/>
            <a:ext cx="278765" cy="278765"/>
          </a:xfrm>
          <a:custGeom>
            <a:avLst/>
            <a:gdLst/>
            <a:ahLst/>
            <a:cxnLst/>
            <a:rect l="l" t="t" r="r" b="b"/>
            <a:pathLst>
              <a:path w="278765" h="278764">
                <a:moveTo>
                  <a:pt x="139128" y="278244"/>
                </a:moveTo>
                <a:lnTo>
                  <a:pt x="0" y="139077"/>
                </a:lnTo>
                <a:lnTo>
                  <a:pt x="139115" y="0"/>
                </a:lnTo>
                <a:lnTo>
                  <a:pt x="166047" y="26936"/>
                </a:lnTo>
                <a:lnTo>
                  <a:pt x="130136" y="26936"/>
                </a:lnTo>
                <a:lnTo>
                  <a:pt x="139113" y="35916"/>
                </a:lnTo>
                <a:lnTo>
                  <a:pt x="44898" y="130111"/>
                </a:lnTo>
                <a:lnTo>
                  <a:pt x="26936" y="130111"/>
                </a:lnTo>
                <a:lnTo>
                  <a:pt x="26936" y="148069"/>
                </a:lnTo>
                <a:lnTo>
                  <a:pt x="44890" y="148069"/>
                </a:lnTo>
                <a:lnTo>
                  <a:pt x="139130" y="242328"/>
                </a:lnTo>
                <a:lnTo>
                  <a:pt x="130149" y="251307"/>
                </a:lnTo>
                <a:lnTo>
                  <a:pt x="166075" y="251307"/>
                </a:lnTo>
                <a:lnTo>
                  <a:pt x="139128" y="278244"/>
                </a:lnTo>
                <a:close/>
              </a:path>
              <a:path w="278765" h="278764">
                <a:moveTo>
                  <a:pt x="139113" y="35916"/>
                </a:moveTo>
                <a:lnTo>
                  <a:pt x="130136" y="26936"/>
                </a:lnTo>
                <a:lnTo>
                  <a:pt x="148094" y="26936"/>
                </a:lnTo>
                <a:lnTo>
                  <a:pt x="139113" y="35916"/>
                </a:lnTo>
                <a:close/>
              </a:path>
              <a:path w="278765" h="278764">
                <a:moveTo>
                  <a:pt x="242322" y="139157"/>
                </a:moveTo>
                <a:lnTo>
                  <a:pt x="139113" y="35916"/>
                </a:lnTo>
                <a:lnTo>
                  <a:pt x="148094" y="26936"/>
                </a:lnTo>
                <a:lnTo>
                  <a:pt x="166047" y="26936"/>
                </a:lnTo>
                <a:lnTo>
                  <a:pt x="269267" y="130175"/>
                </a:lnTo>
                <a:lnTo>
                  <a:pt x="251307" y="130175"/>
                </a:lnTo>
                <a:lnTo>
                  <a:pt x="242322" y="139157"/>
                </a:lnTo>
                <a:close/>
              </a:path>
              <a:path w="278765" h="278764">
                <a:moveTo>
                  <a:pt x="26936" y="148069"/>
                </a:moveTo>
                <a:lnTo>
                  <a:pt x="26936" y="130111"/>
                </a:lnTo>
                <a:lnTo>
                  <a:pt x="35901" y="139077"/>
                </a:lnTo>
                <a:lnTo>
                  <a:pt x="26936" y="148069"/>
                </a:lnTo>
                <a:close/>
              </a:path>
              <a:path w="278765" h="278764">
                <a:moveTo>
                  <a:pt x="35915" y="139092"/>
                </a:moveTo>
                <a:lnTo>
                  <a:pt x="26936" y="130111"/>
                </a:lnTo>
                <a:lnTo>
                  <a:pt x="44898" y="130111"/>
                </a:lnTo>
                <a:lnTo>
                  <a:pt x="35915" y="139092"/>
                </a:lnTo>
                <a:close/>
              </a:path>
              <a:path w="278765" h="278764">
                <a:moveTo>
                  <a:pt x="251307" y="148145"/>
                </a:moveTo>
                <a:lnTo>
                  <a:pt x="242331" y="139166"/>
                </a:lnTo>
                <a:lnTo>
                  <a:pt x="251307" y="130175"/>
                </a:lnTo>
                <a:lnTo>
                  <a:pt x="251307" y="148145"/>
                </a:lnTo>
                <a:close/>
              </a:path>
              <a:path w="278765" h="278764">
                <a:moveTo>
                  <a:pt x="269274" y="148145"/>
                </a:moveTo>
                <a:lnTo>
                  <a:pt x="251307" y="148145"/>
                </a:lnTo>
                <a:lnTo>
                  <a:pt x="251307" y="130175"/>
                </a:lnTo>
                <a:lnTo>
                  <a:pt x="269267" y="130175"/>
                </a:lnTo>
                <a:lnTo>
                  <a:pt x="278257" y="139166"/>
                </a:lnTo>
                <a:lnTo>
                  <a:pt x="269274" y="148145"/>
                </a:lnTo>
                <a:close/>
              </a:path>
              <a:path w="278765" h="278764">
                <a:moveTo>
                  <a:pt x="44890" y="148069"/>
                </a:moveTo>
                <a:lnTo>
                  <a:pt x="26936" y="148069"/>
                </a:lnTo>
                <a:lnTo>
                  <a:pt x="35915" y="139092"/>
                </a:lnTo>
                <a:lnTo>
                  <a:pt x="44890" y="148069"/>
                </a:lnTo>
                <a:close/>
              </a:path>
              <a:path w="278765" h="278764">
                <a:moveTo>
                  <a:pt x="166075" y="251307"/>
                </a:moveTo>
                <a:lnTo>
                  <a:pt x="148107" y="251307"/>
                </a:lnTo>
                <a:lnTo>
                  <a:pt x="139130" y="242328"/>
                </a:lnTo>
                <a:lnTo>
                  <a:pt x="242331" y="139166"/>
                </a:lnTo>
                <a:lnTo>
                  <a:pt x="251307" y="148145"/>
                </a:lnTo>
                <a:lnTo>
                  <a:pt x="269274" y="148145"/>
                </a:lnTo>
                <a:lnTo>
                  <a:pt x="166075" y="251307"/>
                </a:lnTo>
                <a:close/>
              </a:path>
              <a:path w="278765" h="278764">
                <a:moveTo>
                  <a:pt x="148107" y="251307"/>
                </a:moveTo>
                <a:lnTo>
                  <a:pt x="130149" y="251307"/>
                </a:lnTo>
                <a:lnTo>
                  <a:pt x="139130" y="242328"/>
                </a:lnTo>
                <a:lnTo>
                  <a:pt x="148107" y="251307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016470" y="2559430"/>
            <a:ext cx="1143635" cy="95250"/>
          </a:xfrm>
          <a:custGeom>
            <a:avLst/>
            <a:gdLst/>
            <a:ahLst/>
            <a:cxnLst/>
            <a:rect l="l" t="t" r="r" b="b"/>
            <a:pathLst>
              <a:path w="1143634" h="95250">
                <a:moveTo>
                  <a:pt x="1111946" y="63728"/>
                </a:moveTo>
                <a:lnTo>
                  <a:pt x="1071460" y="63728"/>
                </a:lnTo>
                <a:lnTo>
                  <a:pt x="1071765" y="31978"/>
                </a:lnTo>
                <a:lnTo>
                  <a:pt x="1047953" y="31748"/>
                </a:lnTo>
                <a:lnTo>
                  <a:pt x="1048258" y="0"/>
                </a:lnTo>
                <a:lnTo>
                  <a:pt x="1143050" y="48552"/>
                </a:lnTo>
                <a:lnTo>
                  <a:pt x="1111946" y="63728"/>
                </a:lnTo>
                <a:close/>
              </a:path>
              <a:path w="1143634" h="95250">
                <a:moveTo>
                  <a:pt x="1047648" y="63498"/>
                </a:moveTo>
                <a:lnTo>
                  <a:pt x="0" y="53365"/>
                </a:lnTo>
                <a:lnTo>
                  <a:pt x="304" y="21615"/>
                </a:lnTo>
                <a:lnTo>
                  <a:pt x="1047953" y="31748"/>
                </a:lnTo>
                <a:lnTo>
                  <a:pt x="1047648" y="63498"/>
                </a:lnTo>
                <a:close/>
              </a:path>
              <a:path w="1143634" h="95250">
                <a:moveTo>
                  <a:pt x="1071460" y="63728"/>
                </a:moveTo>
                <a:lnTo>
                  <a:pt x="1047648" y="63498"/>
                </a:lnTo>
                <a:lnTo>
                  <a:pt x="1047953" y="31748"/>
                </a:lnTo>
                <a:lnTo>
                  <a:pt x="1071765" y="31978"/>
                </a:lnTo>
                <a:lnTo>
                  <a:pt x="1071460" y="63728"/>
                </a:lnTo>
                <a:close/>
              </a:path>
              <a:path w="1143634" h="95250">
                <a:moveTo>
                  <a:pt x="1047343" y="95250"/>
                </a:moveTo>
                <a:lnTo>
                  <a:pt x="1047648" y="63498"/>
                </a:lnTo>
                <a:lnTo>
                  <a:pt x="1111946" y="63728"/>
                </a:lnTo>
                <a:lnTo>
                  <a:pt x="1047343" y="9525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930718" y="2612212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4" h="0">
                <a:moveTo>
                  <a:pt x="0" y="0"/>
                </a:moveTo>
                <a:lnTo>
                  <a:pt x="1010056" y="0"/>
                </a:lnTo>
              </a:path>
            </a:pathLst>
          </a:custGeom>
          <a:ln w="44805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892971" y="2631401"/>
            <a:ext cx="95250" cy="756920"/>
          </a:xfrm>
          <a:custGeom>
            <a:avLst/>
            <a:gdLst/>
            <a:ahLst/>
            <a:cxnLst/>
            <a:rect l="l" t="t" r="r" b="b"/>
            <a:pathLst>
              <a:path w="95250" h="756920">
                <a:moveTo>
                  <a:pt x="63501" y="661208"/>
                </a:moveTo>
                <a:lnTo>
                  <a:pt x="31751" y="660899"/>
                </a:lnTo>
                <a:lnTo>
                  <a:pt x="38138" y="0"/>
                </a:lnTo>
                <a:lnTo>
                  <a:pt x="69888" y="317"/>
                </a:lnTo>
                <a:lnTo>
                  <a:pt x="63501" y="661208"/>
                </a:lnTo>
                <a:close/>
              </a:path>
              <a:path w="95250" h="756920">
                <a:moveTo>
                  <a:pt x="46710" y="756297"/>
                </a:moveTo>
                <a:lnTo>
                  <a:pt x="0" y="660590"/>
                </a:lnTo>
                <a:lnTo>
                  <a:pt x="31751" y="660899"/>
                </a:lnTo>
                <a:lnTo>
                  <a:pt x="31521" y="684720"/>
                </a:lnTo>
                <a:lnTo>
                  <a:pt x="83211" y="685025"/>
                </a:lnTo>
                <a:lnTo>
                  <a:pt x="46710" y="756297"/>
                </a:lnTo>
                <a:close/>
              </a:path>
              <a:path w="95250" h="756920">
                <a:moveTo>
                  <a:pt x="63271" y="685025"/>
                </a:moveTo>
                <a:lnTo>
                  <a:pt x="31521" y="684720"/>
                </a:lnTo>
                <a:lnTo>
                  <a:pt x="31751" y="660899"/>
                </a:lnTo>
                <a:lnTo>
                  <a:pt x="63501" y="661208"/>
                </a:lnTo>
                <a:lnTo>
                  <a:pt x="63271" y="685025"/>
                </a:lnTo>
                <a:close/>
              </a:path>
              <a:path w="95250" h="756920">
                <a:moveTo>
                  <a:pt x="83211" y="685025"/>
                </a:moveTo>
                <a:lnTo>
                  <a:pt x="63271" y="685025"/>
                </a:lnTo>
                <a:lnTo>
                  <a:pt x="63501" y="661208"/>
                </a:lnTo>
                <a:lnTo>
                  <a:pt x="95250" y="661517"/>
                </a:lnTo>
                <a:lnTo>
                  <a:pt x="83211" y="685025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945530" y="3366033"/>
            <a:ext cx="0" cy="494030"/>
          </a:xfrm>
          <a:custGeom>
            <a:avLst/>
            <a:gdLst/>
            <a:ahLst/>
            <a:cxnLst/>
            <a:rect l="l" t="t" r="r" b="b"/>
            <a:pathLst>
              <a:path w="0" h="494029">
                <a:moveTo>
                  <a:pt x="0" y="0"/>
                </a:moveTo>
                <a:lnTo>
                  <a:pt x="0" y="493407"/>
                </a:lnTo>
              </a:path>
            </a:pathLst>
          </a:custGeom>
          <a:ln w="32448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96326" y="3828973"/>
            <a:ext cx="1143635" cy="95250"/>
          </a:xfrm>
          <a:custGeom>
            <a:avLst/>
            <a:gdLst/>
            <a:ahLst/>
            <a:cxnLst/>
            <a:rect l="l" t="t" r="r" b="b"/>
            <a:pathLst>
              <a:path w="1143634" h="95250">
                <a:moveTo>
                  <a:pt x="95707" y="95250"/>
                </a:moveTo>
                <a:lnTo>
                  <a:pt x="0" y="48539"/>
                </a:lnTo>
                <a:lnTo>
                  <a:pt x="94792" y="0"/>
                </a:lnTo>
                <a:lnTo>
                  <a:pt x="95097" y="31748"/>
                </a:lnTo>
                <a:lnTo>
                  <a:pt x="71285" y="31978"/>
                </a:lnTo>
                <a:lnTo>
                  <a:pt x="71589" y="63728"/>
                </a:lnTo>
                <a:lnTo>
                  <a:pt x="95404" y="63728"/>
                </a:lnTo>
                <a:lnTo>
                  <a:pt x="95707" y="95250"/>
                </a:lnTo>
                <a:close/>
              </a:path>
              <a:path w="1143634" h="95250">
                <a:moveTo>
                  <a:pt x="95402" y="63498"/>
                </a:moveTo>
                <a:lnTo>
                  <a:pt x="95097" y="31748"/>
                </a:lnTo>
                <a:lnTo>
                  <a:pt x="1142746" y="21615"/>
                </a:lnTo>
                <a:lnTo>
                  <a:pt x="1143050" y="53365"/>
                </a:lnTo>
                <a:lnTo>
                  <a:pt x="95402" y="63498"/>
                </a:lnTo>
                <a:close/>
              </a:path>
              <a:path w="1143634" h="95250">
                <a:moveTo>
                  <a:pt x="71589" y="63728"/>
                </a:moveTo>
                <a:lnTo>
                  <a:pt x="71285" y="31978"/>
                </a:lnTo>
                <a:lnTo>
                  <a:pt x="95097" y="31748"/>
                </a:lnTo>
                <a:lnTo>
                  <a:pt x="95402" y="63498"/>
                </a:lnTo>
                <a:lnTo>
                  <a:pt x="71589" y="63728"/>
                </a:lnTo>
                <a:close/>
              </a:path>
              <a:path w="1143634" h="95250">
                <a:moveTo>
                  <a:pt x="95404" y="63728"/>
                </a:moveTo>
                <a:lnTo>
                  <a:pt x="71589" y="63728"/>
                </a:lnTo>
                <a:lnTo>
                  <a:pt x="95402" y="63498"/>
                </a:lnTo>
                <a:lnTo>
                  <a:pt x="95404" y="63728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015086" y="3881748"/>
            <a:ext cx="1010285" cy="0"/>
          </a:xfrm>
          <a:custGeom>
            <a:avLst/>
            <a:gdLst/>
            <a:ahLst/>
            <a:cxnLst/>
            <a:rect l="l" t="t" r="r" b="b"/>
            <a:pathLst>
              <a:path w="1010284" h="0">
                <a:moveTo>
                  <a:pt x="0" y="0"/>
                </a:moveTo>
                <a:lnTo>
                  <a:pt x="1010056" y="0"/>
                </a:lnTo>
              </a:path>
            </a:pathLst>
          </a:custGeom>
          <a:ln w="44792">
            <a:solidFill>
              <a:srgbClr val="FF33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734627" y="5400675"/>
            <a:ext cx="6948170" cy="6978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dirty="0" sz="2400">
                <a:latin typeface="微软雅黑"/>
                <a:cs typeface="微软雅黑"/>
              </a:rPr>
              <a:t>优点：</a:t>
            </a:r>
            <a:r>
              <a:rPr dirty="0" sz="2000" spc="-5">
                <a:latin typeface="微软雅黑"/>
                <a:cs typeface="微软雅黑"/>
              </a:rPr>
              <a:t>与平面镜相比，它的反射率高，几乎可达100%；由</a:t>
            </a:r>
            <a:r>
              <a:rPr dirty="0" sz="2000">
                <a:latin typeface="微软雅黑"/>
                <a:cs typeface="微软雅黑"/>
              </a:rPr>
              <a:t>于 </a:t>
            </a:r>
            <a:r>
              <a:rPr dirty="0" sz="2000">
                <a:latin typeface="微软雅黑"/>
                <a:cs typeface="微软雅黑"/>
              </a:rPr>
              <a:t>反射面不用涂敷任何反光物质，所以反射时失真小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650297" y="2723959"/>
            <a:ext cx="881380" cy="948690"/>
          </a:xfrm>
          <a:custGeom>
            <a:avLst/>
            <a:gdLst/>
            <a:ahLst/>
            <a:cxnLst/>
            <a:rect l="l" t="t" r="r" b="b"/>
            <a:pathLst>
              <a:path w="881379" h="948689">
                <a:moveTo>
                  <a:pt x="803706" y="103276"/>
                </a:moveTo>
                <a:lnTo>
                  <a:pt x="782739" y="83845"/>
                </a:lnTo>
                <a:lnTo>
                  <a:pt x="860425" y="0"/>
                </a:lnTo>
                <a:lnTo>
                  <a:pt x="881379" y="19430"/>
                </a:lnTo>
                <a:lnTo>
                  <a:pt x="803706" y="103276"/>
                </a:lnTo>
                <a:close/>
              </a:path>
              <a:path w="881379" h="948689">
                <a:moveTo>
                  <a:pt x="667753" y="249999"/>
                </a:moveTo>
                <a:lnTo>
                  <a:pt x="646798" y="230581"/>
                </a:lnTo>
                <a:lnTo>
                  <a:pt x="724484" y="146735"/>
                </a:lnTo>
                <a:lnTo>
                  <a:pt x="745439" y="166154"/>
                </a:lnTo>
                <a:lnTo>
                  <a:pt x="667753" y="249999"/>
                </a:lnTo>
                <a:close/>
              </a:path>
              <a:path w="881379" h="948689">
                <a:moveTo>
                  <a:pt x="531812" y="396722"/>
                </a:moveTo>
                <a:lnTo>
                  <a:pt x="510857" y="377304"/>
                </a:lnTo>
                <a:lnTo>
                  <a:pt x="588530" y="293458"/>
                </a:lnTo>
                <a:lnTo>
                  <a:pt x="609498" y="312877"/>
                </a:lnTo>
                <a:lnTo>
                  <a:pt x="531812" y="396722"/>
                </a:lnTo>
                <a:close/>
              </a:path>
              <a:path w="881379" h="948689">
                <a:moveTo>
                  <a:pt x="395871" y="543458"/>
                </a:moveTo>
                <a:lnTo>
                  <a:pt x="374903" y="524040"/>
                </a:lnTo>
                <a:lnTo>
                  <a:pt x="452589" y="440194"/>
                </a:lnTo>
                <a:lnTo>
                  <a:pt x="473557" y="459613"/>
                </a:lnTo>
                <a:lnTo>
                  <a:pt x="395871" y="543458"/>
                </a:lnTo>
                <a:close/>
              </a:path>
              <a:path w="881379" h="948689">
                <a:moveTo>
                  <a:pt x="259930" y="690181"/>
                </a:moveTo>
                <a:lnTo>
                  <a:pt x="238963" y="670763"/>
                </a:lnTo>
                <a:lnTo>
                  <a:pt x="316649" y="586917"/>
                </a:lnTo>
                <a:lnTo>
                  <a:pt x="337604" y="606336"/>
                </a:lnTo>
                <a:lnTo>
                  <a:pt x="259930" y="690181"/>
                </a:lnTo>
                <a:close/>
              </a:path>
              <a:path w="881379" h="948689">
                <a:moveTo>
                  <a:pt x="123977" y="836917"/>
                </a:moveTo>
                <a:lnTo>
                  <a:pt x="103022" y="817499"/>
                </a:lnTo>
                <a:lnTo>
                  <a:pt x="180708" y="733653"/>
                </a:lnTo>
                <a:lnTo>
                  <a:pt x="201663" y="753071"/>
                </a:lnTo>
                <a:lnTo>
                  <a:pt x="123977" y="836917"/>
                </a:lnTo>
                <a:close/>
              </a:path>
              <a:path w="881379" h="948689">
                <a:moveTo>
                  <a:pt x="20954" y="948118"/>
                </a:moveTo>
                <a:lnTo>
                  <a:pt x="0" y="928687"/>
                </a:lnTo>
                <a:lnTo>
                  <a:pt x="44754" y="880376"/>
                </a:lnTo>
                <a:lnTo>
                  <a:pt x="65722" y="899794"/>
                </a:lnTo>
                <a:lnTo>
                  <a:pt x="20954" y="9481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427084" y="2233422"/>
            <a:ext cx="881380" cy="946785"/>
          </a:xfrm>
          <a:custGeom>
            <a:avLst/>
            <a:gdLst/>
            <a:ahLst/>
            <a:cxnLst/>
            <a:rect l="l" t="t" r="r" b="b"/>
            <a:pathLst>
              <a:path w="881379" h="946785">
                <a:moveTo>
                  <a:pt x="803617" y="103212"/>
                </a:moveTo>
                <a:lnTo>
                  <a:pt x="782675" y="83769"/>
                </a:lnTo>
                <a:lnTo>
                  <a:pt x="860425" y="0"/>
                </a:lnTo>
                <a:lnTo>
                  <a:pt x="881380" y="19430"/>
                </a:lnTo>
                <a:lnTo>
                  <a:pt x="803617" y="103212"/>
                </a:lnTo>
                <a:close/>
              </a:path>
              <a:path w="881379" h="946785">
                <a:moveTo>
                  <a:pt x="667550" y="249821"/>
                </a:moveTo>
                <a:lnTo>
                  <a:pt x="646607" y="230390"/>
                </a:lnTo>
                <a:lnTo>
                  <a:pt x="724357" y="146608"/>
                </a:lnTo>
                <a:lnTo>
                  <a:pt x="745299" y="166052"/>
                </a:lnTo>
                <a:lnTo>
                  <a:pt x="667550" y="249821"/>
                </a:lnTo>
                <a:close/>
              </a:path>
              <a:path w="881379" h="946785">
                <a:moveTo>
                  <a:pt x="531482" y="396443"/>
                </a:moveTo>
                <a:lnTo>
                  <a:pt x="510540" y="376999"/>
                </a:lnTo>
                <a:lnTo>
                  <a:pt x="588289" y="293217"/>
                </a:lnTo>
                <a:lnTo>
                  <a:pt x="609231" y="312661"/>
                </a:lnTo>
                <a:lnTo>
                  <a:pt x="531482" y="396443"/>
                </a:lnTo>
                <a:close/>
              </a:path>
              <a:path w="881379" h="946785">
                <a:moveTo>
                  <a:pt x="395414" y="543051"/>
                </a:moveTo>
                <a:lnTo>
                  <a:pt x="374472" y="523608"/>
                </a:lnTo>
                <a:lnTo>
                  <a:pt x="452221" y="439839"/>
                </a:lnTo>
                <a:lnTo>
                  <a:pt x="473163" y="459270"/>
                </a:lnTo>
                <a:lnTo>
                  <a:pt x="395414" y="543051"/>
                </a:lnTo>
                <a:close/>
              </a:path>
              <a:path w="881379" h="946785">
                <a:moveTo>
                  <a:pt x="259346" y="689660"/>
                </a:moveTo>
                <a:lnTo>
                  <a:pt x="238404" y="670229"/>
                </a:lnTo>
                <a:lnTo>
                  <a:pt x="316153" y="586447"/>
                </a:lnTo>
                <a:lnTo>
                  <a:pt x="337096" y="605891"/>
                </a:lnTo>
                <a:lnTo>
                  <a:pt x="259346" y="689660"/>
                </a:lnTo>
                <a:close/>
              </a:path>
              <a:path w="881379" h="946785">
                <a:moveTo>
                  <a:pt x="123278" y="836282"/>
                </a:moveTo>
                <a:lnTo>
                  <a:pt x="102336" y="816838"/>
                </a:lnTo>
                <a:lnTo>
                  <a:pt x="180086" y="733056"/>
                </a:lnTo>
                <a:lnTo>
                  <a:pt x="201028" y="752500"/>
                </a:lnTo>
                <a:lnTo>
                  <a:pt x="123278" y="836282"/>
                </a:lnTo>
                <a:close/>
              </a:path>
              <a:path w="881379" h="946785">
                <a:moveTo>
                  <a:pt x="20955" y="946530"/>
                </a:moveTo>
                <a:lnTo>
                  <a:pt x="0" y="927100"/>
                </a:lnTo>
                <a:lnTo>
                  <a:pt x="44018" y="879678"/>
                </a:lnTo>
                <a:lnTo>
                  <a:pt x="64960" y="899109"/>
                </a:lnTo>
                <a:lnTo>
                  <a:pt x="20955" y="9465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3914140" y="1359535"/>
            <a:ext cx="31527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各种玻璃的临界角为</a:t>
            </a:r>
            <a:r>
              <a:rPr dirty="0" sz="2000" spc="-5">
                <a:latin typeface="微软雅黑"/>
                <a:cs typeface="微软雅黑"/>
              </a:rPr>
              <a:t>32</a:t>
            </a:r>
            <a:r>
              <a:rPr dirty="0" baseline="21367" sz="1950" spc="-7">
                <a:latin typeface="微软雅黑"/>
                <a:cs typeface="微软雅黑"/>
              </a:rPr>
              <a:t>°</a:t>
            </a:r>
            <a:r>
              <a:rPr dirty="0" sz="2000" spc="-5">
                <a:latin typeface="微软雅黑"/>
                <a:cs typeface="微软雅黑"/>
              </a:rPr>
              <a:t>-42</a:t>
            </a:r>
            <a:r>
              <a:rPr dirty="0" baseline="21367" sz="1950" spc="-7">
                <a:latin typeface="微软雅黑"/>
                <a:cs typeface="微软雅黑"/>
              </a:rPr>
              <a:t>°</a:t>
            </a:r>
            <a:endParaRPr baseline="21367" sz="195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全反射：全反射棱角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174239" y="1318577"/>
            <a:ext cx="18465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2.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主要应</a:t>
            </a:r>
            <a:r>
              <a:rPr dirty="0" sz="2800" spc="-5"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115311" y="2996183"/>
            <a:ext cx="3387852" cy="2013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417252" y="5400675"/>
            <a:ext cx="939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潜望镜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82940" y="2674620"/>
            <a:ext cx="3179063" cy="23073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9257665" y="5400675"/>
            <a:ext cx="15494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双筒望远镜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184391" y="3179064"/>
            <a:ext cx="545591" cy="13731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683212" y="3685381"/>
            <a:ext cx="537210" cy="0"/>
          </a:xfrm>
          <a:custGeom>
            <a:avLst/>
            <a:gdLst/>
            <a:ahLst/>
            <a:cxnLst/>
            <a:rect l="l" t="t" r="r" b="b"/>
            <a:pathLst>
              <a:path w="537210" h="0">
                <a:moveTo>
                  <a:pt x="0" y="0"/>
                </a:moveTo>
                <a:lnTo>
                  <a:pt x="536651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49886" y="3202781"/>
            <a:ext cx="1036955" cy="0"/>
          </a:xfrm>
          <a:custGeom>
            <a:avLst/>
            <a:gdLst/>
            <a:ahLst/>
            <a:cxnLst/>
            <a:rect l="l" t="t" r="r" b="b"/>
            <a:pathLst>
              <a:path w="1036954" h="0">
                <a:moveTo>
                  <a:pt x="0" y="0"/>
                </a:moveTo>
                <a:lnTo>
                  <a:pt x="1036688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225381" y="3686149"/>
            <a:ext cx="0" cy="868680"/>
          </a:xfrm>
          <a:custGeom>
            <a:avLst/>
            <a:gdLst/>
            <a:ahLst/>
            <a:cxnLst/>
            <a:rect l="l" t="t" r="r" b="b"/>
            <a:pathLst>
              <a:path w="0" h="868679">
                <a:moveTo>
                  <a:pt x="0" y="0"/>
                </a:moveTo>
                <a:lnTo>
                  <a:pt x="0" y="868413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679406" y="3201962"/>
            <a:ext cx="0" cy="832485"/>
          </a:xfrm>
          <a:custGeom>
            <a:avLst/>
            <a:gdLst/>
            <a:ahLst/>
            <a:cxnLst/>
            <a:rect l="l" t="t" r="r" b="b"/>
            <a:pathLst>
              <a:path w="0" h="832485">
                <a:moveTo>
                  <a:pt x="0" y="0"/>
                </a:moveTo>
                <a:lnTo>
                  <a:pt x="0" y="83190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232499" y="4556918"/>
            <a:ext cx="1143635" cy="0"/>
          </a:xfrm>
          <a:custGeom>
            <a:avLst/>
            <a:gdLst/>
            <a:ahLst/>
            <a:cxnLst/>
            <a:rect l="l" t="t" r="r" b="b"/>
            <a:pathLst>
              <a:path w="1143634" h="0">
                <a:moveTo>
                  <a:pt x="0" y="0"/>
                </a:moveTo>
                <a:lnTo>
                  <a:pt x="1143038" y="0"/>
                </a:lnTo>
              </a:path>
            </a:pathLst>
          </a:custGeom>
          <a:ln w="301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686550" y="4044950"/>
            <a:ext cx="697230" cy="0"/>
          </a:xfrm>
          <a:custGeom>
            <a:avLst/>
            <a:gdLst/>
            <a:ahLst/>
            <a:cxnLst/>
            <a:rect l="l" t="t" r="r" b="b"/>
            <a:pathLst>
              <a:path w="697229" h="0">
                <a:moveTo>
                  <a:pt x="0" y="0"/>
                </a:moveTo>
                <a:lnTo>
                  <a:pt x="696912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527662" y="3421856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5" h="0">
                <a:moveTo>
                  <a:pt x="0" y="0"/>
                </a:moveTo>
                <a:lnTo>
                  <a:pt x="704875" y="0"/>
                </a:lnTo>
              </a:path>
            </a:pathLst>
          </a:custGeom>
          <a:ln w="14287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678600" y="4315618"/>
            <a:ext cx="705485" cy="0"/>
          </a:xfrm>
          <a:custGeom>
            <a:avLst/>
            <a:gdLst/>
            <a:ahLst/>
            <a:cxnLst/>
            <a:rect l="l" t="t" r="r" b="b"/>
            <a:pathLst>
              <a:path w="705484" h="0">
                <a:moveTo>
                  <a:pt x="0" y="0"/>
                </a:moveTo>
                <a:lnTo>
                  <a:pt x="704875" y="0"/>
                </a:lnTo>
              </a:path>
            </a:pathLst>
          </a:custGeom>
          <a:ln w="14287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学习目标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37739" y="1677352"/>
            <a:ext cx="7786370" cy="4137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95"/>
              </a:spcBef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掌握全反射的定义，能够判断全反射的发生条</a:t>
            </a:r>
            <a:r>
              <a:rPr dirty="0" sz="2800" spc="-5">
                <a:latin typeface="微软雅黑"/>
                <a:cs typeface="微软雅黑"/>
              </a:rPr>
              <a:t>件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΢"/>
              <a:buAutoNum type="arabicPeriod"/>
            </a:pPr>
            <a:endParaRPr sz="54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理解临界角的概念，并能够解决实际问</a:t>
            </a:r>
            <a:r>
              <a:rPr dirty="0" sz="2800" spc="-5">
                <a:latin typeface="微软雅黑"/>
                <a:cs typeface="微软雅黑"/>
              </a:rPr>
              <a:t>题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΢"/>
              <a:buAutoNum type="arabicPeriod"/>
            </a:pPr>
            <a:endParaRPr sz="54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能够利用全反射知识解释生活中的全反射现</a:t>
            </a:r>
            <a:r>
              <a:rPr dirty="0" sz="2800" spc="-5">
                <a:latin typeface="微软雅黑"/>
                <a:cs typeface="微软雅黑"/>
              </a:rPr>
              <a:t>象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΢"/>
              <a:buAutoNum type="arabicPeriod"/>
            </a:pPr>
            <a:endParaRPr sz="5450">
              <a:latin typeface="Times New Roman"/>
              <a:cs typeface="Times New Roman"/>
            </a:endParaRPr>
          </a:p>
          <a:p>
            <a:pPr marL="306705" indent="-294005">
              <a:lnSpc>
                <a:spcPct val="100000"/>
              </a:lnSpc>
              <a:buSzPct val="96428"/>
              <a:buAutoNum type="arabicPeriod"/>
              <a:tabLst>
                <a:tab pos="307340" algn="l"/>
              </a:tabLst>
            </a:pPr>
            <a:r>
              <a:rPr dirty="0" sz="2800">
                <a:latin typeface="微软雅黑"/>
                <a:cs typeface="微软雅黑"/>
              </a:rPr>
              <a:t>了解全反射在现实生活中的应</a:t>
            </a:r>
            <a:r>
              <a:rPr dirty="0" sz="2800" spc="-5">
                <a:latin typeface="微软雅黑"/>
                <a:cs typeface="微软雅黑"/>
              </a:rPr>
              <a:t>用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全反射：光导纤维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462783" y="3043427"/>
            <a:ext cx="3064764" cy="2552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345935" y="3529584"/>
            <a:ext cx="5343144" cy="20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257415" y="5871209"/>
            <a:ext cx="256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弯曲的丙烯树脂棒导</a:t>
            </a:r>
            <a:r>
              <a:rPr dirty="0" sz="2000" spc="5">
                <a:latin typeface="微软雅黑"/>
                <a:cs typeface="微软雅黑"/>
              </a:rPr>
              <a:t>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9277" y="5871209"/>
            <a:ext cx="1296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玻璃丝导</a:t>
            </a:r>
            <a:r>
              <a:rPr dirty="0" sz="2000" spc="5">
                <a:latin typeface="微软雅黑"/>
                <a:cs typeface="微软雅黑"/>
              </a:rPr>
              <a:t>光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47252" y="1304289"/>
            <a:ext cx="9090660" cy="1089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1. </a:t>
            </a:r>
            <a:r>
              <a:rPr dirty="0" sz="2800">
                <a:latin typeface="微软雅黑"/>
                <a:cs typeface="微软雅黑"/>
              </a:rPr>
              <a:t>现</a:t>
            </a:r>
            <a:r>
              <a:rPr dirty="0" sz="2800" spc="-5">
                <a:latin typeface="微软雅黑"/>
                <a:cs typeface="微软雅黑"/>
              </a:rPr>
              <a:t>象</a:t>
            </a:r>
            <a:endParaRPr sz="2800">
              <a:latin typeface="微软雅黑"/>
              <a:cs typeface="微软雅黑"/>
            </a:endParaRPr>
          </a:p>
          <a:p>
            <a:pPr marL="441325">
              <a:lnSpc>
                <a:spcPct val="100000"/>
              </a:lnSpc>
              <a:spcBef>
                <a:spcPts val="2620"/>
              </a:spcBef>
            </a:pPr>
            <a:r>
              <a:rPr dirty="0" sz="2000">
                <a:latin typeface="微软雅黑"/>
                <a:cs typeface="微软雅黑"/>
              </a:rPr>
              <a:t>光纤是光导纤维的简写，是一种由玻璃或塑料制成的纤维，可作为光传导工</a:t>
            </a:r>
            <a:r>
              <a:rPr dirty="0" sz="2000" spc="5">
                <a:latin typeface="微软雅黑"/>
                <a:cs typeface="微软雅黑"/>
              </a:rPr>
              <a:t>具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全反射：光导纤维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949950" y="2162911"/>
            <a:ext cx="5759640" cy="33568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319911" y="1833854"/>
            <a:ext cx="3128010" cy="1152525"/>
          </a:xfrm>
          <a:custGeom>
            <a:avLst/>
            <a:gdLst/>
            <a:ahLst/>
            <a:cxnLst/>
            <a:rect l="l" t="t" r="r" b="b"/>
            <a:pathLst>
              <a:path w="3128009" h="1152525">
                <a:moveTo>
                  <a:pt x="3124200" y="1151940"/>
                </a:moveTo>
                <a:lnTo>
                  <a:pt x="0" y="8940"/>
                </a:lnTo>
                <a:lnTo>
                  <a:pt x="3276" y="0"/>
                </a:lnTo>
                <a:lnTo>
                  <a:pt x="3127476" y="1142999"/>
                </a:lnTo>
                <a:lnTo>
                  <a:pt x="3124200" y="115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387701" y="1757438"/>
            <a:ext cx="2213089" cy="18374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593857" y="3588867"/>
            <a:ext cx="920115" cy="1907539"/>
          </a:xfrm>
          <a:custGeom>
            <a:avLst/>
            <a:gdLst/>
            <a:ahLst/>
            <a:cxnLst/>
            <a:rect l="l" t="t" r="r" b="b"/>
            <a:pathLst>
              <a:path w="920115" h="1907539">
                <a:moveTo>
                  <a:pt x="881431" y="1840420"/>
                </a:moveTo>
                <a:lnTo>
                  <a:pt x="0" y="4114"/>
                </a:lnTo>
                <a:lnTo>
                  <a:pt x="8585" y="0"/>
                </a:lnTo>
                <a:lnTo>
                  <a:pt x="890014" y="1836300"/>
                </a:lnTo>
                <a:lnTo>
                  <a:pt x="881431" y="1840420"/>
                </a:lnTo>
                <a:close/>
              </a:path>
              <a:path w="920115" h="1907539">
                <a:moveTo>
                  <a:pt x="919489" y="1857590"/>
                </a:moveTo>
                <a:lnTo>
                  <a:pt x="889673" y="1857590"/>
                </a:lnTo>
                <a:lnTo>
                  <a:pt x="898258" y="1853476"/>
                </a:lnTo>
                <a:lnTo>
                  <a:pt x="890014" y="1836300"/>
                </a:lnTo>
                <a:lnTo>
                  <a:pt x="920064" y="1821878"/>
                </a:lnTo>
                <a:lnTo>
                  <a:pt x="919489" y="1857590"/>
                </a:lnTo>
                <a:close/>
              </a:path>
              <a:path w="920115" h="1907539">
                <a:moveTo>
                  <a:pt x="889673" y="1857590"/>
                </a:moveTo>
                <a:lnTo>
                  <a:pt x="881431" y="1840420"/>
                </a:lnTo>
                <a:lnTo>
                  <a:pt x="890014" y="1836300"/>
                </a:lnTo>
                <a:lnTo>
                  <a:pt x="898258" y="1853476"/>
                </a:lnTo>
                <a:lnTo>
                  <a:pt x="889673" y="1857590"/>
                </a:lnTo>
                <a:close/>
              </a:path>
              <a:path w="920115" h="1907539">
                <a:moveTo>
                  <a:pt x="918692" y="1907057"/>
                </a:moveTo>
                <a:lnTo>
                  <a:pt x="851369" y="1854847"/>
                </a:lnTo>
                <a:lnTo>
                  <a:pt x="881431" y="1840420"/>
                </a:lnTo>
                <a:lnTo>
                  <a:pt x="889673" y="1857590"/>
                </a:lnTo>
                <a:lnTo>
                  <a:pt x="919489" y="1857590"/>
                </a:lnTo>
                <a:lnTo>
                  <a:pt x="918692" y="1907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08740" y="5493067"/>
            <a:ext cx="461009" cy="612775"/>
          </a:xfrm>
          <a:custGeom>
            <a:avLst/>
            <a:gdLst/>
            <a:ahLst/>
            <a:cxnLst/>
            <a:rect l="l" t="t" r="r" b="b"/>
            <a:pathLst>
              <a:path w="461009" h="612775">
                <a:moveTo>
                  <a:pt x="411479" y="554355"/>
                </a:moveTo>
                <a:lnTo>
                  <a:pt x="0" y="5715"/>
                </a:lnTo>
                <a:lnTo>
                  <a:pt x="7619" y="0"/>
                </a:lnTo>
                <a:lnTo>
                  <a:pt x="419100" y="548639"/>
                </a:lnTo>
                <a:lnTo>
                  <a:pt x="411479" y="554355"/>
                </a:lnTo>
                <a:close/>
              </a:path>
              <a:path w="461009" h="612775">
                <a:moveTo>
                  <a:pt x="453216" y="569595"/>
                </a:moveTo>
                <a:lnTo>
                  <a:pt x="422909" y="569595"/>
                </a:lnTo>
                <a:lnTo>
                  <a:pt x="430529" y="563880"/>
                </a:lnTo>
                <a:lnTo>
                  <a:pt x="419100" y="548639"/>
                </a:lnTo>
                <a:lnTo>
                  <a:pt x="445769" y="528637"/>
                </a:lnTo>
                <a:lnTo>
                  <a:pt x="453216" y="569595"/>
                </a:lnTo>
                <a:close/>
              </a:path>
              <a:path w="461009" h="612775">
                <a:moveTo>
                  <a:pt x="422909" y="569595"/>
                </a:moveTo>
                <a:lnTo>
                  <a:pt x="411479" y="554355"/>
                </a:lnTo>
                <a:lnTo>
                  <a:pt x="419100" y="548639"/>
                </a:lnTo>
                <a:lnTo>
                  <a:pt x="430529" y="563880"/>
                </a:lnTo>
                <a:lnTo>
                  <a:pt x="422909" y="569595"/>
                </a:lnTo>
                <a:close/>
              </a:path>
              <a:path w="461009" h="612775">
                <a:moveTo>
                  <a:pt x="461009" y="612457"/>
                </a:moveTo>
                <a:lnTo>
                  <a:pt x="384809" y="574357"/>
                </a:lnTo>
                <a:lnTo>
                  <a:pt x="411479" y="554355"/>
                </a:lnTo>
                <a:lnTo>
                  <a:pt x="422909" y="569595"/>
                </a:lnTo>
                <a:lnTo>
                  <a:pt x="453216" y="569595"/>
                </a:lnTo>
                <a:lnTo>
                  <a:pt x="461009" y="6124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34552" y="1577339"/>
            <a:ext cx="3836035" cy="23660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2. </a:t>
            </a:r>
            <a:r>
              <a:rPr dirty="0" sz="2800">
                <a:latin typeface="微软雅黑"/>
                <a:cs typeface="微软雅黑"/>
              </a:rPr>
              <a:t>原</a:t>
            </a:r>
            <a:r>
              <a:rPr dirty="0" sz="2800" spc="-5">
                <a:latin typeface="微软雅黑"/>
                <a:cs typeface="微软雅黑"/>
              </a:rPr>
              <a:t>理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7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微软雅黑"/>
                <a:cs typeface="微软雅黑"/>
              </a:rPr>
              <a:t>当光在玻璃内传播时，如果从玻</a:t>
            </a:r>
            <a:r>
              <a:rPr dirty="0" sz="2000">
                <a:latin typeface="微软雅黑"/>
                <a:cs typeface="微软雅黑"/>
              </a:rPr>
              <a:t>璃 </a:t>
            </a:r>
            <a:r>
              <a:rPr dirty="0" sz="2000">
                <a:latin typeface="微软雅黑"/>
                <a:cs typeface="微软雅黑"/>
              </a:rPr>
              <a:t>射向空气的入射角大于临界角，</a:t>
            </a:r>
            <a:r>
              <a:rPr dirty="0" sz="2000">
                <a:latin typeface="微软雅黑"/>
                <a:cs typeface="微软雅黑"/>
              </a:rPr>
              <a:t>光 </a:t>
            </a:r>
            <a:r>
              <a:rPr dirty="0" sz="2000">
                <a:latin typeface="微软雅黑"/>
                <a:cs typeface="微软雅黑"/>
              </a:rPr>
              <a:t>会发生全反射，于是光在玻璃棒</a:t>
            </a:r>
            <a:r>
              <a:rPr dirty="0" sz="2000">
                <a:latin typeface="微软雅黑"/>
                <a:cs typeface="微软雅黑"/>
              </a:rPr>
              <a:t>内 </a:t>
            </a:r>
            <a:r>
              <a:rPr dirty="0" sz="2000">
                <a:latin typeface="微软雅黑"/>
                <a:cs typeface="微软雅黑"/>
              </a:rPr>
              <a:t>沿着锯齿形路线传播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15514" y="4991734"/>
            <a:ext cx="7525384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微软雅黑"/>
                <a:cs typeface="微软雅黑"/>
              </a:rPr>
              <a:t>1966年，33岁的华裔科学家高锟博士提出一个理论：直径仅几微</a:t>
            </a:r>
            <a:r>
              <a:rPr dirty="0" sz="2000">
                <a:latin typeface="微软雅黑"/>
                <a:cs typeface="微软雅黑"/>
              </a:rPr>
              <a:t>米 </a:t>
            </a:r>
            <a:r>
              <a:rPr dirty="0" sz="2000">
                <a:latin typeface="微软雅黑"/>
                <a:cs typeface="微软雅黑"/>
              </a:rPr>
              <a:t>的玻璃纤维就可以用来作为光的波导来传输大量信息。</a:t>
            </a:r>
            <a:r>
              <a:rPr dirty="0" sz="2000" spc="-5">
                <a:latin typeface="微软雅黑"/>
                <a:cs typeface="微软雅黑"/>
              </a:rPr>
              <a:t>43</a:t>
            </a:r>
            <a:r>
              <a:rPr dirty="0" sz="2000">
                <a:latin typeface="微软雅黑"/>
                <a:cs typeface="微软雅黑"/>
              </a:rPr>
              <a:t>年以后</a:t>
            </a:r>
            <a:r>
              <a:rPr dirty="0" sz="2000" spc="5">
                <a:latin typeface="微软雅黑"/>
                <a:cs typeface="微软雅黑"/>
              </a:rPr>
              <a:t>，  </a:t>
            </a:r>
            <a:r>
              <a:rPr dirty="0" sz="2000">
                <a:latin typeface="微软雅黑"/>
                <a:cs typeface="微软雅黑"/>
              </a:rPr>
              <a:t>高锟因此获得</a:t>
            </a:r>
            <a:r>
              <a:rPr dirty="0" sz="2000" spc="-5">
                <a:latin typeface="微软雅黑"/>
                <a:cs typeface="微软雅黑"/>
              </a:rPr>
              <a:t>2009</a:t>
            </a:r>
            <a:r>
              <a:rPr dirty="0" sz="2000">
                <a:latin typeface="微软雅黑"/>
                <a:cs typeface="微软雅黑"/>
              </a:rPr>
              <a:t>年诺贝尔物理学奖</a:t>
            </a:r>
            <a:r>
              <a:rPr dirty="0" sz="2000" spc="5">
                <a:latin typeface="微软雅黑"/>
                <a:cs typeface="微软雅黑"/>
              </a:rPr>
              <a:t>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全反射：光导纤维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6014" y="1564639"/>
            <a:ext cx="11353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3.</a:t>
            </a:r>
            <a:r>
              <a:rPr dirty="0" sz="2800" spc="-85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构</a:t>
            </a:r>
            <a:r>
              <a:rPr dirty="0" sz="2800" spc="-5">
                <a:latin typeface="微软雅黑"/>
                <a:cs typeface="微软雅黑"/>
              </a:rPr>
              <a:t>造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56931" y="2206751"/>
            <a:ext cx="4373880" cy="2296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258377" y="3091497"/>
            <a:ext cx="4344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微软雅黑"/>
                <a:cs typeface="微软雅黑"/>
              </a:rPr>
              <a:t>结构：由内芯和外套两层组成，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内芯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的 </a:t>
            </a:r>
            <a:r>
              <a:rPr dirty="0" sz="2000" b="1">
                <a:solidFill>
                  <a:srgbClr val="FF0000"/>
                </a:solidFill>
                <a:latin typeface="微软雅黑"/>
                <a:cs typeface="微软雅黑"/>
              </a:rPr>
              <a:t>折射率比外套的大</a:t>
            </a:r>
            <a:r>
              <a:rPr dirty="0" sz="2000">
                <a:latin typeface="微软雅黑"/>
                <a:cs typeface="微软雅黑"/>
              </a:rPr>
              <a:t>，光在内芯与外套</a:t>
            </a:r>
            <a:r>
              <a:rPr dirty="0" sz="2000">
                <a:latin typeface="微软雅黑"/>
                <a:cs typeface="微软雅黑"/>
              </a:rPr>
              <a:t>的 </a:t>
            </a:r>
            <a:r>
              <a:rPr dirty="0" sz="2000">
                <a:latin typeface="微软雅黑"/>
                <a:cs typeface="微软雅黑"/>
              </a:rPr>
              <a:t>界面时，发生全反</a:t>
            </a:r>
            <a:r>
              <a:rPr dirty="0" sz="2000" spc="5">
                <a:latin typeface="微软雅黑"/>
                <a:cs typeface="微软雅黑"/>
              </a:rPr>
              <a:t>射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全反射：光导纤维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06014" y="1564639"/>
            <a:ext cx="3297554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4.</a:t>
            </a:r>
            <a:r>
              <a:rPr dirty="0" sz="2800" spc="-80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实际应用</a:t>
            </a:r>
            <a:r>
              <a:rPr dirty="0" sz="2800" spc="-5">
                <a:latin typeface="微软雅黑"/>
                <a:cs typeface="微软雅黑"/>
              </a:rPr>
              <a:t>—</a:t>
            </a:r>
            <a:r>
              <a:rPr dirty="0" sz="2800">
                <a:latin typeface="微软雅黑"/>
                <a:cs typeface="微软雅黑"/>
              </a:rPr>
              <a:t>内窥</a:t>
            </a:r>
            <a:r>
              <a:rPr dirty="0" sz="2800" spc="-5">
                <a:latin typeface="微软雅黑"/>
                <a:cs typeface="微软雅黑"/>
              </a:rPr>
              <a:t>镜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12364" y="2462783"/>
            <a:ext cx="7429500" cy="3352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全反射：光导纤维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57587" y="1117688"/>
            <a:ext cx="114300" cy="114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12480" y="2080260"/>
            <a:ext cx="3502152" cy="2438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406014" y="1564639"/>
            <a:ext cx="5012055" cy="4057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微软雅黑"/>
                <a:cs typeface="微软雅黑"/>
              </a:rPr>
              <a:t>4.</a:t>
            </a:r>
            <a:r>
              <a:rPr dirty="0" sz="2800" spc="-10">
                <a:latin typeface="微软雅黑"/>
                <a:cs typeface="微软雅黑"/>
              </a:rPr>
              <a:t> </a:t>
            </a:r>
            <a:r>
              <a:rPr dirty="0" sz="2800">
                <a:latin typeface="微软雅黑"/>
                <a:cs typeface="微软雅黑"/>
              </a:rPr>
              <a:t>实际应用</a:t>
            </a:r>
            <a:r>
              <a:rPr dirty="0" sz="2800" spc="-5">
                <a:latin typeface="微软雅黑"/>
                <a:cs typeface="微软雅黑"/>
              </a:rPr>
              <a:t>—</a:t>
            </a:r>
            <a:r>
              <a:rPr dirty="0" sz="2800">
                <a:latin typeface="微软雅黑"/>
                <a:cs typeface="微软雅黑"/>
              </a:rPr>
              <a:t>光纤通</a:t>
            </a:r>
            <a:r>
              <a:rPr dirty="0" sz="2800" spc="-5">
                <a:latin typeface="微软雅黑"/>
                <a:cs typeface="微软雅黑"/>
              </a:rPr>
              <a:t>信</a:t>
            </a:r>
            <a:endParaRPr sz="2800">
              <a:latin typeface="微软雅黑"/>
              <a:cs typeface="微软雅黑"/>
            </a:endParaRPr>
          </a:p>
          <a:p>
            <a:pPr marL="121920">
              <a:lnSpc>
                <a:spcPct val="100000"/>
              </a:lnSpc>
              <a:spcBef>
                <a:spcPts val="2475"/>
              </a:spcBef>
            </a:pPr>
            <a:r>
              <a:rPr dirty="0" sz="2400">
                <a:latin typeface="微软雅黑"/>
                <a:cs typeface="微软雅黑"/>
              </a:rPr>
              <a:t>光纤通信的主要优点是：</a:t>
            </a:r>
            <a:endParaRPr sz="2400">
              <a:latin typeface="微软雅黑"/>
              <a:cs typeface="微软雅黑"/>
            </a:endParaRPr>
          </a:p>
          <a:p>
            <a:pPr marL="12192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solidFill>
                  <a:srgbClr val="FF0000"/>
                </a:solidFill>
                <a:latin typeface="微软雅黑"/>
                <a:cs typeface="微软雅黑"/>
              </a:rPr>
              <a:t>容量大、衰减小、抗干扰性强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marL="121920" marR="5080">
              <a:lnSpc>
                <a:spcPct val="100000"/>
              </a:lnSpc>
              <a:spcBef>
                <a:spcPts val="2195"/>
              </a:spcBef>
            </a:pPr>
            <a:r>
              <a:rPr dirty="0" sz="2400">
                <a:latin typeface="微软雅黑"/>
                <a:cs typeface="微软雅黑"/>
              </a:rPr>
              <a:t>虽然光纤通信的发展只有三十多年的 历史，但是发展的速度是惊人的。</a:t>
            </a:r>
            <a:endParaRPr sz="2400">
              <a:latin typeface="微软雅黑"/>
              <a:cs typeface="微软雅黑"/>
            </a:endParaRPr>
          </a:p>
          <a:p>
            <a:pPr marL="121920" marR="5080">
              <a:lnSpc>
                <a:spcPct val="100000"/>
              </a:lnSpc>
              <a:spcBef>
                <a:spcPts val="1440"/>
              </a:spcBef>
            </a:pPr>
            <a:r>
              <a:rPr dirty="0" sz="2400">
                <a:latin typeface="微软雅黑"/>
                <a:cs typeface="微软雅黑"/>
              </a:rPr>
              <a:t>我国的光纤通信起步较早，现已成为 技术较为先进的几个国家之一。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39997" y="4691062"/>
            <a:ext cx="6652259" cy="2167255"/>
          </a:xfrm>
          <a:custGeom>
            <a:avLst/>
            <a:gdLst/>
            <a:ahLst/>
            <a:cxnLst/>
            <a:rect l="l" t="t" r="r" b="b"/>
            <a:pathLst>
              <a:path w="6652259" h="2167254">
                <a:moveTo>
                  <a:pt x="6652002" y="2166937"/>
                </a:moveTo>
                <a:lnTo>
                  <a:pt x="0" y="2166937"/>
                </a:lnTo>
                <a:lnTo>
                  <a:pt x="3085" y="2153033"/>
                </a:lnTo>
                <a:lnTo>
                  <a:pt x="16095" y="2104205"/>
                </a:lnTo>
                <a:lnTo>
                  <a:pt x="31917" y="2055671"/>
                </a:lnTo>
                <a:lnTo>
                  <a:pt x="50521" y="2007442"/>
                </a:lnTo>
                <a:lnTo>
                  <a:pt x="71879" y="1959528"/>
                </a:lnTo>
                <a:lnTo>
                  <a:pt x="95960" y="1911940"/>
                </a:lnTo>
                <a:lnTo>
                  <a:pt x="122737" y="1864687"/>
                </a:lnTo>
                <a:lnTo>
                  <a:pt x="152179" y="1817780"/>
                </a:lnTo>
                <a:lnTo>
                  <a:pt x="184258" y="1771229"/>
                </a:lnTo>
                <a:lnTo>
                  <a:pt x="218945" y="1725044"/>
                </a:lnTo>
                <a:lnTo>
                  <a:pt x="256211" y="1679236"/>
                </a:lnTo>
                <a:lnTo>
                  <a:pt x="296026" y="1633815"/>
                </a:lnTo>
                <a:lnTo>
                  <a:pt x="338361" y="1588790"/>
                </a:lnTo>
                <a:lnTo>
                  <a:pt x="383188" y="1544173"/>
                </a:lnTo>
                <a:lnTo>
                  <a:pt x="430477" y="1499974"/>
                </a:lnTo>
                <a:lnTo>
                  <a:pt x="480198" y="1456203"/>
                </a:lnTo>
                <a:lnTo>
                  <a:pt x="532324" y="1412869"/>
                </a:lnTo>
                <a:lnTo>
                  <a:pt x="586825" y="1369984"/>
                </a:lnTo>
                <a:lnTo>
                  <a:pt x="643671" y="1327558"/>
                </a:lnTo>
                <a:lnTo>
                  <a:pt x="702834" y="1285600"/>
                </a:lnTo>
                <a:lnTo>
                  <a:pt x="764285" y="1244122"/>
                </a:lnTo>
                <a:lnTo>
                  <a:pt x="827994" y="1203133"/>
                </a:lnTo>
                <a:lnTo>
                  <a:pt x="860686" y="1182825"/>
                </a:lnTo>
                <a:lnTo>
                  <a:pt x="893932" y="1162644"/>
                </a:lnTo>
                <a:lnTo>
                  <a:pt x="927728" y="1142589"/>
                </a:lnTo>
                <a:lnTo>
                  <a:pt x="962071" y="1122664"/>
                </a:lnTo>
                <a:lnTo>
                  <a:pt x="996956" y="1102869"/>
                </a:lnTo>
                <a:lnTo>
                  <a:pt x="1032380" y="1083205"/>
                </a:lnTo>
                <a:lnTo>
                  <a:pt x="1068340" y="1063673"/>
                </a:lnTo>
                <a:lnTo>
                  <a:pt x="1104832" y="1044276"/>
                </a:lnTo>
                <a:lnTo>
                  <a:pt x="1141852" y="1025013"/>
                </a:lnTo>
                <a:lnTo>
                  <a:pt x="1179397" y="1005887"/>
                </a:lnTo>
                <a:lnTo>
                  <a:pt x="1217462" y="986899"/>
                </a:lnTo>
                <a:lnTo>
                  <a:pt x="1256045" y="968050"/>
                </a:lnTo>
                <a:lnTo>
                  <a:pt x="1334748" y="930773"/>
                </a:lnTo>
                <a:lnTo>
                  <a:pt x="1415477" y="894068"/>
                </a:lnTo>
                <a:lnTo>
                  <a:pt x="1498202" y="857945"/>
                </a:lnTo>
                <a:lnTo>
                  <a:pt x="1582894" y="822413"/>
                </a:lnTo>
                <a:lnTo>
                  <a:pt x="1669525" y="787484"/>
                </a:lnTo>
                <a:lnTo>
                  <a:pt x="1758065" y="753167"/>
                </a:lnTo>
                <a:lnTo>
                  <a:pt x="1848485" y="719473"/>
                </a:lnTo>
                <a:lnTo>
                  <a:pt x="1940756" y="686411"/>
                </a:lnTo>
                <a:lnTo>
                  <a:pt x="2034849" y="653993"/>
                </a:lnTo>
                <a:lnTo>
                  <a:pt x="2179340" y="606594"/>
                </a:lnTo>
                <a:lnTo>
                  <a:pt x="2327767" y="560699"/>
                </a:lnTo>
                <a:lnTo>
                  <a:pt x="2480031" y="516345"/>
                </a:lnTo>
                <a:lnTo>
                  <a:pt x="2636034" y="473564"/>
                </a:lnTo>
                <a:lnTo>
                  <a:pt x="2795678" y="432391"/>
                </a:lnTo>
                <a:lnTo>
                  <a:pt x="2958864" y="392862"/>
                </a:lnTo>
                <a:lnTo>
                  <a:pt x="3181787" y="342772"/>
                </a:lnTo>
                <a:lnTo>
                  <a:pt x="3410600" y="295747"/>
                </a:lnTo>
                <a:lnTo>
                  <a:pt x="3645071" y="251869"/>
                </a:lnTo>
                <a:lnTo>
                  <a:pt x="3884966" y="211220"/>
                </a:lnTo>
                <a:lnTo>
                  <a:pt x="4130053" y="173881"/>
                </a:lnTo>
                <a:lnTo>
                  <a:pt x="4380098" y="139935"/>
                </a:lnTo>
                <a:lnTo>
                  <a:pt x="4634870" y="109464"/>
                </a:lnTo>
                <a:lnTo>
                  <a:pt x="4959627" y="76387"/>
                </a:lnTo>
                <a:lnTo>
                  <a:pt x="5290949" y="49027"/>
                </a:lnTo>
                <a:lnTo>
                  <a:pt x="5628383" y="27546"/>
                </a:lnTo>
                <a:lnTo>
                  <a:pt x="5971473" y="12103"/>
                </a:lnTo>
                <a:lnTo>
                  <a:pt x="6652002" y="0"/>
                </a:lnTo>
                <a:lnTo>
                  <a:pt x="6652002" y="21669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201737"/>
            <a:ext cx="6572884" cy="5656580"/>
          </a:xfrm>
          <a:custGeom>
            <a:avLst/>
            <a:gdLst/>
            <a:ahLst/>
            <a:cxnLst/>
            <a:rect l="l" t="t" r="r" b="b"/>
            <a:pathLst>
              <a:path w="6572884" h="5656580">
                <a:moveTo>
                  <a:pt x="6572781" y="5656262"/>
                </a:moveTo>
                <a:lnTo>
                  <a:pt x="0" y="5656262"/>
                </a:lnTo>
                <a:lnTo>
                  <a:pt x="0" y="0"/>
                </a:lnTo>
                <a:lnTo>
                  <a:pt x="670648" y="29971"/>
                </a:lnTo>
                <a:lnTo>
                  <a:pt x="772466" y="39831"/>
                </a:lnTo>
                <a:lnTo>
                  <a:pt x="873812" y="51056"/>
                </a:lnTo>
                <a:lnTo>
                  <a:pt x="974675" y="63637"/>
                </a:lnTo>
                <a:lnTo>
                  <a:pt x="1075041" y="77562"/>
                </a:lnTo>
                <a:lnTo>
                  <a:pt x="1174899" y="92821"/>
                </a:lnTo>
                <a:lnTo>
                  <a:pt x="1274238" y="109404"/>
                </a:lnTo>
                <a:lnTo>
                  <a:pt x="1373044" y="127299"/>
                </a:lnTo>
                <a:lnTo>
                  <a:pt x="1471306" y="146496"/>
                </a:lnTo>
                <a:lnTo>
                  <a:pt x="1569013" y="166984"/>
                </a:lnTo>
                <a:lnTo>
                  <a:pt x="1666151" y="188753"/>
                </a:lnTo>
                <a:lnTo>
                  <a:pt x="1762709" y="211792"/>
                </a:lnTo>
                <a:lnTo>
                  <a:pt x="1858675" y="236091"/>
                </a:lnTo>
                <a:lnTo>
                  <a:pt x="1954036" y="261638"/>
                </a:lnTo>
                <a:lnTo>
                  <a:pt x="2048781" y="288423"/>
                </a:lnTo>
                <a:lnTo>
                  <a:pt x="2142898" y="316435"/>
                </a:lnTo>
                <a:lnTo>
                  <a:pt x="2236375" y="345665"/>
                </a:lnTo>
                <a:lnTo>
                  <a:pt x="2329199" y="376100"/>
                </a:lnTo>
                <a:lnTo>
                  <a:pt x="2421359" y="407731"/>
                </a:lnTo>
                <a:lnTo>
                  <a:pt x="2512842" y="440547"/>
                </a:lnTo>
                <a:lnTo>
                  <a:pt x="2603637" y="474536"/>
                </a:lnTo>
                <a:lnTo>
                  <a:pt x="2693731" y="509689"/>
                </a:lnTo>
                <a:lnTo>
                  <a:pt x="2783113" y="545995"/>
                </a:lnTo>
                <a:lnTo>
                  <a:pt x="2871770" y="583444"/>
                </a:lnTo>
                <a:lnTo>
                  <a:pt x="2959690" y="622023"/>
                </a:lnTo>
                <a:lnTo>
                  <a:pt x="3046862" y="661724"/>
                </a:lnTo>
                <a:lnTo>
                  <a:pt x="3133273" y="702534"/>
                </a:lnTo>
                <a:lnTo>
                  <a:pt x="3218911" y="744445"/>
                </a:lnTo>
                <a:lnTo>
                  <a:pt x="3303764" y="787444"/>
                </a:lnTo>
                <a:lnTo>
                  <a:pt x="3387820" y="831521"/>
                </a:lnTo>
                <a:lnTo>
                  <a:pt x="3471068" y="876666"/>
                </a:lnTo>
                <a:lnTo>
                  <a:pt x="3553494" y="922868"/>
                </a:lnTo>
                <a:lnTo>
                  <a:pt x="3635088" y="970116"/>
                </a:lnTo>
                <a:lnTo>
                  <a:pt x="3715836" y="1018399"/>
                </a:lnTo>
                <a:lnTo>
                  <a:pt x="3795728" y="1067708"/>
                </a:lnTo>
                <a:lnTo>
                  <a:pt x="3874750" y="1118031"/>
                </a:lnTo>
                <a:lnTo>
                  <a:pt x="3913932" y="1143569"/>
                </a:lnTo>
                <a:lnTo>
                  <a:pt x="3952892" y="1169357"/>
                </a:lnTo>
                <a:lnTo>
                  <a:pt x="3991628" y="1195394"/>
                </a:lnTo>
                <a:lnTo>
                  <a:pt x="4030140" y="1221677"/>
                </a:lnTo>
                <a:lnTo>
                  <a:pt x="4068425" y="1248206"/>
                </a:lnTo>
                <a:lnTo>
                  <a:pt x="4106483" y="1274979"/>
                </a:lnTo>
                <a:lnTo>
                  <a:pt x="4144311" y="1301995"/>
                </a:lnTo>
                <a:lnTo>
                  <a:pt x="4181908" y="1329252"/>
                </a:lnTo>
                <a:lnTo>
                  <a:pt x="4219274" y="1356750"/>
                </a:lnTo>
                <a:lnTo>
                  <a:pt x="4256405" y="1384487"/>
                </a:lnTo>
                <a:lnTo>
                  <a:pt x="4293301" y="1412461"/>
                </a:lnTo>
                <a:lnTo>
                  <a:pt x="4329960" y="1440672"/>
                </a:lnTo>
                <a:lnTo>
                  <a:pt x="4366381" y="1469117"/>
                </a:lnTo>
                <a:lnTo>
                  <a:pt x="4402562" y="1497796"/>
                </a:lnTo>
                <a:lnTo>
                  <a:pt x="4438501" y="1526708"/>
                </a:lnTo>
                <a:lnTo>
                  <a:pt x="4474198" y="1555850"/>
                </a:lnTo>
                <a:lnTo>
                  <a:pt x="4509650" y="1585222"/>
                </a:lnTo>
                <a:lnTo>
                  <a:pt x="4544857" y="1614822"/>
                </a:lnTo>
                <a:lnTo>
                  <a:pt x="4579816" y="1644649"/>
                </a:lnTo>
                <a:lnTo>
                  <a:pt x="4614526" y="1674702"/>
                </a:lnTo>
                <a:lnTo>
                  <a:pt x="4648986" y="1704979"/>
                </a:lnTo>
                <a:lnTo>
                  <a:pt x="4683194" y="1735479"/>
                </a:lnTo>
                <a:lnTo>
                  <a:pt x="4717148" y="1766200"/>
                </a:lnTo>
                <a:lnTo>
                  <a:pt x="4750848" y="1797142"/>
                </a:lnTo>
                <a:lnTo>
                  <a:pt x="4784291" y="1828303"/>
                </a:lnTo>
                <a:lnTo>
                  <a:pt x="4817477" y="1859681"/>
                </a:lnTo>
                <a:lnTo>
                  <a:pt x="4850403" y="1891276"/>
                </a:lnTo>
                <a:lnTo>
                  <a:pt x="4883068" y="1923085"/>
                </a:lnTo>
                <a:lnTo>
                  <a:pt x="4915471" y="1955109"/>
                </a:lnTo>
                <a:lnTo>
                  <a:pt x="4947609" y="1987344"/>
                </a:lnTo>
                <a:lnTo>
                  <a:pt x="4979483" y="2019790"/>
                </a:lnTo>
                <a:lnTo>
                  <a:pt x="5011089" y="2052447"/>
                </a:lnTo>
                <a:lnTo>
                  <a:pt x="5042427" y="2085311"/>
                </a:lnTo>
                <a:lnTo>
                  <a:pt x="5073495" y="2118382"/>
                </a:lnTo>
                <a:lnTo>
                  <a:pt x="5104291" y="2151659"/>
                </a:lnTo>
                <a:lnTo>
                  <a:pt x="5134815" y="2185140"/>
                </a:lnTo>
                <a:lnTo>
                  <a:pt x="5165064" y="2218825"/>
                </a:lnTo>
                <a:lnTo>
                  <a:pt x="5195037" y="2252710"/>
                </a:lnTo>
                <a:lnTo>
                  <a:pt x="5224733" y="2286796"/>
                </a:lnTo>
                <a:lnTo>
                  <a:pt x="5254150" y="2321082"/>
                </a:lnTo>
                <a:lnTo>
                  <a:pt x="5283286" y="2355564"/>
                </a:lnTo>
                <a:lnTo>
                  <a:pt x="5312140" y="2390243"/>
                </a:lnTo>
                <a:lnTo>
                  <a:pt x="5340711" y="2425117"/>
                </a:lnTo>
                <a:lnTo>
                  <a:pt x="5368997" y="2460185"/>
                </a:lnTo>
                <a:lnTo>
                  <a:pt x="5396996" y="2495445"/>
                </a:lnTo>
                <a:lnTo>
                  <a:pt x="5424707" y="2530896"/>
                </a:lnTo>
                <a:lnTo>
                  <a:pt x="5452129" y="2566536"/>
                </a:lnTo>
                <a:lnTo>
                  <a:pt x="5479260" y="2602365"/>
                </a:lnTo>
                <a:lnTo>
                  <a:pt x="5506098" y="2638381"/>
                </a:lnTo>
                <a:lnTo>
                  <a:pt x="5532643" y="2674583"/>
                </a:lnTo>
                <a:lnTo>
                  <a:pt x="5558891" y="2710968"/>
                </a:lnTo>
                <a:lnTo>
                  <a:pt x="5584843" y="2747537"/>
                </a:lnTo>
                <a:lnTo>
                  <a:pt x="5610496" y="2784288"/>
                </a:lnTo>
                <a:lnTo>
                  <a:pt x="5635849" y="2821218"/>
                </a:lnTo>
                <a:lnTo>
                  <a:pt x="5660901" y="2858328"/>
                </a:lnTo>
                <a:lnTo>
                  <a:pt x="5685649" y="2895615"/>
                </a:lnTo>
                <a:lnTo>
                  <a:pt x="5710093" y="2933079"/>
                </a:lnTo>
                <a:lnTo>
                  <a:pt x="5734231" y="2970718"/>
                </a:lnTo>
                <a:lnTo>
                  <a:pt x="5758062" y="3008530"/>
                </a:lnTo>
                <a:lnTo>
                  <a:pt x="5781583" y="3046515"/>
                </a:lnTo>
                <a:lnTo>
                  <a:pt x="5804793" y="3084671"/>
                </a:lnTo>
                <a:lnTo>
                  <a:pt x="5827692" y="3122996"/>
                </a:lnTo>
                <a:lnTo>
                  <a:pt x="5850277" y="3161490"/>
                </a:lnTo>
                <a:lnTo>
                  <a:pt x="5872547" y="3200151"/>
                </a:lnTo>
                <a:lnTo>
                  <a:pt x="5894500" y="3238977"/>
                </a:lnTo>
                <a:lnTo>
                  <a:pt x="5916136" y="3277968"/>
                </a:lnTo>
                <a:lnTo>
                  <a:pt x="5937451" y="3317121"/>
                </a:lnTo>
                <a:lnTo>
                  <a:pt x="5958446" y="3356437"/>
                </a:lnTo>
                <a:lnTo>
                  <a:pt x="5979118" y="3395912"/>
                </a:lnTo>
                <a:lnTo>
                  <a:pt x="5999466" y="3435547"/>
                </a:lnTo>
                <a:lnTo>
                  <a:pt x="6019488" y="3475340"/>
                </a:lnTo>
                <a:lnTo>
                  <a:pt x="6039183" y="3515288"/>
                </a:lnTo>
                <a:lnTo>
                  <a:pt x="6058549" y="3555392"/>
                </a:lnTo>
                <a:lnTo>
                  <a:pt x="6077586" y="3595650"/>
                </a:lnTo>
                <a:lnTo>
                  <a:pt x="6096290" y="3636059"/>
                </a:lnTo>
                <a:lnTo>
                  <a:pt x="6114662" y="3676620"/>
                </a:lnTo>
                <a:lnTo>
                  <a:pt x="6132699" y="3717331"/>
                </a:lnTo>
                <a:lnTo>
                  <a:pt x="6150400" y="3758190"/>
                </a:lnTo>
                <a:lnTo>
                  <a:pt x="6167763" y="3799196"/>
                </a:lnTo>
                <a:lnTo>
                  <a:pt x="6184786" y="3840347"/>
                </a:lnTo>
                <a:lnTo>
                  <a:pt x="6201470" y="3881643"/>
                </a:lnTo>
                <a:lnTo>
                  <a:pt x="6217811" y="3923082"/>
                </a:lnTo>
                <a:lnTo>
                  <a:pt x="6233808" y="3964663"/>
                </a:lnTo>
                <a:lnTo>
                  <a:pt x="6249460" y="4006384"/>
                </a:lnTo>
                <a:lnTo>
                  <a:pt x="6264766" y="4048244"/>
                </a:lnTo>
                <a:lnTo>
                  <a:pt x="6279723" y="4090242"/>
                </a:lnTo>
                <a:lnTo>
                  <a:pt x="6294331" y="4132376"/>
                </a:lnTo>
                <a:lnTo>
                  <a:pt x="6308587" y="4174645"/>
                </a:lnTo>
                <a:lnTo>
                  <a:pt x="6322491" y="4217048"/>
                </a:lnTo>
                <a:lnTo>
                  <a:pt x="6336040" y="4259583"/>
                </a:lnTo>
                <a:lnTo>
                  <a:pt x="6349234" y="4302249"/>
                </a:lnTo>
                <a:lnTo>
                  <a:pt x="6362071" y="4345045"/>
                </a:lnTo>
                <a:lnTo>
                  <a:pt x="6374548" y="4387970"/>
                </a:lnTo>
                <a:lnTo>
                  <a:pt x="6386666" y="4431021"/>
                </a:lnTo>
                <a:lnTo>
                  <a:pt x="6398422" y="4474198"/>
                </a:lnTo>
                <a:lnTo>
                  <a:pt x="6409814" y="4517500"/>
                </a:lnTo>
                <a:lnTo>
                  <a:pt x="6420842" y="4560924"/>
                </a:lnTo>
                <a:lnTo>
                  <a:pt x="6431504" y="4604470"/>
                </a:lnTo>
                <a:lnTo>
                  <a:pt x="6441798" y="4648137"/>
                </a:lnTo>
                <a:lnTo>
                  <a:pt x="6451722" y="4691923"/>
                </a:lnTo>
                <a:lnTo>
                  <a:pt x="6461276" y="4735826"/>
                </a:lnTo>
                <a:lnTo>
                  <a:pt x="6470457" y="4779846"/>
                </a:lnTo>
                <a:lnTo>
                  <a:pt x="6479265" y="4823981"/>
                </a:lnTo>
                <a:lnTo>
                  <a:pt x="6487698" y="4868230"/>
                </a:lnTo>
                <a:lnTo>
                  <a:pt x="6495753" y="4912591"/>
                </a:lnTo>
                <a:lnTo>
                  <a:pt x="6503431" y="4957063"/>
                </a:lnTo>
                <a:lnTo>
                  <a:pt x="6510728" y="5001644"/>
                </a:lnTo>
                <a:lnTo>
                  <a:pt x="6517645" y="5046335"/>
                </a:lnTo>
                <a:lnTo>
                  <a:pt x="6524178" y="5091132"/>
                </a:lnTo>
                <a:lnTo>
                  <a:pt x="6530327" y="5136035"/>
                </a:lnTo>
                <a:lnTo>
                  <a:pt x="6536091" y="5181042"/>
                </a:lnTo>
                <a:lnTo>
                  <a:pt x="6541467" y="5226153"/>
                </a:lnTo>
                <a:lnTo>
                  <a:pt x="6546454" y="5271365"/>
                </a:lnTo>
                <a:lnTo>
                  <a:pt x="6551051" y="5316677"/>
                </a:lnTo>
                <a:lnTo>
                  <a:pt x="6555256" y="5362089"/>
                </a:lnTo>
                <a:lnTo>
                  <a:pt x="6559068" y="5407599"/>
                </a:lnTo>
                <a:lnTo>
                  <a:pt x="6562484" y="5453204"/>
                </a:lnTo>
                <a:lnTo>
                  <a:pt x="6565505" y="5498905"/>
                </a:lnTo>
                <a:lnTo>
                  <a:pt x="6568128" y="5544700"/>
                </a:lnTo>
                <a:lnTo>
                  <a:pt x="6570351" y="5590587"/>
                </a:lnTo>
                <a:lnTo>
                  <a:pt x="6572173" y="5636565"/>
                </a:lnTo>
                <a:lnTo>
                  <a:pt x="6572781" y="565626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09465" y="3116579"/>
            <a:ext cx="41554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2344" algn="l"/>
                <a:tab pos="1952625" algn="l"/>
                <a:tab pos="2922905" algn="l"/>
              </a:tabLst>
            </a:pPr>
            <a:r>
              <a:rPr dirty="0" sz="4800">
                <a:solidFill>
                  <a:srgbClr val="252525"/>
                </a:solidFill>
                <a:latin typeface="微软雅黑"/>
                <a:cs typeface="微软雅黑"/>
              </a:rPr>
              <a:t>感	谢	聆	听！</a:t>
            </a:r>
            <a:endParaRPr sz="4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1282" y="1368818"/>
            <a:ext cx="1545361" cy="15419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015132" y="5434406"/>
            <a:ext cx="703986" cy="702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78444" y="2946793"/>
            <a:ext cx="1208811" cy="1208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738045" y="4439043"/>
            <a:ext cx="941260" cy="9395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840" y="0"/>
            <a:ext cx="2058670" cy="634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49283" y="1583436"/>
            <a:ext cx="3442716" cy="52699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1834" y="2221229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新课引入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167889" y="2430780"/>
            <a:ext cx="606996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水中的气泡或者玻璃中的气泡显得格</a:t>
            </a:r>
            <a:r>
              <a:rPr dirty="0" sz="2800" spc="-5">
                <a:latin typeface="微软雅黑"/>
                <a:cs typeface="微软雅黑"/>
              </a:rPr>
              <a:t>外 </a:t>
            </a:r>
            <a:r>
              <a:rPr dirty="0" sz="2800">
                <a:latin typeface="微软雅黑"/>
                <a:cs typeface="微软雅黑"/>
              </a:rPr>
              <a:t>的明亮，大家知道这是什么原因吗</a:t>
            </a:r>
            <a:r>
              <a:rPr dirty="0" sz="2800" spc="-5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1244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知识回顾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229600" y="1167383"/>
            <a:ext cx="3457955" cy="3159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10240" y="1865553"/>
            <a:ext cx="881380" cy="0"/>
          </a:xfrm>
          <a:custGeom>
            <a:avLst/>
            <a:gdLst/>
            <a:ahLst/>
            <a:cxnLst/>
            <a:rect l="l" t="t" r="r" b="b"/>
            <a:pathLst>
              <a:path w="881379" h="0">
                <a:moveTo>
                  <a:pt x="0" y="0"/>
                </a:moveTo>
                <a:lnTo>
                  <a:pt x="881189" y="0"/>
                </a:lnTo>
              </a:path>
            </a:pathLst>
          </a:custGeom>
          <a:ln w="1591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2434590">
              <a:lnSpc>
                <a:spcPct val="100000"/>
              </a:lnSpc>
              <a:spcBef>
                <a:spcPts val="565"/>
              </a:spcBef>
            </a:pPr>
            <a:r>
              <a:rPr dirty="0" baseline="-35185" sz="4500" spc="-7" i="1">
                <a:latin typeface="Times New Roman"/>
                <a:cs typeface="Times New Roman"/>
              </a:rPr>
              <a:t>n </a:t>
            </a:r>
            <a:r>
              <a:rPr dirty="0" baseline="-35185" sz="4500" spc="-7">
                <a:latin typeface="Symbol"/>
                <a:cs typeface="Symbol"/>
              </a:rPr>
              <a:t></a:t>
            </a:r>
            <a:r>
              <a:rPr dirty="0" baseline="-35185" sz="4500" spc="225"/>
              <a:t> </a:t>
            </a:r>
            <a:r>
              <a:rPr dirty="0" sz="3000" spc="-204"/>
              <a:t>sin</a:t>
            </a:r>
            <a:r>
              <a:rPr dirty="0" sz="3150" spc="-204" i="1">
                <a:latin typeface="Symbol"/>
                <a:cs typeface="Symbol"/>
              </a:rPr>
              <a:t></a:t>
            </a:r>
            <a:r>
              <a:rPr dirty="0" baseline="-23809" sz="2625" spc="-307"/>
              <a:t>1</a:t>
            </a:r>
            <a:endParaRPr baseline="-23809" sz="2625">
              <a:latin typeface="Symbol"/>
              <a:cs typeface="Symbol"/>
            </a:endParaRPr>
          </a:p>
          <a:p>
            <a:pPr marL="3033395">
              <a:lnSpc>
                <a:spcPct val="100000"/>
              </a:lnSpc>
              <a:spcBef>
                <a:spcPts val="464"/>
              </a:spcBef>
            </a:pPr>
            <a:r>
              <a:rPr dirty="0" spc="-165"/>
              <a:t>sin</a:t>
            </a:r>
            <a:r>
              <a:rPr dirty="0" sz="3150" spc="-165" i="1">
                <a:latin typeface="Symbol"/>
                <a:cs typeface="Symbol"/>
              </a:rPr>
              <a:t></a:t>
            </a:r>
            <a:r>
              <a:rPr dirty="0" baseline="-23809" sz="2625" spc="-247"/>
              <a:t>2</a:t>
            </a:r>
            <a:endParaRPr baseline="-23809" sz="2625">
              <a:latin typeface="Symbol"/>
              <a:cs typeface="Symbol"/>
            </a:endParaRPr>
          </a:p>
          <a:p>
            <a:pPr marL="1252220">
              <a:lnSpc>
                <a:spcPct val="100000"/>
              </a:lnSpc>
            </a:pPr>
            <a:endParaRPr sz="3300"/>
          </a:p>
          <a:p>
            <a:pPr marL="2434590">
              <a:lnSpc>
                <a:spcPct val="100000"/>
              </a:lnSpc>
            </a:pPr>
            <a:r>
              <a:rPr dirty="0" spc="-95" i="1">
                <a:latin typeface="Times New Roman"/>
                <a:cs typeface="Times New Roman"/>
              </a:rPr>
              <a:t>n</a:t>
            </a:r>
            <a:r>
              <a:rPr dirty="0" baseline="-26984" sz="2625" spc="-7">
                <a:latin typeface="宋体"/>
                <a:cs typeface="宋体"/>
              </a:rPr>
              <a:t>空气</a:t>
            </a:r>
            <a:r>
              <a:rPr dirty="0" baseline="-26984" sz="2625" spc="104">
                <a:latin typeface="宋体"/>
                <a:cs typeface="宋体"/>
              </a:rPr>
              <a:t> 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 spc="-375"/>
              <a:t> </a:t>
            </a:r>
            <a:r>
              <a:rPr dirty="0" sz="3000" spc="-5"/>
              <a:t>1.00028</a:t>
            </a:r>
            <a:endParaRPr sz="3000">
              <a:latin typeface="Symbol"/>
              <a:cs typeface="Symbol"/>
            </a:endParaRPr>
          </a:p>
          <a:p>
            <a:pPr marL="1252220">
              <a:lnSpc>
                <a:spcPct val="100000"/>
              </a:lnSpc>
              <a:spcBef>
                <a:spcPts val="30"/>
              </a:spcBef>
            </a:pPr>
            <a:endParaRPr sz="3400"/>
          </a:p>
          <a:p>
            <a:pPr marL="2434590">
              <a:lnSpc>
                <a:spcPct val="100000"/>
              </a:lnSpc>
              <a:spcBef>
                <a:spcPts val="5"/>
              </a:spcBef>
            </a:pPr>
            <a:r>
              <a:rPr dirty="0" spc="-95" i="1">
                <a:latin typeface="Times New Roman"/>
                <a:cs typeface="Times New Roman"/>
              </a:rPr>
              <a:t>n</a:t>
            </a:r>
            <a:r>
              <a:rPr dirty="0" baseline="-26984" sz="2625" spc="-7">
                <a:latin typeface="宋体"/>
                <a:cs typeface="宋体"/>
              </a:rPr>
              <a:t>水</a:t>
            </a:r>
            <a:r>
              <a:rPr dirty="0" baseline="-26984" sz="2625" spc="179">
                <a:latin typeface="宋体"/>
                <a:cs typeface="宋体"/>
              </a:rPr>
              <a:t> 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 spc="-375"/>
              <a:t> </a:t>
            </a:r>
            <a:r>
              <a:rPr dirty="0" sz="3000" spc="-5"/>
              <a:t>1.33</a:t>
            </a:r>
            <a:endParaRPr sz="3000">
              <a:latin typeface="Symbol"/>
              <a:cs typeface="Symbol"/>
            </a:endParaRPr>
          </a:p>
          <a:p>
            <a:pPr marL="1264920" marR="5080">
              <a:lnSpc>
                <a:spcPct val="214400"/>
              </a:lnSpc>
              <a:spcBef>
                <a:spcPts val="955"/>
              </a:spcBef>
            </a:pPr>
            <a:r>
              <a:rPr dirty="0" sz="2400">
                <a:latin typeface="微软雅黑"/>
                <a:cs typeface="微软雅黑"/>
              </a:rPr>
              <a:t>光从折射率小的介质进入折射率大的介质时，折射角小于入射角 光从折射率大的介质进入折射率小的介质时，折射角大于入射角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光疏介质和光密介质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536189" y="1427162"/>
            <a:ext cx="15335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光疏介质</a:t>
            </a:r>
            <a:r>
              <a:rPr dirty="0" sz="2800" spc="-5">
                <a:latin typeface="微软雅黑"/>
                <a:cs typeface="微软雅黑"/>
              </a:rPr>
              <a:t>: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60545" y="1477327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两种介质中折射率较小的介质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0477" y="2298064"/>
            <a:ext cx="153352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微软雅黑"/>
                <a:cs typeface="微软雅黑"/>
              </a:rPr>
              <a:t>光密介质</a:t>
            </a:r>
            <a:r>
              <a:rPr dirty="0" sz="2800" spc="-5">
                <a:latin typeface="微软雅黑"/>
                <a:cs typeface="微软雅黑"/>
              </a:rPr>
              <a:t>: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4832" y="2348229"/>
            <a:ext cx="398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两种介质中折射率较大的介质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82402" y="5832475"/>
            <a:ext cx="4647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微软雅黑"/>
                <a:cs typeface="微软雅黑"/>
              </a:rPr>
              <a:t>光疏介质与光密介质是相对</a:t>
            </a:r>
            <a:r>
              <a:rPr dirty="0" sz="2800" spc="-5">
                <a:latin typeface="微软雅黑"/>
                <a:cs typeface="微软雅黑"/>
              </a:rPr>
              <a:t>的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7879" y="3029711"/>
            <a:ext cx="8892540" cy="2359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光疏介质和光密介质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494914" y="2546667"/>
            <a:ext cx="6731000" cy="267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光在光密介质中的速度比在光疏介质中的速度小</a:t>
            </a:r>
            <a:endParaRPr sz="2400">
              <a:latin typeface="微软雅黑"/>
              <a:cs typeface="微软雅黑"/>
            </a:endParaRPr>
          </a:p>
          <a:p>
            <a:pPr marL="12700" marR="5080">
              <a:lnSpc>
                <a:spcPct val="287500"/>
              </a:lnSpc>
              <a:spcBef>
                <a:spcPts val="1380"/>
              </a:spcBef>
            </a:pPr>
            <a:r>
              <a:rPr dirty="0" sz="2400">
                <a:latin typeface="微软雅黑"/>
                <a:cs typeface="微软雅黑"/>
              </a:rPr>
              <a:t>光从光疏介质进入光密介质时，折射角小于入射角 光从光密介质进入光疏介质时，折射角大于入射角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71747" y="1802790"/>
            <a:ext cx="212725" cy="0"/>
          </a:xfrm>
          <a:custGeom>
            <a:avLst/>
            <a:gdLst/>
            <a:ahLst/>
            <a:cxnLst/>
            <a:rect l="l" t="t" r="r" b="b"/>
            <a:pathLst>
              <a:path w="212725" h="0">
                <a:moveTo>
                  <a:pt x="0" y="0"/>
                </a:moveTo>
                <a:lnTo>
                  <a:pt x="212432" y="0"/>
                </a:lnTo>
              </a:path>
            </a:pathLst>
          </a:custGeom>
          <a:ln w="159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778897" y="1265554"/>
            <a:ext cx="19431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 i="1">
                <a:latin typeface="Times New Roman"/>
                <a:cs typeface="Times New Roman"/>
              </a:rPr>
              <a:t>c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06064" y="1506131"/>
            <a:ext cx="1167130" cy="481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0" spc="-5">
                <a:latin typeface="MT Extra"/>
                <a:cs typeface="MT Extra"/>
              </a:rPr>
              <a:t></a:t>
            </a:r>
            <a:r>
              <a:rPr dirty="0" sz="3000" spc="-5">
                <a:latin typeface="Times New Roman"/>
                <a:cs typeface="Times New Roman"/>
              </a:rPr>
              <a:t> </a:t>
            </a:r>
            <a:r>
              <a:rPr dirty="0" sz="3000" spc="-5" i="1">
                <a:latin typeface="Times New Roman"/>
                <a:cs typeface="Times New Roman"/>
              </a:rPr>
              <a:t>n </a:t>
            </a:r>
            <a:r>
              <a:rPr dirty="0" sz="3000" spc="-5">
                <a:latin typeface="Symbol"/>
                <a:cs typeface="Symbol"/>
              </a:rPr>
              <a:t></a:t>
            </a:r>
            <a:r>
              <a:rPr dirty="0" sz="3000" spc="-405">
                <a:latin typeface="Times New Roman"/>
                <a:cs typeface="Times New Roman"/>
              </a:rPr>
              <a:t> </a:t>
            </a:r>
            <a:r>
              <a:rPr dirty="0" baseline="-43518" sz="4500" spc="-7" i="1">
                <a:latin typeface="Times New Roman"/>
                <a:cs typeface="Times New Roman"/>
              </a:rPr>
              <a:t>v</a:t>
            </a:r>
            <a:endParaRPr baseline="-43518"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11834" y="2221229"/>
            <a:ext cx="330200" cy="27686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全反射：思考和讨论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37944" y="1168908"/>
            <a:ext cx="9305544" cy="1438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664125" y="4207065"/>
            <a:ext cx="2629065" cy="13718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651349" y="4194365"/>
            <a:ext cx="2654935" cy="1397000"/>
          </a:xfrm>
          <a:custGeom>
            <a:avLst/>
            <a:gdLst/>
            <a:ahLst/>
            <a:cxnLst/>
            <a:rect l="l" t="t" r="r" b="b"/>
            <a:pathLst>
              <a:path w="2654934" h="1397000">
                <a:moveTo>
                  <a:pt x="429348" y="990600"/>
                </a:moveTo>
                <a:lnTo>
                  <a:pt x="388607" y="990600"/>
                </a:lnTo>
                <a:lnTo>
                  <a:pt x="377418" y="977900"/>
                </a:lnTo>
                <a:lnTo>
                  <a:pt x="344677" y="939800"/>
                </a:lnTo>
                <a:lnTo>
                  <a:pt x="313182" y="901700"/>
                </a:lnTo>
                <a:lnTo>
                  <a:pt x="282994" y="863600"/>
                </a:lnTo>
                <a:lnTo>
                  <a:pt x="254114" y="825500"/>
                </a:lnTo>
                <a:lnTo>
                  <a:pt x="226606" y="774700"/>
                </a:lnTo>
                <a:lnTo>
                  <a:pt x="217741" y="762000"/>
                </a:lnTo>
                <a:lnTo>
                  <a:pt x="192100" y="723900"/>
                </a:lnTo>
                <a:lnTo>
                  <a:pt x="167894" y="685800"/>
                </a:lnTo>
                <a:lnTo>
                  <a:pt x="160159" y="660400"/>
                </a:lnTo>
                <a:lnTo>
                  <a:pt x="152577" y="647700"/>
                </a:lnTo>
                <a:lnTo>
                  <a:pt x="130860" y="609600"/>
                </a:lnTo>
                <a:lnTo>
                  <a:pt x="117233" y="571500"/>
                </a:lnTo>
                <a:lnTo>
                  <a:pt x="110680" y="558800"/>
                </a:lnTo>
                <a:lnTo>
                  <a:pt x="104305" y="546100"/>
                </a:lnTo>
                <a:lnTo>
                  <a:pt x="98094" y="533400"/>
                </a:lnTo>
                <a:lnTo>
                  <a:pt x="92075" y="508000"/>
                </a:lnTo>
                <a:lnTo>
                  <a:pt x="86220" y="495300"/>
                </a:lnTo>
                <a:lnTo>
                  <a:pt x="80556" y="482600"/>
                </a:lnTo>
                <a:lnTo>
                  <a:pt x="75057" y="469900"/>
                </a:lnTo>
                <a:lnTo>
                  <a:pt x="69761" y="444500"/>
                </a:lnTo>
                <a:lnTo>
                  <a:pt x="64630" y="431800"/>
                </a:lnTo>
                <a:lnTo>
                  <a:pt x="59702" y="419100"/>
                </a:lnTo>
                <a:lnTo>
                  <a:pt x="54952" y="406400"/>
                </a:lnTo>
                <a:lnTo>
                  <a:pt x="50380" y="381000"/>
                </a:lnTo>
                <a:lnTo>
                  <a:pt x="46012" y="368300"/>
                </a:lnTo>
                <a:lnTo>
                  <a:pt x="41821" y="355600"/>
                </a:lnTo>
                <a:lnTo>
                  <a:pt x="37833" y="330200"/>
                </a:lnTo>
                <a:lnTo>
                  <a:pt x="34036" y="317500"/>
                </a:lnTo>
                <a:lnTo>
                  <a:pt x="30429" y="304800"/>
                </a:lnTo>
                <a:lnTo>
                  <a:pt x="27012" y="279400"/>
                </a:lnTo>
                <a:lnTo>
                  <a:pt x="23799" y="266700"/>
                </a:lnTo>
                <a:lnTo>
                  <a:pt x="20789" y="254000"/>
                </a:lnTo>
                <a:lnTo>
                  <a:pt x="17970" y="228600"/>
                </a:lnTo>
                <a:lnTo>
                  <a:pt x="15354" y="215900"/>
                </a:lnTo>
                <a:lnTo>
                  <a:pt x="12941" y="203200"/>
                </a:lnTo>
                <a:lnTo>
                  <a:pt x="10731" y="177800"/>
                </a:lnTo>
                <a:lnTo>
                  <a:pt x="8724" y="165100"/>
                </a:lnTo>
                <a:lnTo>
                  <a:pt x="6921" y="152400"/>
                </a:lnTo>
                <a:lnTo>
                  <a:pt x="5321" y="127000"/>
                </a:lnTo>
                <a:lnTo>
                  <a:pt x="3937" y="114300"/>
                </a:lnTo>
                <a:lnTo>
                  <a:pt x="2768" y="88900"/>
                </a:lnTo>
                <a:lnTo>
                  <a:pt x="1803" y="76200"/>
                </a:lnTo>
                <a:lnTo>
                  <a:pt x="1041" y="63500"/>
                </a:lnTo>
                <a:lnTo>
                  <a:pt x="508" y="38100"/>
                </a:lnTo>
                <a:lnTo>
                  <a:pt x="177" y="25400"/>
                </a:lnTo>
                <a:lnTo>
                  <a:pt x="0" y="0"/>
                </a:lnTo>
                <a:lnTo>
                  <a:pt x="25476" y="0"/>
                </a:lnTo>
                <a:lnTo>
                  <a:pt x="12776" y="25400"/>
                </a:lnTo>
                <a:lnTo>
                  <a:pt x="25577" y="25400"/>
                </a:lnTo>
                <a:lnTo>
                  <a:pt x="25895" y="38100"/>
                </a:lnTo>
                <a:lnTo>
                  <a:pt x="26428" y="63500"/>
                </a:lnTo>
                <a:lnTo>
                  <a:pt x="27177" y="76200"/>
                </a:lnTo>
                <a:lnTo>
                  <a:pt x="28117" y="88900"/>
                </a:lnTo>
                <a:lnTo>
                  <a:pt x="29273" y="114300"/>
                </a:lnTo>
                <a:lnTo>
                  <a:pt x="30645" y="127000"/>
                </a:lnTo>
                <a:lnTo>
                  <a:pt x="32207" y="139700"/>
                </a:lnTo>
                <a:lnTo>
                  <a:pt x="33972" y="165100"/>
                </a:lnTo>
                <a:lnTo>
                  <a:pt x="35953" y="177800"/>
                </a:lnTo>
                <a:lnTo>
                  <a:pt x="38125" y="190500"/>
                </a:lnTo>
                <a:lnTo>
                  <a:pt x="40500" y="215900"/>
                </a:lnTo>
                <a:lnTo>
                  <a:pt x="43065" y="228600"/>
                </a:lnTo>
                <a:lnTo>
                  <a:pt x="45834" y="241300"/>
                </a:lnTo>
                <a:lnTo>
                  <a:pt x="48793" y="266700"/>
                </a:lnTo>
                <a:lnTo>
                  <a:pt x="51955" y="279400"/>
                </a:lnTo>
                <a:lnTo>
                  <a:pt x="55308" y="292100"/>
                </a:lnTo>
                <a:lnTo>
                  <a:pt x="58851" y="317500"/>
                </a:lnTo>
                <a:lnTo>
                  <a:pt x="62585" y="330200"/>
                </a:lnTo>
                <a:lnTo>
                  <a:pt x="66509" y="342900"/>
                </a:lnTo>
                <a:lnTo>
                  <a:pt x="70612" y="368300"/>
                </a:lnTo>
                <a:lnTo>
                  <a:pt x="74917" y="381000"/>
                </a:lnTo>
                <a:lnTo>
                  <a:pt x="79400" y="393700"/>
                </a:lnTo>
                <a:lnTo>
                  <a:pt x="84061" y="406400"/>
                </a:lnTo>
                <a:lnTo>
                  <a:pt x="88912" y="431800"/>
                </a:lnTo>
                <a:lnTo>
                  <a:pt x="93941" y="444500"/>
                </a:lnTo>
                <a:lnTo>
                  <a:pt x="99148" y="457200"/>
                </a:lnTo>
                <a:lnTo>
                  <a:pt x="104546" y="469900"/>
                </a:lnTo>
                <a:lnTo>
                  <a:pt x="110109" y="495300"/>
                </a:lnTo>
                <a:lnTo>
                  <a:pt x="115862" y="508000"/>
                </a:lnTo>
                <a:lnTo>
                  <a:pt x="121780" y="520700"/>
                </a:lnTo>
                <a:lnTo>
                  <a:pt x="127863" y="533400"/>
                </a:lnTo>
                <a:lnTo>
                  <a:pt x="134137" y="546100"/>
                </a:lnTo>
                <a:lnTo>
                  <a:pt x="140576" y="571500"/>
                </a:lnTo>
                <a:lnTo>
                  <a:pt x="147180" y="584200"/>
                </a:lnTo>
                <a:lnTo>
                  <a:pt x="153962" y="596900"/>
                </a:lnTo>
                <a:lnTo>
                  <a:pt x="160896" y="609600"/>
                </a:lnTo>
                <a:lnTo>
                  <a:pt x="168008" y="622300"/>
                </a:lnTo>
                <a:lnTo>
                  <a:pt x="175285" y="635000"/>
                </a:lnTo>
                <a:lnTo>
                  <a:pt x="182727" y="660400"/>
                </a:lnTo>
                <a:lnTo>
                  <a:pt x="190322" y="673100"/>
                </a:lnTo>
                <a:lnTo>
                  <a:pt x="198081" y="685800"/>
                </a:lnTo>
                <a:lnTo>
                  <a:pt x="206006" y="698500"/>
                </a:lnTo>
                <a:lnTo>
                  <a:pt x="214083" y="711200"/>
                </a:lnTo>
                <a:lnTo>
                  <a:pt x="222326" y="723900"/>
                </a:lnTo>
                <a:lnTo>
                  <a:pt x="230720" y="736600"/>
                </a:lnTo>
                <a:lnTo>
                  <a:pt x="239268" y="749300"/>
                </a:lnTo>
                <a:lnTo>
                  <a:pt x="247967" y="762000"/>
                </a:lnTo>
                <a:lnTo>
                  <a:pt x="256819" y="774700"/>
                </a:lnTo>
                <a:lnTo>
                  <a:pt x="265823" y="787400"/>
                </a:lnTo>
                <a:lnTo>
                  <a:pt x="274980" y="812800"/>
                </a:lnTo>
                <a:lnTo>
                  <a:pt x="284276" y="825500"/>
                </a:lnTo>
                <a:lnTo>
                  <a:pt x="293725" y="838200"/>
                </a:lnTo>
                <a:lnTo>
                  <a:pt x="303326" y="850900"/>
                </a:lnTo>
                <a:lnTo>
                  <a:pt x="313067" y="863600"/>
                </a:lnTo>
                <a:lnTo>
                  <a:pt x="322948" y="876300"/>
                </a:lnTo>
                <a:lnTo>
                  <a:pt x="332968" y="889000"/>
                </a:lnTo>
                <a:lnTo>
                  <a:pt x="343128" y="901700"/>
                </a:lnTo>
                <a:lnTo>
                  <a:pt x="353440" y="914400"/>
                </a:lnTo>
                <a:lnTo>
                  <a:pt x="363778" y="914400"/>
                </a:lnTo>
                <a:lnTo>
                  <a:pt x="374459" y="927100"/>
                </a:lnTo>
                <a:lnTo>
                  <a:pt x="385165" y="939800"/>
                </a:lnTo>
                <a:lnTo>
                  <a:pt x="396024" y="952500"/>
                </a:lnTo>
                <a:lnTo>
                  <a:pt x="406996" y="965200"/>
                </a:lnTo>
                <a:lnTo>
                  <a:pt x="418109" y="977900"/>
                </a:lnTo>
                <a:lnTo>
                  <a:pt x="429348" y="990600"/>
                </a:lnTo>
                <a:close/>
              </a:path>
              <a:path w="2654934" h="1397000">
                <a:moveTo>
                  <a:pt x="25577" y="25400"/>
                </a:moveTo>
                <a:lnTo>
                  <a:pt x="12776" y="25400"/>
                </a:lnTo>
                <a:lnTo>
                  <a:pt x="25476" y="0"/>
                </a:lnTo>
                <a:lnTo>
                  <a:pt x="25577" y="25400"/>
                </a:lnTo>
                <a:close/>
              </a:path>
              <a:path w="2654934" h="1397000">
                <a:moveTo>
                  <a:pt x="1327188" y="25400"/>
                </a:moveTo>
                <a:lnTo>
                  <a:pt x="25577" y="25400"/>
                </a:lnTo>
                <a:lnTo>
                  <a:pt x="25476" y="0"/>
                </a:lnTo>
                <a:lnTo>
                  <a:pt x="2629141" y="0"/>
                </a:lnTo>
                <a:lnTo>
                  <a:pt x="2629084" y="12700"/>
                </a:lnTo>
                <a:lnTo>
                  <a:pt x="1314488" y="12700"/>
                </a:lnTo>
                <a:lnTo>
                  <a:pt x="1327188" y="25400"/>
                </a:lnTo>
                <a:close/>
              </a:path>
              <a:path w="2654934" h="1397000">
                <a:moveTo>
                  <a:pt x="2641841" y="25400"/>
                </a:moveTo>
                <a:lnTo>
                  <a:pt x="2629027" y="25400"/>
                </a:lnTo>
                <a:lnTo>
                  <a:pt x="2629141" y="0"/>
                </a:lnTo>
                <a:lnTo>
                  <a:pt x="2641841" y="25400"/>
                </a:lnTo>
                <a:close/>
              </a:path>
              <a:path w="2654934" h="1397000">
                <a:moveTo>
                  <a:pt x="2266010" y="990600"/>
                </a:moveTo>
                <a:lnTo>
                  <a:pt x="2225255" y="990600"/>
                </a:lnTo>
                <a:lnTo>
                  <a:pt x="2236609" y="977900"/>
                </a:lnTo>
                <a:lnTo>
                  <a:pt x="2247722" y="965200"/>
                </a:lnTo>
                <a:lnTo>
                  <a:pt x="2258694" y="952500"/>
                </a:lnTo>
                <a:lnTo>
                  <a:pt x="2269540" y="939800"/>
                </a:lnTo>
                <a:lnTo>
                  <a:pt x="2280259" y="927100"/>
                </a:lnTo>
                <a:lnTo>
                  <a:pt x="2290838" y="914400"/>
                </a:lnTo>
                <a:lnTo>
                  <a:pt x="2301176" y="914400"/>
                </a:lnTo>
                <a:lnTo>
                  <a:pt x="2311577" y="901700"/>
                </a:lnTo>
                <a:lnTo>
                  <a:pt x="2321737" y="889000"/>
                </a:lnTo>
                <a:lnTo>
                  <a:pt x="2331758" y="876300"/>
                </a:lnTo>
                <a:lnTo>
                  <a:pt x="2341638" y="863600"/>
                </a:lnTo>
                <a:lnTo>
                  <a:pt x="2351379" y="850900"/>
                </a:lnTo>
                <a:lnTo>
                  <a:pt x="2360968" y="838200"/>
                </a:lnTo>
                <a:lnTo>
                  <a:pt x="2370416" y="825500"/>
                </a:lnTo>
                <a:lnTo>
                  <a:pt x="2379726" y="812800"/>
                </a:lnTo>
                <a:lnTo>
                  <a:pt x="2388869" y="787400"/>
                </a:lnTo>
                <a:lnTo>
                  <a:pt x="2397874" y="774700"/>
                </a:lnTo>
                <a:lnTo>
                  <a:pt x="2406726" y="762000"/>
                </a:lnTo>
                <a:lnTo>
                  <a:pt x="2415425" y="749300"/>
                </a:lnTo>
                <a:lnTo>
                  <a:pt x="2423972" y="736600"/>
                </a:lnTo>
                <a:lnTo>
                  <a:pt x="2432367" y="723900"/>
                </a:lnTo>
                <a:lnTo>
                  <a:pt x="2440609" y="711200"/>
                </a:lnTo>
                <a:lnTo>
                  <a:pt x="2448687" y="698500"/>
                </a:lnTo>
                <a:lnTo>
                  <a:pt x="2456599" y="685800"/>
                </a:lnTo>
                <a:lnTo>
                  <a:pt x="2464358" y="673100"/>
                </a:lnTo>
                <a:lnTo>
                  <a:pt x="2471966" y="660400"/>
                </a:lnTo>
                <a:lnTo>
                  <a:pt x="2479395" y="635000"/>
                </a:lnTo>
                <a:lnTo>
                  <a:pt x="2486672" y="622300"/>
                </a:lnTo>
                <a:lnTo>
                  <a:pt x="2493784" y="609600"/>
                </a:lnTo>
                <a:lnTo>
                  <a:pt x="2500718" y="596900"/>
                </a:lnTo>
                <a:lnTo>
                  <a:pt x="2507500" y="584200"/>
                </a:lnTo>
                <a:lnTo>
                  <a:pt x="2514104" y="571500"/>
                </a:lnTo>
                <a:lnTo>
                  <a:pt x="2520543" y="546100"/>
                </a:lnTo>
                <a:lnTo>
                  <a:pt x="2526804" y="533400"/>
                </a:lnTo>
                <a:lnTo>
                  <a:pt x="2532888" y="520700"/>
                </a:lnTo>
                <a:lnTo>
                  <a:pt x="2538806" y="508000"/>
                </a:lnTo>
                <a:lnTo>
                  <a:pt x="2544559" y="495300"/>
                </a:lnTo>
                <a:lnTo>
                  <a:pt x="2550121" y="469900"/>
                </a:lnTo>
                <a:lnTo>
                  <a:pt x="2555506" y="457200"/>
                </a:lnTo>
                <a:lnTo>
                  <a:pt x="2560713" y="444500"/>
                </a:lnTo>
                <a:lnTo>
                  <a:pt x="2565742" y="431800"/>
                </a:lnTo>
                <a:lnTo>
                  <a:pt x="2570594" y="406400"/>
                </a:lnTo>
                <a:lnTo>
                  <a:pt x="2575255" y="393700"/>
                </a:lnTo>
                <a:lnTo>
                  <a:pt x="2579738" y="381000"/>
                </a:lnTo>
                <a:lnTo>
                  <a:pt x="2584030" y="368300"/>
                </a:lnTo>
                <a:lnTo>
                  <a:pt x="2588145" y="342900"/>
                </a:lnTo>
                <a:lnTo>
                  <a:pt x="2592069" y="330200"/>
                </a:lnTo>
                <a:lnTo>
                  <a:pt x="2595803" y="317500"/>
                </a:lnTo>
                <a:lnTo>
                  <a:pt x="2599334" y="292100"/>
                </a:lnTo>
                <a:lnTo>
                  <a:pt x="2602687" y="279400"/>
                </a:lnTo>
                <a:lnTo>
                  <a:pt x="2605849" y="266700"/>
                </a:lnTo>
                <a:lnTo>
                  <a:pt x="2608808" y="241300"/>
                </a:lnTo>
                <a:lnTo>
                  <a:pt x="2611577" y="228600"/>
                </a:lnTo>
                <a:lnTo>
                  <a:pt x="2614142" y="215900"/>
                </a:lnTo>
                <a:lnTo>
                  <a:pt x="2616517" y="190500"/>
                </a:lnTo>
                <a:lnTo>
                  <a:pt x="2618676" y="177800"/>
                </a:lnTo>
                <a:lnTo>
                  <a:pt x="2620657" y="165100"/>
                </a:lnTo>
                <a:lnTo>
                  <a:pt x="2622423" y="139700"/>
                </a:lnTo>
                <a:lnTo>
                  <a:pt x="2623985" y="127000"/>
                </a:lnTo>
                <a:lnTo>
                  <a:pt x="2625343" y="114300"/>
                </a:lnTo>
                <a:lnTo>
                  <a:pt x="2626499" y="88900"/>
                </a:lnTo>
                <a:lnTo>
                  <a:pt x="2627452" y="76200"/>
                </a:lnTo>
                <a:lnTo>
                  <a:pt x="2628188" y="63500"/>
                </a:lnTo>
                <a:lnTo>
                  <a:pt x="2628722" y="38100"/>
                </a:lnTo>
                <a:lnTo>
                  <a:pt x="2629039" y="25400"/>
                </a:lnTo>
                <a:lnTo>
                  <a:pt x="2641841" y="25400"/>
                </a:lnTo>
                <a:lnTo>
                  <a:pt x="2629141" y="0"/>
                </a:lnTo>
                <a:lnTo>
                  <a:pt x="2654617" y="0"/>
                </a:lnTo>
                <a:lnTo>
                  <a:pt x="2654427" y="25400"/>
                </a:lnTo>
                <a:lnTo>
                  <a:pt x="2654109" y="38100"/>
                </a:lnTo>
                <a:lnTo>
                  <a:pt x="2653563" y="63500"/>
                </a:lnTo>
                <a:lnTo>
                  <a:pt x="2652814" y="76200"/>
                </a:lnTo>
                <a:lnTo>
                  <a:pt x="2651848" y="88900"/>
                </a:lnTo>
                <a:lnTo>
                  <a:pt x="2650680" y="114300"/>
                </a:lnTo>
                <a:lnTo>
                  <a:pt x="2649283" y="127000"/>
                </a:lnTo>
                <a:lnTo>
                  <a:pt x="2647695" y="152400"/>
                </a:lnTo>
                <a:lnTo>
                  <a:pt x="2645892" y="165100"/>
                </a:lnTo>
                <a:lnTo>
                  <a:pt x="2643886" y="177800"/>
                </a:lnTo>
                <a:lnTo>
                  <a:pt x="2641676" y="203200"/>
                </a:lnTo>
                <a:lnTo>
                  <a:pt x="2639263" y="215900"/>
                </a:lnTo>
                <a:lnTo>
                  <a:pt x="2636646" y="228600"/>
                </a:lnTo>
                <a:lnTo>
                  <a:pt x="2633827" y="254000"/>
                </a:lnTo>
                <a:lnTo>
                  <a:pt x="2630817" y="266700"/>
                </a:lnTo>
                <a:lnTo>
                  <a:pt x="2627604" y="279400"/>
                </a:lnTo>
                <a:lnTo>
                  <a:pt x="2624188" y="304800"/>
                </a:lnTo>
                <a:lnTo>
                  <a:pt x="2620581" y="317500"/>
                </a:lnTo>
                <a:lnTo>
                  <a:pt x="2616784" y="330200"/>
                </a:lnTo>
                <a:lnTo>
                  <a:pt x="2612783" y="355600"/>
                </a:lnTo>
                <a:lnTo>
                  <a:pt x="2608605" y="368300"/>
                </a:lnTo>
                <a:lnTo>
                  <a:pt x="2604236" y="381000"/>
                </a:lnTo>
                <a:lnTo>
                  <a:pt x="2599664" y="406400"/>
                </a:lnTo>
                <a:lnTo>
                  <a:pt x="2594914" y="419100"/>
                </a:lnTo>
                <a:lnTo>
                  <a:pt x="2589974" y="431800"/>
                </a:lnTo>
                <a:lnTo>
                  <a:pt x="2584856" y="444500"/>
                </a:lnTo>
                <a:lnTo>
                  <a:pt x="2579547" y="469900"/>
                </a:lnTo>
                <a:lnTo>
                  <a:pt x="2574061" y="482600"/>
                </a:lnTo>
                <a:lnTo>
                  <a:pt x="2568397" y="495300"/>
                </a:lnTo>
                <a:lnTo>
                  <a:pt x="2562542" y="508000"/>
                </a:lnTo>
                <a:lnTo>
                  <a:pt x="2556522" y="533400"/>
                </a:lnTo>
                <a:lnTo>
                  <a:pt x="2550312" y="546100"/>
                </a:lnTo>
                <a:lnTo>
                  <a:pt x="2543937" y="558800"/>
                </a:lnTo>
                <a:lnTo>
                  <a:pt x="2537383" y="571500"/>
                </a:lnTo>
                <a:lnTo>
                  <a:pt x="2530652" y="596900"/>
                </a:lnTo>
                <a:lnTo>
                  <a:pt x="2509443" y="635000"/>
                </a:lnTo>
                <a:lnTo>
                  <a:pt x="2494457" y="660400"/>
                </a:lnTo>
                <a:lnTo>
                  <a:pt x="2486710" y="685800"/>
                </a:lnTo>
                <a:lnTo>
                  <a:pt x="2462517" y="723900"/>
                </a:lnTo>
                <a:lnTo>
                  <a:pt x="2436876" y="762000"/>
                </a:lnTo>
                <a:lnTo>
                  <a:pt x="2428011" y="774700"/>
                </a:lnTo>
                <a:lnTo>
                  <a:pt x="2418994" y="800100"/>
                </a:lnTo>
                <a:lnTo>
                  <a:pt x="2391029" y="838200"/>
                </a:lnTo>
                <a:lnTo>
                  <a:pt x="2361704" y="876300"/>
                </a:lnTo>
                <a:lnTo>
                  <a:pt x="2331072" y="914400"/>
                </a:lnTo>
                <a:lnTo>
                  <a:pt x="2299157" y="952500"/>
                </a:lnTo>
                <a:lnTo>
                  <a:pt x="2277198" y="977900"/>
                </a:lnTo>
                <a:lnTo>
                  <a:pt x="2266010" y="990600"/>
                </a:lnTo>
                <a:close/>
              </a:path>
              <a:path w="2654934" h="1397000">
                <a:moveTo>
                  <a:pt x="1327302" y="25400"/>
                </a:moveTo>
                <a:lnTo>
                  <a:pt x="1317764" y="12700"/>
                </a:lnTo>
                <a:lnTo>
                  <a:pt x="1338707" y="12700"/>
                </a:lnTo>
                <a:lnTo>
                  <a:pt x="1327302" y="25400"/>
                </a:lnTo>
                <a:close/>
              </a:path>
              <a:path w="2654934" h="1397000">
                <a:moveTo>
                  <a:pt x="2629027" y="25400"/>
                </a:moveTo>
                <a:lnTo>
                  <a:pt x="1327429" y="25400"/>
                </a:lnTo>
                <a:lnTo>
                  <a:pt x="1340015" y="12700"/>
                </a:lnTo>
                <a:lnTo>
                  <a:pt x="2629084" y="12700"/>
                </a:lnTo>
                <a:lnTo>
                  <a:pt x="2629027" y="25400"/>
                </a:lnTo>
                <a:close/>
              </a:path>
              <a:path w="2654934" h="1397000">
                <a:moveTo>
                  <a:pt x="523824" y="1079500"/>
                </a:moveTo>
                <a:lnTo>
                  <a:pt x="482841" y="1079500"/>
                </a:lnTo>
                <a:lnTo>
                  <a:pt x="470611" y="1066800"/>
                </a:lnTo>
                <a:lnTo>
                  <a:pt x="434695" y="1028700"/>
                </a:lnTo>
                <a:lnTo>
                  <a:pt x="399935" y="990600"/>
                </a:lnTo>
                <a:lnTo>
                  <a:pt x="429247" y="990600"/>
                </a:lnTo>
                <a:lnTo>
                  <a:pt x="440728" y="1003300"/>
                </a:lnTo>
                <a:lnTo>
                  <a:pt x="452221" y="1016000"/>
                </a:lnTo>
                <a:lnTo>
                  <a:pt x="463854" y="1028700"/>
                </a:lnTo>
                <a:lnTo>
                  <a:pt x="475488" y="1028700"/>
                </a:lnTo>
                <a:lnTo>
                  <a:pt x="487476" y="1041400"/>
                </a:lnTo>
                <a:lnTo>
                  <a:pt x="499465" y="1054100"/>
                </a:lnTo>
                <a:lnTo>
                  <a:pt x="511594" y="1066800"/>
                </a:lnTo>
                <a:lnTo>
                  <a:pt x="523824" y="1079500"/>
                </a:lnTo>
                <a:close/>
              </a:path>
              <a:path w="2654934" h="1397000">
                <a:moveTo>
                  <a:pt x="2171776" y="1079500"/>
                </a:moveTo>
                <a:lnTo>
                  <a:pt x="2130793" y="1079500"/>
                </a:lnTo>
                <a:lnTo>
                  <a:pt x="2143137" y="1066800"/>
                </a:lnTo>
                <a:lnTo>
                  <a:pt x="2155253" y="1054100"/>
                </a:lnTo>
                <a:lnTo>
                  <a:pt x="2167255" y="1041400"/>
                </a:lnTo>
                <a:lnTo>
                  <a:pt x="2179129" y="1028700"/>
                </a:lnTo>
                <a:lnTo>
                  <a:pt x="2190762" y="1028700"/>
                </a:lnTo>
                <a:lnTo>
                  <a:pt x="2202497" y="1016000"/>
                </a:lnTo>
                <a:lnTo>
                  <a:pt x="2214003" y="1003300"/>
                </a:lnTo>
                <a:lnTo>
                  <a:pt x="2225370" y="990600"/>
                </a:lnTo>
                <a:lnTo>
                  <a:pt x="2254681" y="990600"/>
                </a:lnTo>
                <a:lnTo>
                  <a:pt x="2219921" y="1028700"/>
                </a:lnTo>
                <a:lnTo>
                  <a:pt x="2184006" y="1066800"/>
                </a:lnTo>
                <a:lnTo>
                  <a:pt x="2171776" y="1079500"/>
                </a:lnTo>
                <a:close/>
              </a:path>
              <a:path w="2654934" h="1397000">
                <a:moveTo>
                  <a:pt x="586778" y="1130300"/>
                </a:moveTo>
                <a:lnTo>
                  <a:pt x="545807" y="1130300"/>
                </a:lnTo>
                <a:lnTo>
                  <a:pt x="532968" y="1117600"/>
                </a:lnTo>
                <a:lnTo>
                  <a:pt x="507657" y="1092200"/>
                </a:lnTo>
                <a:lnTo>
                  <a:pt x="495185" y="1079500"/>
                </a:lnTo>
                <a:lnTo>
                  <a:pt x="536067" y="1079500"/>
                </a:lnTo>
                <a:lnTo>
                  <a:pt x="548652" y="1092200"/>
                </a:lnTo>
                <a:lnTo>
                  <a:pt x="561251" y="1104900"/>
                </a:lnTo>
                <a:lnTo>
                  <a:pt x="573951" y="1117600"/>
                </a:lnTo>
                <a:lnTo>
                  <a:pt x="586778" y="1130300"/>
                </a:lnTo>
                <a:close/>
              </a:path>
              <a:path w="2654934" h="1397000">
                <a:moveTo>
                  <a:pt x="2108809" y="1130300"/>
                </a:moveTo>
                <a:lnTo>
                  <a:pt x="2067839" y="1130300"/>
                </a:lnTo>
                <a:lnTo>
                  <a:pt x="2080780" y="1117600"/>
                </a:lnTo>
                <a:lnTo>
                  <a:pt x="2093493" y="1104900"/>
                </a:lnTo>
                <a:lnTo>
                  <a:pt x="2106079" y="1092200"/>
                </a:lnTo>
                <a:lnTo>
                  <a:pt x="2118550" y="1079500"/>
                </a:lnTo>
                <a:lnTo>
                  <a:pt x="2159431" y="1079500"/>
                </a:lnTo>
                <a:lnTo>
                  <a:pt x="2134362" y="1104900"/>
                </a:lnTo>
                <a:lnTo>
                  <a:pt x="2108809" y="1130300"/>
                </a:lnTo>
                <a:close/>
              </a:path>
              <a:path w="2654934" h="1397000">
                <a:moveTo>
                  <a:pt x="652526" y="1168400"/>
                </a:moveTo>
                <a:lnTo>
                  <a:pt x="598297" y="1168400"/>
                </a:lnTo>
                <a:lnTo>
                  <a:pt x="585000" y="1155700"/>
                </a:lnTo>
                <a:lnTo>
                  <a:pt x="558749" y="1130300"/>
                </a:lnTo>
                <a:lnTo>
                  <a:pt x="599579" y="1130300"/>
                </a:lnTo>
                <a:lnTo>
                  <a:pt x="612749" y="1143000"/>
                </a:lnTo>
                <a:lnTo>
                  <a:pt x="625894" y="1155700"/>
                </a:lnTo>
                <a:lnTo>
                  <a:pt x="639025" y="1155700"/>
                </a:lnTo>
                <a:lnTo>
                  <a:pt x="652526" y="1168400"/>
                </a:lnTo>
                <a:close/>
              </a:path>
              <a:path w="2654934" h="1397000">
                <a:moveTo>
                  <a:pt x="2056320" y="1168400"/>
                </a:moveTo>
                <a:lnTo>
                  <a:pt x="2002091" y="1168400"/>
                </a:lnTo>
                <a:lnTo>
                  <a:pt x="2015591" y="1155700"/>
                </a:lnTo>
                <a:lnTo>
                  <a:pt x="2028723" y="1155700"/>
                </a:lnTo>
                <a:lnTo>
                  <a:pt x="2041994" y="1143000"/>
                </a:lnTo>
                <a:lnTo>
                  <a:pt x="2055037" y="1130300"/>
                </a:lnTo>
                <a:lnTo>
                  <a:pt x="2095855" y="1130300"/>
                </a:lnTo>
                <a:lnTo>
                  <a:pt x="2069604" y="1155700"/>
                </a:lnTo>
                <a:lnTo>
                  <a:pt x="2056320" y="1168400"/>
                </a:lnTo>
                <a:close/>
              </a:path>
              <a:path w="2654934" h="1397000">
                <a:moveTo>
                  <a:pt x="693254" y="1193800"/>
                </a:moveTo>
                <a:lnTo>
                  <a:pt x="638860" y="1193800"/>
                </a:lnTo>
                <a:lnTo>
                  <a:pt x="611708" y="1168400"/>
                </a:lnTo>
                <a:lnTo>
                  <a:pt x="652386" y="1168400"/>
                </a:lnTo>
                <a:lnTo>
                  <a:pt x="666000" y="1181100"/>
                </a:lnTo>
                <a:lnTo>
                  <a:pt x="679437" y="1181100"/>
                </a:lnTo>
                <a:lnTo>
                  <a:pt x="693254" y="1193800"/>
                </a:lnTo>
                <a:close/>
              </a:path>
              <a:path w="2654934" h="1397000">
                <a:moveTo>
                  <a:pt x="2015756" y="1193800"/>
                </a:moveTo>
                <a:lnTo>
                  <a:pt x="1961362" y="1193800"/>
                </a:lnTo>
                <a:lnTo>
                  <a:pt x="1975180" y="1181100"/>
                </a:lnTo>
                <a:lnTo>
                  <a:pt x="1988616" y="1181100"/>
                </a:lnTo>
                <a:lnTo>
                  <a:pt x="2002218" y="1168400"/>
                </a:lnTo>
                <a:lnTo>
                  <a:pt x="2042909" y="1168400"/>
                </a:lnTo>
                <a:lnTo>
                  <a:pt x="2015756" y="1193800"/>
                </a:lnTo>
                <a:close/>
              </a:path>
              <a:path w="2654934" h="1397000">
                <a:moveTo>
                  <a:pt x="734898" y="1219200"/>
                </a:moveTo>
                <a:lnTo>
                  <a:pt x="680389" y="1219200"/>
                </a:lnTo>
                <a:lnTo>
                  <a:pt x="652589" y="1193800"/>
                </a:lnTo>
                <a:lnTo>
                  <a:pt x="693115" y="1193800"/>
                </a:lnTo>
                <a:lnTo>
                  <a:pt x="707034" y="1206500"/>
                </a:lnTo>
                <a:lnTo>
                  <a:pt x="720775" y="1206500"/>
                </a:lnTo>
                <a:lnTo>
                  <a:pt x="734898" y="1219200"/>
                </a:lnTo>
                <a:close/>
              </a:path>
              <a:path w="2654934" h="1397000">
                <a:moveTo>
                  <a:pt x="1974227" y="1219200"/>
                </a:moveTo>
                <a:lnTo>
                  <a:pt x="1919706" y="1219200"/>
                </a:lnTo>
                <a:lnTo>
                  <a:pt x="1933829" y="1206500"/>
                </a:lnTo>
                <a:lnTo>
                  <a:pt x="1947583" y="1206500"/>
                </a:lnTo>
                <a:lnTo>
                  <a:pt x="1961502" y="1193800"/>
                </a:lnTo>
                <a:lnTo>
                  <a:pt x="2002028" y="1193800"/>
                </a:lnTo>
                <a:lnTo>
                  <a:pt x="1974227" y="1219200"/>
                </a:lnTo>
                <a:close/>
              </a:path>
              <a:path w="2654934" h="1397000">
                <a:moveTo>
                  <a:pt x="777430" y="1244600"/>
                </a:moveTo>
                <a:lnTo>
                  <a:pt x="722858" y="1244600"/>
                </a:lnTo>
                <a:lnTo>
                  <a:pt x="694436" y="1219200"/>
                </a:lnTo>
                <a:lnTo>
                  <a:pt x="748842" y="1219200"/>
                </a:lnTo>
                <a:lnTo>
                  <a:pt x="763155" y="1231900"/>
                </a:lnTo>
                <a:lnTo>
                  <a:pt x="763015" y="1231900"/>
                </a:lnTo>
                <a:lnTo>
                  <a:pt x="777430" y="1244600"/>
                </a:lnTo>
                <a:close/>
              </a:path>
              <a:path w="2654934" h="1397000">
                <a:moveTo>
                  <a:pt x="1931758" y="1244600"/>
                </a:moveTo>
                <a:lnTo>
                  <a:pt x="1877174" y="1244600"/>
                </a:lnTo>
                <a:lnTo>
                  <a:pt x="1891601" y="1231900"/>
                </a:lnTo>
                <a:lnTo>
                  <a:pt x="1891449" y="1231900"/>
                </a:lnTo>
                <a:lnTo>
                  <a:pt x="1905774" y="1219200"/>
                </a:lnTo>
                <a:lnTo>
                  <a:pt x="1960168" y="1219200"/>
                </a:lnTo>
                <a:lnTo>
                  <a:pt x="1931758" y="1244600"/>
                </a:lnTo>
                <a:close/>
              </a:path>
              <a:path w="2654934" h="1397000">
                <a:moveTo>
                  <a:pt x="806259" y="1257300"/>
                </a:moveTo>
                <a:lnTo>
                  <a:pt x="751674" y="1257300"/>
                </a:lnTo>
                <a:lnTo>
                  <a:pt x="737222" y="1244600"/>
                </a:lnTo>
                <a:lnTo>
                  <a:pt x="791654" y="1244600"/>
                </a:lnTo>
                <a:lnTo>
                  <a:pt x="806259" y="1257300"/>
                </a:lnTo>
                <a:close/>
              </a:path>
              <a:path w="2654934" h="1397000">
                <a:moveTo>
                  <a:pt x="1902929" y="1257300"/>
                </a:moveTo>
                <a:lnTo>
                  <a:pt x="1848345" y="1257300"/>
                </a:lnTo>
                <a:lnTo>
                  <a:pt x="1862963" y="1244600"/>
                </a:lnTo>
                <a:lnTo>
                  <a:pt x="1917395" y="1244600"/>
                </a:lnTo>
                <a:lnTo>
                  <a:pt x="1902929" y="1257300"/>
                </a:lnTo>
                <a:close/>
              </a:path>
              <a:path w="2654934" h="1397000">
                <a:moveTo>
                  <a:pt x="835456" y="1270000"/>
                </a:moveTo>
                <a:lnTo>
                  <a:pt x="780897" y="1270000"/>
                </a:lnTo>
                <a:lnTo>
                  <a:pt x="766241" y="1257300"/>
                </a:lnTo>
                <a:lnTo>
                  <a:pt x="820674" y="1257300"/>
                </a:lnTo>
                <a:lnTo>
                  <a:pt x="835456" y="1270000"/>
                </a:lnTo>
                <a:close/>
              </a:path>
              <a:path w="2654934" h="1397000">
                <a:moveTo>
                  <a:pt x="1873719" y="1270000"/>
                </a:moveTo>
                <a:lnTo>
                  <a:pt x="1819160" y="1270000"/>
                </a:lnTo>
                <a:lnTo>
                  <a:pt x="1833943" y="1257300"/>
                </a:lnTo>
                <a:lnTo>
                  <a:pt x="1888375" y="1257300"/>
                </a:lnTo>
                <a:lnTo>
                  <a:pt x="1873719" y="1270000"/>
                </a:lnTo>
                <a:close/>
              </a:path>
              <a:path w="2654934" h="1397000">
                <a:moveTo>
                  <a:pt x="865009" y="1282700"/>
                </a:moveTo>
                <a:lnTo>
                  <a:pt x="810488" y="1282700"/>
                </a:lnTo>
                <a:lnTo>
                  <a:pt x="795642" y="1270000"/>
                </a:lnTo>
                <a:lnTo>
                  <a:pt x="850049" y="1270000"/>
                </a:lnTo>
                <a:lnTo>
                  <a:pt x="865009" y="1282700"/>
                </a:lnTo>
                <a:close/>
              </a:path>
              <a:path w="2654934" h="1397000">
                <a:moveTo>
                  <a:pt x="1844128" y="1282700"/>
                </a:moveTo>
                <a:lnTo>
                  <a:pt x="1789607" y="1282700"/>
                </a:lnTo>
                <a:lnTo>
                  <a:pt x="1804568" y="1270000"/>
                </a:lnTo>
                <a:lnTo>
                  <a:pt x="1858975" y="1270000"/>
                </a:lnTo>
                <a:lnTo>
                  <a:pt x="1844128" y="1282700"/>
                </a:lnTo>
                <a:close/>
              </a:path>
              <a:path w="2654934" h="1397000">
                <a:moveTo>
                  <a:pt x="909993" y="1295400"/>
                </a:moveTo>
                <a:lnTo>
                  <a:pt x="840447" y="1295400"/>
                </a:lnTo>
                <a:lnTo>
                  <a:pt x="825423" y="1282700"/>
                </a:lnTo>
                <a:lnTo>
                  <a:pt x="894765" y="1282700"/>
                </a:lnTo>
                <a:lnTo>
                  <a:pt x="909993" y="1295400"/>
                </a:lnTo>
                <a:close/>
              </a:path>
              <a:path w="2654934" h="1397000">
                <a:moveTo>
                  <a:pt x="1814156" y="1295400"/>
                </a:moveTo>
                <a:lnTo>
                  <a:pt x="1744624" y="1295400"/>
                </a:lnTo>
                <a:lnTo>
                  <a:pt x="1759851" y="1282700"/>
                </a:lnTo>
                <a:lnTo>
                  <a:pt x="1829193" y="1282700"/>
                </a:lnTo>
                <a:lnTo>
                  <a:pt x="1814156" y="1295400"/>
                </a:lnTo>
                <a:close/>
              </a:path>
              <a:path w="2654934" h="1397000">
                <a:moveTo>
                  <a:pt x="940384" y="1308100"/>
                </a:moveTo>
                <a:lnTo>
                  <a:pt x="870775" y="1308100"/>
                </a:lnTo>
                <a:lnTo>
                  <a:pt x="855573" y="1295400"/>
                </a:lnTo>
                <a:lnTo>
                  <a:pt x="924991" y="1295400"/>
                </a:lnTo>
                <a:lnTo>
                  <a:pt x="940384" y="1308100"/>
                </a:lnTo>
                <a:close/>
              </a:path>
              <a:path w="2654934" h="1397000">
                <a:moveTo>
                  <a:pt x="1783842" y="1308100"/>
                </a:moveTo>
                <a:lnTo>
                  <a:pt x="1714220" y="1308100"/>
                </a:lnTo>
                <a:lnTo>
                  <a:pt x="1729625" y="1295400"/>
                </a:lnTo>
                <a:lnTo>
                  <a:pt x="1799043" y="1295400"/>
                </a:lnTo>
                <a:lnTo>
                  <a:pt x="1783842" y="1308100"/>
                </a:lnTo>
                <a:close/>
              </a:path>
              <a:path w="2654934" h="1397000">
                <a:moveTo>
                  <a:pt x="986586" y="1320800"/>
                </a:moveTo>
                <a:lnTo>
                  <a:pt x="901458" y="1320800"/>
                </a:lnTo>
                <a:lnTo>
                  <a:pt x="886078" y="1308100"/>
                </a:lnTo>
                <a:lnTo>
                  <a:pt x="970953" y="1308100"/>
                </a:lnTo>
                <a:lnTo>
                  <a:pt x="986586" y="1320800"/>
                </a:lnTo>
                <a:close/>
              </a:path>
              <a:path w="2654934" h="1397000">
                <a:moveTo>
                  <a:pt x="1753158" y="1320800"/>
                </a:moveTo>
                <a:lnTo>
                  <a:pt x="1668030" y="1320800"/>
                </a:lnTo>
                <a:lnTo>
                  <a:pt x="1683664" y="1308100"/>
                </a:lnTo>
                <a:lnTo>
                  <a:pt x="1768538" y="1308100"/>
                </a:lnTo>
                <a:lnTo>
                  <a:pt x="1753158" y="1320800"/>
                </a:lnTo>
                <a:close/>
              </a:path>
              <a:path w="2654934" h="1397000">
                <a:moveTo>
                  <a:pt x="1033475" y="1333500"/>
                </a:moveTo>
                <a:lnTo>
                  <a:pt x="932472" y="1333500"/>
                </a:lnTo>
                <a:lnTo>
                  <a:pt x="916914" y="1320800"/>
                </a:lnTo>
                <a:lnTo>
                  <a:pt x="1017612" y="1320800"/>
                </a:lnTo>
                <a:lnTo>
                  <a:pt x="1033475" y="1333500"/>
                </a:lnTo>
                <a:close/>
              </a:path>
              <a:path w="2654934" h="1397000">
                <a:moveTo>
                  <a:pt x="1722145" y="1333500"/>
                </a:moveTo>
                <a:lnTo>
                  <a:pt x="1621142" y="1333500"/>
                </a:lnTo>
                <a:lnTo>
                  <a:pt x="1637004" y="1320800"/>
                </a:lnTo>
                <a:lnTo>
                  <a:pt x="1737690" y="1320800"/>
                </a:lnTo>
                <a:lnTo>
                  <a:pt x="1722145" y="1333500"/>
                </a:lnTo>
                <a:close/>
              </a:path>
              <a:path w="2654934" h="1397000">
                <a:moveTo>
                  <a:pt x="1081024" y="1346200"/>
                </a:moveTo>
                <a:lnTo>
                  <a:pt x="979601" y="1346200"/>
                </a:lnTo>
                <a:lnTo>
                  <a:pt x="963815" y="1333500"/>
                </a:lnTo>
                <a:lnTo>
                  <a:pt x="1064945" y="1333500"/>
                </a:lnTo>
                <a:lnTo>
                  <a:pt x="1081024" y="1346200"/>
                </a:lnTo>
                <a:close/>
              </a:path>
              <a:path w="2654934" h="1397000">
                <a:moveTo>
                  <a:pt x="1675002" y="1346200"/>
                </a:moveTo>
                <a:lnTo>
                  <a:pt x="1573593" y="1346200"/>
                </a:lnTo>
                <a:lnTo>
                  <a:pt x="1589671" y="1333500"/>
                </a:lnTo>
                <a:lnTo>
                  <a:pt x="1690801" y="1333500"/>
                </a:lnTo>
                <a:lnTo>
                  <a:pt x="1675002" y="1346200"/>
                </a:lnTo>
                <a:close/>
              </a:path>
              <a:path w="2654934" h="1397000">
                <a:moveTo>
                  <a:pt x="1161630" y="1358900"/>
                </a:moveTo>
                <a:lnTo>
                  <a:pt x="1027455" y="1358900"/>
                </a:lnTo>
                <a:lnTo>
                  <a:pt x="1011427" y="1346200"/>
                </a:lnTo>
                <a:lnTo>
                  <a:pt x="1145209" y="1346200"/>
                </a:lnTo>
                <a:lnTo>
                  <a:pt x="1161630" y="1358900"/>
                </a:lnTo>
                <a:close/>
              </a:path>
              <a:path w="2654934" h="1397000">
                <a:moveTo>
                  <a:pt x="1627162" y="1358900"/>
                </a:moveTo>
                <a:lnTo>
                  <a:pt x="1492986" y="1358900"/>
                </a:lnTo>
                <a:lnTo>
                  <a:pt x="1509407" y="1346200"/>
                </a:lnTo>
                <a:lnTo>
                  <a:pt x="1643189" y="1346200"/>
                </a:lnTo>
                <a:lnTo>
                  <a:pt x="1627162" y="1358900"/>
                </a:lnTo>
                <a:close/>
              </a:path>
              <a:path w="2654934" h="1397000">
                <a:moveTo>
                  <a:pt x="1310563" y="1371600"/>
                </a:moveTo>
                <a:lnTo>
                  <a:pt x="1075956" y="1371600"/>
                </a:lnTo>
                <a:lnTo>
                  <a:pt x="1059713" y="1358900"/>
                </a:lnTo>
                <a:lnTo>
                  <a:pt x="1293634" y="1358900"/>
                </a:lnTo>
                <a:lnTo>
                  <a:pt x="1310563" y="1371600"/>
                </a:lnTo>
                <a:close/>
              </a:path>
              <a:path w="2654934" h="1397000">
                <a:moveTo>
                  <a:pt x="1578648" y="1371600"/>
                </a:moveTo>
                <a:lnTo>
                  <a:pt x="1344040" y="1371600"/>
                </a:lnTo>
                <a:lnTo>
                  <a:pt x="1360982" y="1358900"/>
                </a:lnTo>
                <a:lnTo>
                  <a:pt x="1594891" y="1358900"/>
                </a:lnTo>
                <a:lnTo>
                  <a:pt x="1578648" y="1371600"/>
                </a:lnTo>
                <a:close/>
              </a:path>
              <a:path w="2654934" h="1397000">
                <a:moveTo>
                  <a:pt x="1496402" y="1384300"/>
                </a:moveTo>
                <a:lnTo>
                  <a:pt x="1158201" y="1384300"/>
                </a:lnTo>
                <a:lnTo>
                  <a:pt x="1141628" y="1371600"/>
                </a:lnTo>
                <a:lnTo>
                  <a:pt x="1512989" y="1371600"/>
                </a:lnTo>
                <a:lnTo>
                  <a:pt x="1496402" y="1384300"/>
                </a:lnTo>
                <a:close/>
              </a:path>
              <a:path w="2654934" h="1397000">
                <a:moveTo>
                  <a:pt x="1344460" y="1397000"/>
                </a:moveTo>
                <a:lnTo>
                  <a:pt x="1310144" y="1397000"/>
                </a:lnTo>
                <a:lnTo>
                  <a:pt x="1293037" y="1384300"/>
                </a:lnTo>
                <a:lnTo>
                  <a:pt x="1361567" y="1384300"/>
                </a:lnTo>
                <a:lnTo>
                  <a:pt x="1344460" y="1397000"/>
                </a:lnTo>
                <a:close/>
              </a:path>
            </a:pathLst>
          </a:custGeom>
          <a:solidFill>
            <a:srgbClr val="608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869713" y="3668826"/>
            <a:ext cx="5588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空气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928004" y="3083864"/>
            <a:ext cx="69215" cy="2096135"/>
          </a:xfrm>
          <a:custGeom>
            <a:avLst/>
            <a:gdLst/>
            <a:ahLst/>
            <a:cxnLst/>
            <a:rect l="l" t="t" r="r" b="b"/>
            <a:pathLst>
              <a:path w="69214" h="2096135">
                <a:moveTo>
                  <a:pt x="66675" y="140246"/>
                </a:moveTo>
                <a:lnTo>
                  <a:pt x="31750" y="139687"/>
                </a:lnTo>
                <a:lnTo>
                  <a:pt x="34023" y="0"/>
                </a:lnTo>
                <a:lnTo>
                  <a:pt x="68935" y="571"/>
                </a:lnTo>
                <a:lnTo>
                  <a:pt x="66675" y="140246"/>
                </a:lnTo>
                <a:close/>
              </a:path>
              <a:path w="69214" h="2096135">
                <a:moveTo>
                  <a:pt x="62699" y="384695"/>
                </a:moveTo>
                <a:lnTo>
                  <a:pt x="27787" y="384124"/>
                </a:lnTo>
                <a:lnTo>
                  <a:pt x="30048" y="244449"/>
                </a:lnTo>
                <a:lnTo>
                  <a:pt x="64973" y="245008"/>
                </a:lnTo>
                <a:lnTo>
                  <a:pt x="62699" y="384695"/>
                </a:lnTo>
                <a:close/>
              </a:path>
              <a:path w="69214" h="2096135">
                <a:moveTo>
                  <a:pt x="58737" y="629132"/>
                </a:moveTo>
                <a:lnTo>
                  <a:pt x="23812" y="628573"/>
                </a:lnTo>
                <a:lnTo>
                  <a:pt x="26085" y="488886"/>
                </a:lnTo>
                <a:lnTo>
                  <a:pt x="60998" y="489457"/>
                </a:lnTo>
                <a:lnTo>
                  <a:pt x="58737" y="629132"/>
                </a:lnTo>
                <a:close/>
              </a:path>
              <a:path w="69214" h="2096135">
                <a:moveTo>
                  <a:pt x="54762" y="873582"/>
                </a:moveTo>
                <a:lnTo>
                  <a:pt x="19850" y="873010"/>
                </a:lnTo>
                <a:lnTo>
                  <a:pt x="22110" y="733336"/>
                </a:lnTo>
                <a:lnTo>
                  <a:pt x="57035" y="733894"/>
                </a:lnTo>
                <a:lnTo>
                  <a:pt x="54762" y="873582"/>
                </a:lnTo>
                <a:close/>
              </a:path>
              <a:path w="69214" h="2096135">
                <a:moveTo>
                  <a:pt x="50800" y="1118019"/>
                </a:moveTo>
                <a:lnTo>
                  <a:pt x="15875" y="1117460"/>
                </a:lnTo>
                <a:lnTo>
                  <a:pt x="18148" y="977773"/>
                </a:lnTo>
                <a:lnTo>
                  <a:pt x="53060" y="978344"/>
                </a:lnTo>
                <a:lnTo>
                  <a:pt x="50800" y="1118019"/>
                </a:lnTo>
                <a:close/>
              </a:path>
              <a:path w="69214" h="2096135">
                <a:moveTo>
                  <a:pt x="46824" y="1362468"/>
                </a:moveTo>
                <a:lnTo>
                  <a:pt x="11912" y="1361897"/>
                </a:lnTo>
                <a:lnTo>
                  <a:pt x="14173" y="1222222"/>
                </a:lnTo>
                <a:lnTo>
                  <a:pt x="49098" y="1222781"/>
                </a:lnTo>
                <a:lnTo>
                  <a:pt x="46824" y="1362468"/>
                </a:lnTo>
                <a:close/>
              </a:path>
              <a:path w="69214" h="2096135">
                <a:moveTo>
                  <a:pt x="42862" y="1606905"/>
                </a:moveTo>
                <a:lnTo>
                  <a:pt x="7937" y="1606346"/>
                </a:lnTo>
                <a:lnTo>
                  <a:pt x="10210" y="1466659"/>
                </a:lnTo>
                <a:lnTo>
                  <a:pt x="45123" y="1467230"/>
                </a:lnTo>
                <a:lnTo>
                  <a:pt x="42862" y="1606905"/>
                </a:lnTo>
                <a:close/>
              </a:path>
              <a:path w="69214" h="2096135">
                <a:moveTo>
                  <a:pt x="38887" y="1851355"/>
                </a:moveTo>
                <a:lnTo>
                  <a:pt x="3975" y="1850783"/>
                </a:lnTo>
                <a:lnTo>
                  <a:pt x="6235" y="1711096"/>
                </a:lnTo>
                <a:lnTo>
                  <a:pt x="41160" y="1711667"/>
                </a:lnTo>
                <a:lnTo>
                  <a:pt x="38887" y="1851355"/>
                </a:lnTo>
                <a:close/>
              </a:path>
              <a:path w="69214" h="2096135">
                <a:moveTo>
                  <a:pt x="34925" y="2095792"/>
                </a:moveTo>
                <a:lnTo>
                  <a:pt x="0" y="2095220"/>
                </a:lnTo>
                <a:lnTo>
                  <a:pt x="2273" y="1955545"/>
                </a:lnTo>
                <a:lnTo>
                  <a:pt x="37185" y="1956117"/>
                </a:lnTo>
                <a:lnTo>
                  <a:pt x="34925" y="2095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388230" y="4695177"/>
            <a:ext cx="926465" cy="695325"/>
          </a:xfrm>
          <a:custGeom>
            <a:avLst/>
            <a:gdLst/>
            <a:ahLst/>
            <a:cxnLst/>
            <a:rect l="l" t="t" r="r" b="b"/>
            <a:pathLst>
              <a:path w="926464" h="695325">
                <a:moveTo>
                  <a:pt x="840572" y="44138"/>
                </a:moveTo>
                <a:lnTo>
                  <a:pt x="821613" y="18668"/>
                </a:lnTo>
                <a:lnTo>
                  <a:pt x="926452" y="0"/>
                </a:lnTo>
                <a:lnTo>
                  <a:pt x="911355" y="29921"/>
                </a:lnTo>
                <a:lnTo>
                  <a:pt x="859675" y="29921"/>
                </a:lnTo>
                <a:lnTo>
                  <a:pt x="840572" y="44138"/>
                </a:lnTo>
                <a:close/>
              </a:path>
              <a:path w="926464" h="695325">
                <a:moveTo>
                  <a:pt x="859524" y="69600"/>
                </a:moveTo>
                <a:lnTo>
                  <a:pt x="840572" y="44138"/>
                </a:lnTo>
                <a:lnTo>
                  <a:pt x="859675" y="29921"/>
                </a:lnTo>
                <a:lnTo>
                  <a:pt x="878624" y="55384"/>
                </a:lnTo>
                <a:lnTo>
                  <a:pt x="859524" y="69600"/>
                </a:lnTo>
                <a:close/>
              </a:path>
              <a:path w="926464" h="695325">
                <a:moveTo>
                  <a:pt x="878484" y="95072"/>
                </a:moveTo>
                <a:lnTo>
                  <a:pt x="859524" y="69600"/>
                </a:lnTo>
                <a:lnTo>
                  <a:pt x="878624" y="55384"/>
                </a:lnTo>
                <a:lnTo>
                  <a:pt x="859675" y="29921"/>
                </a:lnTo>
                <a:lnTo>
                  <a:pt x="911355" y="29921"/>
                </a:lnTo>
                <a:lnTo>
                  <a:pt x="878484" y="95072"/>
                </a:lnTo>
                <a:close/>
              </a:path>
              <a:path w="926464" h="695325">
                <a:moveTo>
                  <a:pt x="18961" y="695210"/>
                </a:moveTo>
                <a:lnTo>
                  <a:pt x="0" y="669734"/>
                </a:lnTo>
                <a:lnTo>
                  <a:pt x="840572" y="44138"/>
                </a:lnTo>
                <a:lnTo>
                  <a:pt x="859524" y="69600"/>
                </a:lnTo>
                <a:lnTo>
                  <a:pt x="18961" y="69521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121821" y="4218673"/>
            <a:ext cx="831215" cy="626110"/>
          </a:xfrm>
          <a:custGeom>
            <a:avLst/>
            <a:gdLst/>
            <a:ahLst/>
            <a:cxnLst/>
            <a:rect l="l" t="t" r="r" b="b"/>
            <a:pathLst>
              <a:path w="831214" h="626110">
                <a:moveTo>
                  <a:pt x="18872" y="625690"/>
                </a:moveTo>
                <a:lnTo>
                  <a:pt x="0" y="600151"/>
                </a:lnTo>
                <a:lnTo>
                  <a:pt x="812050" y="0"/>
                </a:lnTo>
                <a:lnTo>
                  <a:pt x="830922" y="25527"/>
                </a:lnTo>
                <a:lnTo>
                  <a:pt x="18872" y="625690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46609" y="3809339"/>
            <a:ext cx="1076325" cy="426720"/>
          </a:xfrm>
          <a:custGeom>
            <a:avLst/>
            <a:gdLst/>
            <a:ahLst/>
            <a:cxnLst/>
            <a:rect l="l" t="t" r="r" b="b"/>
            <a:pathLst>
              <a:path w="1076325" h="426720">
                <a:moveTo>
                  <a:pt x="981415" y="29729"/>
                </a:moveTo>
                <a:lnTo>
                  <a:pt x="970292" y="0"/>
                </a:lnTo>
                <a:lnTo>
                  <a:pt x="1076197" y="11226"/>
                </a:lnTo>
                <a:lnTo>
                  <a:pt x="1066747" y="21386"/>
                </a:lnTo>
                <a:lnTo>
                  <a:pt x="1003719" y="21386"/>
                </a:lnTo>
                <a:lnTo>
                  <a:pt x="981415" y="29729"/>
                </a:lnTo>
                <a:close/>
              </a:path>
              <a:path w="1076325" h="426720">
                <a:moveTo>
                  <a:pt x="992543" y="59471"/>
                </a:moveTo>
                <a:lnTo>
                  <a:pt x="981415" y="29729"/>
                </a:lnTo>
                <a:lnTo>
                  <a:pt x="1003719" y="21386"/>
                </a:lnTo>
                <a:lnTo>
                  <a:pt x="1014844" y="51130"/>
                </a:lnTo>
                <a:lnTo>
                  <a:pt x="992543" y="59471"/>
                </a:lnTo>
                <a:close/>
              </a:path>
              <a:path w="1076325" h="426720">
                <a:moveTo>
                  <a:pt x="1003668" y="89204"/>
                </a:moveTo>
                <a:lnTo>
                  <a:pt x="992543" y="59471"/>
                </a:lnTo>
                <a:lnTo>
                  <a:pt x="1014844" y="51130"/>
                </a:lnTo>
                <a:lnTo>
                  <a:pt x="1003719" y="21386"/>
                </a:lnTo>
                <a:lnTo>
                  <a:pt x="1066747" y="21386"/>
                </a:lnTo>
                <a:lnTo>
                  <a:pt x="1003668" y="89204"/>
                </a:lnTo>
                <a:close/>
              </a:path>
              <a:path w="1076325" h="426720">
                <a:moveTo>
                  <a:pt x="11125" y="426567"/>
                </a:moveTo>
                <a:lnTo>
                  <a:pt x="0" y="396824"/>
                </a:lnTo>
                <a:lnTo>
                  <a:pt x="981415" y="29729"/>
                </a:lnTo>
                <a:lnTo>
                  <a:pt x="992543" y="59471"/>
                </a:lnTo>
                <a:lnTo>
                  <a:pt x="11125" y="42656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803149" y="3535108"/>
            <a:ext cx="958215" cy="380365"/>
          </a:xfrm>
          <a:custGeom>
            <a:avLst/>
            <a:gdLst/>
            <a:ahLst/>
            <a:cxnLst/>
            <a:rect l="l" t="t" r="r" b="b"/>
            <a:pathLst>
              <a:path w="958215" h="380364">
                <a:moveTo>
                  <a:pt x="11023" y="380364"/>
                </a:moveTo>
                <a:lnTo>
                  <a:pt x="0" y="350583"/>
                </a:lnTo>
                <a:lnTo>
                  <a:pt x="946950" y="0"/>
                </a:lnTo>
                <a:lnTo>
                  <a:pt x="957973" y="29768"/>
                </a:lnTo>
                <a:lnTo>
                  <a:pt x="11023" y="380364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981890" y="4228998"/>
            <a:ext cx="915669" cy="710565"/>
          </a:xfrm>
          <a:custGeom>
            <a:avLst/>
            <a:gdLst/>
            <a:ahLst/>
            <a:cxnLst/>
            <a:rect l="l" t="t" r="r" b="b"/>
            <a:pathLst>
              <a:path w="915670" h="710564">
                <a:moveTo>
                  <a:pt x="830131" y="664688"/>
                </a:moveTo>
                <a:lnTo>
                  <a:pt x="0" y="25158"/>
                </a:lnTo>
                <a:lnTo>
                  <a:pt x="19380" y="0"/>
                </a:lnTo>
                <a:lnTo>
                  <a:pt x="849506" y="639538"/>
                </a:lnTo>
                <a:lnTo>
                  <a:pt x="830131" y="664688"/>
                </a:lnTo>
                <a:close/>
              </a:path>
              <a:path w="915670" h="710564">
                <a:moveTo>
                  <a:pt x="900260" y="679221"/>
                </a:moveTo>
                <a:lnTo>
                  <a:pt x="848995" y="679221"/>
                </a:lnTo>
                <a:lnTo>
                  <a:pt x="868375" y="654075"/>
                </a:lnTo>
                <a:lnTo>
                  <a:pt x="849506" y="639538"/>
                </a:lnTo>
                <a:lnTo>
                  <a:pt x="868883" y="614387"/>
                </a:lnTo>
                <a:lnTo>
                  <a:pt x="900260" y="679221"/>
                </a:lnTo>
                <a:close/>
              </a:path>
              <a:path w="915670" h="710564">
                <a:moveTo>
                  <a:pt x="848995" y="679221"/>
                </a:moveTo>
                <a:lnTo>
                  <a:pt x="830131" y="664688"/>
                </a:lnTo>
                <a:lnTo>
                  <a:pt x="849506" y="639538"/>
                </a:lnTo>
                <a:lnTo>
                  <a:pt x="868375" y="654075"/>
                </a:lnTo>
                <a:lnTo>
                  <a:pt x="848995" y="679221"/>
                </a:lnTo>
                <a:close/>
              </a:path>
              <a:path w="915670" h="710564">
                <a:moveTo>
                  <a:pt x="915276" y="710247"/>
                </a:moveTo>
                <a:lnTo>
                  <a:pt x="810755" y="689838"/>
                </a:lnTo>
                <a:lnTo>
                  <a:pt x="830131" y="664688"/>
                </a:lnTo>
                <a:lnTo>
                  <a:pt x="848995" y="679221"/>
                </a:lnTo>
                <a:lnTo>
                  <a:pt x="900260" y="679221"/>
                </a:lnTo>
                <a:lnTo>
                  <a:pt x="915276" y="710247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706349" y="4787112"/>
            <a:ext cx="817880" cy="644525"/>
          </a:xfrm>
          <a:custGeom>
            <a:avLst/>
            <a:gdLst/>
            <a:ahLst/>
            <a:cxnLst/>
            <a:rect l="l" t="t" r="r" b="b"/>
            <a:pathLst>
              <a:path w="817879" h="644525">
                <a:moveTo>
                  <a:pt x="797801" y="644105"/>
                </a:moveTo>
                <a:lnTo>
                  <a:pt x="0" y="25095"/>
                </a:lnTo>
                <a:lnTo>
                  <a:pt x="19456" y="0"/>
                </a:lnTo>
                <a:lnTo>
                  <a:pt x="817270" y="619010"/>
                </a:lnTo>
                <a:lnTo>
                  <a:pt x="797801" y="644105"/>
                </a:lnTo>
                <a:close/>
              </a:path>
            </a:pathLst>
          </a:custGeom>
          <a:solidFill>
            <a:srgbClr val="FF33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7940103" y="3300348"/>
            <a:ext cx="10922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折射光线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67395" y="5210974"/>
            <a:ext cx="10922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华文楷体"/>
                <a:cs typeface="华文楷体"/>
              </a:rPr>
              <a:t>反射光线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076088" y="3549658"/>
            <a:ext cx="316230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-445" i="1">
                <a:latin typeface="Symbol"/>
                <a:cs typeface="Symbol"/>
              </a:rPr>
              <a:t></a:t>
            </a:r>
            <a:r>
              <a:rPr dirty="0" baseline="-22988" sz="2175" spc="-667">
                <a:latin typeface="Times New Roman"/>
                <a:cs typeface="Times New Roman"/>
              </a:rPr>
              <a:t>1</a:t>
            </a:r>
            <a:endParaRPr baseline="-22988" sz="21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29019" y="4677740"/>
            <a:ext cx="11811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22709" y="4450406"/>
            <a:ext cx="316230" cy="4254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600" spc="-55" i="1">
                <a:latin typeface="Symbol"/>
                <a:cs typeface="Symbol"/>
              </a:rPr>
              <a:t>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69713" y="4250203"/>
            <a:ext cx="1027430" cy="63436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12700">
              <a:lnSpc>
                <a:spcPts val="3075"/>
              </a:lnSpc>
              <a:spcBef>
                <a:spcPts val="120"/>
              </a:spcBef>
              <a:tabLst>
                <a:tab pos="702945" algn="l"/>
              </a:tabLst>
            </a:pPr>
            <a:r>
              <a:rPr dirty="0" sz="2100">
                <a:latin typeface="华文楷体"/>
                <a:cs typeface="华文楷体"/>
              </a:rPr>
              <a:t>玻璃	</a:t>
            </a:r>
            <a:r>
              <a:rPr dirty="0" baseline="-26709" sz="3900" spc="-82" i="1">
                <a:latin typeface="Symbol"/>
                <a:cs typeface="Symbol"/>
              </a:rPr>
              <a:t></a:t>
            </a:r>
            <a:endParaRPr baseline="-26709" sz="3900">
              <a:latin typeface="Symbol"/>
              <a:cs typeface="Symbol"/>
            </a:endParaRPr>
          </a:p>
          <a:p>
            <a:pPr algn="r" marR="5080">
              <a:lnSpc>
                <a:spcPts val="1695"/>
              </a:lnSpc>
            </a:pPr>
            <a:r>
              <a:rPr dirty="0" sz="1450">
                <a:latin typeface="Times New Roman"/>
                <a:cs typeface="Times New Roman"/>
              </a:rPr>
              <a:t>2</a:t>
            </a:r>
            <a:endParaRPr sz="14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249439" y="1735747"/>
            <a:ext cx="4621682" cy="366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全反射：演示实验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53883" y="1978151"/>
            <a:ext cx="4242816" cy="3183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29090" y="5658167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演示实验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7039" y="1783715"/>
            <a:ext cx="5511800" cy="2866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19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请观察，当逐渐增大入射角时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反射角和折射角如何变化？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反射光的强度和折射光的强度如何变化？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高中物</a:t>
            </a:r>
            <a:r>
              <a:rPr dirty="0" spc="-10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7249439" y="1735747"/>
            <a:ext cx="4621682" cy="36662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62000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AC5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36903" y="1757172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8" y="0"/>
                </a:lnTo>
                <a:lnTo>
                  <a:pt x="254508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8AC0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135380" y="1371600"/>
            <a:ext cx="253365" cy="254635"/>
          </a:xfrm>
          <a:custGeom>
            <a:avLst/>
            <a:gdLst/>
            <a:ahLst/>
            <a:cxnLst/>
            <a:rect l="l" t="t" r="r" b="b"/>
            <a:pathLst>
              <a:path w="253365" h="254635">
                <a:moveTo>
                  <a:pt x="0" y="0"/>
                </a:moveTo>
                <a:lnTo>
                  <a:pt x="252984" y="0"/>
                </a:lnTo>
                <a:lnTo>
                  <a:pt x="252984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66BE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2000" y="1371600"/>
            <a:ext cx="254635" cy="254635"/>
          </a:xfrm>
          <a:custGeom>
            <a:avLst/>
            <a:gdLst/>
            <a:ahLst/>
            <a:cxnLst/>
            <a:rect l="l" t="t" r="r" b="b"/>
            <a:pathLst>
              <a:path w="254634" h="254635">
                <a:moveTo>
                  <a:pt x="0" y="0"/>
                </a:moveTo>
                <a:lnTo>
                  <a:pt x="254507" y="0"/>
                </a:lnTo>
                <a:lnTo>
                  <a:pt x="254507" y="254507"/>
                </a:lnTo>
                <a:lnTo>
                  <a:pt x="0" y="254507"/>
                </a:lnTo>
                <a:lnTo>
                  <a:pt x="0" y="0"/>
                </a:lnTo>
                <a:close/>
              </a:path>
            </a:pathLst>
          </a:custGeom>
          <a:solidFill>
            <a:srgbClr val="FB6C5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11834" y="2221229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solidFill>
                  <a:srgbClr val="252525"/>
                </a:solidFill>
                <a:latin typeface="微软雅黑"/>
                <a:cs typeface="微软雅黑"/>
              </a:rPr>
              <a:t>全反射：演示实验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8387" y="1371600"/>
            <a:ext cx="0" cy="2402205"/>
          </a:xfrm>
          <a:custGeom>
            <a:avLst/>
            <a:gdLst/>
            <a:ahLst/>
            <a:cxnLst/>
            <a:rect l="l" t="t" r="r" b="b"/>
            <a:pathLst>
              <a:path w="0" h="2402204">
                <a:moveTo>
                  <a:pt x="0" y="0"/>
                </a:moveTo>
                <a:lnTo>
                  <a:pt x="0" y="2401887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587" y="1685925"/>
            <a:ext cx="627380" cy="0"/>
          </a:xfrm>
          <a:custGeom>
            <a:avLst/>
            <a:gdLst/>
            <a:ahLst/>
            <a:cxnLst/>
            <a:rect l="l" t="t" r="r" b="b"/>
            <a:pathLst>
              <a:path w="627380" h="0">
                <a:moveTo>
                  <a:pt x="0" y="0"/>
                </a:moveTo>
                <a:lnTo>
                  <a:pt x="627062" y="0"/>
                </a:lnTo>
              </a:path>
            </a:pathLst>
          </a:custGeom>
          <a:ln w="25400">
            <a:solidFill>
              <a:srgbClr val="25252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453883" y="1978151"/>
            <a:ext cx="4242816" cy="3183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229090" y="5658167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演示实验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40864" y="1784984"/>
            <a:ext cx="4624705" cy="346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37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微软雅黑"/>
                <a:cs typeface="微软雅黑"/>
              </a:rPr>
              <a:t>当光从光密介质进入光疏介质时， 同时发生反射和折射</a:t>
            </a:r>
            <a:endParaRPr sz="2400">
              <a:latin typeface="微软雅黑"/>
              <a:cs typeface="微软雅黑"/>
            </a:endParaRPr>
          </a:p>
          <a:p>
            <a:pPr marL="12700" marR="19050" indent="12700">
              <a:lnSpc>
                <a:spcPct val="295800"/>
              </a:lnSpc>
              <a:spcBef>
                <a:spcPts val="1395"/>
              </a:spcBef>
            </a:pPr>
            <a:r>
              <a:rPr dirty="0" sz="2400">
                <a:latin typeface="微软雅黑"/>
                <a:cs typeface="微软雅黑"/>
              </a:rPr>
              <a:t>入射角增大，反射角和折射角增大 入射角增大，反射光的强度增强</a:t>
            </a:r>
            <a:endParaRPr sz="2400">
              <a:latin typeface="微软雅黑"/>
              <a:cs typeface="微软雅黑"/>
            </a:endParaRPr>
          </a:p>
          <a:p>
            <a:pPr marL="1816100">
              <a:lnSpc>
                <a:spcPct val="100000"/>
              </a:lnSpc>
            </a:pPr>
            <a:r>
              <a:rPr dirty="0" sz="2400">
                <a:latin typeface="微软雅黑"/>
                <a:cs typeface="微软雅黑"/>
              </a:rPr>
              <a:t>折射光的强度减弱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2025-04-19T15:39:49Z</dcterms:created>
  <dcterms:modified xsi:type="dcterms:W3CDTF">2025-04-19T15:39:49Z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