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-6426"/>
            <a:ext cx="2058670" cy="63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5754" y="1278445"/>
            <a:ext cx="8492490" cy="1460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jpg"/><Relationship Id="rId3" Type="http://schemas.openxmlformats.org/officeDocument/2006/relationships/image" Target="../media/image46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jpg"/><Relationship Id="rId3" Type="http://schemas.openxmlformats.org/officeDocument/2006/relationships/image" Target="../media/image48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jpg"/><Relationship Id="rId3" Type="http://schemas.openxmlformats.org/officeDocument/2006/relationships/image" Target="../media/image52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12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Relationship Id="rId11" Type="http://schemas.openxmlformats.org/officeDocument/2006/relationships/image" Target="../media/image61.png"/><Relationship Id="rId12" Type="http://schemas.openxmlformats.org/officeDocument/2006/relationships/image" Target="../media/image62.png"/><Relationship Id="rId13" Type="http://schemas.openxmlformats.org/officeDocument/2006/relationships/image" Target="../media/image63.png"/><Relationship Id="rId14" Type="http://schemas.openxmlformats.org/officeDocument/2006/relationships/image" Target="../media/image64.png"/><Relationship Id="rId15" Type="http://schemas.openxmlformats.org/officeDocument/2006/relationships/image" Target="../media/image65.png"/><Relationship Id="rId16" Type="http://schemas.openxmlformats.org/officeDocument/2006/relationships/image" Target="../media/image66.png"/><Relationship Id="rId17" Type="http://schemas.openxmlformats.org/officeDocument/2006/relationships/image" Target="../media/image67.png"/><Relationship Id="rId18" Type="http://schemas.openxmlformats.org/officeDocument/2006/relationships/image" Target="../media/image68.png"/><Relationship Id="rId19" Type="http://schemas.openxmlformats.org/officeDocument/2006/relationships/image" Target="../media/image69.png"/><Relationship Id="rId20" Type="http://schemas.openxmlformats.org/officeDocument/2006/relationships/image" Target="../media/image70.png"/><Relationship Id="rId21" Type="http://schemas.openxmlformats.org/officeDocument/2006/relationships/image" Target="../media/image71.png"/><Relationship Id="rId22" Type="http://schemas.openxmlformats.org/officeDocument/2006/relationships/image" Target="../media/image72.png"/><Relationship Id="rId23" Type="http://schemas.openxmlformats.org/officeDocument/2006/relationships/image" Target="../media/image73.png"/><Relationship Id="rId24" Type="http://schemas.openxmlformats.org/officeDocument/2006/relationships/image" Target="../media/image74.png"/><Relationship Id="rId25" Type="http://schemas.openxmlformats.org/officeDocument/2006/relationships/image" Target="../media/image75.png"/><Relationship Id="rId26" Type="http://schemas.openxmlformats.org/officeDocument/2006/relationships/image" Target="../media/image76.png"/><Relationship Id="rId27" Type="http://schemas.openxmlformats.org/officeDocument/2006/relationships/image" Target="../media/image77.png"/><Relationship Id="rId28" Type="http://schemas.openxmlformats.org/officeDocument/2006/relationships/image" Target="../media/image78.png"/><Relationship Id="rId29" Type="http://schemas.openxmlformats.org/officeDocument/2006/relationships/image" Target="../media/image79.png"/><Relationship Id="rId30" Type="http://schemas.openxmlformats.org/officeDocument/2006/relationships/image" Target="../media/image80.png"/><Relationship Id="rId31" Type="http://schemas.openxmlformats.org/officeDocument/2006/relationships/image" Target="../media/image81.png"/><Relationship Id="rId32" Type="http://schemas.openxmlformats.org/officeDocument/2006/relationships/image" Target="../media/image82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jpg"/><Relationship Id="rId5" Type="http://schemas.openxmlformats.org/officeDocument/2006/relationships/image" Target="../media/image86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png"/><Relationship Id="rId3" Type="http://schemas.openxmlformats.org/officeDocument/2006/relationships/image" Target="../media/image88.jpg"/><Relationship Id="rId4" Type="http://schemas.openxmlformats.org/officeDocument/2006/relationships/image" Target="../media/image89.jpg"/><Relationship Id="rId5" Type="http://schemas.openxmlformats.org/officeDocument/2006/relationships/image" Target="../media/image90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jpg"/><Relationship Id="rId3" Type="http://schemas.openxmlformats.org/officeDocument/2006/relationships/image" Target="../media/image92.jpg"/><Relationship Id="rId4" Type="http://schemas.openxmlformats.org/officeDocument/2006/relationships/image" Target="../media/image93.jpg"/><Relationship Id="rId5" Type="http://schemas.openxmlformats.org/officeDocument/2006/relationships/image" Target="../media/image94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Relationship Id="rId3" Type="http://schemas.openxmlformats.org/officeDocument/2006/relationships/image" Target="../media/image97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20" Type="http://schemas.openxmlformats.org/officeDocument/2006/relationships/image" Target="../media/image22.png"/><Relationship Id="rId21" Type="http://schemas.openxmlformats.org/officeDocument/2006/relationships/image" Target="../media/image23.png"/><Relationship Id="rId22" Type="http://schemas.openxmlformats.org/officeDocument/2006/relationships/image" Target="../media/image24.png"/><Relationship Id="rId23" Type="http://schemas.openxmlformats.org/officeDocument/2006/relationships/image" Target="../media/image25.png"/><Relationship Id="rId24" Type="http://schemas.openxmlformats.org/officeDocument/2006/relationships/image" Target="../media/image26.png"/><Relationship Id="rId25" Type="http://schemas.openxmlformats.org/officeDocument/2006/relationships/image" Target="../media/image27.png"/><Relationship Id="rId26" Type="http://schemas.openxmlformats.org/officeDocument/2006/relationships/image" Target="../media/image28.png"/><Relationship Id="rId27" Type="http://schemas.openxmlformats.org/officeDocument/2006/relationships/image" Target="../media/image29.png"/><Relationship Id="rId28" Type="http://schemas.openxmlformats.org/officeDocument/2006/relationships/image" Target="../media/image30.png"/><Relationship Id="rId29" Type="http://schemas.openxmlformats.org/officeDocument/2006/relationships/image" Target="../media/image31.png"/><Relationship Id="rId30" Type="http://schemas.openxmlformats.org/officeDocument/2006/relationships/image" Target="../media/image32.png"/><Relationship Id="rId31" Type="http://schemas.openxmlformats.org/officeDocument/2006/relationships/image" Target="../media/image33.png"/><Relationship Id="rId32" Type="http://schemas.openxmlformats.org/officeDocument/2006/relationships/image" Target="../media/image34.png"/><Relationship Id="rId33" Type="http://schemas.openxmlformats.org/officeDocument/2006/relationships/image" Target="../media/image35.png"/><Relationship Id="rId34" Type="http://schemas.openxmlformats.org/officeDocument/2006/relationships/image" Target="../media/image36.png"/><Relationship Id="rId35" Type="http://schemas.openxmlformats.org/officeDocument/2006/relationships/image" Target="../media/image37.png"/><Relationship Id="rId36" Type="http://schemas.openxmlformats.org/officeDocument/2006/relationships/image" Target="../media/image38.png"/><Relationship Id="rId37" Type="http://schemas.openxmlformats.org/officeDocument/2006/relationships/image" Target="../media/image39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4085" y="1252855"/>
            <a:ext cx="280035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5">
                <a:solidFill>
                  <a:srgbClr val="000000"/>
                </a:solidFill>
                <a:latin typeface="微软雅黑"/>
                <a:cs typeface="微软雅黑"/>
              </a:rPr>
              <a:t>选 修 </a:t>
            </a:r>
            <a:r>
              <a:rPr dirty="0" sz="4400">
                <a:solidFill>
                  <a:srgbClr val="000000"/>
                </a:solidFill>
                <a:latin typeface="微软雅黑"/>
                <a:cs typeface="微软雅黑"/>
              </a:rPr>
              <a:t>3 –</a:t>
            </a:r>
            <a:r>
              <a:rPr dirty="0" sz="4400" spc="-130">
                <a:solidFill>
                  <a:srgbClr val="000000"/>
                </a:solidFill>
                <a:latin typeface="微软雅黑"/>
                <a:cs typeface="微软雅黑"/>
              </a:rPr>
              <a:t> </a:t>
            </a:r>
            <a:r>
              <a:rPr dirty="0" sz="4400">
                <a:solidFill>
                  <a:srgbClr val="000000"/>
                </a:solidFill>
                <a:latin typeface="微软雅黑"/>
                <a:cs typeface="微软雅黑"/>
              </a:rPr>
              <a:t>4</a:t>
            </a:r>
            <a:endParaRPr sz="44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7525" y="2258694"/>
            <a:ext cx="6172835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1">
                <a:latin typeface="微软雅黑"/>
                <a:cs typeface="微软雅黑"/>
              </a:rPr>
              <a:t>用双缝干涉测量光的波</a:t>
            </a:r>
            <a:r>
              <a:rPr dirty="0" sz="4400" spc="5" b="1">
                <a:latin typeface="微软雅黑"/>
                <a:cs typeface="微软雅黑"/>
              </a:rPr>
              <a:t>长</a:t>
            </a:r>
            <a:endParaRPr sz="4400">
              <a:latin typeface="微软雅黑"/>
              <a:cs typeface="微软雅黑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61795" y="3689184"/>
          <a:ext cx="7327900" cy="852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8375"/>
                <a:gridCol w="577214"/>
                <a:gridCol w="3242310"/>
              </a:tblGrid>
              <a:tr h="426237">
                <a:tc>
                  <a:txBody>
                    <a:bodyPr/>
                    <a:lstStyle/>
                    <a:p>
                      <a:pPr marL="31750">
                        <a:lnSpc>
                          <a:spcPts val="2845"/>
                        </a:lnSpc>
                      </a:pPr>
                      <a:r>
                        <a:rPr dirty="0" sz="2400" b="1">
                          <a:latin typeface="华文楷体"/>
                          <a:cs typeface="华文楷体"/>
                        </a:rPr>
                        <a:t>主讲人：赵贺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林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ts val="2845"/>
                        </a:lnSpc>
                      </a:pPr>
                      <a:r>
                        <a:rPr dirty="0" sz="2400" b="1"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2845"/>
                        </a:lnSpc>
                      </a:pPr>
                      <a:r>
                        <a:rPr dirty="0" sz="2400" b="1">
                          <a:latin typeface="华文楷体"/>
                          <a:cs typeface="华文楷体"/>
                        </a:rPr>
                        <a:t>校：北京市第八十中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2623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643890" algn="l"/>
                        </a:tabLst>
                      </a:pPr>
                      <a:r>
                        <a:rPr dirty="0" sz="2400" spc="-5" b="1">
                          <a:latin typeface="华文楷体"/>
                          <a:cs typeface="华文楷体"/>
                        </a:rPr>
                        <a:t>学	</a:t>
                      </a:r>
                      <a:r>
                        <a:rPr dirty="0" sz="2400" b="1"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）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latin typeface="华文楷体"/>
                          <a:cs typeface="华文楷体"/>
                        </a:rPr>
                        <a:t>年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latin typeface="华文楷体"/>
                          <a:cs typeface="华文楷体"/>
                        </a:rPr>
                        <a:t>级：高二下学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期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3779520" y="1245108"/>
            <a:ext cx="4800600" cy="2700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96083" y="1923961"/>
            <a:ext cx="3768852" cy="32195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5940" y="445270"/>
            <a:ext cx="5114925" cy="236855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2969260">
              <a:lnSpc>
                <a:spcPct val="100000"/>
              </a:lnSpc>
              <a:spcBef>
                <a:spcPts val="869"/>
              </a:spcBef>
            </a:pPr>
            <a:r>
              <a:rPr dirty="0" sz="2800" b="1">
                <a:latin typeface="微软雅黑"/>
                <a:cs typeface="微软雅黑"/>
              </a:rPr>
              <a:t>实验器材选</a:t>
            </a:r>
            <a:r>
              <a:rPr dirty="0" sz="2800" spc="-5" b="1">
                <a:latin typeface="微软雅黑"/>
                <a:cs typeface="微软雅黑"/>
              </a:rPr>
              <a:t>择</a:t>
            </a:r>
            <a:endParaRPr sz="28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微软雅黑"/>
                <a:cs typeface="微软雅黑"/>
              </a:rPr>
              <a:t>光源灯泡</a:t>
            </a:r>
            <a:endParaRPr sz="24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微软雅黑"/>
                <a:cs typeface="微软雅黑"/>
              </a:rPr>
              <a:t>透镜</a:t>
            </a:r>
            <a:endParaRPr sz="24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微软雅黑"/>
                <a:cs typeface="微软雅黑"/>
              </a:rPr>
              <a:t>滤光片</a:t>
            </a:r>
            <a:endParaRPr sz="24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微软雅黑"/>
                <a:cs typeface="微软雅黑"/>
              </a:rPr>
              <a:t>单缝管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3744467" y="1328927"/>
            <a:ext cx="4571999" cy="2572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67711" y="1342644"/>
            <a:ext cx="4265676" cy="3800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5940" y="445270"/>
            <a:ext cx="5114925" cy="282448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2969260">
              <a:lnSpc>
                <a:spcPct val="100000"/>
              </a:lnSpc>
              <a:spcBef>
                <a:spcPts val="869"/>
              </a:spcBef>
            </a:pPr>
            <a:r>
              <a:rPr dirty="0" sz="2800" b="1">
                <a:latin typeface="微软雅黑"/>
                <a:cs typeface="微软雅黑"/>
              </a:rPr>
              <a:t>实验器材选</a:t>
            </a:r>
            <a:r>
              <a:rPr dirty="0" sz="2800" spc="-5" b="1">
                <a:latin typeface="微软雅黑"/>
                <a:cs typeface="微软雅黑"/>
              </a:rPr>
              <a:t>择</a:t>
            </a:r>
            <a:endParaRPr sz="28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微软雅黑"/>
                <a:cs typeface="微软雅黑"/>
              </a:rPr>
              <a:t>光源灯泡</a:t>
            </a:r>
            <a:endParaRPr sz="24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微软雅黑"/>
                <a:cs typeface="微软雅黑"/>
              </a:rPr>
              <a:t>透镜</a:t>
            </a:r>
            <a:endParaRPr sz="24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微软雅黑"/>
                <a:cs typeface="微软雅黑"/>
              </a:rPr>
              <a:t>滤光片</a:t>
            </a:r>
            <a:endParaRPr sz="24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微软雅黑"/>
                <a:cs typeface="微软雅黑"/>
              </a:rPr>
              <a:t>单缝管</a:t>
            </a:r>
            <a:endParaRPr sz="24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微软雅黑"/>
                <a:cs typeface="微软雅黑"/>
              </a:rPr>
              <a:t>双缝座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2484120" y="1376172"/>
            <a:ext cx="5513832" cy="2193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940" y="445270"/>
            <a:ext cx="5114925" cy="328041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2969260">
              <a:lnSpc>
                <a:spcPct val="100000"/>
              </a:lnSpc>
              <a:spcBef>
                <a:spcPts val="869"/>
              </a:spcBef>
            </a:pPr>
            <a:r>
              <a:rPr dirty="0" sz="2800" b="1">
                <a:latin typeface="微软雅黑"/>
                <a:cs typeface="微软雅黑"/>
              </a:rPr>
              <a:t>实验器材选</a:t>
            </a:r>
            <a:r>
              <a:rPr dirty="0" sz="2800" spc="-5" b="1">
                <a:latin typeface="微软雅黑"/>
                <a:cs typeface="微软雅黑"/>
              </a:rPr>
              <a:t>择</a:t>
            </a:r>
            <a:endParaRPr sz="28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微软雅黑"/>
                <a:cs typeface="微软雅黑"/>
              </a:rPr>
              <a:t>光源灯泡</a:t>
            </a:r>
            <a:endParaRPr sz="24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微软雅黑"/>
                <a:cs typeface="微软雅黑"/>
              </a:rPr>
              <a:t>透镜</a:t>
            </a:r>
            <a:endParaRPr sz="24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微软雅黑"/>
                <a:cs typeface="微软雅黑"/>
              </a:rPr>
              <a:t>滤光片</a:t>
            </a:r>
            <a:endParaRPr sz="24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微软雅黑"/>
                <a:cs typeface="微软雅黑"/>
              </a:rPr>
              <a:t>单缝管</a:t>
            </a:r>
            <a:endParaRPr sz="24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微软雅黑"/>
                <a:cs typeface="微软雅黑"/>
              </a:rPr>
              <a:t>双缝座</a:t>
            </a:r>
            <a:endParaRPr sz="24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微软雅黑"/>
                <a:cs typeface="微软雅黑"/>
              </a:rPr>
              <a:t>遮光管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2627376" y="1328927"/>
            <a:ext cx="4800600" cy="2700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940" y="445270"/>
            <a:ext cx="5114925" cy="373634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2969260">
              <a:lnSpc>
                <a:spcPct val="100000"/>
              </a:lnSpc>
              <a:spcBef>
                <a:spcPts val="869"/>
              </a:spcBef>
            </a:pPr>
            <a:r>
              <a:rPr dirty="0" sz="2800" b="1">
                <a:latin typeface="微软雅黑"/>
                <a:cs typeface="微软雅黑"/>
              </a:rPr>
              <a:t>实验器材选</a:t>
            </a:r>
            <a:r>
              <a:rPr dirty="0" sz="2800" spc="-5" b="1">
                <a:latin typeface="微软雅黑"/>
                <a:cs typeface="微软雅黑"/>
              </a:rPr>
              <a:t>择</a:t>
            </a:r>
            <a:endParaRPr sz="28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微软雅黑"/>
                <a:cs typeface="微软雅黑"/>
              </a:rPr>
              <a:t>光源灯泡</a:t>
            </a:r>
            <a:endParaRPr sz="24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微软雅黑"/>
                <a:cs typeface="微软雅黑"/>
              </a:rPr>
              <a:t>透镜</a:t>
            </a:r>
            <a:endParaRPr sz="24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微软雅黑"/>
                <a:cs typeface="微软雅黑"/>
              </a:rPr>
              <a:t>滤光片</a:t>
            </a:r>
            <a:endParaRPr sz="24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微软雅黑"/>
                <a:cs typeface="微软雅黑"/>
              </a:rPr>
              <a:t>单缝管</a:t>
            </a:r>
            <a:endParaRPr sz="24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微软雅黑"/>
                <a:cs typeface="微软雅黑"/>
              </a:rPr>
              <a:t>双缝座</a:t>
            </a:r>
            <a:endParaRPr sz="24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微软雅黑"/>
                <a:cs typeface="微软雅黑"/>
              </a:rPr>
              <a:t>遮光管</a:t>
            </a:r>
            <a:endParaRPr sz="24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微软雅黑"/>
                <a:cs typeface="微软雅黑"/>
              </a:rPr>
              <a:t>测量头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2649423" y="1158239"/>
            <a:ext cx="3272028" cy="3272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84195" y="1801380"/>
            <a:ext cx="2277745" cy="580390"/>
          </a:xfrm>
          <a:custGeom>
            <a:avLst/>
            <a:gdLst/>
            <a:ahLst/>
            <a:cxnLst/>
            <a:rect l="l" t="t" r="r" b="b"/>
            <a:pathLst>
              <a:path w="2277745" h="580389">
                <a:moveTo>
                  <a:pt x="2277592" y="579907"/>
                </a:moveTo>
                <a:lnTo>
                  <a:pt x="0" y="579907"/>
                </a:lnTo>
                <a:lnTo>
                  <a:pt x="0" y="0"/>
                </a:lnTo>
                <a:lnTo>
                  <a:pt x="2277592" y="0"/>
                </a:lnTo>
                <a:lnTo>
                  <a:pt x="2277592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551332"/>
                </a:lnTo>
                <a:lnTo>
                  <a:pt x="14287" y="551332"/>
                </a:lnTo>
                <a:lnTo>
                  <a:pt x="28575" y="565619"/>
                </a:lnTo>
                <a:lnTo>
                  <a:pt x="2277592" y="565619"/>
                </a:lnTo>
                <a:lnTo>
                  <a:pt x="2277592" y="579907"/>
                </a:lnTo>
                <a:close/>
              </a:path>
              <a:path w="2277745" h="580389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2277745" h="580389">
                <a:moveTo>
                  <a:pt x="2249017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2249017" y="14287"/>
                </a:lnTo>
                <a:lnTo>
                  <a:pt x="2249017" y="28575"/>
                </a:lnTo>
                <a:close/>
              </a:path>
              <a:path w="2277745" h="580389">
                <a:moveTo>
                  <a:pt x="2249017" y="565619"/>
                </a:moveTo>
                <a:lnTo>
                  <a:pt x="2249017" y="14287"/>
                </a:lnTo>
                <a:lnTo>
                  <a:pt x="2263305" y="28575"/>
                </a:lnTo>
                <a:lnTo>
                  <a:pt x="2277592" y="28575"/>
                </a:lnTo>
                <a:lnTo>
                  <a:pt x="2277592" y="551332"/>
                </a:lnTo>
                <a:lnTo>
                  <a:pt x="2263305" y="551332"/>
                </a:lnTo>
                <a:lnTo>
                  <a:pt x="2249017" y="565619"/>
                </a:lnTo>
                <a:close/>
              </a:path>
              <a:path w="2277745" h="580389">
                <a:moveTo>
                  <a:pt x="2277592" y="28575"/>
                </a:moveTo>
                <a:lnTo>
                  <a:pt x="2263305" y="28575"/>
                </a:lnTo>
                <a:lnTo>
                  <a:pt x="2249017" y="14287"/>
                </a:lnTo>
                <a:lnTo>
                  <a:pt x="2277592" y="14287"/>
                </a:lnTo>
                <a:lnTo>
                  <a:pt x="2277592" y="28575"/>
                </a:lnTo>
                <a:close/>
              </a:path>
              <a:path w="2277745" h="580389">
                <a:moveTo>
                  <a:pt x="28575" y="565619"/>
                </a:moveTo>
                <a:lnTo>
                  <a:pt x="14287" y="551332"/>
                </a:lnTo>
                <a:lnTo>
                  <a:pt x="28575" y="551332"/>
                </a:lnTo>
                <a:lnTo>
                  <a:pt x="28575" y="565619"/>
                </a:lnTo>
                <a:close/>
              </a:path>
              <a:path w="2277745" h="580389">
                <a:moveTo>
                  <a:pt x="2249017" y="565619"/>
                </a:moveTo>
                <a:lnTo>
                  <a:pt x="28575" y="565619"/>
                </a:lnTo>
                <a:lnTo>
                  <a:pt x="28575" y="551332"/>
                </a:lnTo>
                <a:lnTo>
                  <a:pt x="2249017" y="551332"/>
                </a:lnTo>
                <a:lnTo>
                  <a:pt x="2249017" y="565619"/>
                </a:lnTo>
                <a:close/>
              </a:path>
              <a:path w="2277745" h="580389">
                <a:moveTo>
                  <a:pt x="2277592" y="565619"/>
                </a:moveTo>
                <a:lnTo>
                  <a:pt x="2249017" y="565619"/>
                </a:lnTo>
                <a:lnTo>
                  <a:pt x="2263305" y="551332"/>
                </a:lnTo>
                <a:lnTo>
                  <a:pt x="2277592" y="551332"/>
                </a:lnTo>
                <a:lnTo>
                  <a:pt x="2277592" y="5656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20402" y="2557462"/>
            <a:ext cx="1557655" cy="1412240"/>
          </a:xfrm>
          <a:custGeom>
            <a:avLst/>
            <a:gdLst/>
            <a:ahLst/>
            <a:cxnLst/>
            <a:rect l="l" t="t" r="r" b="b"/>
            <a:pathLst>
              <a:path w="1557654" h="1412239">
                <a:moveTo>
                  <a:pt x="1557515" y="1411973"/>
                </a:moveTo>
                <a:lnTo>
                  <a:pt x="0" y="1411973"/>
                </a:lnTo>
                <a:lnTo>
                  <a:pt x="0" y="0"/>
                </a:lnTo>
                <a:lnTo>
                  <a:pt x="1557515" y="0"/>
                </a:lnTo>
                <a:lnTo>
                  <a:pt x="155751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1383398"/>
                </a:lnTo>
                <a:lnTo>
                  <a:pt x="14287" y="1383398"/>
                </a:lnTo>
                <a:lnTo>
                  <a:pt x="28575" y="1397685"/>
                </a:lnTo>
                <a:lnTo>
                  <a:pt x="1557515" y="1397685"/>
                </a:lnTo>
                <a:lnTo>
                  <a:pt x="1557515" y="1411973"/>
                </a:lnTo>
                <a:close/>
              </a:path>
              <a:path w="1557654" h="1412239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1557654" h="1412239">
                <a:moveTo>
                  <a:pt x="152894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1528940" y="14287"/>
                </a:lnTo>
                <a:lnTo>
                  <a:pt x="1528940" y="28575"/>
                </a:lnTo>
                <a:close/>
              </a:path>
              <a:path w="1557654" h="1412239">
                <a:moveTo>
                  <a:pt x="1528940" y="1397685"/>
                </a:moveTo>
                <a:lnTo>
                  <a:pt x="1528940" y="14287"/>
                </a:lnTo>
                <a:lnTo>
                  <a:pt x="1543227" y="28575"/>
                </a:lnTo>
                <a:lnTo>
                  <a:pt x="1557515" y="28575"/>
                </a:lnTo>
                <a:lnTo>
                  <a:pt x="1557515" y="1383398"/>
                </a:lnTo>
                <a:lnTo>
                  <a:pt x="1543227" y="1383398"/>
                </a:lnTo>
                <a:lnTo>
                  <a:pt x="1528940" y="1397685"/>
                </a:lnTo>
                <a:close/>
              </a:path>
              <a:path w="1557654" h="1412239">
                <a:moveTo>
                  <a:pt x="1557515" y="28575"/>
                </a:moveTo>
                <a:lnTo>
                  <a:pt x="1543227" y="28575"/>
                </a:lnTo>
                <a:lnTo>
                  <a:pt x="1528940" y="14287"/>
                </a:lnTo>
                <a:lnTo>
                  <a:pt x="1557515" y="14287"/>
                </a:lnTo>
                <a:lnTo>
                  <a:pt x="1557515" y="28575"/>
                </a:lnTo>
                <a:close/>
              </a:path>
              <a:path w="1557654" h="1412239">
                <a:moveTo>
                  <a:pt x="28575" y="1397685"/>
                </a:moveTo>
                <a:lnTo>
                  <a:pt x="14287" y="1383398"/>
                </a:lnTo>
                <a:lnTo>
                  <a:pt x="28575" y="1383398"/>
                </a:lnTo>
                <a:lnTo>
                  <a:pt x="28575" y="1397685"/>
                </a:lnTo>
                <a:close/>
              </a:path>
              <a:path w="1557654" h="1412239">
                <a:moveTo>
                  <a:pt x="1528940" y="1397685"/>
                </a:moveTo>
                <a:lnTo>
                  <a:pt x="28575" y="1397685"/>
                </a:lnTo>
                <a:lnTo>
                  <a:pt x="28575" y="1383398"/>
                </a:lnTo>
                <a:lnTo>
                  <a:pt x="1528940" y="1383398"/>
                </a:lnTo>
                <a:lnTo>
                  <a:pt x="1528940" y="1397685"/>
                </a:lnTo>
                <a:close/>
              </a:path>
              <a:path w="1557654" h="1412239">
                <a:moveTo>
                  <a:pt x="1557515" y="1397685"/>
                </a:moveTo>
                <a:lnTo>
                  <a:pt x="1528940" y="1397685"/>
                </a:lnTo>
                <a:lnTo>
                  <a:pt x="1543227" y="1383398"/>
                </a:lnTo>
                <a:lnTo>
                  <a:pt x="1557515" y="1383398"/>
                </a:lnTo>
                <a:lnTo>
                  <a:pt x="1557515" y="139768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31092" y="2233422"/>
            <a:ext cx="613410" cy="676910"/>
          </a:xfrm>
          <a:custGeom>
            <a:avLst/>
            <a:gdLst/>
            <a:ahLst/>
            <a:cxnLst/>
            <a:rect l="l" t="t" r="r" b="b"/>
            <a:pathLst>
              <a:path w="613410" h="676910">
                <a:moveTo>
                  <a:pt x="613028" y="676655"/>
                </a:moveTo>
                <a:lnTo>
                  <a:pt x="0" y="676655"/>
                </a:lnTo>
                <a:lnTo>
                  <a:pt x="0" y="0"/>
                </a:lnTo>
                <a:lnTo>
                  <a:pt x="613028" y="0"/>
                </a:lnTo>
                <a:lnTo>
                  <a:pt x="613028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648080"/>
                </a:lnTo>
                <a:lnTo>
                  <a:pt x="14287" y="648080"/>
                </a:lnTo>
                <a:lnTo>
                  <a:pt x="28575" y="662368"/>
                </a:lnTo>
                <a:lnTo>
                  <a:pt x="613028" y="662368"/>
                </a:lnTo>
                <a:lnTo>
                  <a:pt x="613028" y="676655"/>
                </a:lnTo>
                <a:close/>
              </a:path>
              <a:path w="613410" h="676910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613410" h="676910">
                <a:moveTo>
                  <a:pt x="584453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584453" y="14287"/>
                </a:lnTo>
                <a:lnTo>
                  <a:pt x="584453" y="28575"/>
                </a:lnTo>
                <a:close/>
              </a:path>
              <a:path w="613410" h="676910">
                <a:moveTo>
                  <a:pt x="584453" y="662368"/>
                </a:moveTo>
                <a:lnTo>
                  <a:pt x="584453" y="14287"/>
                </a:lnTo>
                <a:lnTo>
                  <a:pt x="598741" y="28575"/>
                </a:lnTo>
                <a:lnTo>
                  <a:pt x="613028" y="28575"/>
                </a:lnTo>
                <a:lnTo>
                  <a:pt x="613028" y="648080"/>
                </a:lnTo>
                <a:lnTo>
                  <a:pt x="598741" y="648080"/>
                </a:lnTo>
                <a:lnTo>
                  <a:pt x="584453" y="662368"/>
                </a:lnTo>
                <a:close/>
              </a:path>
              <a:path w="613410" h="676910">
                <a:moveTo>
                  <a:pt x="613028" y="28575"/>
                </a:moveTo>
                <a:lnTo>
                  <a:pt x="598741" y="28575"/>
                </a:lnTo>
                <a:lnTo>
                  <a:pt x="584453" y="14287"/>
                </a:lnTo>
                <a:lnTo>
                  <a:pt x="613028" y="14287"/>
                </a:lnTo>
                <a:lnTo>
                  <a:pt x="613028" y="28575"/>
                </a:lnTo>
                <a:close/>
              </a:path>
              <a:path w="613410" h="676910">
                <a:moveTo>
                  <a:pt x="28575" y="662368"/>
                </a:moveTo>
                <a:lnTo>
                  <a:pt x="14287" y="648080"/>
                </a:lnTo>
                <a:lnTo>
                  <a:pt x="28575" y="648080"/>
                </a:lnTo>
                <a:lnTo>
                  <a:pt x="28575" y="662368"/>
                </a:lnTo>
                <a:close/>
              </a:path>
              <a:path w="613410" h="676910">
                <a:moveTo>
                  <a:pt x="584453" y="662368"/>
                </a:moveTo>
                <a:lnTo>
                  <a:pt x="28575" y="662368"/>
                </a:lnTo>
                <a:lnTo>
                  <a:pt x="28575" y="648080"/>
                </a:lnTo>
                <a:lnTo>
                  <a:pt x="584453" y="648080"/>
                </a:lnTo>
                <a:lnTo>
                  <a:pt x="584453" y="662368"/>
                </a:lnTo>
                <a:close/>
              </a:path>
              <a:path w="613410" h="676910">
                <a:moveTo>
                  <a:pt x="613028" y="662368"/>
                </a:moveTo>
                <a:lnTo>
                  <a:pt x="584453" y="662368"/>
                </a:lnTo>
                <a:lnTo>
                  <a:pt x="598741" y="648080"/>
                </a:lnTo>
                <a:lnTo>
                  <a:pt x="613028" y="648080"/>
                </a:lnTo>
                <a:lnTo>
                  <a:pt x="613028" y="6623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155435" y="1152144"/>
            <a:ext cx="2375916" cy="3290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35940" y="445270"/>
            <a:ext cx="5114925" cy="373634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2969260">
              <a:lnSpc>
                <a:spcPct val="100000"/>
              </a:lnSpc>
              <a:spcBef>
                <a:spcPts val="869"/>
              </a:spcBef>
            </a:pPr>
            <a:r>
              <a:rPr dirty="0" sz="2800" b="1">
                <a:latin typeface="微软雅黑"/>
                <a:cs typeface="微软雅黑"/>
              </a:rPr>
              <a:t>实验器材选</a:t>
            </a:r>
            <a:r>
              <a:rPr dirty="0" sz="2800" spc="-5" b="1">
                <a:latin typeface="微软雅黑"/>
                <a:cs typeface="微软雅黑"/>
              </a:rPr>
              <a:t>择</a:t>
            </a:r>
            <a:endParaRPr sz="28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微软雅黑"/>
                <a:cs typeface="微软雅黑"/>
              </a:rPr>
              <a:t>光源灯泡</a:t>
            </a:r>
            <a:endParaRPr sz="24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微软雅黑"/>
                <a:cs typeface="微软雅黑"/>
              </a:rPr>
              <a:t>透镜</a:t>
            </a:r>
            <a:endParaRPr sz="24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微软雅黑"/>
                <a:cs typeface="微软雅黑"/>
              </a:rPr>
              <a:t>滤光片</a:t>
            </a:r>
            <a:endParaRPr sz="24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微软雅黑"/>
                <a:cs typeface="微软雅黑"/>
              </a:rPr>
              <a:t>单缝管</a:t>
            </a:r>
            <a:endParaRPr sz="24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微软雅黑"/>
                <a:cs typeface="微软雅黑"/>
              </a:rPr>
              <a:t>双缝座</a:t>
            </a:r>
            <a:endParaRPr sz="24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微软雅黑"/>
                <a:cs typeface="微软雅黑"/>
              </a:rPr>
              <a:t>遮光管</a:t>
            </a:r>
            <a:endParaRPr sz="24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微软雅黑"/>
                <a:cs typeface="微软雅黑"/>
              </a:rPr>
              <a:t>测量头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8100" y="543877"/>
            <a:ext cx="14471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微软雅黑"/>
                <a:cs typeface="微软雅黑"/>
              </a:rPr>
              <a:t>实验操</a:t>
            </a:r>
            <a:r>
              <a:rPr dirty="0" sz="2800" spc="-5" b="1">
                <a:latin typeface="微软雅黑"/>
                <a:cs typeface="微软雅黑"/>
              </a:rPr>
              <a:t>作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51484" marR="5080" indent="-228600">
              <a:lnSpc>
                <a:spcPct val="125000"/>
              </a:lnSpc>
              <a:spcBef>
                <a:spcPts val="100"/>
              </a:spcBef>
              <a:buFont typeface="Wingdings"/>
              <a:buChar char=""/>
              <a:tabLst>
                <a:tab pos="554990" algn="l"/>
              </a:tabLst>
            </a:pPr>
            <a:r>
              <a:rPr dirty="0"/>
              <a:t>实验前先取下双缝，打开光源，调节光源的高度和角度，使 它发出的光束沿着遮光筒的轴线把屏照亮。</a:t>
            </a:r>
          </a:p>
          <a:p>
            <a:pPr marL="554990" indent="-332105">
              <a:lnSpc>
                <a:spcPct val="100000"/>
              </a:lnSpc>
              <a:spcBef>
                <a:spcPts val="1220"/>
              </a:spcBef>
              <a:buFont typeface="Wingdings"/>
              <a:buChar char=""/>
              <a:tabLst>
                <a:tab pos="554990" algn="l"/>
              </a:tabLst>
            </a:pPr>
            <a:r>
              <a:rPr dirty="0"/>
              <a:t>安装好单缝和双缝，注意使单缝与双缝相互平行，尽量使缝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4540" y="2804985"/>
            <a:ext cx="398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微软雅黑"/>
                <a:cs typeface="微软雅黑"/>
              </a:rPr>
              <a:t>的中点位于遮光筒的轴线上。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170745"/>
            <a:ext cx="8282305" cy="1587500"/>
          </a:xfrm>
          <a:prstGeom prst="rect">
            <a:avLst/>
          </a:prstGeom>
        </p:spPr>
        <p:txBody>
          <a:bodyPr wrap="square" lIns="0" tIns="167640" rIns="0" bIns="0" rtlCol="0" vert="horz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1320"/>
              </a:spcBef>
              <a:buFont typeface="Wingdings"/>
              <a:buChar char=""/>
              <a:tabLst>
                <a:tab pos="344805" algn="l"/>
              </a:tabLst>
            </a:pPr>
            <a:r>
              <a:rPr dirty="0" sz="2400">
                <a:latin typeface="微软雅黑"/>
                <a:cs typeface="微软雅黑"/>
              </a:rPr>
              <a:t>在灯泡和单缝间装上透镜，并调整使射向单缝的光更集中。</a:t>
            </a:r>
            <a:endParaRPr sz="2400">
              <a:latin typeface="微软雅黑"/>
              <a:cs typeface="微软雅黑"/>
            </a:endParaRPr>
          </a:p>
          <a:p>
            <a:pPr marL="344805" indent="-332105">
              <a:lnSpc>
                <a:spcPct val="100000"/>
              </a:lnSpc>
              <a:spcBef>
                <a:spcPts val="1220"/>
              </a:spcBef>
              <a:buFont typeface="Wingdings"/>
              <a:buChar char=""/>
              <a:tabLst>
                <a:tab pos="344805" algn="l"/>
              </a:tabLst>
            </a:pPr>
            <a:r>
              <a:rPr dirty="0" sz="2400">
                <a:latin typeface="微软雅黑"/>
                <a:cs typeface="微软雅黑"/>
              </a:rPr>
              <a:t>单缝前加上滤光片，观察单色光双缝干涉图样。</a:t>
            </a:r>
            <a:endParaRPr sz="2400">
              <a:latin typeface="微软雅黑"/>
              <a:cs typeface="微软雅黑"/>
            </a:endParaRPr>
          </a:p>
          <a:p>
            <a:pPr marL="344805" indent="-332105">
              <a:lnSpc>
                <a:spcPct val="100000"/>
              </a:lnSpc>
              <a:spcBef>
                <a:spcPts val="1220"/>
              </a:spcBef>
              <a:buFont typeface="Wingdings"/>
              <a:buChar char=""/>
              <a:tabLst>
                <a:tab pos="344805" algn="l"/>
              </a:tabLst>
            </a:pPr>
            <a:r>
              <a:rPr dirty="0" sz="2400">
                <a:latin typeface="微软雅黑"/>
                <a:cs typeface="微软雅黑"/>
              </a:rPr>
              <a:t>在遮光管的另一端装上测量头，测量距离</a:t>
            </a:r>
            <a:r>
              <a:rPr dirty="0" sz="2400" i="1">
                <a:latin typeface="Times New Roman"/>
                <a:cs typeface="Times New Roman"/>
              </a:rPr>
              <a:t>∆x</a:t>
            </a:r>
            <a:r>
              <a:rPr dirty="0" sz="2400" spc="100" i="1">
                <a:latin typeface="Times New Roman"/>
                <a:cs typeface="Times New Roman"/>
              </a:rPr>
              <a:t> </a:t>
            </a:r>
            <a:r>
              <a:rPr dirty="0" sz="2400"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29478" y="2884042"/>
            <a:ext cx="30848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楷体"/>
                <a:cs typeface="楷体"/>
              </a:rPr>
              <a:t>调试的核心：等高共</a:t>
            </a:r>
            <a:r>
              <a:rPr dirty="0" sz="2400" spc="-10" b="1">
                <a:solidFill>
                  <a:srgbClr val="FF0000"/>
                </a:solidFill>
                <a:latin typeface="楷体"/>
                <a:cs typeface="楷体"/>
              </a:rPr>
              <a:t>轴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286" y="838479"/>
            <a:ext cx="2159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微软雅黑"/>
                <a:cs typeface="微软雅黑"/>
              </a:rPr>
              <a:t>仪器安装与调试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689" y="131639"/>
            <a:ext cx="2058670" cy="68580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4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8848" y="3621023"/>
            <a:ext cx="134112" cy="53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6655" y="3549396"/>
            <a:ext cx="158496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3608" y="3531108"/>
            <a:ext cx="164592" cy="38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2079" y="3314598"/>
            <a:ext cx="257556" cy="2453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43584" y="3220211"/>
            <a:ext cx="173151" cy="419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55775" y="3217164"/>
            <a:ext cx="121920" cy="4251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95984" y="3294062"/>
            <a:ext cx="52755" cy="26789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457274" y="3036938"/>
            <a:ext cx="308292" cy="7805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75688" y="3245650"/>
            <a:ext cx="108585" cy="386080"/>
          </a:xfrm>
          <a:custGeom>
            <a:avLst/>
            <a:gdLst/>
            <a:ahLst/>
            <a:cxnLst/>
            <a:rect l="l" t="t" r="r" b="b"/>
            <a:pathLst>
              <a:path w="108585" h="386079">
                <a:moveTo>
                  <a:pt x="54102" y="385762"/>
                </a:moveTo>
                <a:lnTo>
                  <a:pt x="33039" y="370598"/>
                </a:lnTo>
                <a:lnTo>
                  <a:pt x="15835" y="329218"/>
                </a:lnTo>
                <a:lnTo>
                  <a:pt x="4251" y="267954"/>
                </a:lnTo>
                <a:lnTo>
                  <a:pt x="0" y="192874"/>
                </a:lnTo>
                <a:lnTo>
                  <a:pt x="4251" y="117796"/>
                </a:lnTo>
                <a:lnTo>
                  <a:pt x="15864" y="56441"/>
                </a:lnTo>
                <a:lnTo>
                  <a:pt x="33049" y="15150"/>
                </a:lnTo>
                <a:lnTo>
                  <a:pt x="54102" y="0"/>
                </a:lnTo>
                <a:lnTo>
                  <a:pt x="75166" y="15156"/>
                </a:lnTo>
                <a:lnTo>
                  <a:pt x="92384" y="56489"/>
                </a:lnTo>
                <a:lnTo>
                  <a:pt x="104006" y="117636"/>
                </a:lnTo>
                <a:lnTo>
                  <a:pt x="108331" y="192493"/>
                </a:lnTo>
                <a:lnTo>
                  <a:pt x="104006" y="267794"/>
                </a:lnTo>
                <a:lnTo>
                  <a:pt x="92355" y="329266"/>
                </a:lnTo>
                <a:lnTo>
                  <a:pt x="75156" y="370604"/>
                </a:lnTo>
                <a:lnTo>
                  <a:pt x="54102" y="3857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75688" y="3245650"/>
            <a:ext cx="108585" cy="386080"/>
          </a:xfrm>
          <a:custGeom>
            <a:avLst/>
            <a:gdLst/>
            <a:ahLst/>
            <a:cxnLst/>
            <a:rect l="l" t="t" r="r" b="b"/>
            <a:pathLst>
              <a:path w="108585" h="386079">
                <a:moveTo>
                  <a:pt x="54102" y="385762"/>
                </a:moveTo>
                <a:lnTo>
                  <a:pt x="33039" y="370598"/>
                </a:lnTo>
                <a:lnTo>
                  <a:pt x="15835" y="329218"/>
                </a:lnTo>
                <a:lnTo>
                  <a:pt x="4251" y="267954"/>
                </a:lnTo>
                <a:lnTo>
                  <a:pt x="0" y="192874"/>
                </a:lnTo>
                <a:lnTo>
                  <a:pt x="4251" y="117796"/>
                </a:lnTo>
                <a:lnTo>
                  <a:pt x="15864" y="56441"/>
                </a:lnTo>
                <a:lnTo>
                  <a:pt x="33049" y="15150"/>
                </a:lnTo>
                <a:lnTo>
                  <a:pt x="54102" y="0"/>
                </a:lnTo>
                <a:lnTo>
                  <a:pt x="75166" y="15156"/>
                </a:lnTo>
                <a:lnTo>
                  <a:pt x="92384" y="56489"/>
                </a:lnTo>
                <a:lnTo>
                  <a:pt x="104006" y="117636"/>
                </a:lnTo>
                <a:lnTo>
                  <a:pt x="108331" y="192493"/>
                </a:lnTo>
                <a:lnTo>
                  <a:pt x="104006" y="267794"/>
                </a:lnTo>
                <a:lnTo>
                  <a:pt x="92355" y="329266"/>
                </a:lnTo>
                <a:lnTo>
                  <a:pt x="75156" y="370604"/>
                </a:lnTo>
                <a:lnTo>
                  <a:pt x="54102" y="385762"/>
                </a:lnTo>
                <a:close/>
              </a:path>
            </a:pathLst>
          </a:custGeom>
          <a:solidFill>
            <a:srgbClr val="FF0000">
              <a:alpha val="43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93100" y="3285744"/>
            <a:ext cx="146011" cy="2834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87295" y="3282696"/>
            <a:ext cx="103631" cy="2895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83587" y="3253740"/>
            <a:ext cx="163728" cy="3474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89404" y="3250692"/>
            <a:ext cx="114300" cy="3535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08200" y="3301606"/>
            <a:ext cx="77216" cy="2428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47887" y="3345662"/>
            <a:ext cx="0" cy="164465"/>
          </a:xfrm>
          <a:custGeom>
            <a:avLst/>
            <a:gdLst/>
            <a:ahLst/>
            <a:cxnLst/>
            <a:rect l="l" t="t" r="r" b="b"/>
            <a:pathLst>
              <a:path w="0" h="164464">
                <a:moveTo>
                  <a:pt x="0" y="0"/>
                </a:moveTo>
                <a:lnTo>
                  <a:pt x="0" y="1642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11200" y="3950817"/>
            <a:ext cx="1504950" cy="71374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21590">
              <a:lnSpc>
                <a:spcPct val="65000"/>
              </a:lnSpc>
            </a:pPr>
            <a:r>
              <a:rPr dirty="0" sz="1800" spc="10" b="1">
                <a:latin typeface="宋体"/>
                <a:cs typeface="宋体"/>
              </a:rPr>
              <a:t>单</a:t>
            </a:r>
            <a:r>
              <a:rPr dirty="0" sz="1800" b="1">
                <a:latin typeface="宋体"/>
                <a:cs typeface="宋体"/>
              </a:rPr>
              <a:t>缝</a:t>
            </a:r>
            <a:endParaRPr sz="1800">
              <a:latin typeface="宋体"/>
              <a:cs typeface="宋体"/>
            </a:endParaRPr>
          </a:p>
          <a:p>
            <a:pPr marL="24765" marR="5080" indent="-12700">
              <a:lnSpc>
                <a:spcPct val="127699"/>
              </a:lnSpc>
              <a:spcBef>
                <a:spcPts val="640"/>
              </a:spcBef>
            </a:pPr>
            <a:r>
              <a:rPr dirty="0" sz="1800" spc="10" b="1">
                <a:latin typeface="宋体"/>
                <a:cs typeface="宋体"/>
              </a:rPr>
              <a:t>滤光</a:t>
            </a:r>
            <a:r>
              <a:rPr dirty="0" sz="1800" spc="-60" b="1">
                <a:latin typeface="宋体"/>
                <a:cs typeface="宋体"/>
              </a:rPr>
              <a:t>片</a:t>
            </a:r>
            <a:r>
              <a:rPr dirty="0" sz="1800" spc="10" b="1">
                <a:latin typeface="宋体"/>
                <a:cs typeface="宋体"/>
              </a:rPr>
              <a:t>透</a:t>
            </a:r>
            <a:r>
              <a:rPr dirty="0" sz="1800" b="1">
                <a:latin typeface="宋体"/>
                <a:cs typeface="宋体"/>
              </a:rPr>
              <a:t>镜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dirty="0" sz="1800" spc="10" b="1">
                <a:latin typeface="宋体"/>
                <a:cs typeface="宋体"/>
              </a:rPr>
              <a:t>光</a:t>
            </a:r>
            <a:r>
              <a:rPr dirty="0" sz="1800" b="1">
                <a:latin typeface="宋体"/>
                <a:cs typeface="宋体"/>
              </a:rPr>
              <a:t>源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09216" y="3270503"/>
            <a:ext cx="877824" cy="31699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35223" y="3270503"/>
            <a:ext cx="97535" cy="31699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42844" y="3314700"/>
            <a:ext cx="68580" cy="2301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851937" y="3314700"/>
            <a:ext cx="132054" cy="21183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936748" y="3311652"/>
            <a:ext cx="94488" cy="2179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923374" y="3249167"/>
            <a:ext cx="238925" cy="34747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086100" y="3246120"/>
            <a:ext cx="153923" cy="35356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124200" y="3296843"/>
            <a:ext cx="77724" cy="24288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182937" y="3336137"/>
            <a:ext cx="0" cy="164465"/>
          </a:xfrm>
          <a:custGeom>
            <a:avLst/>
            <a:gdLst/>
            <a:ahLst/>
            <a:cxnLst/>
            <a:rect l="l" t="t" r="r" b="b"/>
            <a:pathLst>
              <a:path w="0" h="164464">
                <a:moveTo>
                  <a:pt x="0" y="0"/>
                </a:moveTo>
                <a:lnTo>
                  <a:pt x="0" y="1642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028950" y="3328199"/>
            <a:ext cx="343535" cy="109728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95000"/>
              </a:lnSpc>
              <a:tabLst>
                <a:tab pos="233679" algn="l"/>
                <a:tab pos="625475" algn="l"/>
              </a:tabLst>
            </a:pPr>
            <a:r>
              <a:rPr dirty="0" u="sng" sz="1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800" b="1">
                <a:latin typeface="Times New Roman"/>
                <a:cs typeface="Times New Roman"/>
              </a:rPr>
              <a:t>	</a:t>
            </a:r>
            <a:r>
              <a:rPr dirty="0" sz="1800" spc="10" b="1">
                <a:latin typeface="宋体"/>
                <a:cs typeface="宋体"/>
              </a:rPr>
              <a:t>双</a:t>
            </a:r>
            <a:r>
              <a:rPr dirty="0" sz="1800" b="1">
                <a:latin typeface="宋体"/>
                <a:cs typeface="宋体"/>
              </a:rPr>
              <a:t>缝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51450" y="3969867"/>
            <a:ext cx="254000" cy="71374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5000"/>
              </a:lnSpc>
            </a:pPr>
            <a:r>
              <a:rPr dirty="0" sz="1800" spc="10" b="1">
                <a:latin typeface="宋体"/>
                <a:cs typeface="宋体"/>
              </a:rPr>
              <a:t>遮光</a:t>
            </a:r>
            <a:r>
              <a:rPr dirty="0" sz="1800" b="1">
                <a:latin typeface="宋体"/>
                <a:cs typeface="宋体"/>
              </a:rPr>
              <a:t>筒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125723" y="3270503"/>
            <a:ext cx="3741420" cy="31699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819900" y="3270503"/>
            <a:ext cx="86868" cy="31699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819900" y="3293364"/>
            <a:ext cx="624840" cy="2667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7359650" y="3979392"/>
            <a:ext cx="254000" cy="71374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5000"/>
              </a:lnSpc>
            </a:pPr>
            <a:r>
              <a:rPr dirty="0" sz="1800" spc="10" b="1">
                <a:latin typeface="宋体"/>
                <a:cs typeface="宋体"/>
              </a:rPr>
              <a:t>测量</a:t>
            </a:r>
            <a:r>
              <a:rPr dirty="0" sz="1800" b="1">
                <a:latin typeface="宋体"/>
                <a:cs typeface="宋体"/>
              </a:rPr>
              <a:t>头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411211" y="3290315"/>
            <a:ext cx="67056" cy="27279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424737" y="3328415"/>
            <a:ext cx="620458" cy="19659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011668" y="3325367"/>
            <a:ext cx="67056" cy="20269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948612" y="3307079"/>
            <a:ext cx="149923" cy="24536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061959" y="3304032"/>
            <a:ext cx="74676" cy="25145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080375" y="3343275"/>
            <a:ext cx="42545" cy="17145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472487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434387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329612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291512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186737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148637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043862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005762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900987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862887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758112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720012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615237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577137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472362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434262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329487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291387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186612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148512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043737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005637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900862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862762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757987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719887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615112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577012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472237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199" y="9525"/>
                </a:moveTo>
                <a:lnTo>
                  <a:pt x="0" y="9525"/>
                </a:lnTo>
                <a:lnTo>
                  <a:pt x="0" y="0"/>
                </a:lnTo>
                <a:lnTo>
                  <a:pt x="76199" y="0"/>
                </a:lnTo>
                <a:lnTo>
                  <a:pt x="76199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434137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329362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291262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186487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148387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043612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005512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900737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862637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757862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719762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614987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576887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472112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434012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329237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291137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186362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148262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043487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005387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900612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862512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757737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719637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614862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576762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471987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433887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329112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291012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186237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148137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043362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005262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900487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862387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757612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719512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614737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576637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471862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433762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328987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290887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186112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043237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005137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2900362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2862262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2757487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2719387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2614612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2576512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4" y="9525"/>
                </a:moveTo>
                <a:lnTo>
                  <a:pt x="0" y="9525"/>
                </a:lnTo>
                <a:lnTo>
                  <a:pt x="0" y="0"/>
                </a:lnTo>
                <a:lnTo>
                  <a:pt x="9524" y="0"/>
                </a:lnTo>
                <a:lnTo>
                  <a:pt x="9524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2471737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199" y="9525"/>
                </a:moveTo>
                <a:lnTo>
                  <a:pt x="0" y="9525"/>
                </a:lnTo>
                <a:lnTo>
                  <a:pt x="0" y="0"/>
                </a:lnTo>
                <a:lnTo>
                  <a:pt x="76199" y="0"/>
                </a:lnTo>
                <a:lnTo>
                  <a:pt x="76199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2433637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4" y="9525"/>
                </a:moveTo>
                <a:lnTo>
                  <a:pt x="0" y="9525"/>
                </a:lnTo>
                <a:lnTo>
                  <a:pt x="0" y="0"/>
                </a:lnTo>
                <a:lnTo>
                  <a:pt x="9524" y="0"/>
                </a:lnTo>
                <a:lnTo>
                  <a:pt x="9524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2328862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199" y="9525"/>
                </a:moveTo>
                <a:lnTo>
                  <a:pt x="0" y="9525"/>
                </a:lnTo>
                <a:lnTo>
                  <a:pt x="0" y="0"/>
                </a:lnTo>
                <a:lnTo>
                  <a:pt x="76199" y="0"/>
                </a:lnTo>
                <a:lnTo>
                  <a:pt x="76199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2290762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4" y="9525"/>
                </a:moveTo>
                <a:lnTo>
                  <a:pt x="0" y="9525"/>
                </a:lnTo>
                <a:lnTo>
                  <a:pt x="0" y="0"/>
                </a:lnTo>
                <a:lnTo>
                  <a:pt x="9524" y="0"/>
                </a:lnTo>
                <a:lnTo>
                  <a:pt x="9524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2185987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199" y="9525"/>
                </a:moveTo>
                <a:lnTo>
                  <a:pt x="0" y="9525"/>
                </a:lnTo>
                <a:lnTo>
                  <a:pt x="0" y="0"/>
                </a:lnTo>
                <a:lnTo>
                  <a:pt x="76199" y="0"/>
                </a:lnTo>
                <a:lnTo>
                  <a:pt x="76199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2147887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4" y="9525"/>
                </a:moveTo>
                <a:lnTo>
                  <a:pt x="0" y="9525"/>
                </a:lnTo>
                <a:lnTo>
                  <a:pt x="0" y="0"/>
                </a:lnTo>
                <a:lnTo>
                  <a:pt x="9524" y="0"/>
                </a:lnTo>
                <a:lnTo>
                  <a:pt x="9524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2043112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199" y="9525"/>
                </a:moveTo>
                <a:lnTo>
                  <a:pt x="0" y="9525"/>
                </a:lnTo>
                <a:lnTo>
                  <a:pt x="0" y="0"/>
                </a:lnTo>
                <a:lnTo>
                  <a:pt x="76199" y="0"/>
                </a:lnTo>
                <a:lnTo>
                  <a:pt x="76199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2005012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4" y="9525"/>
                </a:moveTo>
                <a:lnTo>
                  <a:pt x="0" y="9525"/>
                </a:lnTo>
                <a:lnTo>
                  <a:pt x="0" y="0"/>
                </a:lnTo>
                <a:lnTo>
                  <a:pt x="9524" y="0"/>
                </a:lnTo>
                <a:lnTo>
                  <a:pt x="9524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1900237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199" y="9525"/>
                </a:moveTo>
                <a:lnTo>
                  <a:pt x="0" y="9525"/>
                </a:lnTo>
                <a:lnTo>
                  <a:pt x="0" y="0"/>
                </a:lnTo>
                <a:lnTo>
                  <a:pt x="76199" y="0"/>
                </a:lnTo>
                <a:lnTo>
                  <a:pt x="76199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1862137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4" y="9525"/>
                </a:moveTo>
                <a:lnTo>
                  <a:pt x="0" y="9525"/>
                </a:lnTo>
                <a:lnTo>
                  <a:pt x="0" y="0"/>
                </a:lnTo>
                <a:lnTo>
                  <a:pt x="9524" y="0"/>
                </a:lnTo>
                <a:lnTo>
                  <a:pt x="9524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1757362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199" y="9525"/>
                </a:moveTo>
                <a:lnTo>
                  <a:pt x="0" y="9525"/>
                </a:lnTo>
                <a:lnTo>
                  <a:pt x="0" y="0"/>
                </a:lnTo>
                <a:lnTo>
                  <a:pt x="76199" y="0"/>
                </a:lnTo>
                <a:lnTo>
                  <a:pt x="76199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1719262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4" y="9525"/>
                </a:moveTo>
                <a:lnTo>
                  <a:pt x="0" y="9525"/>
                </a:lnTo>
                <a:lnTo>
                  <a:pt x="0" y="0"/>
                </a:lnTo>
                <a:lnTo>
                  <a:pt x="9524" y="0"/>
                </a:lnTo>
                <a:lnTo>
                  <a:pt x="9524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1614487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199" y="9525"/>
                </a:moveTo>
                <a:lnTo>
                  <a:pt x="0" y="9525"/>
                </a:lnTo>
                <a:lnTo>
                  <a:pt x="0" y="0"/>
                </a:lnTo>
                <a:lnTo>
                  <a:pt x="76199" y="0"/>
                </a:lnTo>
                <a:lnTo>
                  <a:pt x="76199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1576387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1471612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1433512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1328737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1290637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1185862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1147762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1042987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1004887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900112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862012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757237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719137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614362" y="3417087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576262" y="3417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84187" y="3417087"/>
            <a:ext cx="63500" cy="9525"/>
          </a:xfrm>
          <a:custGeom>
            <a:avLst/>
            <a:gdLst/>
            <a:ahLst/>
            <a:cxnLst/>
            <a:rect l="l" t="t" r="r" b="b"/>
            <a:pathLst>
              <a:path w="63500" h="9525">
                <a:moveTo>
                  <a:pt x="63500" y="9525"/>
                </a:moveTo>
                <a:lnTo>
                  <a:pt x="0" y="9525"/>
                </a:lnTo>
                <a:lnTo>
                  <a:pt x="0" y="0"/>
                </a:lnTo>
                <a:lnTo>
                  <a:pt x="63500" y="0"/>
                </a:lnTo>
                <a:lnTo>
                  <a:pt x="635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899160" y="829055"/>
            <a:ext cx="6912864" cy="20574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286511" y="2005583"/>
            <a:ext cx="4032885" cy="2809240"/>
          </a:xfrm>
          <a:custGeom>
            <a:avLst/>
            <a:gdLst/>
            <a:ahLst/>
            <a:cxnLst/>
            <a:rect l="l" t="t" r="r" b="b"/>
            <a:pathLst>
              <a:path w="4032885" h="2809240">
                <a:moveTo>
                  <a:pt x="0" y="0"/>
                </a:moveTo>
                <a:lnTo>
                  <a:pt x="4032504" y="0"/>
                </a:lnTo>
                <a:lnTo>
                  <a:pt x="4032504" y="2808732"/>
                </a:lnTo>
                <a:lnTo>
                  <a:pt x="0" y="28087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9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2338" y="1991626"/>
            <a:ext cx="4061460" cy="2837180"/>
          </a:xfrm>
          <a:custGeom>
            <a:avLst/>
            <a:gdLst/>
            <a:ahLst/>
            <a:cxnLst/>
            <a:rect l="l" t="t" r="r" b="b"/>
            <a:pathLst>
              <a:path w="4061460" h="2837179">
                <a:moveTo>
                  <a:pt x="4061015" y="2836887"/>
                </a:moveTo>
                <a:lnTo>
                  <a:pt x="0" y="2836887"/>
                </a:lnTo>
                <a:lnTo>
                  <a:pt x="0" y="0"/>
                </a:lnTo>
                <a:lnTo>
                  <a:pt x="4061015" y="0"/>
                </a:lnTo>
                <a:lnTo>
                  <a:pt x="406101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2808312"/>
                </a:lnTo>
                <a:lnTo>
                  <a:pt x="14287" y="2808312"/>
                </a:lnTo>
                <a:lnTo>
                  <a:pt x="28575" y="2822600"/>
                </a:lnTo>
                <a:lnTo>
                  <a:pt x="4061015" y="2822600"/>
                </a:lnTo>
                <a:lnTo>
                  <a:pt x="4061015" y="2836887"/>
                </a:lnTo>
                <a:close/>
              </a:path>
              <a:path w="4061460" h="2837179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4061460" h="2837179">
                <a:moveTo>
                  <a:pt x="403244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4032440" y="14287"/>
                </a:lnTo>
                <a:lnTo>
                  <a:pt x="4032440" y="28575"/>
                </a:lnTo>
                <a:close/>
              </a:path>
              <a:path w="4061460" h="2837179">
                <a:moveTo>
                  <a:pt x="4032440" y="2822600"/>
                </a:moveTo>
                <a:lnTo>
                  <a:pt x="4032440" y="14287"/>
                </a:lnTo>
                <a:lnTo>
                  <a:pt x="4046728" y="28575"/>
                </a:lnTo>
                <a:lnTo>
                  <a:pt x="4061015" y="28575"/>
                </a:lnTo>
                <a:lnTo>
                  <a:pt x="4061015" y="2808312"/>
                </a:lnTo>
                <a:lnTo>
                  <a:pt x="4046728" y="2808312"/>
                </a:lnTo>
                <a:lnTo>
                  <a:pt x="4032440" y="2822600"/>
                </a:lnTo>
                <a:close/>
              </a:path>
              <a:path w="4061460" h="2837179">
                <a:moveTo>
                  <a:pt x="4061015" y="28575"/>
                </a:moveTo>
                <a:lnTo>
                  <a:pt x="4046728" y="28575"/>
                </a:lnTo>
                <a:lnTo>
                  <a:pt x="4032440" y="14287"/>
                </a:lnTo>
                <a:lnTo>
                  <a:pt x="4061015" y="14287"/>
                </a:lnTo>
                <a:lnTo>
                  <a:pt x="4061015" y="28575"/>
                </a:lnTo>
                <a:close/>
              </a:path>
              <a:path w="4061460" h="2837179">
                <a:moveTo>
                  <a:pt x="28575" y="2822600"/>
                </a:moveTo>
                <a:lnTo>
                  <a:pt x="14287" y="2808312"/>
                </a:lnTo>
                <a:lnTo>
                  <a:pt x="28575" y="2808312"/>
                </a:lnTo>
                <a:lnTo>
                  <a:pt x="28575" y="2822600"/>
                </a:lnTo>
                <a:close/>
              </a:path>
              <a:path w="4061460" h="2837179">
                <a:moveTo>
                  <a:pt x="4032440" y="2822600"/>
                </a:moveTo>
                <a:lnTo>
                  <a:pt x="28575" y="2822600"/>
                </a:lnTo>
                <a:lnTo>
                  <a:pt x="28575" y="2808312"/>
                </a:lnTo>
                <a:lnTo>
                  <a:pt x="4032440" y="2808312"/>
                </a:lnTo>
                <a:lnTo>
                  <a:pt x="4032440" y="2822600"/>
                </a:lnTo>
                <a:close/>
              </a:path>
              <a:path w="4061460" h="2837179">
                <a:moveTo>
                  <a:pt x="4061015" y="2822600"/>
                </a:moveTo>
                <a:lnTo>
                  <a:pt x="4032440" y="2822600"/>
                </a:lnTo>
                <a:lnTo>
                  <a:pt x="4046728" y="2808312"/>
                </a:lnTo>
                <a:lnTo>
                  <a:pt x="4061015" y="2808312"/>
                </a:lnTo>
                <a:lnTo>
                  <a:pt x="4061015" y="2822600"/>
                </a:lnTo>
                <a:close/>
              </a:path>
            </a:pathLst>
          </a:custGeom>
          <a:solidFill>
            <a:srgbClr val="000000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02541" y="1996858"/>
            <a:ext cx="2895633" cy="2223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32020" y="3130295"/>
            <a:ext cx="1728216" cy="15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21352" y="2135123"/>
            <a:ext cx="3368040" cy="10454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804659" y="3208020"/>
            <a:ext cx="1371600" cy="14721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65366" y="528446"/>
            <a:ext cx="4817110" cy="10528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微软雅黑"/>
                <a:cs typeface="微软雅黑"/>
              </a:rPr>
              <a:t>实验测</a:t>
            </a:r>
            <a:r>
              <a:rPr dirty="0" sz="2800" spc="-5" b="1">
                <a:latin typeface="微软雅黑"/>
                <a:cs typeface="微软雅黑"/>
              </a:rPr>
              <a:t>量</a:t>
            </a:r>
            <a:endParaRPr sz="28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18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实验观察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4500371" y="1438655"/>
            <a:ext cx="2377439" cy="3291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87196" y="3086100"/>
            <a:ext cx="2857500" cy="1972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96567" y="1045463"/>
            <a:ext cx="2238756" cy="2077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956164" y="1042758"/>
            <a:ext cx="3302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微软雅黑"/>
                <a:cs typeface="微软雅黑"/>
              </a:rPr>
              <a:t>测量单色光的条纹间距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67728" y="1539239"/>
            <a:ext cx="2176272" cy="690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1331975" y="2193035"/>
            <a:ext cx="1618488" cy="1100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48228" y="2247900"/>
            <a:ext cx="4044696" cy="938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48228" y="3646932"/>
            <a:ext cx="4044696" cy="10012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31975" y="3528059"/>
            <a:ext cx="1618488" cy="11734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603070" y="2478976"/>
            <a:ext cx="157924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Verdana"/>
                <a:cs typeface="Verdana"/>
              </a:rPr>
              <a:t>x</a:t>
            </a:r>
            <a:r>
              <a:rPr dirty="0" sz="1400" spc="-5">
                <a:latin typeface="Verdana"/>
                <a:cs typeface="Verdana"/>
              </a:rPr>
              <a:t>1</a:t>
            </a:r>
            <a:r>
              <a:rPr dirty="0" sz="2400" spc="40">
                <a:latin typeface="Verdana"/>
                <a:cs typeface="Verdana"/>
              </a:rPr>
              <a:t>=</a:t>
            </a:r>
            <a:r>
              <a:rPr dirty="0" sz="2400" spc="-5">
                <a:latin typeface="Verdana"/>
                <a:cs typeface="Verdana"/>
              </a:rPr>
              <a:t>3</a:t>
            </a:r>
            <a:r>
              <a:rPr dirty="0" sz="2400" spc="-114">
                <a:latin typeface="Verdana"/>
                <a:cs typeface="Verdana"/>
              </a:rPr>
              <a:t>.</a:t>
            </a:r>
            <a:r>
              <a:rPr dirty="0" sz="2400" spc="-5">
                <a:latin typeface="Verdana"/>
                <a:cs typeface="Verdana"/>
              </a:rPr>
              <a:t>54</a:t>
            </a:r>
            <a:r>
              <a:rPr dirty="0" sz="2400">
                <a:latin typeface="Verdana"/>
                <a:cs typeface="Verdana"/>
              </a:rPr>
              <a:t>m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03070" y="3922763"/>
            <a:ext cx="147637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" i="1">
                <a:latin typeface="Verdana"/>
                <a:cs typeface="Verdana"/>
              </a:rPr>
              <a:t>x</a:t>
            </a:r>
            <a:r>
              <a:rPr dirty="0" sz="1400" spc="-15">
                <a:latin typeface="Verdana"/>
                <a:cs typeface="Verdana"/>
              </a:rPr>
              <a:t>2</a:t>
            </a:r>
            <a:r>
              <a:rPr dirty="0" sz="2400" spc="-15">
                <a:latin typeface="Verdana"/>
                <a:cs typeface="Verdana"/>
              </a:rPr>
              <a:t>=12.76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8286" y="551616"/>
            <a:ext cx="4804410" cy="1090930"/>
          </a:xfrm>
          <a:prstGeom prst="rect">
            <a:avLst/>
          </a:prstGeom>
        </p:spPr>
        <p:txBody>
          <a:bodyPr wrap="square" lIns="0" tIns="15875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250"/>
              </a:spcBef>
            </a:pPr>
            <a:r>
              <a:rPr dirty="0" sz="2800" b="1">
                <a:latin typeface="微软雅黑"/>
                <a:cs typeface="微软雅黑"/>
              </a:rPr>
              <a:t>实验测</a:t>
            </a:r>
            <a:r>
              <a:rPr dirty="0" sz="2800" spc="-5" b="1">
                <a:latin typeface="微软雅黑"/>
                <a:cs typeface="微软雅黑"/>
              </a:rPr>
              <a:t>量</a:t>
            </a:r>
            <a:endParaRPr sz="28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微软雅黑"/>
                <a:cs typeface="微软雅黑"/>
              </a:rPr>
              <a:t>测量单色光的条纹间距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843" y="1174216"/>
            <a:ext cx="7340600" cy="2110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微软雅黑"/>
                <a:cs typeface="微软雅黑"/>
              </a:rPr>
              <a:t>回顾光的干涉现象</a:t>
            </a:r>
            <a:endParaRPr sz="2400">
              <a:latin typeface="微软雅黑"/>
              <a:cs typeface="微软雅黑"/>
            </a:endParaRPr>
          </a:p>
          <a:p>
            <a:pPr algn="just" marL="12700" marR="5080" indent="180340">
              <a:lnSpc>
                <a:spcPct val="150000"/>
              </a:lnSpc>
              <a:spcBef>
                <a:spcPts val="575"/>
              </a:spcBef>
            </a:pPr>
            <a:r>
              <a:rPr dirty="0" sz="2400">
                <a:latin typeface="微软雅黑"/>
                <a:cs typeface="微软雅黑"/>
              </a:rPr>
              <a:t>通过单缝的光射入两条狭缝</a:t>
            </a:r>
            <a:r>
              <a:rPr dirty="0" sz="2400" spc="-5">
                <a:latin typeface="微软雅黑"/>
                <a:cs typeface="微软雅黑"/>
              </a:rPr>
              <a:t>(</a:t>
            </a:r>
            <a:r>
              <a:rPr dirty="0" sz="2400">
                <a:latin typeface="微软雅黑"/>
                <a:cs typeface="微软雅黑"/>
              </a:rPr>
              <a:t>双缝），形成相干光，根 据光的波动性，在空间中互相叠加发生干涉，在光屏上 就可以看到干涉条纹------实验的基本思路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3400" y="482765"/>
            <a:ext cx="5146040" cy="1811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974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微软雅黑"/>
                <a:cs typeface="微软雅黑"/>
              </a:rPr>
              <a:t>实验数据处</a:t>
            </a:r>
            <a:r>
              <a:rPr dirty="0" sz="2800" spc="-5" b="1">
                <a:latin typeface="微软雅黑"/>
                <a:cs typeface="微软雅黑"/>
              </a:rPr>
              <a:t>理</a:t>
            </a:r>
            <a:endParaRPr sz="28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32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微软雅黑"/>
                <a:cs typeface="微软雅黑"/>
              </a:rPr>
              <a:t>测量单色光的波</a:t>
            </a:r>
            <a:r>
              <a:rPr dirty="0" sz="2800" spc="-5">
                <a:latin typeface="微软雅黑"/>
                <a:cs typeface="微软雅黑"/>
              </a:rPr>
              <a:t>长</a:t>
            </a:r>
            <a:endParaRPr sz="2800">
              <a:latin typeface="微软雅黑"/>
              <a:cs typeface="微软雅黑"/>
            </a:endParaRPr>
          </a:p>
          <a:p>
            <a:pPr lvl="1" marL="698500" indent="-228600">
              <a:lnSpc>
                <a:spcPct val="100000"/>
              </a:lnSpc>
              <a:spcBef>
                <a:spcPts val="125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>
                <a:latin typeface="微软雅黑"/>
                <a:cs typeface="微软雅黑"/>
              </a:rPr>
              <a:t>测量条纹间距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54807" y="2499360"/>
            <a:ext cx="3639312" cy="2200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35895" y="3219818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431066"/>
            <a:ext cx="5343525" cy="106934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2740660">
              <a:lnSpc>
                <a:spcPct val="100000"/>
              </a:lnSpc>
              <a:spcBef>
                <a:spcPts val="525"/>
              </a:spcBef>
            </a:pPr>
            <a:r>
              <a:rPr dirty="0" sz="3400" b="1">
                <a:latin typeface="微软雅黑"/>
                <a:cs typeface="微软雅黑"/>
              </a:rPr>
              <a:t>实验数据处</a:t>
            </a:r>
            <a:r>
              <a:rPr dirty="0" sz="3400" spc="-5" b="1">
                <a:latin typeface="微软雅黑"/>
                <a:cs typeface="微软雅黑"/>
              </a:rPr>
              <a:t>理</a:t>
            </a:r>
            <a:endParaRPr sz="34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微软雅黑"/>
                <a:cs typeface="微软雅黑"/>
              </a:rPr>
              <a:t>测量单色光的波</a:t>
            </a:r>
            <a:r>
              <a:rPr dirty="0" sz="2800" spc="-5">
                <a:latin typeface="微软雅黑"/>
                <a:cs typeface="微软雅黑"/>
              </a:rPr>
              <a:t>长</a:t>
            </a:r>
            <a:endParaRPr sz="2800">
              <a:latin typeface="微软雅黑"/>
              <a:cs typeface="微软雅黑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81254" y="2071408"/>
          <a:ext cx="8395970" cy="2026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0685"/>
                <a:gridCol w="1670685"/>
                <a:gridCol w="1670685"/>
                <a:gridCol w="1670050"/>
                <a:gridCol w="1670684"/>
              </a:tblGrid>
              <a:tr h="10883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238760" indent="22225">
                        <a:lnSpc>
                          <a:spcPts val="2520"/>
                        </a:lnSpc>
                        <a:spcBef>
                          <a:spcPts val="300"/>
                        </a:spcBef>
                      </a:pPr>
                      <a:r>
                        <a:rPr dirty="0" sz="2100">
                          <a:latin typeface="微软雅黑"/>
                          <a:cs typeface="微软雅黑"/>
                        </a:rPr>
                        <a:t>双缝到屏的 距离</a:t>
                      </a:r>
                      <a:r>
                        <a:rPr dirty="0" sz="2100" spc="-45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2200" spc="-195" i="1">
                          <a:latin typeface="微软雅黑"/>
                          <a:cs typeface="微软雅黑"/>
                        </a:rPr>
                        <a:t>L</a:t>
                      </a:r>
                      <a:r>
                        <a:rPr dirty="0" sz="2100" spc="-195">
                          <a:latin typeface="微软雅黑"/>
                          <a:cs typeface="微软雅黑"/>
                        </a:rPr>
                        <a:t>/mm</a:t>
                      </a:r>
                      <a:endParaRPr sz="2100">
                        <a:latin typeface="微软雅黑"/>
                        <a:cs typeface="微软雅黑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70"/>
                        </a:lnSpc>
                        <a:spcBef>
                          <a:spcPts val="219"/>
                        </a:spcBef>
                      </a:pPr>
                      <a:r>
                        <a:rPr dirty="0" sz="2100">
                          <a:latin typeface="微软雅黑"/>
                          <a:cs typeface="微软雅黑"/>
                        </a:rPr>
                        <a:t>双缝间距</a:t>
                      </a:r>
                      <a:endParaRPr sz="2100">
                        <a:latin typeface="微软雅黑"/>
                        <a:cs typeface="微软雅黑"/>
                      </a:endParaRPr>
                    </a:p>
                    <a:p>
                      <a:pPr marL="68580">
                        <a:lnSpc>
                          <a:spcPts val="2590"/>
                        </a:lnSpc>
                      </a:pPr>
                      <a:r>
                        <a:rPr dirty="0" sz="2200" spc="-195" i="1">
                          <a:latin typeface="微软雅黑"/>
                          <a:cs typeface="微软雅黑"/>
                        </a:rPr>
                        <a:t>d</a:t>
                      </a:r>
                      <a:r>
                        <a:rPr dirty="0" sz="2100" spc="-195">
                          <a:latin typeface="微软雅黑"/>
                          <a:cs typeface="微软雅黑"/>
                        </a:rPr>
                        <a:t>/mm</a:t>
                      </a:r>
                      <a:endParaRPr sz="2100">
                        <a:latin typeface="微软雅黑"/>
                        <a:cs typeface="微软雅黑"/>
                      </a:endParaRPr>
                    </a:p>
                  </a:txBody>
                  <a:tcPr marL="0" marR="0" marB="0" marT="27939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70"/>
                        </a:lnSpc>
                        <a:spcBef>
                          <a:spcPts val="219"/>
                        </a:spcBef>
                      </a:pPr>
                      <a:r>
                        <a:rPr dirty="0" sz="2100">
                          <a:latin typeface="微软雅黑"/>
                          <a:cs typeface="微软雅黑"/>
                        </a:rPr>
                        <a:t>条纹间距</a:t>
                      </a:r>
                      <a:endParaRPr sz="2100">
                        <a:latin typeface="微软雅黑"/>
                        <a:cs typeface="微软雅黑"/>
                      </a:endParaRPr>
                    </a:p>
                    <a:p>
                      <a:pPr marL="90805">
                        <a:lnSpc>
                          <a:spcPts val="2590"/>
                        </a:lnSpc>
                      </a:pPr>
                      <a:r>
                        <a:rPr dirty="0" sz="2100" spc="-190">
                          <a:latin typeface="微软雅黑"/>
                          <a:cs typeface="微软雅黑"/>
                        </a:rPr>
                        <a:t>∆</a:t>
                      </a:r>
                      <a:r>
                        <a:rPr dirty="0" sz="2200" spc="-190" i="1">
                          <a:latin typeface="微软雅黑"/>
                          <a:cs typeface="微软雅黑"/>
                        </a:rPr>
                        <a:t>x</a:t>
                      </a:r>
                      <a:r>
                        <a:rPr dirty="0" sz="2100" spc="-190">
                          <a:latin typeface="微软雅黑"/>
                          <a:cs typeface="微软雅黑"/>
                        </a:rPr>
                        <a:t>/mm</a:t>
                      </a:r>
                      <a:endParaRPr sz="2100">
                        <a:latin typeface="微软雅黑"/>
                        <a:cs typeface="微软雅黑"/>
                      </a:endParaRPr>
                    </a:p>
                  </a:txBody>
                  <a:tcPr marL="0" marR="0" marB="0" marT="27939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  <a:spcBef>
                          <a:spcPts val="219"/>
                        </a:spcBef>
                      </a:pPr>
                      <a:r>
                        <a:rPr dirty="0" sz="2100">
                          <a:latin typeface="微软雅黑"/>
                          <a:cs typeface="微软雅黑"/>
                        </a:rPr>
                        <a:t>光的波长</a:t>
                      </a:r>
                      <a:endParaRPr sz="2100">
                        <a:latin typeface="微软雅黑"/>
                        <a:cs typeface="微软雅黑"/>
                      </a:endParaRPr>
                    </a:p>
                    <a:p>
                      <a:pPr marL="68580">
                        <a:lnSpc>
                          <a:spcPts val="2590"/>
                        </a:lnSpc>
                      </a:pPr>
                      <a:r>
                        <a:rPr dirty="0" sz="2200" spc="-195" i="1">
                          <a:latin typeface="微软雅黑"/>
                          <a:cs typeface="微软雅黑"/>
                        </a:rPr>
                        <a:t>λ</a:t>
                      </a:r>
                      <a:r>
                        <a:rPr dirty="0" sz="2100" spc="-195">
                          <a:latin typeface="微软雅黑"/>
                          <a:cs typeface="微软雅黑"/>
                        </a:rPr>
                        <a:t>/nm</a:t>
                      </a:r>
                      <a:endParaRPr sz="2100">
                        <a:latin typeface="微软雅黑"/>
                        <a:cs typeface="微软雅黑"/>
                      </a:endParaRPr>
                    </a:p>
                  </a:txBody>
                  <a:tcPr marL="0" marR="0" marB="0" marT="27939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46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100">
                          <a:latin typeface="微软雅黑"/>
                          <a:cs typeface="微软雅黑"/>
                        </a:rPr>
                        <a:t>红光</a:t>
                      </a:r>
                      <a:endParaRPr sz="2100">
                        <a:latin typeface="微软雅黑"/>
                        <a:cs typeface="微软雅黑"/>
                      </a:endParaRPr>
                    </a:p>
                  </a:txBody>
                  <a:tcPr marL="0" marR="0" marB="0" marT="279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700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2400" spc="-5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2.31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26669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24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658.6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529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100">
                          <a:latin typeface="微软雅黑"/>
                          <a:cs typeface="微软雅黑"/>
                        </a:rPr>
                        <a:t>绿光</a:t>
                      </a:r>
                      <a:endParaRPr sz="2100">
                        <a:latin typeface="微软雅黑"/>
                        <a:cs typeface="微软雅黑"/>
                      </a:endParaRPr>
                    </a:p>
                  </a:txBody>
                  <a:tcPr marL="0" marR="0" marB="0" marT="279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262628" y="1132332"/>
            <a:ext cx="1485900" cy="739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86243" y="3662171"/>
            <a:ext cx="1327403" cy="14813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486092"/>
            <a:ext cx="4777105" cy="40278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474345">
              <a:lnSpc>
                <a:spcPct val="100000"/>
              </a:lnSpc>
              <a:spcBef>
                <a:spcPts val="95"/>
              </a:spcBef>
            </a:pPr>
            <a:r>
              <a:rPr dirty="0" sz="3400">
                <a:latin typeface="微软雅黑"/>
                <a:cs typeface="微软雅黑"/>
              </a:rPr>
              <a:t>小</a:t>
            </a:r>
            <a:r>
              <a:rPr dirty="0" sz="3400" spc="-5">
                <a:latin typeface="微软雅黑"/>
                <a:cs typeface="微软雅黑"/>
              </a:rPr>
              <a:t>结</a:t>
            </a:r>
            <a:endParaRPr sz="3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微软雅黑"/>
                <a:cs typeface="微软雅黑"/>
              </a:rPr>
              <a:t>实验原理：光的双缝干涉</a:t>
            </a:r>
            <a:endParaRPr sz="24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微软雅黑"/>
                <a:cs typeface="微软雅黑"/>
              </a:rPr>
              <a:t>实验仪器：双缝干涉仪</a:t>
            </a:r>
            <a:endParaRPr sz="24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微软雅黑"/>
                <a:cs typeface="微软雅黑"/>
              </a:rPr>
              <a:t>实验操作：</a:t>
            </a:r>
            <a:endParaRPr sz="2400">
              <a:latin typeface="微软雅黑"/>
              <a:cs typeface="微软雅黑"/>
            </a:endParaRPr>
          </a:p>
          <a:p>
            <a:pPr lvl="1" marL="802005" indent="-332105">
              <a:lnSpc>
                <a:spcPct val="100000"/>
              </a:lnSpc>
              <a:spcBef>
                <a:spcPts val="1940"/>
              </a:spcBef>
              <a:buFont typeface="Wingdings"/>
              <a:buChar char=""/>
              <a:tabLst>
                <a:tab pos="802005" algn="l"/>
              </a:tabLst>
            </a:pPr>
            <a:r>
              <a:rPr dirty="0" sz="2400">
                <a:latin typeface="微软雅黑"/>
                <a:cs typeface="微软雅黑"/>
              </a:rPr>
              <a:t>仪器的安装与调节：等高共轴</a:t>
            </a:r>
            <a:endParaRPr sz="2400">
              <a:latin typeface="微软雅黑"/>
              <a:cs typeface="微软雅黑"/>
            </a:endParaRPr>
          </a:p>
          <a:p>
            <a:pPr lvl="1" marL="802005" indent="-332105">
              <a:lnSpc>
                <a:spcPct val="100000"/>
              </a:lnSpc>
              <a:spcBef>
                <a:spcPts val="1940"/>
              </a:spcBef>
              <a:buFont typeface="Wingdings"/>
              <a:buChar char=""/>
              <a:tabLst>
                <a:tab pos="802005" algn="l"/>
              </a:tabLst>
            </a:pPr>
            <a:r>
              <a:rPr dirty="0" sz="2400">
                <a:latin typeface="微软雅黑"/>
                <a:cs typeface="微软雅黑"/>
              </a:rPr>
              <a:t>测量单色光的波长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31664" y="1491996"/>
            <a:ext cx="1485900" cy="739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高中物</a:t>
            </a:r>
            <a:r>
              <a:rPr dirty="0" sz="3000" spc="-5"/>
              <a:t>理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50113" y="1206068"/>
            <a:ext cx="1530985" cy="814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04520" indent="-591820">
              <a:lnSpc>
                <a:spcPct val="100000"/>
              </a:lnSpc>
              <a:spcBef>
                <a:spcPts val="100"/>
              </a:spcBef>
              <a:buSzPct val="94444"/>
              <a:buAutoNum type="arabicPlain"/>
              <a:tabLst>
                <a:tab pos="604520" algn="l"/>
              </a:tabLst>
            </a:pPr>
            <a:r>
              <a:rPr dirty="0" sz="1800">
                <a:latin typeface="微软雅黑"/>
                <a:cs typeface="微软雅黑"/>
              </a:rPr>
              <a:t>亮纹条件</a:t>
            </a:r>
            <a:endParaRPr sz="1800">
              <a:latin typeface="微软雅黑"/>
              <a:cs typeface="微软雅黑"/>
            </a:endParaRPr>
          </a:p>
          <a:p>
            <a:pPr marL="604520" indent="-591820">
              <a:lnSpc>
                <a:spcPct val="100000"/>
              </a:lnSpc>
              <a:spcBef>
                <a:spcPts val="1890"/>
              </a:spcBef>
              <a:buSzPct val="94444"/>
              <a:buAutoNum type="arabicPlain"/>
              <a:tabLst>
                <a:tab pos="604520" algn="l"/>
              </a:tabLst>
            </a:pPr>
            <a:r>
              <a:rPr dirty="0" sz="1800">
                <a:latin typeface="微软雅黑"/>
                <a:cs typeface="微软雅黑"/>
              </a:rPr>
              <a:t>暗纹条件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7770" y="1264581"/>
            <a:ext cx="1290320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50" spc="75" i="1">
                <a:latin typeface="Times New Roman"/>
                <a:cs typeface="Times New Roman"/>
              </a:rPr>
              <a:t>r</a:t>
            </a:r>
            <a:r>
              <a:rPr dirty="0" sz="1200" spc="75">
                <a:latin typeface="Times New Roman"/>
                <a:cs typeface="Times New Roman"/>
              </a:rPr>
              <a:t>2 </a:t>
            </a:r>
            <a:r>
              <a:rPr dirty="0" sz="2050" spc="30">
                <a:latin typeface="Symbol"/>
                <a:cs typeface="Symbol"/>
              </a:rPr>
              <a:t></a:t>
            </a:r>
            <a:r>
              <a:rPr dirty="0" sz="2050" spc="30">
                <a:latin typeface="Times New Roman"/>
                <a:cs typeface="Times New Roman"/>
              </a:rPr>
              <a:t> </a:t>
            </a:r>
            <a:r>
              <a:rPr dirty="0" sz="2050" spc="20" i="1">
                <a:latin typeface="Times New Roman"/>
                <a:cs typeface="Times New Roman"/>
              </a:rPr>
              <a:t>r</a:t>
            </a:r>
            <a:r>
              <a:rPr dirty="0" sz="1200" spc="20">
                <a:latin typeface="Times New Roman"/>
                <a:cs typeface="Times New Roman"/>
              </a:rPr>
              <a:t>1 </a:t>
            </a:r>
            <a:r>
              <a:rPr dirty="0" sz="2050" spc="30">
                <a:latin typeface="Symbol"/>
                <a:cs typeface="Symbol"/>
              </a:rPr>
              <a:t></a:t>
            </a:r>
            <a:r>
              <a:rPr dirty="0" sz="2050" spc="-335">
                <a:latin typeface="Times New Roman"/>
                <a:cs typeface="Times New Roman"/>
              </a:rPr>
              <a:t> </a:t>
            </a:r>
            <a:r>
              <a:rPr dirty="0" sz="2050" spc="-254" i="1">
                <a:latin typeface="Times New Roman"/>
                <a:cs typeface="Times New Roman"/>
              </a:rPr>
              <a:t>n</a:t>
            </a:r>
            <a:r>
              <a:rPr dirty="0" sz="2150" spc="-254" i="1">
                <a:latin typeface="Symbol"/>
                <a:cs typeface="Symbol"/>
              </a:rPr>
              <a:t></a:t>
            </a:r>
            <a:r>
              <a:rPr dirty="0" sz="2050" spc="-254">
                <a:latin typeface="Times New Roman"/>
                <a:cs typeface="Times New Roman"/>
              </a:rPr>
              <a:t>,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0587" y="1279080"/>
            <a:ext cx="1271905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10" i="1">
                <a:latin typeface="Times New Roman"/>
                <a:cs typeface="Times New Roman"/>
              </a:rPr>
              <a:t>n</a:t>
            </a:r>
            <a:r>
              <a:rPr dirty="0" sz="1900" spc="-55" i="1">
                <a:latin typeface="Times New Roman"/>
                <a:cs typeface="Times New Roman"/>
              </a:rPr>
              <a:t> </a:t>
            </a:r>
            <a:r>
              <a:rPr dirty="0" sz="1900" spc="10">
                <a:latin typeface="Symbol"/>
                <a:cs typeface="Symbol"/>
              </a:rPr>
              <a:t></a:t>
            </a:r>
            <a:r>
              <a:rPr dirty="0" sz="1900" spc="-80">
                <a:latin typeface="Times New Roman"/>
                <a:cs typeface="Times New Roman"/>
              </a:rPr>
              <a:t> </a:t>
            </a:r>
            <a:r>
              <a:rPr dirty="0" sz="1900" spc="-40">
                <a:latin typeface="Times New Roman"/>
                <a:cs typeface="Times New Roman"/>
              </a:rPr>
              <a:t>0,1,</a:t>
            </a:r>
            <a:r>
              <a:rPr dirty="0" sz="1900" spc="-250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2,</a:t>
            </a:r>
            <a:r>
              <a:rPr dirty="0" sz="1900" spc="-305">
                <a:latin typeface="Times New Roman"/>
                <a:cs typeface="Times New Roman"/>
              </a:rPr>
              <a:t> </a:t>
            </a:r>
            <a:r>
              <a:rPr dirty="0" sz="1900" spc="5">
                <a:latin typeface="Times New Roman"/>
                <a:cs typeface="Times New Roman"/>
              </a:rPr>
              <a:t>3...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98799" y="2211577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 h="0">
                <a:moveTo>
                  <a:pt x="0" y="0"/>
                </a:moveTo>
                <a:lnTo>
                  <a:pt x="171246" y="0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9025" y="1857620"/>
            <a:ext cx="25527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-20" i="1">
                <a:latin typeface="Symbol"/>
                <a:cs typeface="Symbol"/>
              </a:rPr>
              <a:t>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9660" y="2020900"/>
            <a:ext cx="1874520" cy="4997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1845"/>
              </a:lnSpc>
              <a:spcBef>
                <a:spcPts val="130"/>
              </a:spcBef>
              <a:tabLst>
                <a:tab pos="1800225" algn="l"/>
              </a:tabLst>
            </a:pPr>
            <a:r>
              <a:rPr dirty="0" sz="1850" spc="140" i="1">
                <a:latin typeface="Times New Roman"/>
                <a:cs typeface="Times New Roman"/>
              </a:rPr>
              <a:t>r</a:t>
            </a:r>
            <a:r>
              <a:rPr dirty="0" sz="1050" spc="30">
                <a:latin typeface="Times New Roman"/>
                <a:cs typeface="Times New Roman"/>
              </a:rPr>
              <a:t>2</a:t>
            </a:r>
            <a:r>
              <a:rPr dirty="0" sz="1050" spc="105">
                <a:latin typeface="Times New Roman"/>
                <a:cs typeface="Times New Roman"/>
              </a:rPr>
              <a:t> </a:t>
            </a:r>
            <a:r>
              <a:rPr dirty="0" sz="1850" spc="35">
                <a:latin typeface="Symbol"/>
                <a:cs typeface="Symbol"/>
              </a:rPr>
              <a:t></a:t>
            </a:r>
            <a:r>
              <a:rPr dirty="0" sz="1850" spc="-70">
                <a:latin typeface="Times New Roman"/>
                <a:cs typeface="Times New Roman"/>
              </a:rPr>
              <a:t> </a:t>
            </a:r>
            <a:r>
              <a:rPr dirty="0" sz="1850" spc="40" i="1">
                <a:latin typeface="Times New Roman"/>
                <a:cs typeface="Times New Roman"/>
              </a:rPr>
              <a:t>r</a:t>
            </a:r>
            <a:r>
              <a:rPr dirty="0" sz="1050" spc="30">
                <a:latin typeface="Times New Roman"/>
                <a:cs typeface="Times New Roman"/>
              </a:rPr>
              <a:t>1</a:t>
            </a:r>
            <a:r>
              <a:rPr dirty="0" sz="1050" spc="125">
                <a:latin typeface="Times New Roman"/>
                <a:cs typeface="Times New Roman"/>
              </a:rPr>
              <a:t> </a:t>
            </a:r>
            <a:r>
              <a:rPr dirty="0" sz="1850" spc="35">
                <a:latin typeface="Symbol"/>
                <a:cs typeface="Symbol"/>
              </a:rPr>
              <a:t></a:t>
            </a:r>
            <a:r>
              <a:rPr dirty="0" sz="1850" spc="-70">
                <a:latin typeface="Times New Roman"/>
                <a:cs typeface="Times New Roman"/>
              </a:rPr>
              <a:t> </a:t>
            </a:r>
            <a:r>
              <a:rPr dirty="0" sz="1850" spc="80">
                <a:latin typeface="Times New Roman"/>
                <a:cs typeface="Times New Roman"/>
              </a:rPr>
              <a:t>(</a:t>
            </a:r>
            <a:r>
              <a:rPr dirty="0" sz="1850" spc="120">
                <a:latin typeface="Times New Roman"/>
                <a:cs typeface="Times New Roman"/>
              </a:rPr>
              <a:t>2</a:t>
            </a:r>
            <a:r>
              <a:rPr dirty="0" sz="1850" spc="35" i="1">
                <a:latin typeface="Times New Roman"/>
                <a:cs typeface="Times New Roman"/>
              </a:rPr>
              <a:t>n</a:t>
            </a:r>
            <a:r>
              <a:rPr dirty="0" sz="1850" spc="-80" i="1">
                <a:latin typeface="Times New Roman"/>
                <a:cs typeface="Times New Roman"/>
              </a:rPr>
              <a:t> </a:t>
            </a:r>
            <a:r>
              <a:rPr dirty="0" sz="1850" spc="185">
                <a:latin typeface="Symbol"/>
                <a:cs typeface="Symbol"/>
              </a:rPr>
              <a:t></a:t>
            </a:r>
            <a:r>
              <a:rPr dirty="0" sz="1850" spc="-80">
                <a:latin typeface="Times New Roman"/>
                <a:cs typeface="Times New Roman"/>
              </a:rPr>
              <a:t>1</a:t>
            </a:r>
            <a:r>
              <a:rPr dirty="0" sz="1850" spc="20">
                <a:latin typeface="Times New Roman"/>
                <a:cs typeface="Times New Roman"/>
              </a:rPr>
              <a:t>)</a:t>
            </a:r>
            <a:r>
              <a:rPr dirty="0" sz="1850">
                <a:latin typeface="Times New Roman"/>
                <a:cs typeface="Times New Roman"/>
              </a:rPr>
              <a:t>	</a:t>
            </a:r>
            <a:r>
              <a:rPr dirty="0" sz="1850" spc="15">
                <a:latin typeface="Times New Roman"/>
                <a:cs typeface="Times New Roman"/>
              </a:rPr>
              <a:t>,</a:t>
            </a:r>
            <a:endParaRPr sz="1850">
              <a:latin typeface="Times New Roman"/>
              <a:cs typeface="Times New Roman"/>
            </a:endParaRPr>
          </a:p>
          <a:p>
            <a:pPr algn="r" marR="128905">
              <a:lnSpc>
                <a:spcPts val="1845"/>
              </a:lnSpc>
            </a:pPr>
            <a:r>
              <a:rPr dirty="0" sz="1850" spc="35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48696" y="2051888"/>
            <a:ext cx="1065530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10" i="1">
                <a:latin typeface="Times New Roman"/>
                <a:cs typeface="Times New Roman"/>
              </a:rPr>
              <a:t>n</a:t>
            </a:r>
            <a:r>
              <a:rPr dirty="0" sz="1900" spc="-60" i="1">
                <a:latin typeface="Times New Roman"/>
                <a:cs typeface="Times New Roman"/>
              </a:rPr>
              <a:t> </a:t>
            </a:r>
            <a:r>
              <a:rPr dirty="0" sz="1900" spc="10">
                <a:latin typeface="Symbol"/>
                <a:cs typeface="Symbol"/>
              </a:rPr>
              <a:t></a:t>
            </a:r>
            <a:r>
              <a:rPr dirty="0" sz="1900" spc="-254">
                <a:latin typeface="Times New Roman"/>
                <a:cs typeface="Times New Roman"/>
              </a:rPr>
              <a:t> </a:t>
            </a:r>
            <a:r>
              <a:rPr dirty="0" sz="1900" spc="-85">
                <a:latin typeface="Times New Roman"/>
                <a:cs typeface="Times New Roman"/>
              </a:rPr>
              <a:t>1,</a:t>
            </a:r>
            <a:r>
              <a:rPr dirty="0" sz="1900" spc="-250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2,</a:t>
            </a:r>
            <a:r>
              <a:rPr dirty="0" sz="1900" spc="-310">
                <a:latin typeface="Times New Roman"/>
                <a:cs typeface="Times New Roman"/>
              </a:rPr>
              <a:t> </a:t>
            </a:r>
            <a:r>
              <a:rPr dirty="0" sz="1900" spc="5">
                <a:latin typeface="Times New Roman"/>
                <a:cs typeface="Times New Roman"/>
              </a:rPr>
              <a:t>3...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59834" y="3109175"/>
            <a:ext cx="152400" cy="3359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00" spc="-5" i="1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3546" y="2708702"/>
            <a:ext cx="3769360" cy="351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00" spc="65" i="1">
                <a:latin typeface="Times New Roman"/>
                <a:cs typeface="Times New Roman"/>
              </a:rPr>
              <a:t>r</a:t>
            </a:r>
            <a:r>
              <a:rPr dirty="0" sz="1150" spc="65">
                <a:latin typeface="Times New Roman"/>
                <a:cs typeface="Times New Roman"/>
              </a:rPr>
              <a:t>2 </a:t>
            </a:r>
            <a:r>
              <a:rPr dirty="0" sz="2000" spc="-5">
                <a:latin typeface="Symbol"/>
                <a:cs typeface="Symbol"/>
              </a:rPr>
              <a:t>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15" i="1">
                <a:latin typeface="Times New Roman"/>
                <a:cs typeface="Times New Roman"/>
              </a:rPr>
              <a:t>r</a:t>
            </a:r>
            <a:r>
              <a:rPr dirty="0" sz="1150" spc="15">
                <a:latin typeface="Times New Roman"/>
                <a:cs typeface="Times New Roman"/>
              </a:rPr>
              <a:t>1 </a:t>
            </a:r>
            <a:r>
              <a:rPr dirty="0" sz="2000" spc="-5">
                <a:latin typeface="Symbol"/>
                <a:cs typeface="Symbol"/>
              </a:rPr>
              <a:t>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d </a:t>
            </a:r>
            <a:r>
              <a:rPr dirty="0" sz="2000" spc="-15">
                <a:latin typeface="Times New Roman"/>
                <a:cs typeface="Times New Roman"/>
              </a:rPr>
              <a:t>sin</a:t>
            </a:r>
            <a:r>
              <a:rPr dirty="0" sz="2100" spc="-15" i="1">
                <a:latin typeface="Symbol"/>
                <a:cs typeface="Symbol"/>
              </a:rPr>
              <a:t></a:t>
            </a:r>
            <a:r>
              <a:rPr dirty="0" sz="2000" spc="-15">
                <a:latin typeface="Symbol"/>
                <a:cs typeface="Symbol"/>
              </a:rPr>
              <a:t>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55" i="1">
                <a:latin typeface="Times New Roman"/>
                <a:cs typeface="Times New Roman"/>
              </a:rPr>
              <a:t>n</a:t>
            </a:r>
            <a:r>
              <a:rPr dirty="0" sz="2100" spc="-155" i="1">
                <a:solidFill>
                  <a:srgbClr val="FF0000"/>
                </a:solidFill>
                <a:latin typeface="Symbol"/>
                <a:cs typeface="Symbol"/>
              </a:rPr>
              <a:t></a:t>
            </a:r>
            <a:r>
              <a:rPr dirty="0" baseline="-4166" sz="3000" spc="-232">
                <a:latin typeface="Symbol"/>
                <a:cs typeface="Symbol"/>
              </a:rPr>
              <a:t></a:t>
            </a:r>
            <a:r>
              <a:rPr dirty="0" baseline="-4166" sz="3000" spc="-232">
                <a:latin typeface="Times New Roman"/>
                <a:cs typeface="Times New Roman"/>
              </a:rPr>
              <a:t> </a:t>
            </a:r>
            <a:r>
              <a:rPr dirty="0" baseline="-41666" sz="3000" spc="-7">
                <a:latin typeface="Symbol"/>
                <a:cs typeface="Symbol"/>
              </a:rPr>
              <a:t></a:t>
            </a:r>
            <a:r>
              <a:rPr dirty="0" baseline="-41666" sz="3000" spc="-7">
                <a:latin typeface="Times New Roman"/>
                <a:cs typeface="Times New Roman"/>
              </a:rPr>
              <a:t> </a:t>
            </a:r>
            <a:r>
              <a:rPr dirty="0" baseline="-41666" sz="3000" spc="-7" i="1">
                <a:latin typeface="Times New Roman"/>
                <a:cs typeface="Times New Roman"/>
              </a:rPr>
              <a:t>x </a:t>
            </a:r>
            <a:r>
              <a:rPr dirty="0" baseline="-41666" sz="3000" spc="-7">
                <a:latin typeface="Symbol"/>
                <a:cs typeface="Symbol"/>
              </a:rPr>
              <a:t></a:t>
            </a:r>
            <a:r>
              <a:rPr dirty="0" baseline="-41666" sz="3000" spc="-7">
                <a:latin typeface="Times New Roman"/>
                <a:cs typeface="Times New Roman"/>
              </a:rPr>
              <a:t> </a:t>
            </a:r>
            <a:r>
              <a:rPr dirty="0" baseline="-41666" sz="3000" spc="67">
                <a:latin typeface="Symbol"/>
                <a:cs typeface="Symbol"/>
              </a:rPr>
              <a:t></a:t>
            </a:r>
            <a:r>
              <a:rPr dirty="0" baseline="-41666" sz="3000" spc="67" i="1">
                <a:latin typeface="Times New Roman"/>
                <a:cs typeface="Times New Roman"/>
              </a:rPr>
              <a:t>n </a:t>
            </a:r>
            <a:r>
              <a:rPr dirty="0" u="sng" baseline="-6944" sz="3000" spc="-7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baseline="-6944" sz="3000" spc="7" i="1">
                <a:latin typeface="Times New Roman"/>
                <a:cs typeface="Times New Roman"/>
              </a:rPr>
              <a:t> </a:t>
            </a:r>
            <a:r>
              <a:rPr dirty="0" baseline="-39682" sz="3150" spc="-89" i="1">
                <a:solidFill>
                  <a:srgbClr val="FF0000"/>
                </a:solidFill>
                <a:latin typeface="Symbol"/>
                <a:cs typeface="Symbol"/>
              </a:rPr>
              <a:t></a:t>
            </a:r>
            <a:endParaRPr baseline="-39682" sz="31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6208" y="3092877"/>
            <a:ext cx="2227580" cy="351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089150" algn="l"/>
              </a:tabLst>
            </a:pPr>
            <a:r>
              <a:rPr dirty="0" sz="2000" spc="-5" i="1">
                <a:latin typeface="Times New Roman"/>
                <a:cs typeface="Times New Roman"/>
              </a:rPr>
              <a:t>x</a:t>
            </a:r>
            <a:r>
              <a:rPr dirty="0" sz="2000" spc="45" i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Symbol"/>
                <a:cs typeface="Symbol"/>
              </a:rPr>
              <a:t>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l</a:t>
            </a:r>
            <a:r>
              <a:rPr dirty="0" sz="2000" spc="-60" i="1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 spc="5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n</a:t>
            </a:r>
            <a:r>
              <a:rPr dirty="0" sz="2100" spc="-35" i="1">
                <a:latin typeface="Symbol"/>
                <a:cs typeface="Symbol"/>
              </a:rPr>
              <a:t></a:t>
            </a:r>
            <a:r>
              <a:rPr dirty="0" sz="2000" spc="-5">
                <a:latin typeface="Symbol"/>
                <a:cs typeface="Symbol"/>
              </a:rPr>
              <a:t>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l</a:t>
            </a:r>
            <a:r>
              <a:rPr dirty="0" sz="2000" spc="-160" i="1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si</a:t>
            </a:r>
            <a:r>
              <a:rPr dirty="0" sz="2000" spc="15">
                <a:latin typeface="Times New Roman"/>
                <a:cs typeface="Times New Roman"/>
              </a:rPr>
              <a:t>n</a:t>
            </a:r>
            <a:r>
              <a:rPr dirty="0" sz="2100" spc="-55" i="1">
                <a:latin typeface="Symbol"/>
                <a:cs typeface="Symbol"/>
              </a:rPr>
              <a:t></a:t>
            </a:r>
            <a:r>
              <a:rPr dirty="0" sz="2100">
                <a:latin typeface="Times New Roman"/>
                <a:cs typeface="Times New Roman"/>
              </a:rPr>
              <a:t>	</a:t>
            </a:r>
            <a:r>
              <a:rPr dirty="0" baseline="33333" sz="3000" spc="-7">
                <a:latin typeface="Symbol"/>
                <a:cs typeface="Symbol"/>
              </a:rPr>
              <a:t></a:t>
            </a:r>
            <a:endParaRPr baseline="33333" sz="30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32887" y="3164535"/>
            <a:ext cx="151130" cy="3359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00" spc="-5">
                <a:latin typeface="Symbol"/>
                <a:cs typeface="Symbol"/>
              </a:rPr>
              <a:t>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65323" y="4582896"/>
            <a:ext cx="187325" cy="0"/>
          </a:xfrm>
          <a:custGeom>
            <a:avLst/>
            <a:gdLst/>
            <a:ahLst/>
            <a:cxnLst/>
            <a:rect l="l" t="t" r="r" b="b"/>
            <a:pathLst>
              <a:path w="187325" h="0">
                <a:moveTo>
                  <a:pt x="0" y="0"/>
                </a:moveTo>
                <a:lnTo>
                  <a:pt x="187172" y="0"/>
                </a:lnTo>
              </a:path>
            </a:pathLst>
          </a:custGeom>
          <a:ln w="131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669260" y="4577702"/>
            <a:ext cx="160020" cy="347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5" i="1">
                <a:latin typeface="Times New Roman"/>
                <a:cs typeface="Times New Roman"/>
              </a:rPr>
              <a:t>d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59308" y="4355346"/>
            <a:ext cx="1089025" cy="3644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200" spc="-315" i="1">
                <a:latin typeface="Symbol"/>
                <a:cs typeface="Symbol"/>
              </a:rPr>
              <a:t></a:t>
            </a:r>
            <a:r>
              <a:rPr dirty="0" sz="2100" spc="-315" i="1">
                <a:latin typeface="Times New Roman"/>
                <a:cs typeface="Times New Roman"/>
              </a:rPr>
              <a:t>x </a:t>
            </a:r>
            <a:r>
              <a:rPr dirty="0" sz="2100" spc="5">
                <a:latin typeface="Symbol"/>
                <a:cs typeface="Symbol"/>
              </a:rPr>
              <a:t>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baseline="34391" sz="3150" i="1">
                <a:latin typeface="Times New Roman"/>
                <a:cs typeface="Times New Roman"/>
              </a:rPr>
              <a:t>l</a:t>
            </a:r>
            <a:r>
              <a:rPr dirty="0" baseline="34391" sz="3150" spc="-225" i="1">
                <a:latin typeface="Times New Roman"/>
                <a:cs typeface="Times New Roman"/>
              </a:rPr>
              <a:t> </a:t>
            </a:r>
            <a:r>
              <a:rPr dirty="0" sz="2200" spc="-50" i="1">
                <a:latin typeface="Symbol"/>
                <a:cs typeface="Symbol"/>
              </a:rPr>
              <a:t>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163311" y="458723"/>
            <a:ext cx="3909060" cy="3628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260894" y="3035680"/>
            <a:ext cx="829310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 i="1">
                <a:latin typeface="Times New Roman"/>
                <a:cs typeface="Times New Roman"/>
              </a:rPr>
              <a:t>d </a:t>
            </a:r>
            <a:r>
              <a:rPr dirty="0" sz="2650" spc="-5">
                <a:latin typeface="Symbol"/>
                <a:cs typeface="Symbol"/>
              </a:rPr>
              <a:t></a:t>
            </a:r>
            <a:r>
              <a:rPr dirty="0" sz="2650" spc="-65">
                <a:latin typeface="Times New Roman"/>
                <a:cs typeface="Times New Roman"/>
              </a:rPr>
              <a:t> </a:t>
            </a:r>
            <a:r>
              <a:rPr dirty="0" sz="2650" i="1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27960" y="482904"/>
            <a:ext cx="14471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微软雅黑"/>
                <a:cs typeface="微软雅黑"/>
              </a:rPr>
              <a:t>实验原</a:t>
            </a:r>
            <a:r>
              <a:rPr dirty="0" sz="2800" spc="-5" b="1">
                <a:latin typeface="微软雅黑"/>
                <a:cs typeface="微软雅黑"/>
              </a:rPr>
              <a:t>理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3049" y="3339305"/>
            <a:ext cx="4883150" cy="913765"/>
          </a:xfrm>
          <a:prstGeom prst="rect">
            <a:avLst/>
          </a:prstGeom>
        </p:spPr>
        <p:txBody>
          <a:bodyPr wrap="square" lIns="0" tIns="180975" rIns="0" bIns="0" rtlCol="0" vert="horz">
            <a:spAutoFit/>
          </a:bodyPr>
          <a:lstStyle/>
          <a:p>
            <a:pPr marL="2534920">
              <a:lnSpc>
                <a:spcPct val="100000"/>
              </a:lnSpc>
              <a:spcBef>
                <a:spcPts val="1425"/>
              </a:spcBef>
            </a:pPr>
            <a:r>
              <a:rPr dirty="0" sz="1900" spc="434">
                <a:latin typeface="宋体"/>
                <a:cs typeface="宋体"/>
              </a:rPr>
              <a:t>其</a:t>
            </a:r>
            <a:r>
              <a:rPr dirty="0" sz="1900" spc="20">
                <a:latin typeface="宋体"/>
                <a:cs typeface="宋体"/>
              </a:rPr>
              <a:t>中</a:t>
            </a:r>
            <a:r>
              <a:rPr dirty="0" sz="1900" spc="-545">
                <a:latin typeface="宋体"/>
                <a:cs typeface="宋体"/>
              </a:rPr>
              <a:t> </a:t>
            </a:r>
            <a:r>
              <a:rPr dirty="0" sz="1900" spc="10" i="1">
                <a:latin typeface="Times New Roman"/>
                <a:cs typeface="Times New Roman"/>
              </a:rPr>
              <a:t>n</a:t>
            </a:r>
            <a:r>
              <a:rPr dirty="0" sz="1900" spc="325" i="1">
                <a:latin typeface="Times New Roman"/>
                <a:cs typeface="Times New Roman"/>
              </a:rPr>
              <a:t> </a:t>
            </a:r>
            <a:r>
              <a:rPr dirty="0" sz="1900" spc="10">
                <a:latin typeface="Symbol"/>
                <a:cs typeface="Symbol"/>
              </a:rPr>
              <a:t></a:t>
            </a:r>
            <a:r>
              <a:rPr dirty="0" sz="1900" spc="275">
                <a:latin typeface="Times New Roman"/>
                <a:cs typeface="Times New Roman"/>
              </a:rPr>
              <a:t> </a:t>
            </a:r>
            <a:r>
              <a:rPr dirty="0" sz="1900" spc="85">
                <a:latin typeface="Times New Roman"/>
                <a:cs typeface="Times New Roman"/>
              </a:rPr>
              <a:t>0,1,</a:t>
            </a:r>
            <a:r>
              <a:rPr dirty="0" sz="1900" spc="-130">
                <a:latin typeface="Times New Roman"/>
                <a:cs typeface="Times New Roman"/>
              </a:rPr>
              <a:t> </a:t>
            </a:r>
            <a:r>
              <a:rPr dirty="0" sz="1900" spc="10">
                <a:latin typeface="Times New Roman"/>
                <a:cs typeface="Times New Roman"/>
              </a:rPr>
              <a:t>2</a:t>
            </a:r>
            <a:r>
              <a:rPr dirty="0" sz="1900" spc="-290">
                <a:latin typeface="Times New Roman"/>
                <a:cs typeface="Times New Roman"/>
              </a:rPr>
              <a:t> </a:t>
            </a:r>
            <a:r>
              <a:rPr dirty="0" sz="1900" spc="5">
                <a:latin typeface="Times New Roman"/>
                <a:cs typeface="Times New Roman"/>
              </a:rPr>
              <a:t>,</a:t>
            </a:r>
            <a:r>
              <a:rPr dirty="0" sz="1900" spc="-150">
                <a:latin typeface="Times New Roman"/>
                <a:cs typeface="Times New Roman"/>
              </a:rPr>
              <a:t> </a:t>
            </a:r>
            <a:r>
              <a:rPr dirty="0" sz="1900" spc="10">
                <a:latin typeface="Times New Roman"/>
                <a:cs typeface="Times New Roman"/>
              </a:rPr>
              <a:t>3</a:t>
            </a:r>
            <a:r>
              <a:rPr dirty="0" sz="1900" spc="-275">
                <a:latin typeface="Times New Roman"/>
                <a:cs typeface="Times New Roman"/>
              </a:rPr>
              <a:t> </a:t>
            </a:r>
            <a:r>
              <a:rPr dirty="0" sz="1900" spc="70">
                <a:latin typeface="Times New Roman"/>
                <a:cs typeface="Times New Roman"/>
              </a:rPr>
              <a:t>...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 sz="1800">
                <a:latin typeface="微软雅黑"/>
                <a:cs typeface="微软雅黑"/>
              </a:rPr>
              <a:t>所以相邻的两个亮条纹或暗条纹的中心间距为</a:t>
            </a:r>
            <a:r>
              <a:rPr dirty="0" sz="1800" spc="-170">
                <a:latin typeface="微软雅黑"/>
                <a:cs typeface="微软雅黑"/>
              </a:rPr>
              <a:t> </a:t>
            </a:r>
            <a:r>
              <a:rPr dirty="0" sz="1800">
                <a:latin typeface="微软雅黑"/>
                <a:cs typeface="微软雅黑"/>
              </a:rPr>
              <a:t>：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59199" y="4467339"/>
            <a:ext cx="28492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微软雅黑"/>
                <a:cs typeface="微软雅黑"/>
              </a:rPr>
              <a:t>条件：</a:t>
            </a:r>
            <a:r>
              <a:rPr dirty="0" sz="1800" spc="-170">
                <a:latin typeface="微软雅黑"/>
                <a:cs typeface="微软雅黑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θ</a:t>
            </a:r>
            <a:r>
              <a:rPr dirty="0" sz="1800">
                <a:latin typeface="微软雅黑"/>
                <a:cs typeface="微软雅黑"/>
              </a:rPr>
              <a:t>很小</a:t>
            </a:r>
            <a:r>
              <a:rPr dirty="0" sz="1800" i="1">
                <a:latin typeface="Times New Roman"/>
                <a:cs typeface="Times New Roman"/>
              </a:rPr>
              <a:t>P</a:t>
            </a:r>
            <a:r>
              <a:rPr dirty="0" sz="1800">
                <a:latin typeface="微软雅黑"/>
                <a:cs typeface="微软雅黑"/>
              </a:rPr>
              <a:t>点为近轴位置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3049" y="2378798"/>
            <a:ext cx="1168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微软雅黑"/>
                <a:cs typeface="微软雅黑"/>
              </a:rPr>
              <a:t>以亮纹为例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高中物</a:t>
            </a:r>
            <a:r>
              <a:rPr dirty="0" sz="3000" spc="-5"/>
              <a:t>理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5862828" y="1450847"/>
            <a:ext cx="2947416" cy="1444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61225" y="1227531"/>
            <a:ext cx="0" cy="189865"/>
          </a:xfrm>
          <a:custGeom>
            <a:avLst/>
            <a:gdLst/>
            <a:ahLst/>
            <a:cxnLst/>
            <a:rect l="l" t="t" r="r" b="b"/>
            <a:pathLst>
              <a:path w="0" h="189865">
                <a:moveTo>
                  <a:pt x="0" y="0"/>
                </a:moveTo>
                <a:lnTo>
                  <a:pt x="0" y="189318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34275" y="1227531"/>
            <a:ext cx="0" cy="189865"/>
          </a:xfrm>
          <a:custGeom>
            <a:avLst/>
            <a:gdLst/>
            <a:ahLst/>
            <a:cxnLst/>
            <a:rect l="l" t="t" r="r" b="b"/>
            <a:pathLst>
              <a:path w="0" h="189865">
                <a:moveTo>
                  <a:pt x="0" y="0"/>
                </a:moveTo>
                <a:lnTo>
                  <a:pt x="0" y="189318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053262" y="1284681"/>
            <a:ext cx="180975" cy="76200"/>
          </a:xfrm>
          <a:custGeom>
            <a:avLst/>
            <a:gdLst/>
            <a:ahLst/>
            <a:cxnLst/>
            <a:rect l="l" t="t" r="r" b="b"/>
            <a:pathLst>
              <a:path w="180975" h="76200">
                <a:moveTo>
                  <a:pt x="104775" y="76200"/>
                </a:moveTo>
                <a:lnTo>
                  <a:pt x="104775" y="0"/>
                </a:lnTo>
                <a:lnTo>
                  <a:pt x="173354" y="34289"/>
                </a:lnTo>
                <a:lnTo>
                  <a:pt x="123825" y="34289"/>
                </a:lnTo>
                <a:lnTo>
                  <a:pt x="123825" y="41909"/>
                </a:lnTo>
                <a:lnTo>
                  <a:pt x="173354" y="41909"/>
                </a:lnTo>
                <a:lnTo>
                  <a:pt x="104775" y="76200"/>
                </a:lnTo>
                <a:close/>
              </a:path>
              <a:path w="180975" h="76200">
                <a:moveTo>
                  <a:pt x="104775" y="41909"/>
                </a:moveTo>
                <a:lnTo>
                  <a:pt x="0" y="41909"/>
                </a:lnTo>
                <a:lnTo>
                  <a:pt x="0" y="34289"/>
                </a:lnTo>
                <a:lnTo>
                  <a:pt x="104775" y="34289"/>
                </a:lnTo>
                <a:lnTo>
                  <a:pt x="104775" y="41909"/>
                </a:lnTo>
                <a:close/>
              </a:path>
              <a:path w="180975" h="76200">
                <a:moveTo>
                  <a:pt x="173354" y="41909"/>
                </a:moveTo>
                <a:lnTo>
                  <a:pt x="123825" y="41909"/>
                </a:lnTo>
                <a:lnTo>
                  <a:pt x="123825" y="34289"/>
                </a:lnTo>
                <a:lnTo>
                  <a:pt x="173354" y="34289"/>
                </a:lnTo>
                <a:lnTo>
                  <a:pt x="180975" y="38100"/>
                </a:lnTo>
                <a:lnTo>
                  <a:pt x="173354" y="4190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61262" y="1290637"/>
            <a:ext cx="180975" cy="76200"/>
          </a:xfrm>
          <a:custGeom>
            <a:avLst/>
            <a:gdLst/>
            <a:ahLst/>
            <a:cxnLst/>
            <a:rect l="l" t="t" r="r" b="b"/>
            <a:pathLst>
              <a:path w="180975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4290"/>
                </a:lnTo>
                <a:lnTo>
                  <a:pt x="57150" y="34290"/>
                </a:lnTo>
                <a:lnTo>
                  <a:pt x="57150" y="41909"/>
                </a:lnTo>
                <a:lnTo>
                  <a:pt x="76200" y="41909"/>
                </a:lnTo>
                <a:lnTo>
                  <a:pt x="76200" y="76200"/>
                </a:lnTo>
                <a:close/>
              </a:path>
              <a:path w="180975" h="76200">
                <a:moveTo>
                  <a:pt x="76200" y="41909"/>
                </a:moveTo>
                <a:lnTo>
                  <a:pt x="57150" y="41909"/>
                </a:lnTo>
                <a:lnTo>
                  <a:pt x="57150" y="34290"/>
                </a:lnTo>
                <a:lnTo>
                  <a:pt x="76200" y="34290"/>
                </a:lnTo>
                <a:lnTo>
                  <a:pt x="76200" y="41909"/>
                </a:lnTo>
                <a:close/>
              </a:path>
              <a:path w="180975" h="76200">
                <a:moveTo>
                  <a:pt x="180975" y="41909"/>
                </a:moveTo>
                <a:lnTo>
                  <a:pt x="76200" y="41909"/>
                </a:lnTo>
                <a:lnTo>
                  <a:pt x="76200" y="34290"/>
                </a:lnTo>
                <a:lnTo>
                  <a:pt x="180975" y="34290"/>
                </a:lnTo>
                <a:lnTo>
                  <a:pt x="180975" y="4190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00200" y="1019175"/>
            <a:ext cx="1338160" cy="18978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700" y="1283093"/>
            <a:ext cx="1460500" cy="50800"/>
          </a:xfrm>
          <a:custGeom>
            <a:avLst/>
            <a:gdLst/>
            <a:ahLst/>
            <a:cxnLst/>
            <a:rect l="l" t="t" r="r" b="b"/>
            <a:pathLst>
              <a:path w="1460500" h="50800">
                <a:moveTo>
                  <a:pt x="1333500" y="50800"/>
                </a:moveTo>
                <a:lnTo>
                  <a:pt x="1333500" y="0"/>
                </a:lnTo>
                <a:lnTo>
                  <a:pt x="1420812" y="17462"/>
                </a:lnTo>
                <a:lnTo>
                  <a:pt x="1397000" y="17462"/>
                </a:lnTo>
                <a:lnTo>
                  <a:pt x="1397000" y="33337"/>
                </a:lnTo>
                <a:lnTo>
                  <a:pt x="1420812" y="33337"/>
                </a:lnTo>
                <a:lnTo>
                  <a:pt x="1333500" y="50800"/>
                </a:lnTo>
                <a:close/>
              </a:path>
              <a:path w="1460500" h="50800">
                <a:moveTo>
                  <a:pt x="1333500" y="33337"/>
                </a:moveTo>
                <a:lnTo>
                  <a:pt x="0" y="33337"/>
                </a:lnTo>
                <a:lnTo>
                  <a:pt x="0" y="17462"/>
                </a:lnTo>
                <a:lnTo>
                  <a:pt x="1333500" y="17462"/>
                </a:lnTo>
                <a:lnTo>
                  <a:pt x="1333500" y="33337"/>
                </a:lnTo>
                <a:close/>
              </a:path>
              <a:path w="1460500" h="50800">
                <a:moveTo>
                  <a:pt x="1420812" y="33337"/>
                </a:moveTo>
                <a:lnTo>
                  <a:pt x="1397000" y="33337"/>
                </a:lnTo>
                <a:lnTo>
                  <a:pt x="1397000" y="17462"/>
                </a:lnTo>
                <a:lnTo>
                  <a:pt x="1420812" y="17462"/>
                </a:lnTo>
                <a:lnTo>
                  <a:pt x="1460500" y="25400"/>
                </a:lnTo>
                <a:lnTo>
                  <a:pt x="1420812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700" y="1597418"/>
            <a:ext cx="1460500" cy="50800"/>
          </a:xfrm>
          <a:custGeom>
            <a:avLst/>
            <a:gdLst/>
            <a:ahLst/>
            <a:cxnLst/>
            <a:rect l="l" t="t" r="r" b="b"/>
            <a:pathLst>
              <a:path w="1460500" h="50800">
                <a:moveTo>
                  <a:pt x="1333500" y="50800"/>
                </a:moveTo>
                <a:lnTo>
                  <a:pt x="1333500" y="0"/>
                </a:lnTo>
                <a:lnTo>
                  <a:pt x="1420812" y="17462"/>
                </a:lnTo>
                <a:lnTo>
                  <a:pt x="1397000" y="17462"/>
                </a:lnTo>
                <a:lnTo>
                  <a:pt x="1397000" y="33337"/>
                </a:lnTo>
                <a:lnTo>
                  <a:pt x="1420812" y="33337"/>
                </a:lnTo>
                <a:lnTo>
                  <a:pt x="1333500" y="50800"/>
                </a:lnTo>
                <a:close/>
              </a:path>
              <a:path w="1460500" h="50800">
                <a:moveTo>
                  <a:pt x="1333500" y="33337"/>
                </a:moveTo>
                <a:lnTo>
                  <a:pt x="0" y="33337"/>
                </a:lnTo>
                <a:lnTo>
                  <a:pt x="0" y="17462"/>
                </a:lnTo>
                <a:lnTo>
                  <a:pt x="1333500" y="17462"/>
                </a:lnTo>
                <a:lnTo>
                  <a:pt x="1333500" y="33337"/>
                </a:lnTo>
                <a:close/>
              </a:path>
              <a:path w="1460500" h="50800">
                <a:moveTo>
                  <a:pt x="1420812" y="33337"/>
                </a:moveTo>
                <a:lnTo>
                  <a:pt x="1397000" y="33337"/>
                </a:lnTo>
                <a:lnTo>
                  <a:pt x="1397000" y="17462"/>
                </a:lnTo>
                <a:lnTo>
                  <a:pt x="1420812" y="17462"/>
                </a:lnTo>
                <a:lnTo>
                  <a:pt x="1460500" y="25400"/>
                </a:lnTo>
                <a:lnTo>
                  <a:pt x="1420812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700" y="1940318"/>
            <a:ext cx="1460500" cy="50800"/>
          </a:xfrm>
          <a:custGeom>
            <a:avLst/>
            <a:gdLst/>
            <a:ahLst/>
            <a:cxnLst/>
            <a:rect l="l" t="t" r="r" b="b"/>
            <a:pathLst>
              <a:path w="1460500" h="50800">
                <a:moveTo>
                  <a:pt x="1333500" y="50800"/>
                </a:moveTo>
                <a:lnTo>
                  <a:pt x="1333500" y="0"/>
                </a:lnTo>
                <a:lnTo>
                  <a:pt x="1420812" y="17462"/>
                </a:lnTo>
                <a:lnTo>
                  <a:pt x="1397000" y="17462"/>
                </a:lnTo>
                <a:lnTo>
                  <a:pt x="1397000" y="33337"/>
                </a:lnTo>
                <a:lnTo>
                  <a:pt x="1420812" y="33337"/>
                </a:lnTo>
                <a:lnTo>
                  <a:pt x="1333500" y="50800"/>
                </a:lnTo>
                <a:close/>
              </a:path>
              <a:path w="1460500" h="50800">
                <a:moveTo>
                  <a:pt x="1333500" y="33337"/>
                </a:moveTo>
                <a:lnTo>
                  <a:pt x="0" y="33337"/>
                </a:lnTo>
                <a:lnTo>
                  <a:pt x="0" y="17462"/>
                </a:lnTo>
                <a:lnTo>
                  <a:pt x="1333500" y="17462"/>
                </a:lnTo>
                <a:lnTo>
                  <a:pt x="1333500" y="33337"/>
                </a:lnTo>
                <a:close/>
              </a:path>
              <a:path w="1460500" h="50800">
                <a:moveTo>
                  <a:pt x="1420812" y="33337"/>
                </a:moveTo>
                <a:lnTo>
                  <a:pt x="1397000" y="33337"/>
                </a:lnTo>
                <a:lnTo>
                  <a:pt x="1397000" y="17462"/>
                </a:lnTo>
                <a:lnTo>
                  <a:pt x="1420812" y="17462"/>
                </a:lnTo>
                <a:lnTo>
                  <a:pt x="1460500" y="25400"/>
                </a:lnTo>
                <a:lnTo>
                  <a:pt x="1420812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2292743"/>
            <a:ext cx="1460500" cy="50800"/>
          </a:xfrm>
          <a:custGeom>
            <a:avLst/>
            <a:gdLst/>
            <a:ahLst/>
            <a:cxnLst/>
            <a:rect l="l" t="t" r="r" b="b"/>
            <a:pathLst>
              <a:path w="1460500" h="50800">
                <a:moveTo>
                  <a:pt x="1333500" y="50800"/>
                </a:moveTo>
                <a:lnTo>
                  <a:pt x="1333500" y="0"/>
                </a:lnTo>
                <a:lnTo>
                  <a:pt x="1420812" y="17462"/>
                </a:lnTo>
                <a:lnTo>
                  <a:pt x="1397000" y="17462"/>
                </a:lnTo>
                <a:lnTo>
                  <a:pt x="1397000" y="33337"/>
                </a:lnTo>
                <a:lnTo>
                  <a:pt x="1420812" y="33337"/>
                </a:lnTo>
                <a:lnTo>
                  <a:pt x="1333500" y="50800"/>
                </a:lnTo>
                <a:close/>
              </a:path>
              <a:path w="1460500" h="50800">
                <a:moveTo>
                  <a:pt x="1333500" y="33337"/>
                </a:moveTo>
                <a:lnTo>
                  <a:pt x="0" y="33337"/>
                </a:lnTo>
                <a:lnTo>
                  <a:pt x="0" y="17462"/>
                </a:lnTo>
                <a:lnTo>
                  <a:pt x="1333500" y="17462"/>
                </a:lnTo>
                <a:lnTo>
                  <a:pt x="1333500" y="33337"/>
                </a:lnTo>
                <a:close/>
              </a:path>
              <a:path w="1460500" h="50800">
                <a:moveTo>
                  <a:pt x="1420812" y="33337"/>
                </a:moveTo>
                <a:lnTo>
                  <a:pt x="1397000" y="33337"/>
                </a:lnTo>
                <a:lnTo>
                  <a:pt x="1397000" y="17462"/>
                </a:lnTo>
                <a:lnTo>
                  <a:pt x="1420812" y="17462"/>
                </a:lnTo>
                <a:lnTo>
                  <a:pt x="1460500" y="25400"/>
                </a:lnTo>
                <a:lnTo>
                  <a:pt x="1420812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700" y="2671368"/>
            <a:ext cx="1460500" cy="50800"/>
          </a:xfrm>
          <a:custGeom>
            <a:avLst/>
            <a:gdLst/>
            <a:ahLst/>
            <a:cxnLst/>
            <a:rect l="l" t="t" r="r" b="b"/>
            <a:pathLst>
              <a:path w="1460500" h="50800">
                <a:moveTo>
                  <a:pt x="1333500" y="50800"/>
                </a:moveTo>
                <a:lnTo>
                  <a:pt x="1333500" y="0"/>
                </a:lnTo>
                <a:lnTo>
                  <a:pt x="1420812" y="17462"/>
                </a:lnTo>
                <a:lnTo>
                  <a:pt x="1397000" y="17462"/>
                </a:lnTo>
                <a:lnTo>
                  <a:pt x="1397000" y="33337"/>
                </a:lnTo>
                <a:lnTo>
                  <a:pt x="1420812" y="33337"/>
                </a:lnTo>
                <a:lnTo>
                  <a:pt x="1333500" y="50800"/>
                </a:lnTo>
                <a:close/>
              </a:path>
              <a:path w="1460500" h="50800">
                <a:moveTo>
                  <a:pt x="1333500" y="33337"/>
                </a:moveTo>
                <a:lnTo>
                  <a:pt x="0" y="33337"/>
                </a:lnTo>
                <a:lnTo>
                  <a:pt x="0" y="17462"/>
                </a:lnTo>
                <a:lnTo>
                  <a:pt x="1333500" y="17462"/>
                </a:lnTo>
                <a:lnTo>
                  <a:pt x="1333500" y="33337"/>
                </a:lnTo>
                <a:close/>
              </a:path>
              <a:path w="1460500" h="50800">
                <a:moveTo>
                  <a:pt x="1420812" y="33337"/>
                </a:moveTo>
                <a:lnTo>
                  <a:pt x="1397000" y="33337"/>
                </a:lnTo>
                <a:lnTo>
                  <a:pt x="1397000" y="17462"/>
                </a:lnTo>
                <a:lnTo>
                  <a:pt x="1420812" y="17462"/>
                </a:lnTo>
                <a:lnTo>
                  <a:pt x="1460500" y="25400"/>
                </a:lnTo>
                <a:lnTo>
                  <a:pt x="1420812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1150" y="1060843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1150" y="1171968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11150" y="1283093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1150" y="1394218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1150" y="1505343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1150" y="1616468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11150" y="1727593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11150" y="1838718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11150" y="1949843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11150" y="2060968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11150" y="2172093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1150" y="2283218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11150" y="2394343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11150" y="2505468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11150" y="2616593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11150" y="2727718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11150" y="2838843"/>
            <a:ext cx="15875" cy="62865"/>
          </a:xfrm>
          <a:custGeom>
            <a:avLst/>
            <a:gdLst/>
            <a:ahLst/>
            <a:cxnLst/>
            <a:rect l="l" t="t" r="r" b="b"/>
            <a:pathLst>
              <a:path w="15875" h="62864">
                <a:moveTo>
                  <a:pt x="15875" y="62712"/>
                </a:moveTo>
                <a:lnTo>
                  <a:pt x="0" y="62712"/>
                </a:lnTo>
                <a:lnTo>
                  <a:pt x="0" y="0"/>
                </a:lnTo>
                <a:lnTo>
                  <a:pt x="15875" y="0"/>
                </a:lnTo>
                <a:lnTo>
                  <a:pt x="15875" y="627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77850" y="1060843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77850" y="1171968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77850" y="1283093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77850" y="1394218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77850" y="1505343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77850" y="1616468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77850" y="1727593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77850" y="1838718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77850" y="1949843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77850" y="2060968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77850" y="2172093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77850" y="2283218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77850" y="2394343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77850" y="2505468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77850" y="2616593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77850" y="2727718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77850" y="2838843"/>
            <a:ext cx="15875" cy="62865"/>
          </a:xfrm>
          <a:custGeom>
            <a:avLst/>
            <a:gdLst/>
            <a:ahLst/>
            <a:cxnLst/>
            <a:rect l="l" t="t" r="r" b="b"/>
            <a:pathLst>
              <a:path w="15875" h="62864">
                <a:moveTo>
                  <a:pt x="15875" y="62712"/>
                </a:moveTo>
                <a:lnTo>
                  <a:pt x="0" y="62712"/>
                </a:lnTo>
                <a:lnTo>
                  <a:pt x="0" y="0"/>
                </a:lnTo>
                <a:lnTo>
                  <a:pt x="15875" y="0"/>
                </a:lnTo>
                <a:lnTo>
                  <a:pt x="15875" y="627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63600" y="1060843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63600" y="1171968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63600" y="1283093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63600" y="1394218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63600" y="1505343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63600" y="1616468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63600" y="1727593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63600" y="1838718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63600" y="1949843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63600" y="2060968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63600" y="2172093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63600" y="2283218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63600" y="2394343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63600" y="2505468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63600" y="2616593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63600" y="2727718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63600" y="2838843"/>
            <a:ext cx="15875" cy="62865"/>
          </a:xfrm>
          <a:custGeom>
            <a:avLst/>
            <a:gdLst/>
            <a:ahLst/>
            <a:cxnLst/>
            <a:rect l="l" t="t" r="r" b="b"/>
            <a:pathLst>
              <a:path w="15875" h="62864">
                <a:moveTo>
                  <a:pt x="15875" y="62712"/>
                </a:moveTo>
                <a:lnTo>
                  <a:pt x="0" y="62712"/>
                </a:lnTo>
                <a:lnTo>
                  <a:pt x="0" y="0"/>
                </a:lnTo>
                <a:lnTo>
                  <a:pt x="15875" y="0"/>
                </a:lnTo>
                <a:lnTo>
                  <a:pt x="15875" y="627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23900" y="1060843"/>
            <a:ext cx="0" cy="1840864"/>
          </a:xfrm>
          <a:custGeom>
            <a:avLst/>
            <a:gdLst/>
            <a:ahLst/>
            <a:cxnLst/>
            <a:rect l="l" t="t" r="r" b="b"/>
            <a:pathLst>
              <a:path w="0" h="1840864">
                <a:moveTo>
                  <a:pt x="0" y="0"/>
                </a:moveTo>
                <a:lnTo>
                  <a:pt x="0" y="1840712"/>
                </a:lnTo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50850" y="1065606"/>
            <a:ext cx="0" cy="1836420"/>
          </a:xfrm>
          <a:custGeom>
            <a:avLst/>
            <a:gdLst/>
            <a:ahLst/>
            <a:cxnLst/>
            <a:rect l="l" t="t" r="r" b="b"/>
            <a:pathLst>
              <a:path w="0" h="1836420">
                <a:moveTo>
                  <a:pt x="0" y="0"/>
                </a:moveTo>
                <a:lnTo>
                  <a:pt x="0" y="1835950"/>
                </a:lnTo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009650" y="1060843"/>
            <a:ext cx="0" cy="1840864"/>
          </a:xfrm>
          <a:custGeom>
            <a:avLst/>
            <a:gdLst/>
            <a:ahLst/>
            <a:cxnLst/>
            <a:rect l="l" t="t" r="r" b="b"/>
            <a:pathLst>
              <a:path w="0" h="1840864">
                <a:moveTo>
                  <a:pt x="0" y="0"/>
                </a:moveTo>
                <a:lnTo>
                  <a:pt x="0" y="1840712"/>
                </a:lnTo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90500" y="1035850"/>
            <a:ext cx="0" cy="1866264"/>
          </a:xfrm>
          <a:custGeom>
            <a:avLst/>
            <a:gdLst/>
            <a:ahLst/>
            <a:cxnLst/>
            <a:rect l="l" t="t" r="r" b="b"/>
            <a:pathLst>
              <a:path w="0" h="1866264">
                <a:moveTo>
                  <a:pt x="0" y="0"/>
                </a:moveTo>
                <a:lnTo>
                  <a:pt x="0" y="1865706"/>
                </a:lnTo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149350" y="1056081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149350" y="1167206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149350" y="1278331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149350" y="1389456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149350" y="1500581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149350" y="1611706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149350" y="1722831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149350" y="1833956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149350" y="1945081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149350" y="2056206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149350" y="2167331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149350" y="2278456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149350" y="2389581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149350" y="2500706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149350" y="2611831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149350" y="2722956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149350" y="2834081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295400" y="1060843"/>
            <a:ext cx="0" cy="1840864"/>
          </a:xfrm>
          <a:custGeom>
            <a:avLst/>
            <a:gdLst/>
            <a:ahLst/>
            <a:cxnLst/>
            <a:rect l="l" t="t" r="r" b="b"/>
            <a:pathLst>
              <a:path w="0" h="1840864">
                <a:moveTo>
                  <a:pt x="0" y="0"/>
                </a:moveTo>
                <a:lnTo>
                  <a:pt x="0" y="1840712"/>
                </a:lnTo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627376" y="864108"/>
            <a:ext cx="634365" cy="2216150"/>
          </a:xfrm>
          <a:custGeom>
            <a:avLst/>
            <a:gdLst/>
            <a:ahLst/>
            <a:cxnLst/>
            <a:rect l="l" t="t" r="r" b="b"/>
            <a:pathLst>
              <a:path w="634364" h="2216150">
                <a:moveTo>
                  <a:pt x="0" y="2215896"/>
                </a:moveTo>
                <a:lnTo>
                  <a:pt x="633984" y="2215896"/>
                </a:lnTo>
                <a:lnTo>
                  <a:pt x="633984" y="0"/>
                </a:lnTo>
                <a:lnTo>
                  <a:pt x="0" y="0"/>
                </a:lnTo>
                <a:lnTo>
                  <a:pt x="0" y="22158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660650" y="0"/>
            <a:ext cx="2924175" cy="45005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834411" y="425450"/>
            <a:ext cx="1370965" cy="2002155"/>
          </a:xfrm>
          <a:custGeom>
            <a:avLst/>
            <a:gdLst/>
            <a:ahLst/>
            <a:cxnLst/>
            <a:rect l="l" t="t" r="r" b="b"/>
            <a:pathLst>
              <a:path w="1370964" h="2002155">
                <a:moveTo>
                  <a:pt x="4000" y="16103"/>
                </a:moveTo>
                <a:lnTo>
                  <a:pt x="3784" y="228"/>
                </a:lnTo>
                <a:lnTo>
                  <a:pt x="18567" y="25"/>
                </a:lnTo>
                <a:lnTo>
                  <a:pt x="33489" y="0"/>
                </a:lnTo>
                <a:lnTo>
                  <a:pt x="67500" y="317"/>
                </a:lnTo>
                <a:lnTo>
                  <a:pt x="67288" y="15875"/>
                </a:lnTo>
                <a:lnTo>
                  <a:pt x="33464" y="15875"/>
                </a:lnTo>
                <a:lnTo>
                  <a:pt x="18694" y="15900"/>
                </a:lnTo>
                <a:lnTo>
                  <a:pt x="4000" y="16103"/>
                </a:lnTo>
                <a:close/>
              </a:path>
              <a:path w="1370964" h="2002155">
                <a:moveTo>
                  <a:pt x="33478" y="15875"/>
                </a:moveTo>
                <a:close/>
              </a:path>
              <a:path w="1370964" h="2002155">
                <a:moveTo>
                  <a:pt x="67284" y="16192"/>
                </a:moveTo>
                <a:lnTo>
                  <a:pt x="50571" y="15951"/>
                </a:lnTo>
                <a:lnTo>
                  <a:pt x="33478" y="15875"/>
                </a:lnTo>
                <a:lnTo>
                  <a:pt x="67288" y="15875"/>
                </a:lnTo>
                <a:lnTo>
                  <a:pt x="67284" y="16192"/>
                </a:lnTo>
                <a:close/>
              </a:path>
              <a:path w="1370964" h="2002155">
                <a:moveTo>
                  <a:pt x="152146" y="19799"/>
                </a:moveTo>
                <a:lnTo>
                  <a:pt x="135293" y="18757"/>
                </a:lnTo>
                <a:lnTo>
                  <a:pt x="118465" y="17881"/>
                </a:lnTo>
                <a:lnTo>
                  <a:pt x="114655" y="17716"/>
                </a:lnTo>
                <a:lnTo>
                  <a:pt x="115328" y="1854"/>
                </a:lnTo>
                <a:lnTo>
                  <a:pt x="136194" y="2908"/>
                </a:lnTo>
                <a:lnTo>
                  <a:pt x="170065" y="5156"/>
                </a:lnTo>
                <a:lnTo>
                  <a:pt x="179006" y="5867"/>
                </a:lnTo>
                <a:lnTo>
                  <a:pt x="177878" y="19786"/>
                </a:lnTo>
                <a:lnTo>
                  <a:pt x="152069" y="19786"/>
                </a:lnTo>
                <a:close/>
              </a:path>
              <a:path w="1370964" h="2002155">
                <a:moveTo>
                  <a:pt x="177723" y="21691"/>
                </a:moveTo>
                <a:lnTo>
                  <a:pt x="168783" y="20980"/>
                </a:lnTo>
                <a:lnTo>
                  <a:pt x="152069" y="19786"/>
                </a:lnTo>
                <a:lnTo>
                  <a:pt x="177878" y="19786"/>
                </a:lnTo>
                <a:lnTo>
                  <a:pt x="177723" y="21691"/>
                </a:lnTo>
                <a:close/>
              </a:path>
              <a:path w="1370964" h="2002155">
                <a:moveTo>
                  <a:pt x="287604" y="34086"/>
                </a:moveTo>
                <a:lnTo>
                  <a:pt x="283997" y="33553"/>
                </a:lnTo>
                <a:lnTo>
                  <a:pt x="267741" y="31305"/>
                </a:lnTo>
                <a:lnTo>
                  <a:pt x="251409" y="29209"/>
                </a:lnTo>
                <a:lnTo>
                  <a:pt x="235026" y="27266"/>
                </a:lnTo>
                <a:lnTo>
                  <a:pt x="224917" y="26162"/>
                </a:lnTo>
                <a:lnTo>
                  <a:pt x="226644" y="10375"/>
                </a:lnTo>
                <a:lnTo>
                  <a:pt x="253441" y="13462"/>
                </a:lnTo>
                <a:lnTo>
                  <a:pt x="286321" y="17856"/>
                </a:lnTo>
                <a:lnTo>
                  <a:pt x="289928" y="18389"/>
                </a:lnTo>
                <a:lnTo>
                  <a:pt x="287604" y="34086"/>
                </a:lnTo>
                <a:close/>
              </a:path>
              <a:path w="1370964" h="2002155">
                <a:moveTo>
                  <a:pt x="398523" y="44018"/>
                </a:moveTo>
                <a:lnTo>
                  <a:pt x="348314" y="44005"/>
                </a:lnTo>
                <a:lnTo>
                  <a:pt x="334416" y="41541"/>
                </a:lnTo>
                <a:lnTo>
                  <a:pt x="337185" y="25920"/>
                </a:lnTo>
                <a:lnTo>
                  <a:pt x="367271" y="31407"/>
                </a:lnTo>
                <a:lnTo>
                  <a:pt x="383247" y="34556"/>
                </a:lnTo>
                <a:lnTo>
                  <a:pt x="399834" y="37998"/>
                </a:lnTo>
                <a:lnTo>
                  <a:pt x="398523" y="44018"/>
                </a:lnTo>
                <a:close/>
              </a:path>
              <a:path w="1370964" h="2002155">
                <a:moveTo>
                  <a:pt x="397874" y="47002"/>
                </a:moveTo>
                <a:lnTo>
                  <a:pt x="364219" y="46990"/>
                </a:lnTo>
                <a:lnTo>
                  <a:pt x="348310" y="44005"/>
                </a:lnTo>
                <a:lnTo>
                  <a:pt x="398523" y="44018"/>
                </a:lnTo>
                <a:lnTo>
                  <a:pt x="397874" y="47002"/>
                </a:lnTo>
                <a:close/>
              </a:path>
              <a:path w="1370964" h="2002155">
                <a:moveTo>
                  <a:pt x="397196" y="50114"/>
                </a:moveTo>
                <a:lnTo>
                  <a:pt x="380033" y="50101"/>
                </a:lnTo>
                <a:lnTo>
                  <a:pt x="364210" y="46990"/>
                </a:lnTo>
                <a:lnTo>
                  <a:pt x="397874" y="47002"/>
                </a:lnTo>
                <a:lnTo>
                  <a:pt x="397196" y="50114"/>
                </a:lnTo>
                <a:close/>
              </a:path>
              <a:path w="1370964" h="2002155">
                <a:moveTo>
                  <a:pt x="396486" y="53378"/>
                </a:moveTo>
                <a:lnTo>
                  <a:pt x="395772" y="53365"/>
                </a:lnTo>
                <a:lnTo>
                  <a:pt x="380022" y="50101"/>
                </a:lnTo>
                <a:lnTo>
                  <a:pt x="397196" y="50114"/>
                </a:lnTo>
                <a:lnTo>
                  <a:pt x="396486" y="53378"/>
                </a:lnTo>
                <a:close/>
              </a:path>
              <a:path w="1370964" h="2002155">
                <a:moveTo>
                  <a:pt x="396455" y="53517"/>
                </a:moveTo>
                <a:lnTo>
                  <a:pt x="395757" y="53365"/>
                </a:lnTo>
                <a:lnTo>
                  <a:pt x="396486" y="53378"/>
                </a:lnTo>
                <a:lnTo>
                  <a:pt x="396455" y="53517"/>
                </a:lnTo>
                <a:close/>
              </a:path>
              <a:path w="1370964" h="2002155">
                <a:moveTo>
                  <a:pt x="503790" y="80073"/>
                </a:moveTo>
                <a:lnTo>
                  <a:pt x="503649" y="80060"/>
                </a:lnTo>
                <a:lnTo>
                  <a:pt x="488467" y="75831"/>
                </a:lnTo>
                <a:lnTo>
                  <a:pt x="473227" y="71742"/>
                </a:lnTo>
                <a:lnTo>
                  <a:pt x="457898" y="67792"/>
                </a:lnTo>
                <a:lnTo>
                  <a:pt x="442671" y="64020"/>
                </a:lnTo>
                <a:lnTo>
                  <a:pt x="446493" y="48615"/>
                </a:lnTo>
                <a:lnTo>
                  <a:pt x="477342" y="56413"/>
                </a:lnTo>
                <a:lnTo>
                  <a:pt x="492734" y="60540"/>
                </a:lnTo>
                <a:lnTo>
                  <a:pt x="508190" y="64858"/>
                </a:lnTo>
                <a:lnTo>
                  <a:pt x="503790" y="80073"/>
                </a:lnTo>
                <a:close/>
              </a:path>
              <a:path w="1370964" h="2002155">
                <a:moveTo>
                  <a:pt x="503783" y="80098"/>
                </a:moveTo>
                <a:close/>
              </a:path>
              <a:path w="1370964" h="2002155">
                <a:moveTo>
                  <a:pt x="612965" y="103187"/>
                </a:moveTo>
                <a:lnTo>
                  <a:pt x="578104" y="103187"/>
                </a:lnTo>
                <a:lnTo>
                  <a:pt x="563333" y="98272"/>
                </a:lnTo>
                <a:lnTo>
                  <a:pt x="549173" y="93726"/>
                </a:lnTo>
                <a:lnTo>
                  <a:pt x="554024" y="78612"/>
                </a:lnTo>
                <a:lnTo>
                  <a:pt x="568337" y="83210"/>
                </a:lnTo>
                <a:lnTo>
                  <a:pt x="583183" y="88137"/>
                </a:lnTo>
                <a:lnTo>
                  <a:pt x="597928" y="93205"/>
                </a:lnTo>
                <a:lnTo>
                  <a:pt x="612584" y="98399"/>
                </a:lnTo>
                <a:lnTo>
                  <a:pt x="614464" y="99085"/>
                </a:lnTo>
                <a:lnTo>
                  <a:pt x="612965" y="103187"/>
                </a:lnTo>
                <a:close/>
              </a:path>
              <a:path w="1370964" h="2002155">
                <a:moveTo>
                  <a:pt x="611136" y="108191"/>
                </a:moveTo>
                <a:lnTo>
                  <a:pt x="592708" y="108191"/>
                </a:lnTo>
                <a:lnTo>
                  <a:pt x="578032" y="103163"/>
                </a:lnTo>
                <a:lnTo>
                  <a:pt x="612965" y="103187"/>
                </a:lnTo>
                <a:lnTo>
                  <a:pt x="611136" y="108191"/>
                </a:lnTo>
                <a:close/>
              </a:path>
              <a:path w="1370964" h="2002155">
                <a:moveTo>
                  <a:pt x="609257" y="113334"/>
                </a:moveTo>
                <a:lnTo>
                  <a:pt x="607212" y="113334"/>
                </a:lnTo>
                <a:lnTo>
                  <a:pt x="592632" y="108165"/>
                </a:lnTo>
                <a:lnTo>
                  <a:pt x="611136" y="108191"/>
                </a:lnTo>
                <a:lnTo>
                  <a:pt x="609257" y="113334"/>
                </a:lnTo>
                <a:close/>
              </a:path>
              <a:path w="1370964" h="2002155">
                <a:moveTo>
                  <a:pt x="609015" y="113995"/>
                </a:moveTo>
                <a:lnTo>
                  <a:pt x="607136" y="113309"/>
                </a:lnTo>
                <a:lnTo>
                  <a:pt x="609257" y="113334"/>
                </a:lnTo>
                <a:lnTo>
                  <a:pt x="609015" y="113995"/>
                </a:lnTo>
                <a:close/>
              </a:path>
              <a:path w="1370964" h="2002155">
                <a:moveTo>
                  <a:pt x="705081" y="135166"/>
                </a:moveTo>
                <a:lnTo>
                  <a:pt x="664269" y="135164"/>
                </a:lnTo>
                <a:lnTo>
                  <a:pt x="653338" y="130860"/>
                </a:lnTo>
                <a:lnTo>
                  <a:pt x="659168" y="116090"/>
                </a:lnTo>
                <a:lnTo>
                  <a:pt x="670242" y="120459"/>
                </a:lnTo>
                <a:lnTo>
                  <a:pt x="698436" y="132232"/>
                </a:lnTo>
                <a:lnTo>
                  <a:pt x="705081" y="135166"/>
                </a:lnTo>
                <a:close/>
              </a:path>
              <a:path w="1370964" h="2002155">
                <a:moveTo>
                  <a:pt x="715339" y="146812"/>
                </a:moveTo>
                <a:lnTo>
                  <a:pt x="692175" y="146812"/>
                </a:lnTo>
                <a:lnTo>
                  <a:pt x="664268" y="135164"/>
                </a:lnTo>
                <a:lnTo>
                  <a:pt x="705081" y="135166"/>
                </a:lnTo>
                <a:lnTo>
                  <a:pt x="717969" y="140855"/>
                </a:lnTo>
                <a:lnTo>
                  <a:pt x="715339" y="146812"/>
                </a:lnTo>
                <a:close/>
              </a:path>
              <a:path w="1370964" h="2002155">
                <a:moveTo>
                  <a:pt x="711555" y="155384"/>
                </a:moveTo>
                <a:lnTo>
                  <a:pt x="692023" y="146748"/>
                </a:lnTo>
                <a:lnTo>
                  <a:pt x="692175" y="146812"/>
                </a:lnTo>
                <a:lnTo>
                  <a:pt x="715339" y="146812"/>
                </a:lnTo>
                <a:lnTo>
                  <a:pt x="711555" y="155384"/>
                </a:lnTo>
                <a:close/>
              </a:path>
              <a:path w="1370964" h="2002155">
                <a:moveTo>
                  <a:pt x="810590" y="204254"/>
                </a:moveTo>
                <a:lnTo>
                  <a:pt x="799287" y="198094"/>
                </a:lnTo>
                <a:lnTo>
                  <a:pt x="773150" y="184569"/>
                </a:lnTo>
                <a:lnTo>
                  <a:pt x="754430" y="175361"/>
                </a:lnTo>
                <a:lnTo>
                  <a:pt x="761428" y="161112"/>
                </a:lnTo>
                <a:lnTo>
                  <a:pt x="780440" y="170472"/>
                </a:lnTo>
                <a:lnTo>
                  <a:pt x="806881" y="184162"/>
                </a:lnTo>
                <a:lnTo>
                  <a:pt x="818184" y="190309"/>
                </a:lnTo>
                <a:lnTo>
                  <a:pt x="810590" y="204254"/>
                </a:lnTo>
                <a:close/>
              </a:path>
              <a:path w="1370964" h="2002155">
                <a:moveTo>
                  <a:pt x="905395" y="260832"/>
                </a:moveTo>
                <a:lnTo>
                  <a:pt x="899121" y="256679"/>
                </a:lnTo>
                <a:lnTo>
                  <a:pt x="874903" y="241388"/>
                </a:lnTo>
                <a:lnTo>
                  <a:pt x="851776" y="227482"/>
                </a:lnTo>
                <a:lnTo>
                  <a:pt x="859955" y="213880"/>
                </a:lnTo>
                <a:lnTo>
                  <a:pt x="883373" y="227965"/>
                </a:lnTo>
                <a:lnTo>
                  <a:pt x="907897" y="243459"/>
                </a:lnTo>
                <a:lnTo>
                  <a:pt x="914158" y="247611"/>
                </a:lnTo>
                <a:lnTo>
                  <a:pt x="905395" y="260832"/>
                </a:lnTo>
                <a:close/>
              </a:path>
              <a:path w="1370964" h="2002155">
                <a:moveTo>
                  <a:pt x="973129" y="288632"/>
                </a:moveTo>
                <a:lnTo>
                  <a:pt x="946200" y="288632"/>
                </a:lnTo>
                <a:lnTo>
                  <a:pt x="944613" y="287540"/>
                </a:lnTo>
                <a:lnTo>
                  <a:pt x="953681" y="274497"/>
                </a:lnTo>
                <a:lnTo>
                  <a:pt x="955408" y="275704"/>
                </a:lnTo>
                <a:lnTo>
                  <a:pt x="973129" y="288632"/>
                </a:lnTo>
                <a:close/>
              </a:path>
              <a:path w="1370964" h="2002155">
                <a:moveTo>
                  <a:pt x="994981" y="325297"/>
                </a:moveTo>
                <a:lnTo>
                  <a:pt x="990866" y="321995"/>
                </a:lnTo>
                <a:lnTo>
                  <a:pt x="968730" y="305066"/>
                </a:lnTo>
                <a:lnTo>
                  <a:pt x="946048" y="288531"/>
                </a:lnTo>
                <a:lnTo>
                  <a:pt x="946200" y="288632"/>
                </a:lnTo>
                <a:lnTo>
                  <a:pt x="973129" y="288632"/>
                </a:lnTo>
                <a:lnTo>
                  <a:pt x="978369" y="292455"/>
                </a:lnTo>
                <a:lnTo>
                  <a:pt x="1000798" y="309613"/>
                </a:lnTo>
                <a:lnTo>
                  <a:pt x="1004912" y="312915"/>
                </a:lnTo>
                <a:lnTo>
                  <a:pt x="994981" y="325297"/>
                </a:lnTo>
                <a:close/>
              </a:path>
              <a:path w="1370964" h="2002155">
                <a:moveTo>
                  <a:pt x="1077433" y="375221"/>
                </a:moveTo>
                <a:lnTo>
                  <a:pt x="1054100" y="375221"/>
                </a:lnTo>
                <a:lnTo>
                  <a:pt x="1033487" y="357022"/>
                </a:lnTo>
                <a:lnTo>
                  <a:pt x="1031608" y="355434"/>
                </a:lnTo>
                <a:lnTo>
                  <a:pt x="1041831" y="343293"/>
                </a:lnTo>
                <a:lnTo>
                  <a:pt x="1044003" y="345122"/>
                </a:lnTo>
                <a:lnTo>
                  <a:pt x="1064755" y="363461"/>
                </a:lnTo>
                <a:lnTo>
                  <a:pt x="1077433" y="375221"/>
                </a:lnTo>
                <a:close/>
              </a:path>
              <a:path w="1370964" h="2002155">
                <a:moveTo>
                  <a:pt x="1078166" y="397751"/>
                </a:moveTo>
                <a:lnTo>
                  <a:pt x="1073848" y="393534"/>
                </a:lnTo>
                <a:lnTo>
                  <a:pt x="1054041" y="375170"/>
                </a:lnTo>
                <a:lnTo>
                  <a:pt x="1077433" y="375221"/>
                </a:lnTo>
                <a:lnTo>
                  <a:pt x="1084922" y="382168"/>
                </a:lnTo>
                <a:lnTo>
                  <a:pt x="1089240" y="386384"/>
                </a:lnTo>
                <a:lnTo>
                  <a:pt x="1078166" y="397751"/>
                </a:lnTo>
                <a:close/>
              </a:path>
              <a:path w="1370964" h="2002155">
                <a:moveTo>
                  <a:pt x="1133712" y="431596"/>
                </a:moveTo>
                <a:lnTo>
                  <a:pt x="1111948" y="431596"/>
                </a:lnTo>
                <a:lnTo>
                  <a:pt x="1111643" y="431279"/>
                </a:lnTo>
                <a:lnTo>
                  <a:pt x="1123061" y="420255"/>
                </a:lnTo>
                <a:lnTo>
                  <a:pt x="1132700" y="430491"/>
                </a:lnTo>
                <a:lnTo>
                  <a:pt x="1133712" y="431596"/>
                </a:lnTo>
                <a:close/>
              </a:path>
              <a:path w="1370964" h="2002155">
                <a:moveTo>
                  <a:pt x="1162251" y="470903"/>
                </a:moveTo>
                <a:lnTo>
                  <a:pt x="1147508" y="470903"/>
                </a:lnTo>
                <a:lnTo>
                  <a:pt x="1138783" y="460883"/>
                </a:lnTo>
                <a:lnTo>
                  <a:pt x="1129969" y="451002"/>
                </a:lnTo>
                <a:lnTo>
                  <a:pt x="1121003" y="441223"/>
                </a:lnTo>
                <a:lnTo>
                  <a:pt x="1111872" y="431520"/>
                </a:lnTo>
                <a:lnTo>
                  <a:pt x="1133712" y="431596"/>
                </a:lnTo>
                <a:lnTo>
                  <a:pt x="1142577" y="441299"/>
                </a:lnTo>
                <a:lnTo>
                  <a:pt x="1151300" y="451078"/>
                </a:lnTo>
                <a:lnTo>
                  <a:pt x="1159881" y="460959"/>
                </a:lnTo>
                <a:lnTo>
                  <a:pt x="1165771" y="467918"/>
                </a:lnTo>
                <a:lnTo>
                  <a:pt x="1162251" y="470903"/>
                </a:lnTo>
                <a:close/>
              </a:path>
              <a:path w="1370964" h="2002155">
                <a:moveTo>
                  <a:pt x="1153668" y="478180"/>
                </a:moveTo>
                <a:lnTo>
                  <a:pt x="1147432" y="470827"/>
                </a:lnTo>
                <a:lnTo>
                  <a:pt x="1162251" y="470903"/>
                </a:lnTo>
                <a:lnTo>
                  <a:pt x="1153668" y="478180"/>
                </a:lnTo>
                <a:close/>
              </a:path>
              <a:path w="1370964" h="2002155">
                <a:moveTo>
                  <a:pt x="1222962" y="542810"/>
                </a:moveTo>
                <a:lnTo>
                  <a:pt x="1203617" y="542810"/>
                </a:lnTo>
                <a:lnTo>
                  <a:pt x="1196022" y="532218"/>
                </a:lnTo>
                <a:lnTo>
                  <a:pt x="1188339" y="521792"/>
                </a:lnTo>
                <a:lnTo>
                  <a:pt x="1183182" y="515010"/>
                </a:lnTo>
                <a:lnTo>
                  <a:pt x="1195832" y="505409"/>
                </a:lnTo>
                <a:lnTo>
                  <a:pt x="1201102" y="512368"/>
                </a:lnTo>
                <a:lnTo>
                  <a:pt x="1208925" y="522973"/>
                </a:lnTo>
                <a:lnTo>
                  <a:pt x="1216583" y="533654"/>
                </a:lnTo>
                <a:lnTo>
                  <a:pt x="1222962" y="542810"/>
                </a:lnTo>
                <a:close/>
              </a:path>
              <a:path w="1370964" h="2002155">
                <a:moveTo>
                  <a:pt x="1223105" y="564032"/>
                </a:moveTo>
                <a:lnTo>
                  <a:pt x="1218171" y="564032"/>
                </a:lnTo>
                <a:lnTo>
                  <a:pt x="1210919" y="553288"/>
                </a:lnTo>
                <a:lnTo>
                  <a:pt x="1203561" y="542733"/>
                </a:lnTo>
                <a:lnTo>
                  <a:pt x="1222962" y="542810"/>
                </a:lnTo>
                <a:lnTo>
                  <a:pt x="1224076" y="544410"/>
                </a:lnTo>
                <a:lnTo>
                  <a:pt x="1231392" y="555244"/>
                </a:lnTo>
                <a:lnTo>
                  <a:pt x="1232928" y="557593"/>
                </a:lnTo>
                <a:lnTo>
                  <a:pt x="1223105" y="564032"/>
                </a:lnTo>
                <a:close/>
              </a:path>
              <a:path w="1370964" h="2002155">
                <a:moveTo>
                  <a:pt x="1219657" y="566293"/>
                </a:moveTo>
                <a:lnTo>
                  <a:pt x="1218107" y="563943"/>
                </a:lnTo>
                <a:lnTo>
                  <a:pt x="1223105" y="564032"/>
                </a:lnTo>
                <a:lnTo>
                  <a:pt x="1219657" y="566293"/>
                </a:lnTo>
                <a:close/>
              </a:path>
              <a:path w="1370964" h="2002155">
                <a:moveTo>
                  <a:pt x="1263573" y="607352"/>
                </a:moveTo>
                <a:lnTo>
                  <a:pt x="1245247" y="607352"/>
                </a:lnTo>
                <a:lnTo>
                  <a:pt x="1244688" y="606399"/>
                </a:lnTo>
                <a:lnTo>
                  <a:pt x="1258328" y="598284"/>
                </a:lnTo>
                <a:lnTo>
                  <a:pt x="1258951" y="599325"/>
                </a:lnTo>
                <a:lnTo>
                  <a:pt x="1263573" y="607352"/>
                </a:lnTo>
                <a:close/>
              </a:path>
              <a:path w="1370964" h="2002155">
                <a:moveTo>
                  <a:pt x="1269754" y="618350"/>
                </a:moveTo>
                <a:lnTo>
                  <a:pt x="1251585" y="618350"/>
                </a:lnTo>
                <a:lnTo>
                  <a:pt x="1245184" y="607250"/>
                </a:lnTo>
                <a:lnTo>
                  <a:pt x="1263573" y="607352"/>
                </a:lnTo>
                <a:lnTo>
                  <a:pt x="1265402" y="610527"/>
                </a:lnTo>
                <a:lnTo>
                  <a:pt x="1269754" y="618350"/>
                </a:lnTo>
                <a:close/>
              </a:path>
              <a:path w="1370964" h="2002155">
                <a:moveTo>
                  <a:pt x="1287282" y="651763"/>
                </a:moveTo>
                <a:lnTo>
                  <a:pt x="1269542" y="651763"/>
                </a:lnTo>
                <a:lnTo>
                  <a:pt x="1263675" y="640461"/>
                </a:lnTo>
                <a:lnTo>
                  <a:pt x="1257693" y="629323"/>
                </a:lnTo>
                <a:lnTo>
                  <a:pt x="1251521" y="618248"/>
                </a:lnTo>
                <a:lnTo>
                  <a:pt x="1269754" y="618350"/>
                </a:lnTo>
                <a:lnTo>
                  <a:pt x="1271676" y="621804"/>
                </a:lnTo>
                <a:lnTo>
                  <a:pt x="1277772" y="633158"/>
                </a:lnTo>
                <a:lnTo>
                  <a:pt x="1283690" y="644563"/>
                </a:lnTo>
                <a:lnTo>
                  <a:pt x="1287282" y="651763"/>
                </a:lnTo>
                <a:close/>
              </a:path>
              <a:path w="1370964" h="2002155">
                <a:moveTo>
                  <a:pt x="1274533" y="661771"/>
                </a:moveTo>
                <a:lnTo>
                  <a:pt x="1269479" y="651662"/>
                </a:lnTo>
                <a:lnTo>
                  <a:pt x="1287282" y="651763"/>
                </a:lnTo>
                <a:lnTo>
                  <a:pt x="1288732" y="654672"/>
                </a:lnTo>
                <a:lnTo>
                  <a:pt x="1274533" y="661771"/>
                </a:lnTo>
                <a:close/>
              </a:path>
              <a:path w="1370964" h="2002155">
                <a:moveTo>
                  <a:pt x="1313008" y="708736"/>
                </a:moveTo>
                <a:lnTo>
                  <a:pt x="1295869" y="708736"/>
                </a:lnTo>
                <a:lnTo>
                  <a:pt x="1294130" y="704646"/>
                </a:lnTo>
                <a:lnTo>
                  <a:pt x="1308735" y="698423"/>
                </a:lnTo>
                <a:lnTo>
                  <a:pt x="1310525" y="702627"/>
                </a:lnTo>
                <a:lnTo>
                  <a:pt x="1313008" y="708736"/>
                </a:lnTo>
                <a:close/>
              </a:path>
              <a:path w="1370964" h="2002155">
                <a:moveTo>
                  <a:pt x="1317612" y="720305"/>
                </a:moveTo>
                <a:lnTo>
                  <a:pt x="1300581" y="720305"/>
                </a:lnTo>
                <a:lnTo>
                  <a:pt x="1295819" y="708621"/>
                </a:lnTo>
                <a:lnTo>
                  <a:pt x="1313008" y="708736"/>
                </a:lnTo>
                <a:lnTo>
                  <a:pt x="1315326" y="714438"/>
                </a:lnTo>
                <a:lnTo>
                  <a:pt x="1317612" y="720305"/>
                </a:lnTo>
                <a:close/>
              </a:path>
              <a:path w="1370964" h="2002155">
                <a:moveTo>
                  <a:pt x="1316304" y="763460"/>
                </a:moveTo>
                <a:lnTo>
                  <a:pt x="1313561" y="755269"/>
                </a:lnTo>
                <a:lnTo>
                  <a:pt x="1309408" y="743521"/>
                </a:lnTo>
                <a:lnTo>
                  <a:pt x="1305064" y="731824"/>
                </a:lnTo>
                <a:lnTo>
                  <a:pt x="1300530" y="720191"/>
                </a:lnTo>
                <a:lnTo>
                  <a:pt x="1317612" y="720305"/>
                </a:lnTo>
                <a:lnTo>
                  <a:pt x="1319949" y="726300"/>
                </a:lnTo>
                <a:lnTo>
                  <a:pt x="1324368" y="738238"/>
                </a:lnTo>
                <a:lnTo>
                  <a:pt x="1328610" y="750227"/>
                </a:lnTo>
                <a:lnTo>
                  <a:pt x="1331353" y="758405"/>
                </a:lnTo>
                <a:lnTo>
                  <a:pt x="1316304" y="763460"/>
                </a:lnTo>
                <a:close/>
              </a:path>
              <a:path w="1370964" h="2002155">
                <a:moveTo>
                  <a:pt x="1347836" y="814971"/>
                </a:moveTo>
                <a:lnTo>
                  <a:pt x="1331480" y="814971"/>
                </a:lnTo>
                <a:lnTo>
                  <a:pt x="1329791" y="808596"/>
                </a:lnTo>
                <a:lnTo>
                  <a:pt x="1345133" y="804519"/>
                </a:lnTo>
                <a:lnTo>
                  <a:pt x="1346860" y="811022"/>
                </a:lnTo>
                <a:lnTo>
                  <a:pt x="1347836" y="814971"/>
                </a:lnTo>
                <a:close/>
              </a:path>
              <a:path w="1370964" h="2002155">
                <a:moveTo>
                  <a:pt x="1356031" y="851344"/>
                </a:moveTo>
                <a:lnTo>
                  <a:pt x="1339862" y="851344"/>
                </a:lnTo>
                <a:lnTo>
                  <a:pt x="1337233" y="839038"/>
                </a:lnTo>
                <a:lnTo>
                  <a:pt x="1334439" y="826922"/>
                </a:lnTo>
                <a:lnTo>
                  <a:pt x="1331442" y="814844"/>
                </a:lnTo>
                <a:lnTo>
                  <a:pt x="1331480" y="814971"/>
                </a:lnTo>
                <a:lnTo>
                  <a:pt x="1347836" y="814971"/>
                </a:lnTo>
                <a:lnTo>
                  <a:pt x="1349908" y="823353"/>
                </a:lnTo>
                <a:lnTo>
                  <a:pt x="1352765" y="835736"/>
                </a:lnTo>
                <a:lnTo>
                  <a:pt x="1355407" y="848169"/>
                </a:lnTo>
                <a:lnTo>
                  <a:pt x="1356031" y="851344"/>
                </a:lnTo>
                <a:close/>
              </a:path>
              <a:path w="1370964" h="2002155">
                <a:moveTo>
                  <a:pt x="1358381" y="863574"/>
                </a:moveTo>
                <a:lnTo>
                  <a:pt x="1342250" y="863574"/>
                </a:lnTo>
                <a:lnTo>
                  <a:pt x="1339855" y="851311"/>
                </a:lnTo>
                <a:lnTo>
                  <a:pt x="1356031" y="851344"/>
                </a:lnTo>
                <a:lnTo>
                  <a:pt x="1357858" y="860640"/>
                </a:lnTo>
                <a:lnTo>
                  <a:pt x="1358381" y="863574"/>
                </a:lnTo>
                <a:close/>
              </a:path>
              <a:path w="1370964" h="2002155">
                <a:moveTo>
                  <a:pt x="1343393" y="869924"/>
                </a:moveTo>
                <a:lnTo>
                  <a:pt x="1342247" y="863558"/>
                </a:lnTo>
                <a:lnTo>
                  <a:pt x="1358381" y="863574"/>
                </a:lnTo>
                <a:lnTo>
                  <a:pt x="1359014" y="867130"/>
                </a:lnTo>
                <a:lnTo>
                  <a:pt x="1343393" y="869924"/>
                </a:lnTo>
                <a:close/>
              </a:path>
              <a:path w="1370964" h="2002155">
                <a:moveTo>
                  <a:pt x="1367115" y="925385"/>
                </a:moveTo>
                <a:lnTo>
                  <a:pt x="1351178" y="925385"/>
                </a:lnTo>
                <a:lnTo>
                  <a:pt x="1350200" y="916520"/>
                </a:lnTo>
                <a:lnTo>
                  <a:pt x="1365973" y="914781"/>
                </a:lnTo>
                <a:lnTo>
                  <a:pt x="1366964" y="923772"/>
                </a:lnTo>
                <a:lnTo>
                  <a:pt x="1367115" y="925385"/>
                </a:lnTo>
                <a:close/>
              </a:path>
              <a:path w="1370964" h="2002155">
                <a:moveTo>
                  <a:pt x="1368261" y="937882"/>
                </a:moveTo>
                <a:lnTo>
                  <a:pt x="1352334" y="937882"/>
                </a:lnTo>
                <a:lnTo>
                  <a:pt x="1351172" y="925332"/>
                </a:lnTo>
                <a:lnTo>
                  <a:pt x="1367115" y="925385"/>
                </a:lnTo>
                <a:lnTo>
                  <a:pt x="1368158" y="936536"/>
                </a:lnTo>
                <a:lnTo>
                  <a:pt x="1368261" y="937882"/>
                </a:lnTo>
                <a:close/>
              </a:path>
              <a:path w="1370964" h="2002155">
                <a:moveTo>
                  <a:pt x="1369199" y="950417"/>
                </a:moveTo>
                <a:lnTo>
                  <a:pt x="1353299" y="950417"/>
                </a:lnTo>
                <a:lnTo>
                  <a:pt x="1352321" y="937755"/>
                </a:lnTo>
                <a:lnTo>
                  <a:pt x="1352334" y="937882"/>
                </a:lnTo>
                <a:lnTo>
                  <a:pt x="1368261" y="937882"/>
                </a:lnTo>
                <a:lnTo>
                  <a:pt x="1369136" y="949350"/>
                </a:lnTo>
                <a:lnTo>
                  <a:pt x="1369199" y="950417"/>
                </a:lnTo>
                <a:close/>
              </a:path>
              <a:path w="1370964" h="2002155">
                <a:moveTo>
                  <a:pt x="1354658" y="979169"/>
                </a:moveTo>
                <a:lnTo>
                  <a:pt x="1354546" y="975080"/>
                </a:lnTo>
                <a:lnTo>
                  <a:pt x="1354035" y="962863"/>
                </a:lnTo>
                <a:lnTo>
                  <a:pt x="1353286" y="950290"/>
                </a:lnTo>
                <a:lnTo>
                  <a:pt x="1353299" y="950417"/>
                </a:lnTo>
                <a:lnTo>
                  <a:pt x="1369199" y="950417"/>
                </a:lnTo>
                <a:lnTo>
                  <a:pt x="1369932" y="963002"/>
                </a:lnTo>
                <a:lnTo>
                  <a:pt x="1370444" y="975080"/>
                </a:lnTo>
                <a:lnTo>
                  <a:pt x="1370533" y="978763"/>
                </a:lnTo>
                <a:lnTo>
                  <a:pt x="1354658" y="979169"/>
                </a:lnTo>
                <a:close/>
              </a:path>
              <a:path w="1370964" h="2002155">
                <a:moveTo>
                  <a:pt x="1354035" y="963002"/>
                </a:moveTo>
                <a:lnTo>
                  <a:pt x="1354027" y="962863"/>
                </a:lnTo>
                <a:lnTo>
                  <a:pt x="1354035" y="963002"/>
                </a:lnTo>
                <a:close/>
              </a:path>
              <a:path w="1370964" h="2002155">
                <a:moveTo>
                  <a:pt x="1354569" y="975626"/>
                </a:moveTo>
                <a:lnTo>
                  <a:pt x="1354563" y="975487"/>
                </a:lnTo>
                <a:lnTo>
                  <a:pt x="1354569" y="975626"/>
                </a:lnTo>
                <a:close/>
              </a:path>
              <a:path w="1370964" h="2002155">
                <a:moveTo>
                  <a:pt x="1369920" y="1038961"/>
                </a:moveTo>
                <a:lnTo>
                  <a:pt x="1354035" y="1038961"/>
                </a:lnTo>
                <a:lnTo>
                  <a:pt x="1354569" y="1026248"/>
                </a:lnTo>
                <a:lnTo>
                  <a:pt x="1370431" y="1026922"/>
                </a:lnTo>
                <a:lnTo>
                  <a:pt x="1369920" y="1038961"/>
                </a:lnTo>
                <a:close/>
              </a:path>
              <a:path w="1370964" h="2002155">
                <a:moveTo>
                  <a:pt x="1367102" y="1076579"/>
                </a:moveTo>
                <a:lnTo>
                  <a:pt x="1351165" y="1076579"/>
                </a:lnTo>
                <a:lnTo>
                  <a:pt x="1352334" y="1063955"/>
                </a:lnTo>
                <a:lnTo>
                  <a:pt x="1353299" y="1051407"/>
                </a:lnTo>
                <a:lnTo>
                  <a:pt x="1354035" y="1038834"/>
                </a:lnTo>
                <a:lnTo>
                  <a:pt x="1354035" y="1038961"/>
                </a:lnTo>
                <a:lnTo>
                  <a:pt x="1369920" y="1038961"/>
                </a:lnTo>
                <a:lnTo>
                  <a:pt x="1369885" y="1039774"/>
                </a:lnTo>
                <a:lnTo>
                  <a:pt x="1369123" y="1052626"/>
                </a:lnTo>
                <a:lnTo>
                  <a:pt x="1368145" y="1065428"/>
                </a:lnTo>
                <a:lnTo>
                  <a:pt x="1367102" y="1076579"/>
                </a:lnTo>
                <a:close/>
              </a:path>
              <a:path w="1370964" h="2002155">
                <a:moveTo>
                  <a:pt x="1353286" y="1051547"/>
                </a:moveTo>
                <a:lnTo>
                  <a:pt x="1353294" y="1051407"/>
                </a:lnTo>
                <a:lnTo>
                  <a:pt x="1353286" y="1051547"/>
                </a:lnTo>
                <a:close/>
              </a:path>
              <a:path w="1370964" h="2002155">
                <a:moveTo>
                  <a:pt x="1352321" y="1064082"/>
                </a:moveTo>
                <a:lnTo>
                  <a:pt x="1352331" y="1063955"/>
                </a:lnTo>
                <a:lnTo>
                  <a:pt x="1352321" y="1064082"/>
                </a:lnTo>
                <a:close/>
              </a:path>
              <a:path w="1370964" h="2002155">
                <a:moveTo>
                  <a:pt x="1351172" y="1076502"/>
                </a:moveTo>
                <a:close/>
              </a:path>
              <a:path w="1370964" h="2002155">
                <a:moveTo>
                  <a:pt x="1365567" y="1090752"/>
                </a:moveTo>
                <a:lnTo>
                  <a:pt x="1349781" y="1089012"/>
                </a:lnTo>
                <a:lnTo>
                  <a:pt x="1351172" y="1076502"/>
                </a:lnTo>
                <a:lnTo>
                  <a:pt x="1367102" y="1076579"/>
                </a:lnTo>
                <a:lnTo>
                  <a:pt x="1366951" y="1078191"/>
                </a:lnTo>
                <a:lnTo>
                  <a:pt x="1365567" y="1090752"/>
                </a:lnTo>
                <a:close/>
              </a:path>
              <a:path w="1370964" h="2002155">
                <a:moveTo>
                  <a:pt x="1356007" y="1150607"/>
                </a:moveTo>
                <a:lnTo>
                  <a:pt x="1339837" y="1150607"/>
                </a:lnTo>
                <a:lnTo>
                  <a:pt x="1339862" y="1150480"/>
                </a:lnTo>
                <a:lnTo>
                  <a:pt x="1342250" y="1138262"/>
                </a:lnTo>
                <a:lnTo>
                  <a:pt x="1342732" y="1135570"/>
                </a:lnTo>
                <a:lnTo>
                  <a:pt x="1358353" y="1138364"/>
                </a:lnTo>
                <a:lnTo>
                  <a:pt x="1357833" y="1141310"/>
                </a:lnTo>
                <a:lnTo>
                  <a:pt x="1356007" y="1150607"/>
                </a:lnTo>
                <a:close/>
              </a:path>
              <a:path w="1370964" h="2002155">
                <a:moveTo>
                  <a:pt x="1342224" y="1138389"/>
                </a:moveTo>
                <a:lnTo>
                  <a:pt x="1342247" y="1138262"/>
                </a:lnTo>
                <a:lnTo>
                  <a:pt x="1342224" y="1138389"/>
                </a:lnTo>
                <a:close/>
              </a:path>
              <a:path w="1370964" h="2002155">
                <a:moveTo>
                  <a:pt x="1339855" y="1150511"/>
                </a:moveTo>
                <a:close/>
              </a:path>
              <a:path w="1370964" h="2002155">
                <a:moveTo>
                  <a:pt x="1353460" y="1162786"/>
                </a:moveTo>
                <a:lnTo>
                  <a:pt x="1337233" y="1162786"/>
                </a:lnTo>
                <a:lnTo>
                  <a:pt x="1339855" y="1150511"/>
                </a:lnTo>
                <a:lnTo>
                  <a:pt x="1356007" y="1150607"/>
                </a:lnTo>
                <a:lnTo>
                  <a:pt x="1355382" y="1153795"/>
                </a:lnTo>
                <a:lnTo>
                  <a:pt x="1353460" y="1162786"/>
                </a:lnTo>
                <a:close/>
              </a:path>
              <a:path w="1370964" h="2002155">
                <a:moveTo>
                  <a:pt x="1350732" y="1174902"/>
                </a:moveTo>
                <a:lnTo>
                  <a:pt x="1334439" y="1174902"/>
                </a:lnTo>
                <a:lnTo>
                  <a:pt x="1337259" y="1162659"/>
                </a:lnTo>
                <a:lnTo>
                  <a:pt x="1337233" y="1162786"/>
                </a:lnTo>
                <a:lnTo>
                  <a:pt x="1353460" y="1162786"/>
                </a:lnTo>
                <a:lnTo>
                  <a:pt x="1352727" y="1166215"/>
                </a:lnTo>
                <a:lnTo>
                  <a:pt x="1350732" y="1174902"/>
                </a:lnTo>
                <a:close/>
              </a:path>
              <a:path w="1370964" h="2002155">
                <a:moveTo>
                  <a:pt x="1344180" y="1200912"/>
                </a:moveTo>
                <a:lnTo>
                  <a:pt x="1328826" y="1196835"/>
                </a:lnTo>
                <a:lnTo>
                  <a:pt x="1331480" y="1186853"/>
                </a:lnTo>
                <a:lnTo>
                  <a:pt x="1334465" y="1174775"/>
                </a:lnTo>
                <a:lnTo>
                  <a:pt x="1334439" y="1174902"/>
                </a:lnTo>
                <a:lnTo>
                  <a:pt x="1350732" y="1174902"/>
                </a:lnTo>
                <a:lnTo>
                  <a:pt x="1349883" y="1178598"/>
                </a:lnTo>
                <a:lnTo>
                  <a:pt x="1346822" y="1190929"/>
                </a:lnTo>
                <a:lnTo>
                  <a:pt x="1344180" y="1200912"/>
                </a:lnTo>
                <a:close/>
              </a:path>
              <a:path w="1370964" h="2002155">
                <a:moveTo>
                  <a:pt x="1331442" y="1186980"/>
                </a:moveTo>
                <a:close/>
              </a:path>
              <a:path w="1370964" h="2002155">
                <a:moveTo>
                  <a:pt x="1329000" y="1246555"/>
                </a:moveTo>
                <a:lnTo>
                  <a:pt x="1313561" y="1246555"/>
                </a:lnTo>
                <a:lnTo>
                  <a:pt x="1315123" y="1241894"/>
                </a:lnTo>
                <a:lnTo>
                  <a:pt x="1329000" y="1246555"/>
                </a:lnTo>
                <a:close/>
              </a:path>
              <a:path w="1370964" h="2002155">
                <a:moveTo>
                  <a:pt x="1326242" y="1258303"/>
                </a:moveTo>
                <a:lnTo>
                  <a:pt x="1309408" y="1258303"/>
                </a:lnTo>
                <a:lnTo>
                  <a:pt x="1313599" y="1246428"/>
                </a:lnTo>
                <a:lnTo>
                  <a:pt x="1329000" y="1246555"/>
                </a:lnTo>
                <a:lnTo>
                  <a:pt x="1330172" y="1246949"/>
                </a:lnTo>
                <a:lnTo>
                  <a:pt x="1328572" y="1251724"/>
                </a:lnTo>
                <a:lnTo>
                  <a:pt x="1326242" y="1258303"/>
                </a:lnTo>
                <a:close/>
              </a:path>
              <a:path w="1370964" h="2002155">
                <a:moveTo>
                  <a:pt x="1321996" y="1269987"/>
                </a:moveTo>
                <a:lnTo>
                  <a:pt x="1305064" y="1269987"/>
                </a:lnTo>
                <a:lnTo>
                  <a:pt x="1309446" y="1258176"/>
                </a:lnTo>
                <a:lnTo>
                  <a:pt x="1309408" y="1258303"/>
                </a:lnTo>
                <a:lnTo>
                  <a:pt x="1326242" y="1258303"/>
                </a:lnTo>
                <a:lnTo>
                  <a:pt x="1324330" y="1263700"/>
                </a:lnTo>
                <a:lnTo>
                  <a:pt x="1321996" y="1269987"/>
                </a:lnTo>
                <a:close/>
              </a:path>
              <a:path w="1370964" h="2002155">
                <a:moveTo>
                  <a:pt x="1307274" y="1306830"/>
                </a:moveTo>
                <a:lnTo>
                  <a:pt x="1292669" y="1300607"/>
                </a:lnTo>
                <a:lnTo>
                  <a:pt x="1295869" y="1293088"/>
                </a:lnTo>
                <a:lnTo>
                  <a:pt x="1300581" y="1281506"/>
                </a:lnTo>
                <a:lnTo>
                  <a:pt x="1305102" y="1269873"/>
                </a:lnTo>
                <a:lnTo>
                  <a:pt x="1321996" y="1269987"/>
                </a:lnTo>
                <a:lnTo>
                  <a:pt x="1319898" y="1275638"/>
                </a:lnTo>
                <a:lnTo>
                  <a:pt x="1315275" y="1287500"/>
                </a:lnTo>
                <a:lnTo>
                  <a:pt x="1310474" y="1299298"/>
                </a:lnTo>
                <a:lnTo>
                  <a:pt x="1307274" y="1306830"/>
                </a:lnTo>
                <a:close/>
              </a:path>
              <a:path w="1370964" h="2002155">
                <a:moveTo>
                  <a:pt x="1300530" y="1281620"/>
                </a:moveTo>
                <a:close/>
              </a:path>
              <a:path w="1370964" h="2002155">
                <a:moveTo>
                  <a:pt x="1295819" y="1293202"/>
                </a:moveTo>
                <a:close/>
              </a:path>
              <a:path w="1370964" h="2002155">
                <a:moveTo>
                  <a:pt x="1281551" y="1361363"/>
                </a:moveTo>
                <a:lnTo>
                  <a:pt x="1263675" y="1361363"/>
                </a:lnTo>
                <a:lnTo>
                  <a:pt x="1269542" y="1350048"/>
                </a:lnTo>
                <a:lnTo>
                  <a:pt x="1272870" y="1343380"/>
                </a:lnTo>
                <a:lnTo>
                  <a:pt x="1287068" y="1350479"/>
                </a:lnTo>
                <a:lnTo>
                  <a:pt x="1283627" y="1357363"/>
                </a:lnTo>
                <a:lnTo>
                  <a:pt x="1281551" y="1361363"/>
                </a:lnTo>
                <a:close/>
              </a:path>
              <a:path w="1370964" h="2002155">
                <a:moveTo>
                  <a:pt x="1269479" y="1350162"/>
                </a:moveTo>
                <a:close/>
              </a:path>
              <a:path w="1370964" h="2002155">
                <a:moveTo>
                  <a:pt x="1275701" y="1372501"/>
                </a:moveTo>
                <a:lnTo>
                  <a:pt x="1257693" y="1372501"/>
                </a:lnTo>
                <a:lnTo>
                  <a:pt x="1263726" y="1361262"/>
                </a:lnTo>
                <a:lnTo>
                  <a:pt x="1281551" y="1361363"/>
                </a:lnTo>
                <a:lnTo>
                  <a:pt x="1277708" y="1368767"/>
                </a:lnTo>
                <a:lnTo>
                  <a:pt x="1275701" y="1372501"/>
                </a:lnTo>
                <a:close/>
              </a:path>
              <a:path w="1370964" h="2002155">
                <a:moveTo>
                  <a:pt x="1256411" y="1406740"/>
                </a:moveTo>
                <a:lnTo>
                  <a:pt x="1242771" y="1398625"/>
                </a:lnTo>
                <a:lnTo>
                  <a:pt x="1245247" y="1394472"/>
                </a:lnTo>
                <a:lnTo>
                  <a:pt x="1251585" y="1383461"/>
                </a:lnTo>
                <a:lnTo>
                  <a:pt x="1257744" y="1372387"/>
                </a:lnTo>
                <a:lnTo>
                  <a:pt x="1275701" y="1372501"/>
                </a:lnTo>
                <a:lnTo>
                  <a:pt x="1271612" y="1380108"/>
                </a:lnTo>
                <a:lnTo>
                  <a:pt x="1265339" y="1391386"/>
                </a:lnTo>
                <a:lnTo>
                  <a:pt x="1258887" y="1402588"/>
                </a:lnTo>
                <a:lnTo>
                  <a:pt x="1256411" y="1406740"/>
                </a:lnTo>
                <a:close/>
              </a:path>
              <a:path w="1370964" h="2002155">
                <a:moveTo>
                  <a:pt x="1251521" y="1383563"/>
                </a:moveTo>
                <a:close/>
              </a:path>
              <a:path w="1370964" h="2002155">
                <a:moveTo>
                  <a:pt x="1245184" y="1394561"/>
                </a:moveTo>
                <a:close/>
              </a:path>
              <a:path w="1370964" h="2002155">
                <a:moveTo>
                  <a:pt x="1222898" y="1459102"/>
                </a:moveTo>
                <a:lnTo>
                  <a:pt x="1203553" y="1459102"/>
                </a:lnTo>
                <a:lnTo>
                  <a:pt x="1210983" y="1448435"/>
                </a:lnTo>
                <a:lnTo>
                  <a:pt x="1217663" y="1438541"/>
                </a:lnTo>
                <a:lnTo>
                  <a:pt x="1230820" y="1447431"/>
                </a:lnTo>
                <a:lnTo>
                  <a:pt x="1224013" y="1457502"/>
                </a:lnTo>
                <a:lnTo>
                  <a:pt x="1222898" y="1459102"/>
                </a:lnTo>
                <a:close/>
              </a:path>
              <a:path w="1370964" h="2002155">
                <a:moveTo>
                  <a:pt x="1210919" y="1448523"/>
                </a:moveTo>
                <a:close/>
              </a:path>
              <a:path w="1370964" h="2002155">
                <a:moveTo>
                  <a:pt x="1203561" y="1459091"/>
                </a:moveTo>
                <a:close/>
              </a:path>
              <a:path w="1370964" h="2002155">
                <a:moveTo>
                  <a:pt x="1215555" y="1469605"/>
                </a:moveTo>
                <a:lnTo>
                  <a:pt x="1196022" y="1469605"/>
                </a:lnTo>
                <a:lnTo>
                  <a:pt x="1203561" y="1459091"/>
                </a:lnTo>
                <a:lnTo>
                  <a:pt x="1222898" y="1459102"/>
                </a:lnTo>
                <a:lnTo>
                  <a:pt x="1216520" y="1468259"/>
                </a:lnTo>
                <a:lnTo>
                  <a:pt x="1215555" y="1469605"/>
                </a:lnTo>
                <a:close/>
              </a:path>
              <a:path w="1370964" h="2002155">
                <a:moveTo>
                  <a:pt x="1208056" y="1480032"/>
                </a:moveTo>
                <a:lnTo>
                  <a:pt x="1188339" y="1480032"/>
                </a:lnTo>
                <a:lnTo>
                  <a:pt x="1196086" y="1469517"/>
                </a:lnTo>
                <a:lnTo>
                  <a:pt x="1215555" y="1469605"/>
                </a:lnTo>
                <a:lnTo>
                  <a:pt x="1208862" y="1478940"/>
                </a:lnTo>
                <a:lnTo>
                  <a:pt x="1208056" y="1480032"/>
                </a:lnTo>
                <a:close/>
              </a:path>
              <a:path w="1370964" h="2002155">
                <a:moveTo>
                  <a:pt x="1193571" y="1499387"/>
                </a:moveTo>
                <a:lnTo>
                  <a:pt x="1180922" y="1489786"/>
                </a:lnTo>
                <a:lnTo>
                  <a:pt x="1188402" y="1479943"/>
                </a:lnTo>
                <a:lnTo>
                  <a:pt x="1208056" y="1480032"/>
                </a:lnTo>
                <a:lnTo>
                  <a:pt x="1201039" y="1489544"/>
                </a:lnTo>
                <a:lnTo>
                  <a:pt x="1193571" y="1499387"/>
                </a:lnTo>
                <a:close/>
              </a:path>
              <a:path w="1370964" h="2002155">
                <a:moveTo>
                  <a:pt x="1159807" y="1540941"/>
                </a:moveTo>
                <a:lnTo>
                  <a:pt x="1138783" y="1540941"/>
                </a:lnTo>
                <a:lnTo>
                  <a:pt x="1147508" y="1530908"/>
                </a:lnTo>
                <a:lnTo>
                  <a:pt x="1151255" y="1526489"/>
                </a:lnTo>
                <a:lnTo>
                  <a:pt x="1163358" y="1536750"/>
                </a:lnTo>
                <a:lnTo>
                  <a:pt x="1159807" y="1540941"/>
                </a:lnTo>
                <a:close/>
              </a:path>
              <a:path w="1370964" h="2002155">
                <a:moveTo>
                  <a:pt x="1147432" y="1530985"/>
                </a:moveTo>
                <a:close/>
              </a:path>
              <a:path w="1370964" h="2002155">
                <a:moveTo>
                  <a:pt x="1151225" y="1550809"/>
                </a:moveTo>
                <a:lnTo>
                  <a:pt x="1129969" y="1550809"/>
                </a:lnTo>
                <a:lnTo>
                  <a:pt x="1138847" y="1540865"/>
                </a:lnTo>
                <a:lnTo>
                  <a:pt x="1159807" y="1540941"/>
                </a:lnTo>
                <a:lnTo>
                  <a:pt x="1151225" y="1550809"/>
                </a:lnTo>
                <a:close/>
              </a:path>
              <a:path w="1370964" h="2002155">
                <a:moveTo>
                  <a:pt x="1142512" y="1560601"/>
                </a:moveTo>
                <a:lnTo>
                  <a:pt x="1121003" y="1560601"/>
                </a:lnTo>
                <a:lnTo>
                  <a:pt x="1130033" y="1550733"/>
                </a:lnTo>
                <a:lnTo>
                  <a:pt x="1151225" y="1550809"/>
                </a:lnTo>
                <a:lnTo>
                  <a:pt x="1142512" y="1560601"/>
                </a:lnTo>
                <a:close/>
              </a:path>
              <a:path w="1370964" h="2002155">
                <a:moveTo>
                  <a:pt x="1120470" y="1584248"/>
                </a:moveTo>
                <a:lnTo>
                  <a:pt x="1109052" y="1573237"/>
                </a:lnTo>
                <a:lnTo>
                  <a:pt x="1111948" y="1570227"/>
                </a:lnTo>
                <a:lnTo>
                  <a:pt x="1121067" y="1560525"/>
                </a:lnTo>
                <a:lnTo>
                  <a:pt x="1142512" y="1560601"/>
                </a:lnTo>
                <a:lnTo>
                  <a:pt x="1141742" y="1561464"/>
                </a:lnTo>
                <a:lnTo>
                  <a:pt x="1132636" y="1571396"/>
                </a:lnTo>
                <a:lnTo>
                  <a:pt x="1123378" y="1581251"/>
                </a:lnTo>
                <a:lnTo>
                  <a:pt x="1120470" y="1584248"/>
                </a:lnTo>
                <a:close/>
              </a:path>
              <a:path w="1370964" h="2002155">
                <a:moveTo>
                  <a:pt x="1111872" y="1570304"/>
                </a:moveTo>
                <a:close/>
              </a:path>
              <a:path w="1370964" h="2002155">
                <a:moveTo>
                  <a:pt x="1077302" y="1626717"/>
                </a:moveTo>
                <a:lnTo>
                  <a:pt x="1053960" y="1626717"/>
                </a:lnTo>
                <a:lnTo>
                  <a:pt x="1054100" y="1626590"/>
                </a:lnTo>
                <a:lnTo>
                  <a:pt x="1073988" y="1608150"/>
                </a:lnTo>
                <a:lnTo>
                  <a:pt x="1075499" y="1606677"/>
                </a:lnTo>
                <a:lnTo>
                  <a:pt x="1086573" y="1618043"/>
                </a:lnTo>
                <a:lnTo>
                  <a:pt x="1084783" y="1619783"/>
                </a:lnTo>
                <a:lnTo>
                  <a:pt x="1077302" y="1626717"/>
                </a:lnTo>
                <a:close/>
              </a:path>
              <a:path w="1370964" h="2002155">
                <a:moveTo>
                  <a:pt x="1073848" y="1608277"/>
                </a:moveTo>
                <a:lnTo>
                  <a:pt x="1073979" y="1608150"/>
                </a:lnTo>
                <a:lnTo>
                  <a:pt x="1073848" y="1608277"/>
                </a:lnTo>
                <a:close/>
              </a:path>
              <a:path w="1370964" h="2002155">
                <a:moveTo>
                  <a:pt x="1054042" y="1626641"/>
                </a:moveTo>
                <a:close/>
              </a:path>
              <a:path w="1370964" h="2002155">
                <a:moveTo>
                  <a:pt x="1057455" y="1644802"/>
                </a:moveTo>
                <a:lnTo>
                  <a:pt x="1033487" y="1644802"/>
                </a:lnTo>
                <a:lnTo>
                  <a:pt x="1054042" y="1626641"/>
                </a:lnTo>
                <a:lnTo>
                  <a:pt x="1077302" y="1626717"/>
                </a:lnTo>
                <a:lnTo>
                  <a:pt x="1064602" y="1638490"/>
                </a:lnTo>
                <a:lnTo>
                  <a:pt x="1057455" y="1644802"/>
                </a:lnTo>
                <a:close/>
              </a:path>
              <a:path w="1370964" h="2002155">
                <a:moveTo>
                  <a:pt x="1038974" y="1660931"/>
                </a:moveTo>
                <a:lnTo>
                  <a:pt x="1028750" y="1648777"/>
                </a:lnTo>
                <a:lnTo>
                  <a:pt x="1033627" y="1644675"/>
                </a:lnTo>
                <a:lnTo>
                  <a:pt x="1033487" y="1644802"/>
                </a:lnTo>
                <a:lnTo>
                  <a:pt x="1057455" y="1644802"/>
                </a:lnTo>
                <a:lnTo>
                  <a:pt x="1043851" y="1656816"/>
                </a:lnTo>
                <a:lnTo>
                  <a:pt x="1038974" y="1660931"/>
                </a:lnTo>
                <a:close/>
              </a:path>
              <a:path w="1370964" h="2002155">
                <a:moveTo>
                  <a:pt x="992835" y="1679816"/>
                </a:moveTo>
                <a:lnTo>
                  <a:pt x="990866" y="1679816"/>
                </a:lnTo>
                <a:lnTo>
                  <a:pt x="992060" y="1678851"/>
                </a:lnTo>
                <a:lnTo>
                  <a:pt x="992835" y="1679816"/>
                </a:lnTo>
                <a:close/>
              </a:path>
              <a:path w="1370964" h="2002155">
                <a:moveTo>
                  <a:pt x="994847" y="1696758"/>
                </a:moveTo>
                <a:lnTo>
                  <a:pt x="968730" y="1696758"/>
                </a:lnTo>
                <a:lnTo>
                  <a:pt x="991006" y="1679702"/>
                </a:lnTo>
                <a:lnTo>
                  <a:pt x="990866" y="1679816"/>
                </a:lnTo>
                <a:lnTo>
                  <a:pt x="992835" y="1679816"/>
                </a:lnTo>
                <a:lnTo>
                  <a:pt x="1002004" y="1691233"/>
                </a:lnTo>
                <a:lnTo>
                  <a:pt x="1000658" y="1692313"/>
                </a:lnTo>
                <a:lnTo>
                  <a:pt x="994847" y="1696758"/>
                </a:lnTo>
                <a:close/>
              </a:path>
              <a:path w="1370964" h="2002155">
                <a:moveTo>
                  <a:pt x="972987" y="1713293"/>
                </a:moveTo>
                <a:lnTo>
                  <a:pt x="946048" y="1713293"/>
                </a:lnTo>
                <a:lnTo>
                  <a:pt x="968870" y="1696643"/>
                </a:lnTo>
                <a:lnTo>
                  <a:pt x="968730" y="1696758"/>
                </a:lnTo>
                <a:lnTo>
                  <a:pt x="994847" y="1696758"/>
                </a:lnTo>
                <a:lnTo>
                  <a:pt x="978230" y="1709470"/>
                </a:lnTo>
                <a:lnTo>
                  <a:pt x="972987" y="1713293"/>
                </a:lnTo>
                <a:close/>
              </a:path>
              <a:path w="1370964" h="2002155">
                <a:moveTo>
                  <a:pt x="950607" y="1729447"/>
                </a:moveTo>
                <a:lnTo>
                  <a:pt x="941552" y="1716417"/>
                </a:lnTo>
                <a:lnTo>
                  <a:pt x="946200" y="1713179"/>
                </a:lnTo>
                <a:lnTo>
                  <a:pt x="946048" y="1713293"/>
                </a:lnTo>
                <a:lnTo>
                  <a:pt x="972987" y="1713293"/>
                </a:lnTo>
                <a:lnTo>
                  <a:pt x="955255" y="1726222"/>
                </a:lnTo>
                <a:lnTo>
                  <a:pt x="950607" y="1729447"/>
                </a:lnTo>
                <a:close/>
              </a:path>
              <a:path w="1370964" h="2002155">
                <a:moveTo>
                  <a:pt x="904628" y="1760435"/>
                </a:moveTo>
                <a:lnTo>
                  <a:pt x="874903" y="1760435"/>
                </a:lnTo>
                <a:lnTo>
                  <a:pt x="899274" y="1745043"/>
                </a:lnTo>
                <a:lnTo>
                  <a:pt x="902284" y="1743049"/>
                </a:lnTo>
                <a:lnTo>
                  <a:pt x="911059" y="1756283"/>
                </a:lnTo>
                <a:lnTo>
                  <a:pt x="907745" y="1758467"/>
                </a:lnTo>
                <a:lnTo>
                  <a:pt x="904628" y="1760435"/>
                </a:lnTo>
                <a:close/>
              </a:path>
              <a:path w="1370964" h="2002155">
                <a:moveTo>
                  <a:pt x="899121" y="1745132"/>
                </a:moveTo>
                <a:lnTo>
                  <a:pt x="899256" y="1745043"/>
                </a:lnTo>
                <a:lnTo>
                  <a:pt x="899121" y="1745132"/>
                </a:lnTo>
                <a:close/>
              </a:path>
              <a:path w="1370964" h="2002155">
                <a:moveTo>
                  <a:pt x="880975" y="1775307"/>
                </a:moveTo>
                <a:lnTo>
                  <a:pt x="850176" y="1775307"/>
                </a:lnTo>
                <a:lnTo>
                  <a:pt x="850328" y="1775218"/>
                </a:lnTo>
                <a:lnTo>
                  <a:pt x="875042" y="1760347"/>
                </a:lnTo>
                <a:lnTo>
                  <a:pt x="874903" y="1760435"/>
                </a:lnTo>
                <a:lnTo>
                  <a:pt x="904628" y="1760435"/>
                </a:lnTo>
                <a:lnTo>
                  <a:pt x="883234" y="1773948"/>
                </a:lnTo>
                <a:lnTo>
                  <a:pt x="880975" y="1775307"/>
                </a:lnTo>
                <a:close/>
              </a:path>
              <a:path w="1370964" h="2002155">
                <a:moveTo>
                  <a:pt x="850239" y="1775269"/>
                </a:moveTo>
                <a:close/>
              </a:path>
              <a:path w="1370964" h="2002155">
                <a:moveTo>
                  <a:pt x="856602" y="1789925"/>
                </a:moveTo>
                <a:lnTo>
                  <a:pt x="848702" y="1776145"/>
                </a:lnTo>
                <a:lnTo>
                  <a:pt x="850239" y="1775269"/>
                </a:lnTo>
                <a:lnTo>
                  <a:pt x="880975" y="1775307"/>
                </a:lnTo>
                <a:lnTo>
                  <a:pt x="858215" y="1788998"/>
                </a:lnTo>
                <a:lnTo>
                  <a:pt x="856602" y="1789925"/>
                </a:lnTo>
                <a:close/>
              </a:path>
              <a:path w="1370964" h="2002155">
                <a:moveTo>
                  <a:pt x="807626" y="1817268"/>
                </a:moveTo>
                <a:lnTo>
                  <a:pt x="773137" y="1817268"/>
                </a:lnTo>
                <a:lnTo>
                  <a:pt x="773290" y="1817192"/>
                </a:lnTo>
                <a:lnTo>
                  <a:pt x="799439" y="1803654"/>
                </a:lnTo>
                <a:lnTo>
                  <a:pt x="807313" y="1799348"/>
                </a:lnTo>
                <a:lnTo>
                  <a:pt x="814908" y="1813293"/>
                </a:lnTo>
                <a:lnTo>
                  <a:pt x="807626" y="1817268"/>
                </a:lnTo>
                <a:close/>
              </a:path>
              <a:path w="1370964" h="2002155">
                <a:moveTo>
                  <a:pt x="799287" y="1803730"/>
                </a:moveTo>
                <a:lnTo>
                  <a:pt x="799426" y="1803654"/>
                </a:lnTo>
                <a:lnTo>
                  <a:pt x="799287" y="1803730"/>
                </a:lnTo>
                <a:close/>
              </a:path>
              <a:path w="1370964" h="2002155">
                <a:moveTo>
                  <a:pt x="773188" y="1817242"/>
                </a:moveTo>
                <a:close/>
              </a:path>
              <a:path w="1370964" h="2002155">
                <a:moveTo>
                  <a:pt x="758088" y="1842350"/>
                </a:moveTo>
                <a:lnTo>
                  <a:pt x="751078" y="1828101"/>
                </a:lnTo>
                <a:lnTo>
                  <a:pt x="773188" y="1817242"/>
                </a:lnTo>
                <a:lnTo>
                  <a:pt x="807626" y="1817268"/>
                </a:lnTo>
                <a:lnTo>
                  <a:pt x="806742" y="1817751"/>
                </a:lnTo>
                <a:lnTo>
                  <a:pt x="780300" y="1831428"/>
                </a:lnTo>
                <a:lnTo>
                  <a:pt x="758088" y="1842350"/>
                </a:lnTo>
                <a:close/>
              </a:path>
              <a:path w="1370964" h="2002155">
                <a:moveTo>
                  <a:pt x="655701" y="1887105"/>
                </a:moveTo>
                <a:lnTo>
                  <a:pt x="649871" y="1872335"/>
                </a:lnTo>
                <a:lnTo>
                  <a:pt x="664273" y="1866671"/>
                </a:lnTo>
                <a:lnTo>
                  <a:pt x="692175" y="1855012"/>
                </a:lnTo>
                <a:lnTo>
                  <a:pt x="708152" y="1847951"/>
                </a:lnTo>
                <a:lnTo>
                  <a:pt x="714565" y="1862480"/>
                </a:lnTo>
                <a:lnTo>
                  <a:pt x="698284" y="1869668"/>
                </a:lnTo>
                <a:lnTo>
                  <a:pt x="670090" y="1881428"/>
                </a:lnTo>
                <a:lnTo>
                  <a:pt x="655701" y="1887105"/>
                </a:lnTo>
                <a:close/>
              </a:path>
              <a:path w="1370964" h="2002155">
                <a:moveTo>
                  <a:pt x="692023" y="1855076"/>
                </a:moveTo>
                <a:lnTo>
                  <a:pt x="692166" y="1855012"/>
                </a:lnTo>
                <a:lnTo>
                  <a:pt x="692023" y="1855076"/>
                </a:lnTo>
                <a:close/>
              </a:path>
              <a:path w="1370964" h="2002155">
                <a:moveTo>
                  <a:pt x="664121" y="1866722"/>
                </a:moveTo>
                <a:lnTo>
                  <a:pt x="664273" y="1866671"/>
                </a:lnTo>
                <a:lnTo>
                  <a:pt x="664121" y="1866722"/>
                </a:lnTo>
                <a:close/>
              </a:path>
              <a:path w="1370964" h="2002155">
                <a:moveTo>
                  <a:pt x="608985" y="1898675"/>
                </a:moveTo>
                <a:lnTo>
                  <a:pt x="578027" y="1898675"/>
                </a:lnTo>
                <a:lnTo>
                  <a:pt x="592708" y="1893633"/>
                </a:lnTo>
                <a:lnTo>
                  <a:pt x="605586" y="1889074"/>
                </a:lnTo>
                <a:lnTo>
                  <a:pt x="608985" y="1898675"/>
                </a:lnTo>
                <a:close/>
              </a:path>
              <a:path w="1370964" h="2002155">
                <a:moveTo>
                  <a:pt x="592632" y="1893658"/>
                </a:moveTo>
                <a:close/>
              </a:path>
              <a:path w="1370964" h="2002155">
                <a:moveTo>
                  <a:pt x="578037" y="1898672"/>
                </a:moveTo>
                <a:close/>
              </a:path>
              <a:path w="1370964" h="2002155">
                <a:moveTo>
                  <a:pt x="610711" y="1903552"/>
                </a:moveTo>
                <a:lnTo>
                  <a:pt x="563333" y="1903552"/>
                </a:lnTo>
                <a:lnTo>
                  <a:pt x="578037" y="1898672"/>
                </a:lnTo>
                <a:lnTo>
                  <a:pt x="608985" y="1898675"/>
                </a:lnTo>
                <a:lnTo>
                  <a:pt x="610711" y="1903552"/>
                </a:lnTo>
                <a:close/>
              </a:path>
              <a:path w="1370964" h="2002155">
                <a:moveTo>
                  <a:pt x="550405" y="1924354"/>
                </a:moveTo>
                <a:lnTo>
                  <a:pt x="545693" y="1909191"/>
                </a:lnTo>
                <a:lnTo>
                  <a:pt x="548614" y="1908289"/>
                </a:lnTo>
                <a:lnTo>
                  <a:pt x="563410" y="1903526"/>
                </a:lnTo>
                <a:lnTo>
                  <a:pt x="610711" y="1903552"/>
                </a:lnTo>
                <a:lnTo>
                  <a:pt x="610882" y="1904034"/>
                </a:lnTo>
                <a:lnTo>
                  <a:pt x="597852" y="1908657"/>
                </a:lnTo>
                <a:lnTo>
                  <a:pt x="583107" y="1913712"/>
                </a:lnTo>
                <a:lnTo>
                  <a:pt x="568261" y="1918639"/>
                </a:lnTo>
                <a:lnTo>
                  <a:pt x="550405" y="1924354"/>
                </a:lnTo>
                <a:close/>
              </a:path>
              <a:path w="1370964" h="2002155">
                <a:moveTo>
                  <a:pt x="548538" y="1908302"/>
                </a:moveTo>
                <a:close/>
              </a:path>
              <a:path w="1370964" h="2002155">
                <a:moveTo>
                  <a:pt x="503428" y="1934044"/>
                </a:moveTo>
                <a:lnTo>
                  <a:pt x="457898" y="1934044"/>
                </a:lnTo>
                <a:lnTo>
                  <a:pt x="473303" y="1930069"/>
                </a:lnTo>
                <a:lnTo>
                  <a:pt x="488543" y="1925980"/>
                </a:lnTo>
                <a:lnTo>
                  <a:pt x="500265" y="1922703"/>
                </a:lnTo>
                <a:lnTo>
                  <a:pt x="503428" y="1934044"/>
                </a:lnTo>
                <a:close/>
              </a:path>
              <a:path w="1370964" h="2002155">
                <a:moveTo>
                  <a:pt x="488467" y="1925993"/>
                </a:moveTo>
                <a:close/>
              </a:path>
              <a:path w="1370964" h="2002155">
                <a:moveTo>
                  <a:pt x="473227" y="1930082"/>
                </a:moveTo>
                <a:close/>
              </a:path>
              <a:path w="1370964" h="2002155">
                <a:moveTo>
                  <a:pt x="442798" y="1954098"/>
                </a:moveTo>
                <a:lnTo>
                  <a:pt x="439127" y="1938655"/>
                </a:lnTo>
                <a:lnTo>
                  <a:pt x="442569" y="1937842"/>
                </a:lnTo>
                <a:lnTo>
                  <a:pt x="457974" y="1934019"/>
                </a:lnTo>
                <a:lnTo>
                  <a:pt x="503428" y="1934044"/>
                </a:lnTo>
                <a:lnTo>
                  <a:pt x="504532" y="1938007"/>
                </a:lnTo>
                <a:lnTo>
                  <a:pt x="477266" y="1945436"/>
                </a:lnTo>
                <a:lnTo>
                  <a:pt x="446227" y="1953285"/>
                </a:lnTo>
                <a:lnTo>
                  <a:pt x="442798" y="1954098"/>
                </a:lnTo>
                <a:close/>
              </a:path>
              <a:path w="1370964" h="2002155">
                <a:moveTo>
                  <a:pt x="442493" y="1937854"/>
                </a:moveTo>
                <a:close/>
              </a:path>
              <a:path w="1370964" h="2002155">
                <a:moveTo>
                  <a:pt x="394705" y="1957832"/>
                </a:moveTo>
                <a:lnTo>
                  <a:pt x="348310" y="1957832"/>
                </a:lnTo>
                <a:lnTo>
                  <a:pt x="364286" y="1954834"/>
                </a:lnTo>
                <a:lnTo>
                  <a:pt x="380098" y="1951723"/>
                </a:lnTo>
                <a:lnTo>
                  <a:pt x="392887" y="1949069"/>
                </a:lnTo>
                <a:lnTo>
                  <a:pt x="394705" y="1957832"/>
                </a:lnTo>
                <a:close/>
              </a:path>
              <a:path w="1370964" h="2002155">
                <a:moveTo>
                  <a:pt x="380022" y="1951736"/>
                </a:moveTo>
                <a:close/>
              </a:path>
              <a:path w="1370964" h="2002155">
                <a:moveTo>
                  <a:pt x="364210" y="1954847"/>
                </a:moveTo>
                <a:close/>
              </a:path>
              <a:path w="1370964" h="2002155">
                <a:moveTo>
                  <a:pt x="333438" y="1976564"/>
                </a:moveTo>
                <a:lnTo>
                  <a:pt x="330822" y="1960918"/>
                </a:lnTo>
                <a:lnTo>
                  <a:pt x="332422" y="1960638"/>
                </a:lnTo>
                <a:lnTo>
                  <a:pt x="348386" y="1957806"/>
                </a:lnTo>
                <a:lnTo>
                  <a:pt x="394705" y="1957832"/>
                </a:lnTo>
                <a:lnTo>
                  <a:pt x="396113" y="1964613"/>
                </a:lnTo>
                <a:lnTo>
                  <a:pt x="367207" y="1970443"/>
                </a:lnTo>
                <a:lnTo>
                  <a:pt x="335038" y="1976297"/>
                </a:lnTo>
                <a:lnTo>
                  <a:pt x="333438" y="1976564"/>
                </a:lnTo>
                <a:close/>
              </a:path>
              <a:path w="1370964" h="2002155">
                <a:moveTo>
                  <a:pt x="332346" y="1960651"/>
                </a:moveTo>
                <a:close/>
              </a:path>
              <a:path w="1370964" h="2002155">
                <a:moveTo>
                  <a:pt x="284307" y="1970532"/>
                </a:moveTo>
                <a:lnTo>
                  <a:pt x="267741" y="1970532"/>
                </a:lnTo>
                <a:lnTo>
                  <a:pt x="283997" y="1968284"/>
                </a:lnTo>
                <a:lnTo>
                  <a:pt x="284307" y="1970532"/>
                </a:lnTo>
                <a:close/>
              </a:path>
              <a:path w="1370964" h="2002155">
                <a:moveTo>
                  <a:pt x="284597" y="1972627"/>
                </a:moveTo>
                <a:lnTo>
                  <a:pt x="251409" y="1972627"/>
                </a:lnTo>
                <a:lnTo>
                  <a:pt x="267817" y="1970519"/>
                </a:lnTo>
                <a:lnTo>
                  <a:pt x="284307" y="1970532"/>
                </a:lnTo>
                <a:lnTo>
                  <a:pt x="284597" y="1972627"/>
                </a:lnTo>
                <a:close/>
              </a:path>
              <a:path w="1370964" h="2002155">
                <a:moveTo>
                  <a:pt x="284867" y="1974583"/>
                </a:moveTo>
                <a:lnTo>
                  <a:pt x="235026" y="1974583"/>
                </a:lnTo>
                <a:lnTo>
                  <a:pt x="251485" y="1972614"/>
                </a:lnTo>
                <a:lnTo>
                  <a:pt x="284597" y="1972627"/>
                </a:lnTo>
                <a:lnTo>
                  <a:pt x="284867" y="1974583"/>
                </a:lnTo>
                <a:close/>
              </a:path>
              <a:path w="1370964" h="2002155">
                <a:moveTo>
                  <a:pt x="222935" y="1991868"/>
                </a:moveTo>
                <a:lnTo>
                  <a:pt x="221208" y="1976081"/>
                </a:lnTo>
                <a:lnTo>
                  <a:pt x="235089" y="1974570"/>
                </a:lnTo>
                <a:lnTo>
                  <a:pt x="284867" y="1974583"/>
                </a:lnTo>
                <a:lnTo>
                  <a:pt x="286169" y="1984006"/>
                </a:lnTo>
                <a:lnTo>
                  <a:pt x="253365" y="1988388"/>
                </a:lnTo>
                <a:lnTo>
                  <a:pt x="222935" y="1991868"/>
                </a:lnTo>
                <a:close/>
              </a:path>
              <a:path w="1370964" h="2002155">
                <a:moveTo>
                  <a:pt x="111607" y="2000135"/>
                </a:moveTo>
                <a:lnTo>
                  <a:pt x="110934" y="1984273"/>
                </a:lnTo>
                <a:lnTo>
                  <a:pt x="118541" y="1983955"/>
                </a:lnTo>
                <a:lnTo>
                  <a:pt x="135369" y="1983079"/>
                </a:lnTo>
                <a:lnTo>
                  <a:pt x="152146" y="1982050"/>
                </a:lnTo>
                <a:lnTo>
                  <a:pt x="168859" y="1980857"/>
                </a:lnTo>
                <a:lnTo>
                  <a:pt x="174015" y="1980438"/>
                </a:lnTo>
                <a:lnTo>
                  <a:pt x="175285" y="1996262"/>
                </a:lnTo>
                <a:lnTo>
                  <a:pt x="169989" y="1996694"/>
                </a:lnTo>
                <a:lnTo>
                  <a:pt x="136271" y="1998929"/>
                </a:lnTo>
                <a:lnTo>
                  <a:pt x="119291" y="1999818"/>
                </a:lnTo>
                <a:lnTo>
                  <a:pt x="111607" y="2000135"/>
                </a:lnTo>
                <a:close/>
              </a:path>
              <a:path w="1370964" h="2002155">
                <a:moveTo>
                  <a:pt x="33540" y="2001837"/>
                </a:moveTo>
                <a:lnTo>
                  <a:pt x="8369" y="2001647"/>
                </a:lnTo>
                <a:lnTo>
                  <a:pt x="0" y="2001456"/>
                </a:lnTo>
                <a:lnTo>
                  <a:pt x="342" y="1985594"/>
                </a:lnTo>
                <a:lnTo>
                  <a:pt x="8597" y="1985772"/>
                </a:lnTo>
                <a:lnTo>
                  <a:pt x="33528" y="1985962"/>
                </a:lnTo>
                <a:lnTo>
                  <a:pt x="63567" y="1985962"/>
                </a:lnTo>
                <a:lnTo>
                  <a:pt x="63779" y="2001570"/>
                </a:lnTo>
                <a:lnTo>
                  <a:pt x="50800" y="2001761"/>
                </a:lnTo>
                <a:lnTo>
                  <a:pt x="33540" y="2001837"/>
                </a:lnTo>
                <a:close/>
              </a:path>
              <a:path w="1370964" h="2002155">
                <a:moveTo>
                  <a:pt x="63567" y="1985962"/>
                </a:moveTo>
                <a:lnTo>
                  <a:pt x="33528" y="1985962"/>
                </a:lnTo>
                <a:lnTo>
                  <a:pt x="50647" y="1985886"/>
                </a:lnTo>
                <a:lnTo>
                  <a:pt x="63563" y="1985695"/>
                </a:lnTo>
                <a:lnTo>
                  <a:pt x="63567" y="19859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820123" y="1562493"/>
            <a:ext cx="1370965" cy="2002155"/>
          </a:xfrm>
          <a:custGeom>
            <a:avLst/>
            <a:gdLst/>
            <a:ahLst/>
            <a:cxnLst/>
            <a:rect l="l" t="t" r="r" b="b"/>
            <a:pathLst>
              <a:path w="1370964" h="2002154">
                <a:moveTo>
                  <a:pt x="4000" y="16103"/>
                </a:moveTo>
                <a:lnTo>
                  <a:pt x="3784" y="228"/>
                </a:lnTo>
                <a:lnTo>
                  <a:pt x="18567" y="38"/>
                </a:lnTo>
                <a:lnTo>
                  <a:pt x="33489" y="0"/>
                </a:lnTo>
                <a:lnTo>
                  <a:pt x="67500" y="317"/>
                </a:lnTo>
                <a:lnTo>
                  <a:pt x="67288" y="15875"/>
                </a:lnTo>
                <a:lnTo>
                  <a:pt x="33464" y="15875"/>
                </a:lnTo>
                <a:lnTo>
                  <a:pt x="18694" y="15913"/>
                </a:lnTo>
                <a:lnTo>
                  <a:pt x="4000" y="16103"/>
                </a:lnTo>
                <a:close/>
              </a:path>
              <a:path w="1370964" h="2002154">
                <a:moveTo>
                  <a:pt x="33481" y="15875"/>
                </a:moveTo>
                <a:close/>
              </a:path>
              <a:path w="1370964" h="2002154">
                <a:moveTo>
                  <a:pt x="67284" y="16192"/>
                </a:moveTo>
                <a:lnTo>
                  <a:pt x="50571" y="15963"/>
                </a:lnTo>
                <a:lnTo>
                  <a:pt x="33481" y="15875"/>
                </a:lnTo>
                <a:lnTo>
                  <a:pt x="67288" y="15875"/>
                </a:lnTo>
                <a:lnTo>
                  <a:pt x="67284" y="16192"/>
                </a:lnTo>
                <a:close/>
              </a:path>
              <a:path w="1370964" h="2002154">
                <a:moveTo>
                  <a:pt x="152146" y="19799"/>
                </a:moveTo>
                <a:lnTo>
                  <a:pt x="135293" y="18757"/>
                </a:lnTo>
                <a:lnTo>
                  <a:pt x="118465" y="17881"/>
                </a:lnTo>
                <a:lnTo>
                  <a:pt x="114655" y="17716"/>
                </a:lnTo>
                <a:lnTo>
                  <a:pt x="115328" y="1854"/>
                </a:lnTo>
                <a:lnTo>
                  <a:pt x="136194" y="2908"/>
                </a:lnTo>
                <a:lnTo>
                  <a:pt x="169989" y="5156"/>
                </a:lnTo>
                <a:lnTo>
                  <a:pt x="179006" y="5880"/>
                </a:lnTo>
                <a:lnTo>
                  <a:pt x="177879" y="19786"/>
                </a:lnTo>
                <a:lnTo>
                  <a:pt x="152069" y="19786"/>
                </a:lnTo>
                <a:close/>
              </a:path>
              <a:path w="1370964" h="2002154">
                <a:moveTo>
                  <a:pt x="177723" y="21704"/>
                </a:moveTo>
                <a:lnTo>
                  <a:pt x="168783" y="20980"/>
                </a:lnTo>
                <a:lnTo>
                  <a:pt x="152069" y="19786"/>
                </a:lnTo>
                <a:lnTo>
                  <a:pt x="177879" y="19786"/>
                </a:lnTo>
                <a:lnTo>
                  <a:pt x="177723" y="21704"/>
                </a:lnTo>
                <a:close/>
              </a:path>
              <a:path w="1370964" h="2002154">
                <a:moveTo>
                  <a:pt x="287604" y="34099"/>
                </a:moveTo>
                <a:lnTo>
                  <a:pt x="283997" y="33566"/>
                </a:lnTo>
                <a:lnTo>
                  <a:pt x="267741" y="31318"/>
                </a:lnTo>
                <a:lnTo>
                  <a:pt x="251409" y="29209"/>
                </a:lnTo>
                <a:lnTo>
                  <a:pt x="235013" y="27266"/>
                </a:lnTo>
                <a:lnTo>
                  <a:pt x="224917" y="26161"/>
                </a:lnTo>
                <a:lnTo>
                  <a:pt x="226644" y="10375"/>
                </a:lnTo>
                <a:lnTo>
                  <a:pt x="253365" y="13461"/>
                </a:lnTo>
                <a:lnTo>
                  <a:pt x="286321" y="17856"/>
                </a:lnTo>
                <a:lnTo>
                  <a:pt x="289928" y="18389"/>
                </a:lnTo>
                <a:lnTo>
                  <a:pt x="287604" y="34099"/>
                </a:lnTo>
                <a:close/>
              </a:path>
              <a:path w="1370964" h="2002154">
                <a:moveTo>
                  <a:pt x="398520" y="44030"/>
                </a:moveTo>
                <a:lnTo>
                  <a:pt x="348314" y="44018"/>
                </a:lnTo>
                <a:lnTo>
                  <a:pt x="334416" y="41554"/>
                </a:lnTo>
                <a:lnTo>
                  <a:pt x="337185" y="25920"/>
                </a:lnTo>
                <a:lnTo>
                  <a:pt x="367207" y="31394"/>
                </a:lnTo>
                <a:lnTo>
                  <a:pt x="383247" y="34556"/>
                </a:lnTo>
                <a:lnTo>
                  <a:pt x="399834" y="37998"/>
                </a:lnTo>
                <a:lnTo>
                  <a:pt x="398520" y="44030"/>
                </a:lnTo>
                <a:close/>
              </a:path>
              <a:path w="1370964" h="2002154">
                <a:moveTo>
                  <a:pt x="397874" y="47002"/>
                </a:moveTo>
                <a:lnTo>
                  <a:pt x="364218" y="46989"/>
                </a:lnTo>
                <a:lnTo>
                  <a:pt x="348310" y="44018"/>
                </a:lnTo>
                <a:lnTo>
                  <a:pt x="398520" y="44030"/>
                </a:lnTo>
                <a:lnTo>
                  <a:pt x="397874" y="47002"/>
                </a:lnTo>
                <a:close/>
              </a:path>
              <a:path w="1370964" h="2002154">
                <a:moveTo>
                  <a:pt x="396486" y="53378"/>
                </a:moveTo>
                <a:lnTo>
                  <a:pt x="395772" y="53365"/>
                </a:lnTo>
                <a:lnTo>
                  <a:pt x="380022" y="50101"/>
                </a:lnTo>
                <a:lnTo>
                  <a:pt x="364210" y="46989"/>
                </a:lnTo>
                <a:lnTo>
                  <a:pt x="397874" y="47002"/>
                </a:lnTo>
                <a:lnTo>
                  <a:pt x="396486" y="53378"/>
                </a:lnTo>
                <a:close/>
              </a:path>
              <a:path w="1370964" h="2002154">
                <a:moveTo>
                  <a:pt x="396455" y="53517"/>
                </a:moveTo>
                <a:lnTo>
                  <a:pt x="395757" y="53365"/>
                </a:lnTo>
                <a:lnTo>
                  <a:pt x="396486" y="53378"/>
                </a:lnTo>
                <a:lnTo>
                  <a:pt x="396455" y="53517"/>
                </a:lnTo>
                <a:close/>
              </a:path>
              <a:path w="1370964" h="2002154">
                <a:moveTo>
                  <a:pt x="506194" y="71767"/>
                </a:moveTo>
                <a:lnTo>
                  <a:pt x="473254" y="71755"/>
                </a:lnTo>
                <a:lnTo>
                  <a:pt x="457898" y="67792"/>
                </a:lnTo>
                <a:lnTo>
                  <a:pt x="442671" y="64033"/>
                </a:lnTo>
                <a:lnTo>
                  <a:pt x="446493" y="48615"/>
                </a:lnTo>
                <a:lnTo>
                  <a:pt x="477342" y="56413"/>
                </a:lnTo>
                <a:lnTo>
                  <a:pt x="492734" y="60540"/>
                </a:lnTo>
                <a:lnTo>
                  <a:pt x="508190" y="64858"/>
                </a:lnTo>
                <a:lnTo>
                  <a:pt x="506194" y="71767"/>
                </a:lnTo>
                <a:close/>
              </a:path>
              <a:path w="1370964" h="2002154">
                <a:moveTo>
                  <a:pt x="503783" y="80111"/>
                </a:moveTo>
                <a:lnTo>
                  <a:pt x="488467" y="75831"/>
                </a:lnTo>
                <a:lnTo>
                  <a:pt x="473227" y="71755"/>
                </a:lnTo>
                <a:lnTo>
                  <a:pt x="506194" y="71767"/>
                </a:lnTo>
                <a:lnTo>
                  <a:pt x="503783" y="80111"/>
                </a:lnTo>
                <a:close/>
              </a:path>
              <a:path w="1370964" h="2002154">
                <a:moveTo>
                  <a:pt x="612297" y="98297"/>
                </a:moveTo>
                <a:lnTo>
                  <a:pt x="563370" y="98285"/>
                </a:lnTo>
                <a:lnTo>
                  <a:pt x="549173" y="93725"/>
                </a:lnTo>
                <a:lnTo>
                  <a:pt x="554024" y="78612"/>
                </a:lnTo>
                <a:lnTo>
                  <a:pt x="568337" y="83210"/>
                </a:lnTo>
                <a:lnTo>
                  <a:pt x="583183" y="88150"/>
                </a:lnTo>
                <a:lnTo>
                  <a:pt x="597928" y="93205"/>
                </a:lnTo>
                <a:lnTo>
                  <a:pt x="612297" y="98297"/>
                </a:lnTo>
                <a:close/>
              </a:path>
              <a:path w="1370964" h="2002154">
                <a:moveTo>
                  <a:pt x="612965" y="103187"/>
                </a:moveTo>
                <a:lnTo>
                  <a:pt x="578104" y="103187"/>
                </a:lnTo>
                <a:lnTo>
                  <a:pt x="563333" y="98285"/>
                </a:lnTo>
                <a:lnTo>
                  <a:pt x="612297" y="98297"/>
                </a:lnTo>
                <a:lnTo>
                  <a:pt x="614464" y="99085"/>
                </a:lnTo>
                <a:lnTo>
                  <a:pt x="612965" y="103187"/>
                </a:lnTo>
                <a:close/>
              </a:path>
              <a:path w="1370964" h="2002154">
                <a:moveTo>
                  <a:pt x="611136" y="108191"/>
                </a:moveTo>
                <a:lnTo>
                  <a:pt x="592708" y="108191"/>
                </a:lnTo>
                <a:lnTo>
                  <a:pt x="578038" y="103165"/>
                </a:lnTo>
                <a:lnTo>
                  <a:pt x="612965" y="103187"/>
                </a:lnTo>
                <a:lnTo>
                  <a:pt x="611136" y="108191"/>
                </a:lnTo>
                <a:close/>
              </a:path>
              <a:path w="1370964" h="2002154">
                <a:moveTo>
                  <a:pt x="609257" y="113334"/>
                </a:moveTo>
                <a:lnTo>
                  <a:pt x="607212" y="113334"/>
                </a:lnTo>
                <a:lnTo>
                  <a:pt x="592632" y="108165"/>
                </a:lnTo>
                <a:lnTo>
                  <a:pt x="611136" y="108191"/>
                </a:lnTo>
                <a:lnTo>
                  <a:pt x="609257" y="113334"/>
                </a:lnTo>
                <a:close/>
              </a:path>
              <a:path w="1370964" h="2002154">
                <a:moveTo>
                  <a:pt x="609015" y="113995"/>
                </a:moveTo>
                <a:lnTo>
                  <a:pt x="607136" y="113309"/>
                </a:lnTo>
                <a:lnTo>
                  <a:pt x="609257" y="113334"/>
                </a:lnTo>
                <a:lnTo>
                  <a:pt x="609015" y="113995"/>
                </a:lnTo>
                <a:close/>
              </a:path>
              <a:path w="1370964" h="2002154">
                <a:moveTo>
                  <a:pt x="705081" y="135166"/>
                </a:moveTo>
                <a:lnTo>
                  <a:pt x="664269" y="135164"/>
                </a:lnTo>
                <a:lnTo>
                  <a:pt x="653338" y="130860"/>
                </a:lnTo>
                <a:lnTo>
                  <a:pt x="659168" y="116090"/>
                </a:lnTo>
                <a:lnTo>
                  <a:pt x="670242" y="120459"/>
                </a:lnTo>
                <a:lnTo>
                  <a:pt x="698436" y="132232"/>
                </a:lnTo>
                <a:lnTo>
                  <a:pt x="705081" y="135166"/>
                </a:lnTo>
                <a:close/>
              </a:path>
              <a:path w="1370964" h="2002154">
                <a:moveTo>
                  <a:pt x="715339" y="146812"/>
                </a:moveTo>
                <a:lnTo>
                  <a:pt x="692175" y="146812"/>
                </a:lnTo>
                <a:lnTo>
                  <a:pt x="664268" y="135164"/>
                </a:lnTo>
                <a:lnTo>
                  <a:pt x="705081" y="135166"/>
                </a:lnTo>
                <a:lnTo>
                  <a:pt x="717969" y="140855"/>
                </a:lnTo>
                <a:lnTo>
                  <a:pt x="715339" y="146812"/>
                </a:lnTo>
                <a:close/>
              </a:path>
              <a:path w="1370964" h="2002154">
                <a:moveTo>
                  <a:pt x="711555" y="155384"/>
                </a:moveTo>
                <a:lnTo>
                  <a:pt x="692023" y="146748"/>
                </a:lnTo>
                <a:lnTo>
                  <a:pt x="692175" y="146812"/>
                </a:lnTo>
                <a:lnTo>
                  <a:pt x="715339" y="146812"/>
                </a:lnTo>
                <a:lnTo>
                  <a:pt x="711555" y="155384"/>
                </a:lnTo>
                <a:close/>
              </a:path>
              <a:path w="1370964" h="2002154">
                <a:moveTo>
                  <a:pt x="813899" y="198183"/>
                </a:moveTo>
                <a:lnTo>
                  <a:pt x="799439" y="198183"/>
                </a:lnTo>
                <a:lnTo>
                  <a:pt x="773150" y="184569"/>
                </a:lnTo>
                <a:lnTo>
                  <a:pt x="754430" y="175361"/>
                </a:lnTo>
                <a:lnTo>
                  <a:pt x="761428" y="161124"/>
                </a:lnTo>
                <a:lnTo>
                  <a:pt x="780440" y="170472"/>
                </a:lnTo>
                <a:lnTo>
                  <a:pt x="806881" y="184162"/>
                </a:lnTo>
                <a:lnTo>
                  <a:pt x="818184" y="190322"/>
                </a:lnTo>
                <a:lnTo>
                  <a:pt x="813899" y="198183"/>
                </a:lnTo>
                <a:close/>
              </a:path>
              <a:path w="1370964" h="2002154">
                <a:moveTo>
                  <a:pt x="810590" y="204254"/>
                </a:moveTo>
                <a:lnTo>
                  <a:pt x="799287" y="198107"/>
                </a:lnTo>
                <a:lnTo>
                  <a:pt x="799439" y="198183"/>
                </a:lnTo>
                <a:lnTo>
                  <a:pt x="813899" y="198183"/>
                </a:lnTo>
                <a:lnTo>
                  <a:pt x="810590" y="204254"/>
                </a:lnTo>
                <a:close/>
              </a:path>
              <a:path w="1370964" h="2002154">
                <a:moveTo>
                  <a:pt x="908086" y="256781"/>
                </a:moveTo>
                <a:lnTo>
                  <a:pt x="899274" y="256781"/>
                </a:lnTo>
                <a:lnTo>
                  <a:pt x="874903" y="241388"/>
                </a:lnTo>
                <a:lnTo>
                  <a:pt x="851776" y="227482"/>
                </a:lnTo>
                <a:lnTo>
                  <a:pt x="859955" y="213880"/>
                </a:lnTo>
                <a:lnTo>
                  <a:pt x="883373" y="227964"/>
                </a:lnTo>
                <a:lnTo>
                  <a:pt x="907897" y="243458"/>
                </a:lnTo>
                <a:lnTo>
                  <a:pt x="914158" y="247611"/>
                </a:lnTo>
                <a:lnTo>
                  <a:pt x="908086" y="256781"/>
                </a:lnTo>
                <a:close/>
              </a:path>
              <a:path w="1370964" h="2002154">
                <a:moveTo>
                  <a:pt x="905395" y="260845"/>
                </a:moveTo>
                <a:lnTo>
                  <a:pt x="899121" y="256692"/>
                </a:lnTo>
                <a:lnTo>
                  <a:pt x="899274" y="256781"/>
                </a:lnTo>
                <a:lnTo>
                  <a:pt x="908086" y="256781"/>
                </a:lnTo>
                <a:lnTo>
                  <a:pt x="905395" y="260845"/>
                </a:lnTo>
                <a:close/>
              </a:path>
              <a:path w="1370964" h="2002154">
                <a:moveTo>
                  <a:pt x="994981" y="325297"/>
                </a:moveTo>
                <a:lnTo>
                  <a:pt x="990866" y="322008"/>
                </a:lnTo>
                <a:lnTo>
                  <a:pt x="968730" y="305066"/>
                </a:lnTo>
                <a:lnTo>
                  <a:pt x="946048" y="288531"/>
                </a:lnTo>
                <a:lnTo>
                  <a:pt x="944613" y="287540"/>
                </a:lnTo>
                <a:lnTo>
                  <a:pt x="953681" y="274510"/>
                </a:lnTo>
                <a:lnTo>
                  <a:pt x="955408" y="275704"/>
                </a:lnTo>
                <a:lnTo>
                  <a:pt x="978369" y="292468"/>
                </a:lnTo>
                <a:lnTo>
                  <a:pt x="1000798" y="309625"/>
                </a:lnTo>
                <a:lnTo>
                  <a:pt x="1004912" y="312915"/>
                </a:lnTo>
                <a:lnTo>
                  <a:pt x="994981" y="325297"/>
                </a:lnTo>
                <a:close/>
              </a:path>
              <a:path w="1370964" h="2002154">
                <a:moveTo>
                  <a:pt x="1077447" y="375234"/>
                </a:moveTo>
                <a:lnTo>
                  <a:pt x="1054100" y="375234"/>
                </a:lnTo>
                <a:lnTo>
                  <a:pt x="1033487" y="357022"/>
                </a:lnTo>
                <a:lnTo>
                  <a:pt x="1031608" y="355447"/>
                </a:lnTo>
                <a:lnTo>
                  <a:pt x="1041831" y="343293"/>
                </a:lnTo>
                <a:lnTo>
                  <a:pt x="1044003" y="345135"/>
                </a:lnTo>
                <a:lnTo>
                  <a:pt x="1064755" y="363461"/>
                </a:lnTo>
                <a:lnTo>
                  <a:pt x="1077447" y="375234"/>
                </a:lnTo>
                <a:close/>
              </a:path>
              <a:path w="1370964" h="2002154">
                <a:moveTo>
                  <a:pt x="1082138" y="393674"/>
                </a:moveTo>
                <a:lnTo>
                  <a:pt x="1073988" y="393674"/>
                </a:lnTo>
                <a:lnTo>
                  <a:pt x="1054042" y="375183"/>
                </a:lnTo>
                <a:lnTo>
                  <a:pt x="1077447" y="375234"/>
                </a:lnTo>
                <a:lnTo>
                  <a:pt x="1084922" y="382168"/>
                </a:lnTo>
                <a:lnTo>
                  <a:pt x="1089240" y="386384"/>
                </a:lnTo>
                <a:lnTo>
                  <a:pt x="1082138" y="393674"/>
                </a:lnTo>
                <a:close/>
              </a:path>
              <a:path w="1370964" h="2002154">
                <a:moveTo>
                  <a:pt x="1078166" y="397751"/>
                </a:moveTo>
                <a:lnTo>
                  <a:pt x="1073848" y="393547"/>
                </a:lnTo>
                <a:lnTo>
                  <a:pt x="1073988" y="393674"/>
                </a:lnTo>
                <a:lnTo>
                  <a:pt x="1082138" y="393674"/>
                </a:lnTo>
                <a:lnTo>
                  <a:pt x="1078166" y="397751"/>
                </a:lnTo>
                <a:close/>
              </a:path>
              <a:path w="1370964" h="2002154">
                <a:moveTo>
                  <a:pt x="1133701" y="431596"/>
                </a:moveTo>
                <a:lnTo>
                  <a:pt x="1111948" y="431596"/>
                </a:lnTo>
                <a:lnTo>
                  <a:pt x="1111643" y="431279"/>
                </a:lnTo>
                <a:lnTo>
                  <a:pt x="1123061" y="420255"/>
                </a:lnTo>
                <a:lnTo>
                  <a:pt x="1132700" y="430504"/>
                </a:lnTo>
                <a:lnTo>
                  <a:pt x="1133701" y="431596"/>
                </a:lnTo>
                <a:close/>
              </a:path>
              <a:path w="1370964" h="2002154">
                <a:moveTo>
                  <a:pt x="1162236" y="470915"/>
                </a:moveTo>
                <a:lnTo>
                  <a:pt x="1147508" y="470915"/>
                </a:lnTo>
                <a:lnTo>
                  <a:pt x="1138783" y="460882"/>
                </a:lnTo>
                <a:lnTo>
                  <a:pt x="1129969" y="451015"/>
                </a:lnTo>
                <a:lnTo>
                  <a:pt x="1121003" y="441223"/>
                </a:lnTo>
                <a:lnTo>
                  <a:pt x="1111872" y="431520"/>
                </a:lnTo>
                <a:lnTo>
                  <a:pt x="1133701" y="431596"/>
                </a:lnTo>
                <a:lnTo>
                  <a:pt x="1142577" y="441299"/>
                </a:lnTo>
                <a:lnTo>
                  <a:pt x="1151311" y="451091"/>
                </a:lnTo>
                <a:lnTo>
                  <a:pt x="1159871" y="460959"/>
                </a:lnTo>
                <a:lnTo>
                  <a:pt x="1165771" y="467918"/>
                </a:lnTo>
                <a:lnTo>
                  <a:pt x="1162236" y="470915"/>
                </a:lnTo>
                <a:close/>
              </a:path>
              <a:path w="1370964" h="2002154">
                <a:moveTo>
                  <a:pt x="1153668" y="478180"/>
                </a:moveTo>
                <a:lnTo>
                  <a:pt x="1147475" y="470878"/>
                </a:lnTo>
                <a:lnTo>
                  <a:pt x="1162236" y="470915"/>
                </a:lnTo>
                <a:lnTo>
                  <a:pt x="1153668" y="478180"/>
                </a:lnTo>
                <a:close/>
              </a:path>
              <a:path w="1370964" h="2002154">
                <a:moveTo>
                  <a:pt x="1222962" y="542810"/>
                </a:moveTo>
                <a:lnTo>
                  <a:pt x="1203617" y="542810"/>
                </a:lnTo>
                <a:lnTo>
                  <a:pt x="1196022" y="532218"/>
                </a:lnTo>
                <a:lnTo>
                  <a:pt x="1188339" y="521792"/>
                </a:lnTo>
                <a:lnTo>
                  <a:pt x="1183182" y="515010"/>
                </a:lnTo>
                <a:lnTo>
                  <a:pt x="1195832" y="505409"/>
                </a:lnTo>
                <a:lnTo>
                  <a:pt x="1201102" y="512368"/>
                </a:lnTo>
                <a:lnTo>
                  <a:pt x="1208925" y="522973"/>
                </a:lnTo>
                <a:lnTo>
                  <a:pt x="1216583" y="533653"/>
                </a:lnTo>
                <a:lnTo>
                  <a:pt x="1222962" y="542810"/>
                </a:lnTo>
                <a:close/>
              </a:path>
              <a:path w="1370964" h="2002154">
                <a:moveTo>
                  <a:pt x="1230139" y="553389"/>
                </a:moveTo>
                <a:lnTo>
                  <a:pt x="1210983" y="553389"/>
                </a:lnTo>
                <a:lnTo>
                  <a:pt x="1203561" y="542733"/>
                </a:lnTo>
                <a:lnTo>
                  <a:pt x="1222962" y="542810"/>
                </a:lnTo>
                <a:lnTo>
                  <a:pt x="1224076" y="544410"/>
                </a:lnTo>
                <a:lnTo>
                  <a:pt x="1230139" y="553389"/>
                </a:lnTo>
                <a:close/>
              </a:path>
              <a:path w="1370964" h="2002154">
                <a:moveTo>
                  <a:pt x="1223105" y="564032"/>
                </a:moveTo>
                <a:lnTo>
                  <a:pt x="1218171" y="564032"/>
                </a:lnTo>
                <a:lnTo>
                  <a:pt x="1210919" y="553300"/>
                </a:lnTo>
                <a:lnTo>
                  <a:pt x="1230139" y="553389"/>
                </a:lnTo>
                <a:lnTo>
                  <a:pt x="1231392" y="555244"/>
                </a:lnTo>
                <a:lnTo>
                  <a:pt x="1232928" y="557593"/>
                </a:lnTo>
                <a:lnTo>
                  <a:pt x="1223105" y="564032"/>
                </a:lnTo>
                <a:close/>
              </a:path>
              <a:path w="1370964" h="2002154">
                <a:moveTo>
                  <a:pt x="1219657" y="566293"/>
                </a:moveTo>
                <a:lnTo>
                  <a:pt x="1218107" y="563943"/>
                </a:lnTo>
                <a:lnTo>
                  <a:pt x="1223105" y="564032"/>
                </a:lnTo>
                <a:lnTo>
                  <a:pt x="1219657" y="566293"/>
                </a:lnTo>
                <a:close/>
              </a:path>
              <a:path w="1370964" h="2002154">
                <a:moveTo>
                  <a:pt x="1263562" y="607352"/>
                </a:moveTo>
                <a:lnTo>
                  <a:pt x="1245247" y="607352"/>
                </a:lnTo>
                <a:lnTo>
                  <a:pt x="1244688" y="606412"/>
                </a:lnTo>
                <a:lnTo>
                  <a:pt x="1258328" y="598284"/>
                </a:lnTo>
                <a:lnTo>
                  <a:pt x="1263562" y="607352"/>
                </a:lnTo>
                <a:close/>
              </a:path>
              <a:path w="1370964" h="2002154">
                <a:moveTo>
                  <a:pt x="1269754" y="618363"/>
                </a:moveTo>
                <a:lnTo>
                  <a:pt x="1251585" y="618363"/>
                </a:lnTo>
                <a:lnTo>
                  <a:pt x="1245184" y="607250"/>
                </a:lnTo>
                <a:lnTo>
                  <a:pt x="1263562" y="607352"/>
                </a:lnTo>
                <a:lnTo>
                  <a:pt x="1265402" y="610539"/>
                </a:lnTo>
                <a:lnTo>
                  <a:pt x="1269754" y="618363"/>
                </a:lnTo>
                <a:close/>
              </a:path>
              <a:path w="1370964" h="2002154">
                <a:moveTo>
                  <a:pt x="1287277" y="651763"/>
                </a:moveTo>
                <a:lnTo>
                  <a:pt x="1269542" y="651763"/>
                </a:lnTo>
                <a:lnTo>
                  <a:pt x="1263675" y="640461"/>
                </a:lnTo>
                <a:lnTo>
                  <a:pt x="1257693" y="629323"/>
                </a:lnTo>
                <a:lnTo>
                  <a:pt x="1251521" y="618261"/>
                </a:lnTo>
                <a:lnTo>
                  <a:pt x="1269754" y="618363"/>
                </a:lnTo>
                <a:lnTo>
                  <a:pt x="1271676" y="621817"/>
                </a:lnTo>
                <a:lnTo>
                  <a:pt x="1277772" y="633158"/>
                </a:lnTo>
                <a:lnTo>
                  <a:pt x="1283690" y="644563"/>
                </a:lnTo>
                <a:lnTo>
                  <a:pt x="1287277" y="651763"/>
                </a:lnTo>
                <a:close/>
              </a:path>
              <a:path w="1370964" h="2002154">
                <a:moveTo>
                  <a:pt x="1274533" y="661771"/>
                </a:moveTo>
                <a:lnTo>
                  <a:pt x="1269479" y="651662"/>
                </a:lnTo>
                <a:lnTo>
                  <a:pt x="1287277" y="651763"/>
                </a:lnTo>
                <a:lnTo>
                  <a:pt x="1288732" y="654684"/>
                </a:lnTo>
                <a:lnTo>
                  <a:pt x="1274533" y="661771"/>
                </a:lnTo>
                <a:close/>
              </a:path>
              <a:path w="1370964" h="2002154">
                <a:moveTo>
                  <a:pt x="1313006" y="708736"/>
                </a:moveTo>
                <a:lnTo>
                  <a:pt x="1295869" y="708736"/>
                </a:lnTo>
                <a:lnTo>
                  <a:pt x="1294130" y="704646"/>
                </a:lnTo>
                <a:lnTo>
                  <a:pt x="1308735" y="698423"/>
                </a:lnTo>
                <a:lnTo>
                  <a:pt x="1310525" y="702640"/>
                </a:lnTo>
                <a:lnTo>
                  <a:pt x="1313006" y="708736"/>
                </a:lnTo>
                <a:close/>
              </a:path>
              <a:path w="1370964" h="2002154">
                <a:moveTo>
                  <a:pt x="1317615" y="720318"/>
                </a:moveTo>
                <a:lnTo>
                  <a:pt x="1300581" y="720318"/>
                </a:lnTo>
                <a:lnTo>
                  <a:pt x="1295819" y="708621"/>
                </a:lnTo>
                <a:lnTo>
                  <a:pt x="1313006" y="708736"/>
                </a:lnTo>
                <a:lnTo>
                  <a:pt x="1315326" y="714438"/>
                </a:lnTo>
                <a:lnTo>
                  <a:pt x="1317615" y="720318"/>
                </a:lnTo>
                <a:close/>
              </a:path>
              <a:path w="1370964" h="2002154">
                <a:moveTo>
                  <a:pt x="1316304" y="763460"/>
                </a:moveTo>
                <a:lnTo>
                  <a:pt x="1313561" y="755281"/>
                </a:lnTo>
                <a:lnTo>
                  <a:pt x="1309408" y="743521"/>
                </a:lnTo>
                <a:lnTo>
                  <a:pt x="1305064" y="731837"/>
                </a:lnTo>
                <a:lnTo>
                  <a:pt x="1300530" y="720204"/>
                </a:lnTo>
                <a:lnTo>
                  <a:pt x="1317615" y="720318"/>
                </a:lnTo>
                <a:lnTo>
                  <a:pt x="1319949" y="726313"/>
                </a:lnTo>
                <a:lnTo>
                  <a:pt x="1324368" y="738238"/>
                </a:lnTo>
                <a:lnTo>
                  <a:pt x="1328610" y="750227"/>
                </a:lnTo>
                <a:lnTo>
                  <a:pt x="1331353" y="758405"/>
                </a:lnTo>
                <a:lnTo>
                  <a:pt x="1316304" y="763460"/>
                </a:lnTo>
                <a:close/>
              </a:path>
              <a:path w="1370964" h="2002154">
                <a:moveTo>
                  <a:pt x="1347834" y="814971"/>
                </a:moveTo>
                <a:lnTo>
                  <a:pt x="1331480" y="814971"/>
                </a:lnTo>
                <a:lnTo>
                  <a:pt x="1329791" y="808596"/>
                </a:lnTo>
                <a:lnTo>
                  <a:pt x="1345133" y="804519"/>
                </a:lnTo>
                <a:lnTo>
                  <a:pt x="1346860" y="811034"/>
                </a:lnTo>
                <a:lnTo>
                  <a:pt x="1347834" y="814971"/>
                </a:lnTo>
                <a:close/>
              </a:path>
              <a:path w="1370964" h="2002154">
                <a:moveTo>
                  <a:pt x="1356030" y="851344"/>
                </a:moveTo>
                <a:lnTo>
                  <a:pt x="1339862" y="851344"/>
                </a:lnTo>
                <a:lnTo>
                  <a:pt x="1337233" y="839050"/>
                </a:lnTo>
                <a:lnTo>
                  <a:pt x="1334439" y="826922"/>
                </a:lnTo>
                <a:lnTo>
                  <a:pt x="1331442" y="814844"/>
                </a:lnTo>
                <a:lnTo>
                  <a:pt x="1347834" y="814971"/>
                </a:lnTo>
                <a:lnTo>
                  <a:pt x="1349908" y="823353"/>
                </a:lnTo>
                <a:lnTo>
                  <a:pt x="1352765" y="835736"/>
                </a:lnTo>
                <a:lnTo>
                  <a:pt x="1355407" y="848169"/>
                </a:lnTo>
                <a:lnTo>
                  <a:pt x="1356030" y="851344"/>
                </a:lnTo>
                <a:close/>
              </a:path>
              <a:path w="1370964" h="2002154">
                <a:moveTo>
                  <a:pt x="1358378" y="863574"/>
                </a:moveTo>
                <a:lnTo>
                  <a:pt x="1342250" y="863574"/>
                </a:lnTo>
                <a:lnTo>
                  <a:pt x="1339855" y="851312"/>
                </a:lnTo>
                <a:lnTo>
                  <a:pt x="1356030" y="851344"/>
                </a:lnTo>
                <a:lnTo>
                  <a:pt x="1357858" y="860653"/>
                </a:lnTo>
                <a:lnTo>
                  <a:pt x="1358378" y="863574"/>
                </a:lnTo>
                <a:close/>
              </a:path>
              <a:path w="1370964" h="2002154">
                <a:moveTo>
                  <a:pt x="1343393" y="869937"/>
                </a:moveTo>
                <a:lnTo>
                  <a:pt x="1342224" y="863447"/>
                </a:lnTo>
                <a:lnTo>
                  <a:pt x="1358378" y="863574"/>
                </a:lnTo>
                <a:lnTo>
                  <a:pt x="1359014" y="867143"/>
                </a:lnTo>
                <a:lnTo>
                  <a:pt x="1343393" y="869937"/>
                </a:lnTo>
                <a:close/>
              </a:path>
              <a:path w="1370964" h="2002154">
                <a:moveTo>
                  <a:pt x="1367114" y="925385"/>
                </a:moveTo>
                <a:lnTo>
                  <a:pt x="1351178" y="925385"/>
                </a:lnTo>
                <a:lnTo>
                  <a:pt x="1350200" y="916520"/>
                </a:lnTo>
                <a:lnTo>
                  <a:pt x="1365973" y="914781"/>
                </a:lnTo>
                <a:lnTo>
                  <a:pt x="1366964" y="923785"/>
                </a:lnTo>
                <a:lnTo>
                  <a:pt x="1367114" y="925385"/>
                </a:lnTo>
                <a:close/>
              </a:path>
              <a:path w="1370964" h="2002154">
                <a:moveTo>
                  <a:pt x="1368260" y="937882"/>
                </a:moveTo>
                <a:lnTo>
                  <a:pt x="1352334" y="937882"/>
                </a:lnTo>
                <a:lnTo>
                  <a:pt x="1351172" y="925332"/>
                </a:lnTo>
                <a:lnTo>
                  <a:pt x="1367114" y="925385"/>
                </a:lnTo>
                <a:lnTo>
                  <a:pt x="1368158" y="936548"/>
                </a:lnTo>
                <a:lnTo>
                  <a:pt x="1368260" y="937882"/>
                </a:lnTo>
                <a:close/>
              </a:path>
              <a:path w="1370964" h="2002154">
                <a:moveTo>
                  <a:pt x="1369200" y="950429"/>
                </a:moveTo>
                <a:lnTo>
                  <a:pt x="1353299" y="950429"/>
                </a:lnTo>
                <a:lnTo>
                  <a:pt x="1352321" y="937755"/>
                </a:lnTo>
                <a:lnTo>
                  <a:pt x="1368260" y="937882"/>
                </a:lnTo>
                <a:lnTo>
                  <a:pt x="1369136" y="949350"/>
                </a:lnTo>
                <a:lnTo>
                  <a:pt x="1369200" y="950429"/>
                </a:lnTo>
                <a:close/>
              </a:path>
              <a:path w="1370964" h="2002154">
                <a:moveTo>
                  <a:pt x="1354658" y="979169"/>
                </a:moveTo>
                <a:lnTo>
                  <a:pt x="1354546" y="975093"/>
                </a:lnTo>
                <a:lnTo>
                  <a:pt x="1354035" y="962875"/>
                </a:lnTo>
                <a:lnTo>
                  <a:pt x="1353286" y="950290"/>
                </a:lnTo>
                <a:lnTo>
                  <a:pt x="1353299" y="950429"/>
                </a:lnTo>
                <a:lnTo>
                  <a:pt x="1369200" y="950429"/>
                </a:lnTo>
                <a:lnTo>
                  <a:pt x="1369932" y="963002"/>
                </a:lnTo>
                <a:lnTo>
                  <a:pt x="1370444" y="975093"/>
                </a:lnTo>
                <a:lnTo>
                  <a:pt x="1370533" y="978763"/>
                </a:lnTo>
                <a:lnTo>
                  <a:pt x="1354658" y="979169"/>
                </a:lnTo>
                <a:close/>
              </a:path>
              <a:path w="1370964" h="2002154">
                <a:moveTo>
                  <a:pt x="1354035" y="963002"/>
                </a:moveTo>
                <a:close/>
              </a:path>
              <a:path w="1370964" h="2002154">
                <a:moveTo>
                  <a:pt x="1354569" y="975626"/>
                </a:moveTo>
                <a:close/>
              </a:path>
              <a:path w="1370964" h="2002154">
                <a:moveTo>
                  <a:pt x="1369919" y="1038974"/>
                </a:moveTo>
                <a:lnTo>
                  <a:pt x="1354035" y="1038974"/>
                </a:lnTo>
                <a:lnTo>
                  <a:pt x="1354569" y="1026248"/>
                </a:lnTo>
                <a:lnTo>
                  <a:pt x="1370431" y="1026921"/>
                </a:lnTo>
                <a:lnTo>
                  <a:pt x="1369919" y="1038974"/>
                </a:lnTo>
                <a:close/>
              </a:path>
              <a:path w="1370964" h="2002154">
                <a:moveTo>
                  <a:pt x="1367102" y="1076578"/>
                </a:moveTo>
                <a:lnTo>
                  <a:pt x="1351165" y="1076578"/>
                </a:lnTo>
                <a:lnTo>
                  <a:pt x="1352334" y="1063955"/>
                </a:lnTo>
                <a:lnTo>
                  <a:pt x="1353299" y="1051420"/>
                </a:lnTo>
                <a:lnTo>
                  <a:pt x="1354035" y="1038834"/>
                </a:lnTo>
                <a:lnTo>
                  <a:pt x="1354035" y="1038974"/>
                </a:lnTo>
                <a:lnTo>
                  <a:pt x="1369919" y="1038974"/>
                </a:lnTo>
                <a:lnTo>
                  <a:pt x="1369123" y="1052626"/>
                </a:lnTo>
                <a:lnTo>
                  <a:pt x="1368145" y="1065428"/>
                </a:lnTo>
                <a:lnTo>
                  <a:pt x="1367102" y="1076578"/>
                </a:lnTo>
                <a:close/>
              </a:path>
              <a:path w="1370964" h="2002154">
                <a:moveTo>
                  <a:pt x="1353286" y="1051547"/>
                </a:moveTo>
                <a:lnTo>
                  <a:pt x="1353294" y="1051420"/>
                </a:lnTo>
                <a:lnTo>
                  <a:pt x="1353286" y="1051547"/>
                </a:lnTo>
                <a:close/>
              </a:path>
              <a:path w="1370964" h="2002154">
                <a:moveTo>
                  <a:pt x="1352321" y="1064082"/>
                </a:moveTo>
                <a:lnTo>
                  <a:pt x="1352331" y="1063955"/>
                </a:lnTo>
                <a:lnTo>
                  <a:pt x="1352321" y="1064082"/>
                </a:lnTo>
                <a:close/>
              </a:path>
              <a:path w="1370964" h="2002154">
                <a:moveTo>
                  <a:pt x="1351172" y="1076502"/>
                </a:moveTo>
                <a:close/>
              </a:path>
              <a:path w="1370964" h="2002154">
                <a:moveTo>
                  <a:pt x="1365567" y="1090752"/>
                </a:moveTo>
                <a:lnTo>
                  <a:pt x="1349781" y="1089012"/>
                </a:lnTo>
                <a:lnTo>
                  <a:pt x="1351172" y="1076502"/>
                </a:lnTo>
                <a:lnTo>
                  <a:pt x="1367102" y="1076578"/>
                </a:lnTo>
                <a:lnTo>
                  <a:pt x="1366951" y="1078191"/>
                </a:lnTo>
                <a:lnTo>
                  <a:pt x="1365567" y="1090752"/>
                </a:lnTo>
                <a:close/>
              </a:path>
              <a:path w="1370964" h="2002154">
                <a:moveTo>
                  <a:pt x="1356005" y="1150620"/>
                </a:moveTo>
                <a:lnTo>
                  <a:pt x="1339837" y="1150620"/>
                </a:lnTo>
                <a:lnTo>
                  <a:pt x="1342250" y="1138262"/>
                </a:lnTo>
                <a:lnTo>
                  <a:pt x="1342732" y="1135570"/>
                </a:lnTo>
                <a:lnTo>
                  <a:pt x="1358353" y="1138364"/>
                </a:lnTo>
                <a:lnTo>
                  <a:pt x="1357833" y="1141310"/>
                </a:lnTo>
                <a:lnTo>
                  <a:pt x="1356005" y="1150620"/>
                </a:lnTo>
                <a:close/>
              </a:path>
              <a:path w="1370964" h="2002154">
                <a:moveTo>
                  <a:pt x="1342224" y="1138389"/>
                </a:moveTo>
                <a:lnTo>
                  <a:pt x="1342247" y="1138262"/>
                </a:lnTo>
                <a:lnTo>
                  <a:pt x="1342224" y="1138389"/>
                </a:lnTo>
                <a:close/>
              </a:path>
              <a:path w="1370964" h="2002154">
                <a:moveTo>
                  <a:pt x="1353462" y="1162786"/>
                </a:moveTo>
                <a:lnTo>
                  <a:pt x="1337233" y="1162786"/>
                </a:lnTo>
                <a:lnTo>
                  <a:pt x="1339862" y="1150480"/>
                </a:lnTo>
                <a:lnTo>
                  <a:pt x="1339837" y="1150620"/>
                </a:lnTo>
                <a:lnTo>
                  <a:pt x="1356005" y="1150620"/>
                </a:lnTo>
                <a:lnTo>
                  <a:pt x="1355382" y="1153795"/>
                </a:lnTo>
                <a:lnTo>
                  <a:pt x="1353462" y="1162786"/>
                </a:lnTo>
                <a:close/>
              </a:path>
              <a:path w="1370964" h="2002154">
                <a:moveTo>
                  <a:pt x="1350730" y="1174915"/>
                </a:moveTo>
                <a:lnTo>
                  <a:pt x="1334439" y="1174915"/>
                </a:lnTo>
                <a:lnTo>
                  <a:pt x="1337259" y="1162659"/>
                </a:lnTo>
                <a:lnTo>
                  <a:pt x="1353462" y="1162786"/>
                </a:lnTo>
                <a:lnTo>
                  <a:pt x="1352727" y="1166228"/>
                </a:lnTo>
                <a:lnTo>
                  <a:pt x="1350730" y="1174915"/>
                </a:lnTo>
                <a:close/>
              </a:path>
              <a:path w="1370964" h="2002154">
                <a:moveTo>
                  <a:pt x="1344180" y="1200912"/>
                </a:moveTo>
                <a:lnTo>
                  <a:pt x="1328826" y="1196835"/>
                </a:lnTo>
                <a:lnTo>
                  <a:pt x="1331480" y="1186853"/>
                </a:lnTo>
                <a:lnTo>
                  <a:pt x="1334465" y="1174788"/>
                </a:lnTo>
                <a:lnTo>
                  <a:pt x="1334439" y="1174915"/>
                </a:lnTo>
                <a:lnTo>
                  <a:pt x="1350730" y="1174915"/>
                </a:lnTo>
                <a:lnTo>
                  <a:pt x="1349883" y="1178598"/>
                </a:lnTo>
                <a:lnTo>
                  <a:pt x="1346822" y="1190929"/>
                </a:lnTo>
                <a:lnTo>
                  <a:pt x="1344180" y="1200912"/>
                </a:lnTo>
                <a:close/>
              </a:path>
              <a:path w="1370964" h="2002154">
                <a:moveTo>
                  <a:pt x="1331442" y="1186980"/>
                </a:moveTo>
                <a:close/>
              </a:path>
              <a:path w="1370964" h="2002154">
                <a:moveTo>
                  <a:pt x="1328997" y="1246555"/>
                </a:moveTo>
                <a:lnTo>
                  <a:pt x="1313561" y="1246555"/>
                </a:lnTo>
                <a:lnTo>
                  <a:pt x="1315123" y="1241907"/>
                </a:lnTo>
                <a:lnTo>
                  <a:pt x="1328997" y="1246555"/>
                </a:lnTo>
                <a:close/>
              </a:path>
              <a:path w="1370964" h="2002154">
                <a:moveTo>
                  <a:pt x="1326244" y="1258303"/>
                </a:moveTo>
                <a:lnTo>
                  <a:pt x="1309408" y="1258303"/>
                </a:lnTo>
                <a:lnTo>
                  <a:pt x="1313599" y="1246428"/>
                </a:lnTo>
                <a:lnTo>
                  <a:pt x="1328997" y="1246555"/>
                </a:lnTo>
                <a:lnTo>
                  <a:pt x="1330172" y="1246949"/>
                </a:lnTo>
                <a:lnTo>
                  <a:pt x="1328572" y="1251724"/>
                </a:lnTo>
                <a:lnTo>
                  <a:pt x="1326244" y="1258303"/>
                </a:lnTo>
                <a:close/>
              </a:path>
              <a:path w="1370964" h="2002154">
                <a:moveTo>
                  <a:pt x="1321994" y="1270000"/>
                </a:moveTo>
                <a:lnTo>
                  <a:pt x="1305064" y="1270000"/>
                </a:lnTo>
                <a:lnTo>
                  <a:pt x="1309446" y="1258189"/>
                </a:lnTo>
                <a:lnTo>
                  <a:pt x="1326244" y="1258303"/>
                </a:lnTo>
                <a:lnTo>
                  <a:pt x="1324330" y="1263713"/>
                </a:lnTo>
                <a:lnTo>
                  <a:pt x="1321994" y="1270000"/>
                </a:lnTo>
                <a:close/>
              </a:path>
              <a:path w="1370964" h="2002154">
                <a:moveTo>
                  <a:pt x="1307274" y="1306830"/>
                </a:moveTo>
                <a:lnTo>
                  <a:pt x="1292669" y="1300619"/>
                </a:lnTo>
                <a:lnTo>
                  <a:pt x="1295869" y="1293088"/>
                </a:lnTo>
                <a:lnTo>
                  <a:pt x="1300581" y="1281518"/>
                </a:lnTo>
                <a:lnTo>
                  <a:pt x="1305102" y="1269872"/>
                </a:lnTo>
                <a:lnTo>
                  <a:pt x="1305064" y="1270000"/>
                </a:lnTo>
                <a:lnTo>
                  <a:pt x="1321994" y="1270000"/>
                </a:lnTo>
                <a:lnTo>
                  <a:pt x="1319898" y="1275638"/>
                </a:lnTo>
                <a:lnTo>
                  <a:pt x="1315275" y="1287500"/>
                </a:lnTo>
                <a:lnTo>
                  <a:pt x="1310474" y="1299311"/>
                </a:lnTo>
                <a:lnTo>
                  <a:pt x="1307274" y="1306830"/>
                </a:lnTo>
                <a:close/>
              </a:path>
              <a:path w="1370964" h="2002154">
                <a:moveTo>
                  <a:pt x="1300530" y="1281633"/>
                </a:moveTo>
                <a:close/>
              </a:path>
              <a:path w="1370964" h="2002154">
                <a:moveTo>
                  <a:pt x="1295819" y="1293202"/>
                </a:moveTo>
                <a:close/>
              </a:path>
              <a:path w="1370964" h="2002154">
                <a:moveTo>
                  <a:pt x="1281553" y="1361363"/>
                </a:moveTo>
                <a:lnTo>
                  <a:pt x="1263675" y="1361363"/>
                </a:lnTo>
                <a:lnTo>
                  <a:pt x="1269542" y="1350060"/>
                </a:lnTo>
                <a:lnTo>
                  <a:pt x="1272870" y="1343393"/>
                </a:lnTo>
                <a:lnTo>
                  <a:pt x="1287068" y="1350479"/>
                </a:lnTo>
                <a:lnTo>
                  <a:pt x="1283627" y="1357363"/>
                </a:lnTo>
                <a:lnTo>
                  <a:pt x="1281553" y="1361363"/>
                </a:lnTo>
                <a:close/>
              </a:path>
              <a:path w="1370964" h="2002154">
                <a:moveTo>
                  <a:pt x="1269479" y="1350162"/>
                </a:moveTo>
                <a:close/>
              </a:path>
              <a:path w="1370964" h="2002154">
                <a:moveTo>
                  <a:pt x="1275708" y="1372501"/>
                </a:moveTo>
                <a:lnTo>
                  <a:pt x="1257693" y="1372501"/>
                </a:lnTo>
                <a:lnTo>
                  <a:pt x="1263726" y="1361262"/>
                </a:lnTo>
                <a:lnTo>
                  <a:pt x="1281553" y="1361363"/>
                </a:lnTo>
                <a:lnTo>
                  <a:pt x="1277708" y="1368780"/>
                </a:lnTo>
                <a:lnTo>
                  <a:pt x="1275708" y="1372501"/>
                </a:lnTo>
                <a:close/>
              </a:path>
              <a:path w="1370964" h="2002154">
                <a:moveTo>
                  <a:pt x="1256411" y="1406740"/>
                </a:moveTo>
                <a:lnTo>
                  <a:pt x="1242771" y="1398625"/>
                </a:lnTo>
                <a:lnTo>
                  <a:pt x="1245247" y="1394472"/>
                </a:lnTo>
                <a:lnTo>
                  <a:pt x="1251585" y="1383461"/>
                </a:lnTo>
                <a:lnTo>
                  <a:pt x="1257744" y="1372400"/>
                </a:lnTo>
                <a:lnTo>
                  <a:pt x="1275708" y="1372501"/>
                </a:lnTo>
                <a:lnTo>
                  <a:pt x="1271612" y="1380121"/>
                </a:lnTo>
                <a:lnTo>
                  <a:pt x="1265339" y="1391386"/>
                </a:lnTo>
                <a:lnTo>
                  <a:pt x="1258887" y="1402588"/>
                </a:lnTo>
                <a:lnTo>
                  <a:pt x="1256411" y="1406740"/>
                </a:lnTo>
                <a:close/>
              </a:path>
              <a:path w="1370964" h="2002154">
                <a:moveTo>
                  <a:pt x="1251521" y="1383563"/>
                </a:moveTo>
                <a:close/>
              </a:path>
              <a:path w="1370964" h="2002154">
                <a:moveTo>
                  <a:pt x="1245184" y="1394574"/>
                </a:moveTo>
                <a:close/>
              </a:path>
              <a:path w="1370964" h="2002154">
                <a:moveTo>
                  <a:pt x="1222898" y="1459102"/>
                </a:moveTo>
                <a:lnTo>
                  <a:pt x="1203553" y="1459102"/>
                </a:lnTo>
                <a:lnTo>
                  <a:pt x="1210983" y="1448434"/>
                </a:lnTo>
                <a:lnTo>
                  <a:pt x="1217663" y="1438541"/>
                </a:lnTo>
                <a:lnTo>
                  <a:pt x="1230820" y="1447431"/>
                </a:lnTo>
                <a:lnTo>
                  <a:pt x="1224013" y="1457502"/>
                </a:lnTo>
                <a:lnTo>
                  <a:pt x="1222898" y="1459102"/>
                </a:lnTo>
                <a:close/>
              </a:path>
              <a:path w="1370964" h="2002154">
                <a:moveTo>
                  <a:pt x="1210919" y="1448523"/>
                </a:moveTo>
                <a:close/>
              </a:path>
              <a:path w="1370964" h="2002154">
                <a:moveTo>
                  <a:pt x="1203561" y="1459091"/>
                </a:moveTo>
                <a:close/>
              </a:path>
              <a:path w="1370964" h="2002154">
                <a:moveTo>
                  <a:pt x="1215555" y="1469605"/>
                </a:moveTo>
                <a:lnTo>
                  <a:pt x="1196022" y="1469605"/>
                </a:lnTo>
                <a:lnTo>
                  <a:pt x="1203561" y="1459091"/>
                </a:lnTo>
                <a:lnTo>
                  <a:pt x="1222898" y="1459102"/>
                </a:lnTo>
                <a:lnTo>
                  <a:pt x="1216520" y="1468259"/>
                </a:lnTo>
                <a:lnTo>
                  <a:pt x="1215555" y="1469605"/>
                </a:lnTo>
                <a:close/>
              </a:path>
              <a:path w="1370964" h="2002154">
                <a:moveTo>
                  <a:pt x="1208056" y="1480032"/>
                </a:moveTo>
                <a:lnTo>
                  <a:pt x="1188339" y="1480032"/>
                </a:lnTo>
                <a:lnTo>
                  <a:pt x="1196086" y="1469517"/>
                </a:lnTo>
                <a:lnTo>
                  <a:pt x="1215555" y="1469605"/>
                </a:lnTo>
                <a:lnTo>
                  <a:pt x="1208862" y="1478940"/>
                </a:lnTo>
                <a:lnTo>
                  <a:pt x="1208056" y="1480032"/>
                </a:lnTo>
                <a:close/>
              </a:path>
              <a:path w="1370964" h="2002154">
                <a:moveTo>
                  <a:pt x="1193571" y="1499387"/>
                </a:moveTo>
                <a:lnTo>
                  <a:pt x="1180922" y="1489786"/>
                </a:lnTo>
                <a:lnTo>
                  <a:pt x="1188402" y="1479943"/>
                </a:lnTo>
                <a:lnTo>
                  <a:pt x="1208056" y="1480032"/>
                </a:lnTo>
                <a:lnTo>
                  <a:pt x="1201039" y="1489544"/>
                </a:lnTo>
                <a:lnTo>
                  <a:pt x="1193571" y="1499387"/>
                </a:lnTo>
                <a:close/>
              </a:path>
              <a:path w="1370964" h="2002154">
                <a:moveTo>
                  <a:pt x="1156572" y="1530997"/>
                </a:moveTo>
                <a:lnTo>
                  <a:pt x="1147432" y="1530997"/>
                </a:lnTo>
                <a:lnTo>
                  <a:pt x="1151255" y="1526489"/>
                </a:lnTo>
                <a:lnTo>
                  <a:pt x="1156572" y="1530997"/>
                </a:lnTo>
                <a:close/>
              </a:path>
              <a:path w="1370964" h="2002154">
                <a:moveTo>
                  <a:pt x="1147475" y="1530946"/>
                </a:moveTo>
                <a:close/>
              </a:path>
              <a:path w="1370964" h="2002154">
                <a:moveTo>
                  <a:pt x="1159817" y="1540941"/>
                </a:moveTo>
                <a:lnTo>
                  <a:pt x="1138783" y="1540941"/>
                </a:lnTo>
                <a:lnTo>
                  <a:pt x="1147475" y="1530946"/>
                </a:lnTo>
                <a:lnTo>
                  <a:pt x="1156572" y="1530997"/>
                </a:lnTo>
                <a:lnTo>
                  <a:pt x="1163358" y="1536750"/>
                </a:lnTo>
                <a:lnTo>
                  <a:pt x="1159817" y="1540941"/>
                </a:lnTo>
                <a:close/>
              </a:path>
              <a:path w="1370964" h="2002154">
                <a:moveTo>
                  <a:pt x="1151236" y="1550809"/>
                </a:moveTo>
                <a:lnTo>
                  <a:pt x="1129969" y="1550809"/>
                </a:lnTo>
                <a:lnTo>
                  <a:pt x="1138847" y="1540865"/>
                </a:lnTo>
                <a:lnTo>
                  <a:pt x="1159817" y="1540941"/>
                </a:lnTo>
                <a:lnTo>
                  <a:pt x="1151236" y="1550809"/>
                </a:lnTo>
                <a:close/>
              </a:path>
              <a:path w="1370964" h="2002154">
                <a:moveTo>
                  <a:pt x="1142513" y="1560601"/>
                </a:moveTo>
                <a:lnTo>
                  <a:pt x="1121003" y="1560601"/>
                </a:lnTo>
                <a:lnTo>
                  <a:pt x="1130033" y="1550733"/>
                </a:lnTo>
                <a:lnTo>
                  <a:pt x="1151236" y="1550809"/>
                </a:lnTo>
                <a:lnTo>
                  <a:pt x="1142513" y="1560601"/>
                </a:lnTo>
                <a:close/>
              </a:path>
              <a:path w="1370964" h="2002154">
                <a:moveTo>
                  <a:pt x="1120470" y="1584248"/>
                </a:moveTo>
                <a:lnTo>
                  <a:pt x="1109052" y="1573237"/>
                </a:lnTo>
                <a:lnTo>
                  <a:pt x="1111948" y="1570227"/>
                </a:lnTo>
                <a:lnTo>
                  <a:pt x="1121067" y="1560525"/>
                </a:lnTo>
                <a:lnTo>
                  <a:pt x="1142513" y="1560601"/>
                </a:lnTo>
                <a:lnTo>
                  <a:pt x="1141742" y="1561464"/>
                </a:lnTo>
                <a:lnTo>
                  <a:pt x="1132636" y="1571396"/>
                </a:lnTo>
                <a:lnTo>
                  <a:pt x="1123378" y="1581251"/>
                </a:lnTo>
                <a:lnTo>
                  <a:pt x="1120470" y="1584248"/>
                </a:lnTo>
                <a:close/>
              </a:path>
              <a:path w="1370964" h="2002154">
                <a:moveTo>
                  <a:pt x="1111872" y="1570304"/>
                </a:moveTo>
                <a:close/>
              </a:path>
              <a:path w="1370964" h="2002154">
                <a:moveTo>
                  <a:pt x="1077070" y="1608289"/>
                </a:moveTo>
                <a:lnTo>
                  <a:pt x="1073848" y="1608289"/>
                </a:lnTo>
                <a:lnTo>
                  <a:pt x="1075499" y="1606677"/>
                </a:lnTo>
                <a:lnTo>
                  <a:pt x="1077070" y="1608289"/>
                </a:lnTo>
                <a:close/>
              </a:path>
              <a:path w="1370964" h="2002154">
                <a:moveTo>
                  <a:pt x="1077289" y="1626730"/>
                </a:moveTo>
                <a:lnTo>
                  <a:pt x="1053960" y="1626730"/>
                </a:lnTo>
                <a:lnTo>
                  <a:pt x="1073988" y="1608150"/>
                </a:lnTo>
                <a:lnTo>
                  <a:pt x="1073848" y="1608289"/>
                </a:lnTo>
                <a:lnTo>
                  <a:pt x="1077070" y="1608289"/>
                </a:lnTo>
                <a:lnTo>
                  <a:pt x="1086573" y="1618043"/>
                </a:lnTo>
                <a:lnTo>
                  <a:pt x="1084783" y="1619783"/>
                </a:lnTo>
                <a:lnTo>
                  <a:pt x="1077289" y="1626730"/>
                </a:lnTo>
                <a:close/>
              </a:path>
              <a:path w="1370964" h="2002154">
                <a:moveTo>
                  <a:pt x="1057463" y="1644802"/>
                </a:moveTo>
                <a:lnTo>
                  <a:pt x="1033487" y="1644802"/>
                </a:lnTo>
                <a:lnTo>
                  <a:pt x="1054100" y="1626590"/>
                </a:lnTo>
                <a:lnTo>
                  <a:pt x="1053960" y="1626730"/>
                </a:lnTo>
                <a:lnTo>
                  <a:pt x="1077289" y="1626730"/>
                </a:lnTo>
                <a:lnTo>
                  <a:pt x="1064602" y="1638490"/>
                </a:lnTo>
                <a:lnTo>
                  <a:pt x="1057463" y="1644802"/>
                </a:lnTo>
                <a:close/>
              </a:path>
              <a:path w="1370964" h="2002154">
                <a:moveTo>
                  <a:pt x="1038974" y="1660931"/>
                </a:moveTo>
                <a:lnTo>
                  <a:pt x="1028750" y="1648790"/>
                </a:lnTo>
                <a:lnTo>
                  <a:pt x="1033627" y="1644675"/>
                </a:lnTo>
                <a:lnTo>
                  <a:pt x="1033487" y="1644802"/>
                </a:lnTo>
                <a:lnTo>
                  <a:pt x="1057463" y="1644802"/>
                </a:lnTo>
                <a:lnTo>
                  <a:pt x="1044003" y="1656702"/>
                </a:lnTo>
                <a:lnTo>
                  <a:pt x="1038974" y="1660931"/>
                </a:lnTo>
                <a:close/>
              </a:path>
              <a:path w="1370964" h="2002154">
                <a:moveTo>
                  <a:pt x="992835" y="1679828"/>
                </a:moveTo>
                <a:lnTo>
                  <a:pt x="990866" y="1679828"/>
                </a:lnTo>
                <a:lnTo>
                  <a:pt x="992060" y="1678863"/>
                </a:lnTo>
                <a:lnTo>
                  <a:pt x="992835" y="1679828"/>
                </a:lnTo>
                <a:close/>
              </a:path>
              <a:path w="1370964" h="2002154">
                <a:moveTo>
                  <a:pt x="994847" y="1696758"/>
                </a:moveTo>
                <a:lnTo>
                  <a:pt x="968730" y="1696758"/>
                </a:lnTo>
                <a:lnTo>
                  <a:pt x="991006" y="1679714"/>
                </a:lnTo>
                <a:lnTo>
                  <a:pt x="990866" y="1679828"/>
                </a:lnTo>
                <a:lnTo>
                  <a:pt x="992835" y="1679828"/>
                </a:lnTo>
                <a:lnTo>
                  <a:pt x="1002004" y="1691246"/>
                </a:lnTo>
                <a:lnTo>
                  <a:pt x="1000658" y="1692313"/>
                </a:lnTo>
                <a:lnTo>
                  <a:pt x="994847" y="1696758"/>
                </a:lnTo>
                <a:close/>
              </a:path>
              <a:path w="1370964" h="2002154">
                <a:moveTo>
                  <a:pt x="950607" y="1729447"/>
                </a:moveTo>
                <a:lnTo>
                  <a:pt x="941552" y="1716417"/>
                </a:lnTo>
                <a:lnTo>
                  <a:pt x="946200" y="1713191"/>
                </a:lnTo>
                <a:lnTo>
                  <a:pt x="968870" y="1696643"/>
                </a:lnTo>
                <a:lnTo>
                  <a:pt x="968730" y="1696758"/>
                </a:lnTo>
                <a:lnTo>
                  <a:pt x="994847" y="1696758"/>
                </a:lnTo>
                <a:lnTo>
                  <a:pt x="978230" y="1709470"/>
                </a:lnTo>
                <a:lnTo>
                  <a:pt x="955255" y="1726222"/>
                </a:lnTo>
                <a:lnTo>
                  <a:pt x="950607" y="1729447"/>
                </a:lnTo>
                <a:close/>
              </a:path>
              <a:path w="1370964" h="2002154">
                <a:moveTo>
                  <a:pt x="946048" y="1713293"/>
                </a:moveTo>
                <a:lnTo>
                  <a:pt x="946187" y="1713191"/>
                </a:lnTo>
                <a:lnTo>
                  <a:pt x="946048" y="1713293"/>
                </a:lnTo>
                <a:close/>
              </a:path>
              <a:path w="1370964" h="2002154">
                <a:moveTo>
                  <a:pt x="903673" y="1745145"/>
                </a:moveTo>
                <a:lnTo>
                  <a:pt x="899121" y="1745145"/>
                </a:lnTo>
                <a:lnTo>
                  <a:pt x="902284" y="1743049"/>
                </a:lnTo>
                <a:lnTo>
                  <a:pt x="903673" y="1745145"/>
                </a:lnTo>
                <a:close/>
              </a:path>
              <a:path w="1370964" h="2002154">
                <a:moveTo>
                  <a:pt x="904628" y="1760435"/>
                </a:moveTo>
                <a:lnTo>
                  <a:pt x="874903" y="1760435"/>
                </a:lnTo>
                <a:lnTo>
                  <a:pt x="899274" y="1745043"/>
                </a:lnTo>
                <a:lnTo>
                  <a:pt x="899121" y="1745145"/>
                </a:lnTo>
                <a:lnTo>
                  <a:pt x="903673" y="1745145"/>
                </a:lnTo>
                <a:lnTo>
                  <a:pt x="911059" y="1756283"/>
                </a:lnTo>
                <a:lnTo>
                  <a:pt x="907745" y="1758467"/>
                </a:lnTo>
                <a:lnTo>
                  <a:pt x="904628" y="1760435"/>
                </a:lnTo>
                <a:close/>
              </a:path>
              <a:path w="1370964" h="2002154">
                <a:moveTo>
                  <a:pt x="880975" y="1775307"/>
                </a:moveTo>
                <a:lnTo>
                  <a:pt x="850176" y="1775307"/>
                </a:lnTo>
                <a:lnTo>
                  <a:pt x="850328" y="1775218"/>
                </a:lnTo>
                <a:lnTo>
                  <a:pt x="875042" y="1760347"/>
                </a:lnTo>
                <a:lnTo>
                  <a:pt x="874903" y="1760435"/>
                </a:lnTo>
                <a:lnTo>
                  <a:pt x="904628" y="1760435"/>
                </a:lnTo>
                <a:lnTo>
                  <a:pt x="883234" y="1773948"/>
                </a:lnTo>
                <a:lnTo>
                  <a:pt x="880975" y="1775307"/>
                </a:lnTo>
                <a:close/>
              </a:path>
              <a:path w="1370964" h="2002154">
                <a:moveTo>
                  <a:pt x="850239" y="1775269"/>
                </a:moveTo>
                <a:close/>
              </a:path>
              <a:path w="1370964" h="2002154">
                <a:moveTo>
                  <a:pt x="856602" y="1789925"/>
                </a:moveTo>
                <a:lnTo>
                  <a:pt x="848702" y="1776145"/>
                </a:lnTo>
                <a:lnTo>
                  <a:pt x="850239" y="1775269"/>
                </a:lnTo>
                <a:lnTo>
                  <a:pt x="880975" y="1775307"/>
                </a:lnTo>
                <a:lnTo>
                  <a:pt x="858215" y="1788998"/>
                </a:lnTo>
                <a:lnTo>
                  <a:pt x="856602" y="1789925"/>
                </a:lnTo>
                <a:close/>
              </a:path>
              <a:path w="1370964" h="2002154">
                <a:moveTo>
                  <a:pt x="807626" y="1817268"/>
                </a:moveTo>
                <a:lnTo>
                  <a:pt x="773137" y="1817268"/>
                </a:lnTo>
                <a:lnTo>
                  <a:pt x="773290" y="1817192"/>
                </a:lnTo>
                <a:lnTo>
                  <a:pt x="799439" y="1803653"/>
                </a:lnTo>
                <a:lnTo>
                  <a:pt x="807313" y="1799361"/>
                </a:lnTo>
                <a:lnTo>
                  <a:pt x="814908" y="1813293"/>
                </a:lnTo>
                <a:lnTo>
                  <a:pt x="807626" y="1817268"/>
                </a:lnTo>
                <a:close/>
              </a:path>
              <a:path w="1370964" h="2002154">
                <a:moveTo>
                  <a:pt x="799287" y="1803730"/>
                </a:moveTo>
                <a:lnTo>
                  <a:pt x="799427" y="1803653"/>
                </a:lnTo>
                <a:lnTo>
                  <a:pt x="799287" y="1803730"/>
                </a:lnTo>
                <a:close/>
              </a:path>
              <a:path w="1370964" h="2002154">
                <a:moveTo>
                  <a:pt x="773186" y="1817243"/>
                </a:moveTo>
                <a:close/>
              </a:path>
              <a:path w="1370964" h="2002154">
                <a:moveTo>
                  <a:pt x="758088" y="1842363"/>
                </a:moveTo>
                <a:lnTo>
                  <a:pt x="751078" y="1828114"/>
                </a:lnTo>
                <a:lnTo>
                  <a:pt x="773186" y="1817243"/>
                </a:lnTo>
                <a:lnTo>
                  <a:pt x="807626" y="1817268"/>
                </a:lnTo>
                <a:lnTo>
                  <a:pt x="806742" y="1817751"/>
                </a:lnTo>
                <a:lnTo>
                  <a:pt x="780300" y="1831441"/>
                </a:lnTo>
                <a:lnTo>
                  <a:pt x="758088" y="1842363"/>
                </a:lnTo>
                <a:close/>
              </a:path>
              <a:path w="1370964" h="2002154">
                <a:moveTo>
                  <a:pt x="704928" y="1866734"/>
                </a:moveTo>
                <a:lnTo>
                  <a:pt x="664121" y="1866734"/>
                </a:lnTo>
                <a:lnTo>
                  <a:pt x="664273" y="1866671"/>
                </a:lnTo>
                <a:lnTo>
                  <a:pt x="692175" y="1855012"/>
                </a:lnTo>
                <a:lnTo>
                  <a:pt x="708152" y="1847964"/>
                </a:lnTo>
                <a:lnTo>
                  <a:pt x="714565" y="1862480"/>
                </a:lnTo>
                <a:lnTo>
                  <a:pt x="704928" y="1866734"/>
                </a:lnTo>
                <a:close/>
              </a:path>
              <a:path w="1370964" h="2002154">
                <a:moveTo>
                  <a:pt x="692023" y="1855076"/>
                </a:moveTo>
                <a:lnTo>
                  <a:pt x="692167" y="1855012"/>
                </a:lnTo>
                <a:lnTo>
                  <a:pt x="692023" y="1855076"/>
                </a:lnTo>
                <a:close/>
              </a:path>
              <a:path w="1370964" h="2002154">
                <a:moveTo>
                  <a:pt x="664265" y="1866674"/>
                </a:moveTo>
                <a:close/>
              </a:path>
              <a:path w="1370964" h="2002154">
                <a:moveTo>
                  <a:pt x="655701" y="1887105"/>
                </a:moveTo>
                <a:lnTo>
                  <a:pt x="649871" y="1872348"/>
                </a:lnTo>
                <a:lnTo>
                  <a:pt x="664265" y="1866674"/>
                </a:lnTo>
                <a:lnTo>
                  <a:pt x="664121" y="1866734"/>
                </a:lnTo>
                <a:lnTo>
                  <a:pt x="704928" y="1866734"/>
                </a:lnTo>
                <a:lnTo>
                  <a:pt x="698284" y="1869668"/>
                </a:lnTo>
                <a:lnTo>
                  <a:pt x="670090" y="1881441"/>
                </a:lnTo>
                <a:lnTo>
                  <a:pt x="655701" y="1887105"/>
                </a:lnTo>
                <a:close/>
              </a:path>
              <a:path w="1370964" h="2002154">
                <a:moveTo>
                  <a:pt x="608985" y="1898675"/>
                </a:moveTo>
                <a:lnTo>
                  <a:pt x="578027" y="1898675"/>
                </a:lnTo>
                <a:lnTo>
                  <a:pt x="592708" y="1893646"/>
                </a:lnTo>
                <a:lnTo>
                  <a:pt x="605586" y="1889074"/>
                </a:lnTo>
                <a:lnTo>
                  <a:pt x="608985" y="1898675"/>
                </a:lnTo>
                <a:close/>
              </a:path>
              <a:path w="1370964" h="2002154">
                <a:moveTo>
                  <a:pt x="592632" y="1893671"/>
                </a:moveTo>
                <a:close/>
              </a:path>
              <a:path w="1370964" h="2002154">
                <a:moveTo>
                  <a:pt x="578032" y="1898673"/>
                </a:moveTo>
                <a:close/>
              </a:path>
              <a:path w="1370964" h="2002154">
                <a:moveTo>
                  <a:pt x="610716" y="1903564"/>
                </a:moveTo>
                <a:lnTo>
                  <a:pt x="563333" y="1903564"/>
                </a:lnTo>
                <a:lnTo>
                  <a:pt x="578032" y="1898673"/>
                </a:lnTo>
                <a:lnTo>
                  <a:pt x="608985" y="1898675"/>
                </a:lnTo>
                <a:lnTo>
                  <a:pt x="610716" y="1903564"/>
                </a:lnTo>
                <a:close/>
              </a:path>
              <a:path w="1370964" h="2002154">
                <a:moveTo>
                  <a:pt x="598819" y="1908314"/>
                </a:moveTo>
                <a:lnTo>
                  <a:pt x="548538" y="1908314"/>
                </a:lnTo>
                <a:lnTo>
                  <a:pt x="563410" y="1903539"/>
                </a:lnTo>
                <a:lnTo>
                  <a:pt x="610716" y="1903564"/>
                </a:lnTo>
                <a:lnTo>
                  <a:pt x="610882" y="1904034"/>
                </a:lnTo>
                <a:lnTo>
                  <a:pt x="598819" y="1908314"/>
                </a:lnTo>
                <a:close/>
              </a:path>
              <a:path w="1370964" h="2002154">
                <a:moveTo>
                  <a:pt x="550405" y="1924354"/>
                </a:moveTo>
                <a:lnTo>
                  <a:pt x="545693" y="1909190"/>
                </a:lnTo>
                <a:lnTo>
                  <a:pt x="548614" y="1908289"/>
                </a:lnTo>
                <a:lnTo>
                  <a:pt x="598819" y="1908314"/>
                </a:lnTo>
                <a:lnTo>
                  <a:pt x="583107" y="1913712"/>
                </a:lnTo>
                <a:lnTo>
                  <a:pt x="568261" y="1918652"/>
                </a:lnTo>
                <a:lnTo>
                  <a:pt x="553326" y="1923453"/>
                </a:lnTo>
                <a:lnTo>
                  <a:pt x="550405" y="1924354"/>
                </a:lnTo>
                <a:close/>
              </a:path>
              <a:path w="1370964" h="2002154">
                <a:moveTo>
                  <a:pt x="501183" y="1926005"/>
                </a:moveTo>
                <a:lnTo>
                  <a:pt x="488467" y="1926005"/>
                </a:lnTo>
                <a:lnTo>
                  <a:pt x="500265" y="1922716"/>
                </a:lnTo>
                <a:lnTo>
                  <a:pt x="501183" y="1926005"/>
                </a:lnTo>
                <a:close/>
              </a:path>
              <a:path w="1370964" h="2002154">
                <a:moveTo>
                  <a:pt x="502324" y="1930095"/>
                </a:moveTo>
                <a:lnTo>
                  <a:pt x="473227" y="1930095"/>
                </a:lnTo>
                <a:lnTo>
                  <a:pt x="488543" y="1925980"/>
                </a:lnTo>
                <a:lnTo>
                  <a:pt x="501183" y="1926005"/>
                </a:lnTo>
                <a:lnTo>
                  <a:pt x="502324" y="1930095"/>
                </a:lnTo>
                <a:close/>
              </a:path>
              <a:path w="1370964" h="2002154">
                <a:moveTo>
                  <a:pt x="503427" y="1934044"/>
                </a:moveTo>
                <a:lnTo>
                  <a:pt x="457898" y="1934044"/>
                </a:lnTo>
                <a:lnTo>
                  <a:pt x="473303" y="1930069"/>
                </a:lnTo>
                <a:lnTo>
                  <a:pt x="502324" y="1930095"/>
                </a:lnTo>
                <a:lnTo>
                  <a:pt x="503427" y="1934044"/>
                </a:lnTo>
                <a:close/>
              </a:path>
              <a:path w="1370964" h="2002154">
                <a:moveTo>
                  <a:pt x="442798" y="1954098"/>
                </a:moveTo>
                <a:lnTo>
                  <a:pt x="439127" y="1938654"/>
                </a:lnTo>
                <a:lnTo>
                  <a:pt x="442569" y="1937842"/>
                </a:lnTo>
                <a:lnTo>
                  <a:pt x="457974" y="1934019"/>
                </a:lnTo>
                <a:lnTo>
                  <a:pt x="503427" y="1934044"/>
                </a:lnTo>
                <a:lnTo>
                  <a:pt x="504532" y="1938007"/>
                </a:lnTo>
                <a:lnTo>
                  <a:pt x="477266" y="1945436"/>
                </a:lnTo>
                <a:lnTo>
                  <a:pt x="461784" y="1949437"/>
                </a:lnTo>
                <a:lnTo>
                  <a:pt x="446227" y="1953285"/>
                </a:lnTo>
                <a:lnTo>
                  <a:pt x="442798" y="1954098"/>
                </a:lnTo>
                <a:close/>
              </a:path>
              <a:path w="1370964" h="2002154">
                <a:moveTo>
                  <a:pt x="442493" y="1937854"/>
                </a:moveTo>
                <a:close/>
              </a:path>
              <a:path w="1370964" h="2002154">
                <a:moveTo>
                  <a:pt x="394088" y="1954860"/>
                </a:moveTo>
                <a:lnTo>
                  <a:pt x="364210" y="1954860"/>
                </a:lnTo>
                <a:lnTo>
                  <a:pt x="380098" y="1951723"/>
                </a:lnTo>
                <a:lnTo>
                  <a:pt x="392887" y="1949068"/>
                </a:lnTo>
                <a:lnTo>
                  <a:pt x="394088" y="1954860"/>
                </a:lnTo>
                <a:close/>
              </a:path>
              <a:path w="1370964" h="2002154">
                <a:moveTo>
                  <a:pt x="380022" y="1951736"/>
                </a:moveTo>
                <a:close/>
              </a:path>
              <a:path w="1370964" h="2002154">
                <a:moveTo>
                  <a:pt x="333438" y="1976577"/>
                </a:moveTo>
                <a:lnTo>
                  <a:pt x="330822" y="1960918"/>
                </a:lnTo>
                <a:lnTo>
                  <a:pt x="332422" y="1960651"/>
                </a:lnTo>
                <a:lnTo>
                  <a:pt x="348386" y="1957819"/>
                </a:lnTo>
                <a:lnTo>
                  <a:pt x="364286" y="1954834"/>
                </a:lnTo>
                <a:lnTo>
                  <a:pt x="394088" y="1954860"/>
                </a:lnTo>
                <a:lnTo>
                  <a:pt x="396113" y="1964613"/>
                </a:lnTo>
                <a:lnTo>
                  <a:pt x="367207" y="1970443"/>
                </a:lnTo>
                <a:lnTo>
                  <a:pt x="335038" y="1976310"/>
                </a:lnTo>
                <a:lnTo>
                  <a:pt x="333438" y="1976577"/>
                </a:lnTo>
                <a:close/>
              </a:path>
              <a:path w="1370964" h="2002154">
                <a:moveTo>
                  <a:pt x="348310" y="1957831"/>
                </a:moveTo>
                <a:close/>
              </a:path>
              <a:path w="1370964" h="2002154">
                <a:moveTo>
                  <a:pt x="332346" y="1960664"/>
                </a:moveTo>
                <a:close/>
              </a:path>
              <a:path w="1370964" h="2002154">
                <a:moveTo>
                  <a:pt x="284307" y="1970531"/>
                </a:moveTo>
                <a:lnTo>
                  <a:pt x="267741" y="1970531"/>
                </a:lnTo>
                <a:lnTo>
                  <a:pt x="283997" y="1968284"/>
                </a:lnTo>
                <a:lnTo>
                  <a:pt x="284307" y="1970531"/>
                </a:lnTo>
                <a:close/>
              </a:path>
              <a:path w="1370964" h="2002154">
                <a:moveTo>
                  <a:pt x="284867" y="1974583"/>
                </a:moveTo>
                <a:lnTo>
                  <a:pt x="235013" y="1974583"/>
                </a:lnTo>
                <a:lnTo>
                  <a:pt x="251485" y="1972627"/>
                </a:lnTo>
                <a:lnTo>
                  <a:pt x="267817" y="1970519"/>
                </a:lnTo>
                <a:lnTo>
                  <a:pt x="284307" y="1970531"/>
                </a:lnTo>
                <a:lnTo>
                  <a:pt x="284867" y="1974583"/>
                </a:lnTo>
                <a:close/>
              </a:path>
              <a:path w="1370964" h="2002154">
                <a:moveTo>
                  <a:pt x="222935" y="1991867"/>
                </a:moveTo>
                <a:lnTo>
                  <a:pt x="221208" y="1976094"/>
                </a:lnTo>
                <a:lnTo>
                  <a:pt x="235089" y="1974570"/>
                </a:lnTo>
                <a:lnTo>
                  <a:pt x="284867" y="1974583"/>
                </a:lnTo>
                <a:lnTo>
                  <a:pt x="286169" y="1984006"/>
                </a:lnTo>
                <a:lnTo>
                  <a:pt x="253365" y="1988388"/>
                </a:lnTo>
                <a:lnTo>
                  <a:pt x="236816" y="1990356"/>
                </a:lnTo>
                <a:lnTo>
                  <a:pt x="222935" y="1991867"/>
                </a:lnTo>
                <a:close/>
              </a:path>
              <a:path w="1370964" h="2002154">
                <a:moveTo>
                  <a:pt x="174050" y="1980869"/>
                </a:moveTo>
                <a:lnTo>
                  <a:pt x="168783" y="1980869"/>
                </a:lnTo>
                <a:lnTo>
                  <a:pt x="174015" y="1980438"/>
                </a:lnTo>
                <a:lnTo>
                  <a:pt x="174050" y="1980869"/>
                </a:lnTo>
                <a:close/>
              </a:path>
              <a:path w="1370964" h="2002154">
                <a:moveTo>
                  <a:pt x="174228" y="1983092"/>
                </a:moveTo>
                <a:lnTo>
                  <a:pt x="135293" y="1983092"/>
                </a:lnTo>
                <a:lnTo>
                  <a:pt x="152146" y="1982050"/>
                </a:lnTo>
                <a:lnTo>
                  <a:pt x="168859" y="1980857"/>
                </a:lnTo>
                <a:lnTo>
                  <a:pt x="174050" y="1980869"/>
                </a:lnTo>
                <a:lnTo>
                  <a:pt x="174228" y="1983092"/>
                </a:lnTo>
                <a:close/>
              </a:path>
              <a:path w="1370964" h="2002154">
                <a:moveTo>
                  <a:pt x="174298" y="1983968"/>
                </a:moveTo>
                <a:lnTo>
                  <a:pt x="118465" y="1983968"/>
                </a:lnTo>
                <a:lnTo>
                  <a:pt x="135369" y="1983079"/>
                </a:lnTo>
                <a:lnTo>
                  <a:pt x="174228" y="1983092"/>
                </a:lnTo>
                <a:lnTo>
                  <a:pt x="174298" y="1983968"/>
                </a:lnTo>
                <a:close/>
              </a:path>
              <a:path w="1370964" h="2002154">
                <a:moveTo>
                  <a:pt x="111607" y="2000148"/>
                </a:moveTo>
                <a:lnTo>
                  <a:pt x="110934" y="1984286"/>
                </a:lnTo>
                <a:lnTo>
                  <a:pt x="118541" y="1983955"/>
                </a:lnTo>
                <a:lnTo>
                  <a:pt x="174298" y="1983968"/>
                </a:lnTo>
                <a:lnTo>
                  <a:pt x="175285" y="1996262"/>
                </a:lnTo>
                <a:lnTo>
                  <a:pt x="170065" y="1996693"/>
                </a:lnTo>
                <a:lnTo>
                  <a:pt x="136271" y="1998929"/>
                </a:lnTo>
                <a:lnTo>
                  <a:pt x="111607" y="2000148"/>
                </a:lnTo>
                <a:close/>
              </a:path>
              <a:path w="1370964" h="2002154">
                <a:moveTo>
                  <a:pt x="33540" y="2001837"/>
                </a:moveTo>
                <a:lnTo>
                  <a:pt x="8369" y="2001647"/>
                </a:lnTo>
                <a:lnTo>
                  <a:pt x="0" y="2001469"/>
                </a:lnTo>
                <a:lnTo>
                  <a:pt x="342" y="1985594"/>
                </a:lnTo>
                <a:lnTo>
                  <a:pt x="8597" y="1985772"/>
                </a:lnTo>
                <a:lnTo>
                  <a:pt x="33528" y="1985962"/>
                </a:lnTo>
                <a:lnTo>
                  <a:pt x="63567" y="1985962"/>
                </a:lnTo>
                <a:lnTo>
                  <a:pt x="63779" y="2001570"/>
                </a:lnTo>
                <a:lnTo>
                  <a:pt x="50800" y="2001761"/>
                </a:lnTo>
                <a:lnTo>
                  <a:pt x="33540" y="2001837"/>
                </a:lnTo>
                <a:close/>
              </a:path>
              <a:path w="1370964" h="2002154">
                <a:moveTo>
                  <a:pt x="63567" y="1985962"/>
                </a:moveTo>
                <a:lnTo>
                  <a:pt x="33528" y="1985962"/>
                </a:lnTo>
                <a:lnTo>
                  <a:pt x="50647" y="1985886"/>
                </a:lnTo>
                <a:lnTo>
                  <a:pt x="63563" y="1985695"/>
                </a:lnTo>
                <a:lnTo>
                  <a:pt x="63567" y="19859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793834" y="175425"/>
            <a:ext cx="1705610" cy="2459355"/>
          </a:xfrm>
          <a:custGeom>
            <a:avLst/>
            <a:gdLst/>
            <a:ahLst/>
            <a:cxnLst/>
            <a:rect l="l" t="t" r="r" b="b"/>
            <a:pathLst>
              <a:path w="1705610" h="2459355">
                <a:moveTo>
                  <a:pt x="25488" y="16154"/>
                </a:moveTo>
                <a:lnTo>
                  <a:pt x="25273" y="279"/>
                </a:lnTo>
                <a:lnTo>
                  <a:pt x="43446" y="25"/>
                </a:lnTo>
                <a:lnTo>
                  <a:pt x="61785" y="0"/>
                </a:lnTo>
                <a:lnTo>
                  <a:pt x="82969" y="88"/>
                </a:lnTo>
                <a:lnTo>
                  <a:pt x="88988" y="177"/>
                </a:lnTo>
                <a:lnTo>
                  <a:pt x="88762" y="15875"/>
                </a:lnTo>
                <a:lnTo>
                  <a:pt x="61760" y="15875"/>
                </a:lnTo>
                <a:lnTo>
                  <a:pt x="43573" y="15900"/>
                </a:lnTo>
                <a:lnTo>
                  <a:pt x="25488" y="16154"/>
                </a:lnTo>
                <a:close/>
              </a:path>
              <a:path w="1705610" h="2459355">
                <a:moveTo>
                  <a:pt x="61772" y="15875"/>
                </a:moveTo>
                <a:close/>
              </a:path>
              <a:path w="1705610" h="2459355">
                <a:moveTo>
                  <a:pt x="88760" y="16052"/>
                </a:moveTo>
                <a:lnTo>
                  <a:pt x="82816" y="15963"/>
                </a:lnTo>
                <a:lnTo>
                  <a:pt x="61772" y="15875"/>
                </a:lnTo>
                <a:lnTo>
                  <a:pt x="88762" y="15875"/>
                </a:lnTo>
                <a:lnTo>
                  <a:pt x="88760" y="16052"/>
                </a:lnTo>
                <a:close/>
              </a:path>
              <a:path w="1705610" h="2459355">
                <a:moveTo>
                  <a:pt x="199428" y="20167"/>
                </a:moveTo>
                <a:lnTo>
                  <a:pt x="187134" y="19418"/>
                </a:lnTo>
                <a:lnTo>
                  <a:pt x="166408" y="18338"/>
                </a:lnTo>
                <a:lnTo>
                  <a:pt x="145618" y="17449"/>
                </a:lnTo>
                <a:lnTo>
                  <a:pt x="136220" y="17145"/>
                </a:lnTo>
                <a:lnTo>
                  <a:pt x="136753" y="1270"/>
                </a:lnTo>
                <a:lnTo>
                  <a:pt x="167233" y="2489"/>
                </a:lnTo>
                <a:lnTo>
                  <a:pt x="200393" y="4330"/>
                </a:lnTo>
                <a:lnTo>
                  <a:pt x="199428" y="20167"/>
                </a:lnTo>
                <a:close/>
              </a:path>
              <a:path w="1705610" h="2459355">
                <a:moveTo>
                  <a:pt x="309740" y="29870"/>
                </a:moveTo>
                <a:lnTo>
                  <a:pt x="289636" y="27673"/>
                </a:lnTo>
                <a:lnTo>
                  <a:pt x="269290" y="25641"/>
                </a:lnTo>
                <a:lnTo>
                  <a:pt x="248869" y="23799"/>
                </a:lnTo>
                <a:lnTo>
                  <a:pt x="246773" y="23634"/>
                </a:lnTo>
                <a:lnTo>
                  <a:pt x="248043" y="7810"/>
                </a:lnTo>
                <a:lnTo>
                  <a:pt x="270789" y="9842"/>
                </a:lnTo>
                <a:lnTo>
                  <a:pt x="311454" y="14084"/>
                </a:lnTo>
                <a:lnTo>
                  <a:pt x="309740" y="29870"/>
                </a:lnTo>
                <a:close/>
              </a:path>
              <a:path w="1705610" h="2459355">
                <a:moveTo>
                  <a:pt x="419574" y="43726"/>
                </a:moveTo>
                <a:lnTo>
                  <a:pt x="409981" y="43713"/>
                </a:lnTo>
                <a:lnTo>
                  <a:pt x="390144" y="40589"/>
                </a:lnTo>
                <a:lnTo>
                  <a:pt x="370217" y="37642"/>
                </a:lnTo>
                <a:lnTo>
                  <a:pt x="356755" y="35775"/>
                </a:lnTo>
                <a:lnTo>
                  <a:pt x="358940" y="20053"/>
                </a:lnTo>
                <a:lnTo>
                  <a:pt x="392620" y="24904"/>
                </a:lnTo>
                <a:lnTo>
                  <a:pt x="421932" y="29629"/>
                </a:lnTo>
                <a:lnTo>
                  <a:pt x="419574" y="43726"/>
                </a:lnTo>
                <a:close/>
              </a:path>
              <a:path w="1705610" h="2459355">
                <a:moveTo>
                  <a:pt x="419315" y="45275"/>
                </a:moveTo>
                <a:lnTo>
                  <a:pt x="410052" y="43725"/>
                </a:lnTo>
                <a:lnTo>
                  <a:pt x="419574" y="43726"/>
                </a:lnTo>
                <a:lnTo>
                  <a:pt x="419315" y="45275"/>
                </a:lnTo>
                <a:close/>
              </a:path>
              <a:path w="1705610" h="2459355">
                <a:moveTo>
                  <a:pt x="530715" y="54190"/>
                </a:moveTo>
                <a:lnTo>
                  <a:pt x="468968" y="54178"/>
                </a:lnTo>
                <a:lnTo>
                  <a:pt x="466051" y="53632"/>
                </a:lnTo>
                <a:lnTo>
                  <a:pt x="468972" y="38023"/>
                </a:lnTo>
                <a:lnTo>
                  <a:pt x="472033" y="38595"/>
                </a:lnTo>
                <a:lnTo>
                  <a:pt x="491655" y="42468"/>
                </a:lnTo>
                <a:lnTo>
                  <a:pt x="511187" y="46520"/>
                </a:lnTo>
                <a:lnTo>
                  <a:pt x="531456" y="50927"/>
                </a:lnTo>
                <a:lnTo>
                  <a:pt x="530715" y="54190"/>
                </a:lnTo>
                <a:close/>
              </a:path>
              <a:path w="1705610" h="2459355">
                <a:moveTo>
                  <a:pt x="529843" y="58026"/>
                </a:moveTo>
                <a:lnTo>
                  <a:pt x="488453" y="58013"/>
                </a:lnTo>
                <a:lnTo>
                  <a:pt x="468960" y="54178"/>
                </a:lnTo>
                <a:lnTo>
                  <a:pt x="530715" y="54190"/>
                </a:lnTo>
                <a:lnTo>
                  <a:pt x="529843" y="58026"/>
                </a:lnTo>
                <a:close/>
              </a:path>
              <a:path w="1705610" h="2459355">
                <a:moveTo>
                  <a:pt x="528931" y="62039"/>
                </a:moveTo>
                <a:lnTo>
                  <a:pt x="507824" y="62026"/>
                </a:lnTo>
                <a:lnTo>
                  <a:pt x="488442" y="58013"/>
                </a:lnTo>
                <a:lnTo>
                  <a:pt x="529843" y="58026"/>
                </a:lnTo>
                <a:lnTo>
                  <a:pt x="528931" y="62039"/>
                </a:lnTo>
                <a:close/>
              </a:path>
              <a:path w="1705610" h="2459355">
                <a:moveTo>
                  <a:pt x="527979" y="66230"/>
                </a:moveTo>
                <a:lnTo>
                  <a:pt x="527105" y="66217"/>
                </a:lnTo>
                <a:lnTo>
                  <a:pt x="507809" y="62026"/>
                </a:lnTo>
                <a:lnTo>
                  <a:pt x="528931" y="62039"/>
                </a:lnTo>
                <a:lnTo>
                  <a:pt x="527979" y="66230"/>
                </a:lnTo>
                <a:close/>
              </a:path>
              <a:path w="1705610" h="2459355">
                <a:moveTo>
                  <a:pt x="527939" y="66408"/>
                </a:moveTo>
                <a:lnTo>
                  <a:pt x="527088" y="66217"/>
                </a:lnTo>
                <a:lnTo>
                  <a:pt x="527979" y="66230"/>
                </a:lnTo>
                <a:lnTo>
                  <a:pt x="527939" y="66408"/>
                </a:lnTo>
                <a:close/>
              </a:path>
              <a:path w="1705610" h="2459355">
                <a:moveTo>
                  <a:pt x="637748" y="84683"/>
                </a:moveTo>
                <a:lnTo>
                  <a:pt x="603226" y="84670"/>
                </a:lnTo>
                <a:lnTo>
                  <a:pt x="584327" y="79794"/>
                </a:lnTo>
                <a:lnTo>
                  <a:pt x="574141" y="77279"/>
                </a:lnTo>
                <a:lnTo>
                  <a:pt x="577964" y="61874"/>
                </a:lnTo>
                <a:lnTo>
                  <a:pt x="588289" y="64427"/>
                </a:lnTo>
                <a:lnTo>
                  <a:pt x="607314" y="69329"/>
                </a:lnTo>
                <a:lnTo>
                  <a:pt x="626224" y="74409"/>
                </a:lnTo>
                <a:lnTo>
                  <a:pt x="639571" y="78130"/>
                </a:lnTo>
                <a:lnTo>
                  <a:pt x="637748" y="84683"/>
                </a:lnTo>
                <a:close/>
              </a:path>
              <a:path w="1705610" h="2459355">
                <a:moveTo>
                  <a:pt x="635317" y="93421"/>
                </a:moveTo>
                <a:lnTo>
                  <a:pt x="621957" y="89700"/>
                </a:lnTo>
                <a:lnTo>
                  <a:pt x="603199" y="84670"/>
                </a:lnTo>
                <a:lnTo>
                  <a:pt x="637748" y="84683"/>
                </a:lnTo>
                <a:lnTo>
                  <a:pt x="635317" y="93421"/>
                </a:lnTo>
                <a:close/>
              </a:path>
              <a:path w="1705610" h="2459355">
                <a:moveTo>
                  <a:pt x="741963" y="123367"/>
                </a:moveTo>
                <a:lnTo>
                  <a:pt x="732307" y="123367"/>
                </a:lnTo>
                <a:lnTo>
                  <a:pt x="714146" y="117335"/>
                </a:lnTo>
                <a:lnTo>
                  <a:pt x="695934" y="111480"/>
                </a:lnTo>
                <a:lnTo>
                  <a:pt x="680783" y="106781"/>
                </a:lnTo>
                <a:lnTo>
                  <a:pt x="685495" y="91617"/>
                </a:lnTo>
                <a:lnTo>
                  <a:pt x="700785" y="96367"/>
                </a:lnTo>
                <a:lnTo>
                  <a:pt x="719150" y="102273"/>
                </a:lnTo>
                <a:lnTo>
                  <a:pt x="737387" y="108331"/>
                </a:lnTo>
                <a:lnTo>
                  <a:pt x="746099" y="111315"/>
                </a:lnTo>
                <a:lnTo>
                  <a:pt x="741963" y="123367"/>
                </a:lnTo>
                <a:close/>
              </a:path>
              <a:path w="1705610" h="2459355">
                <a:moveTo>
                  <a:pt x="740943" y="126339"/>
                </a:moveTo>
                <a:lnTo>
                  <a:pt x="732238" y="123344"/>
                </a:lnTo>
                <a:lnTo>
                  <a:pt x="741963" y="123367"/>
                </a:lnTo>
                <a:lnTo>
                  <a:pt x="740943" y="126339"/>
                </a:lnTo>
                <a:close/>
              </a:path>
              <a:path w="1705610" h="2459355">
                <a:moveTo>
                  <a:pt x="830158" y="142354"/>
                </a:moveTo>
                <a:lnTo>
                  <a:pt x="785888" y="142354"/>
                </a:lnTo>
                <a:lnTo>
                  <a:pt x="785660" y="142265"/>
                </a:lnTo>
                <a:lnTo>
                  <a:pt x="791108" y="127355"/>
                </a:lnTo>
                <a:lnTo>
                  <a:pt x="809180" y="134162"/>
                </a:lnTo>
                <a:lnTo>
                  <a:pt x="826820" y="141020"/>
                </a:lnTo>
                <a:lnTo>
                  <a:pt x="830158" y="142354"/>
                </a:lnTo>
                <a:close/>
              </a:path>
              <a:path w="1705610" h="2459355">
                <a:moveTo>
                  <a:pt x="844511" y="165265"/>
                </a:moveTo>
                <a:lnTo>
                  <a:pt x="838288" y="162699"/>
                </a:lnTo>
                <a:lnTo>
                  <a:pt x="820928" y="155752"/>
                </a:lnTo>
                <a:lnTo>
                  <a:pt x="803427" y="148958"/>
                </a:lnTo>
                <a:lnTo>
                  <a:pt x="785812" y="142328"/>
                </a:lnTo>
                <a:lnTo>
                  <a:pt x="830158" y="142354"/>
                </a:lnTo>
                <a:lnTo>
                  <a:pt x="844334" y="148018"/>
                </a:lnTo>
                <a:lnTo>
                  <a:pt x="850557" y="150583"/>
                </a:lnTo>
                <a:lnTo>
                  <a:pt x="844511" y="165265"/>
                </a:lnTo>
                <a:close/>
              </a:path>
              <a:path w="1705610" h="2459355">
                <a:moveTo>
                  <a:pt x="950687" y="199707"/>
                </a:moveTo>
                <a:lnTo>
                  <a:pt x="923277" y="199707"/>
                </a:lnTo>
                <a:lnTo>
                  <a:pt x="906487" y="191985"/>
                </a:lnTo>
                <a:lnTo>
                  <a:pt x="889634" y="184442"/>
                </a:lnTo>
                <a:lnTo>
                  <a:pt x="888199" y="183819"/>
                </a:lnTo>
                <a:lnTo>
                  <a:pt x="894537" y="169265"/>
                </a:lnTo>
                <a:lnTo>
                  <a:pt x="896124" y="169951"/>
                </a:lnTo>
                <a:lnTo>
                  <a:pt x="913117" y="177558"/>
                </a:lnTo>
                <a:lnTo>
                  <a:pt x="929982" y="185318"/>
                </a:lnTo>
                <a:lnTo>
                  <a:pt x="946721" y="193230"/>
                </a:lnTo>
                <a:lnTo>
                  <a:pt x="952474" y="196024"/>
                </a:lnTo>
                <a:lnTo>
                  <a:pt x="950687" y="199707"/>
                </a:lnTo>
                <a:close/>
              </a:path>
              <a:path w="1705610" h="2459355">
                <a:moveTo>
                  <a:pt x="946884" y="207543"/>
                </a:moveTo>
                <a:lnTo>
                  <a:pt x="939863" y="207543"/>
                </a:lnTo>
                <a:lnTo>
                  <a:pt x="923201" y="199682"/>
                </a:lnTo>
                <a:lnTo>
                  <a:pt x="950687" y="199707"/>
                </a:lnTo>
                <a:lnTo>
                  <a:pt x="946884" y="207543"/>
                </a:lnTo>
                <a:close/>
              </a:path>
              <a:path w="1705610" h="2459355">
                <a:moveTo>
                  <a:pt x="945540" y="210312"/>
                </a:moveTo>
                <a:lnTo>
                  <a:pt x="939787" y="207518"/>
                </a:lnTo>
                <a:lnTo>
                  <a:pt x="946884" y="207543"/>
                </a:lnTo>
                <a:lnTo>
                  <a:pt x="945540" y="210312"/>
                </a:lnTo>
                <a:close/>
              </a:path>
              <a:path w="1705610" h="2459355">
                <a:moveTo>
                  <a:pt x="1022684" y="231914"/>
                </a:moveTo>
                <a:lnTo>
                  <a:pt x="988783" y="231914"/>
                </a:lnTo>
                <a:lnTo>
                  <a:pt x="987996" y="231521"/>
                </a:lnTo>
                <a:lnTo>
                  <a:pt x="995222" y="217385"/>
                </a:lnTo>
                <a:lnTo>
                  <a:pt x="996086" y="217817"/>
                </a:lnTo>
                <a:lnTo>
                  <a:pt x="1012266" y="226301"/>
                </a:lnTo>
                <a:lnTo>
                  <a:pt x="1022684" y="231914"/>
                </a:lnTo>
                <a:close/>
              </a:path>
              <a:path w="1705610" h="2459355">
                <a:moveTo>
                  <a:pt x="1038056" y="240322"/>
                </a:moveTo>
                <a:lnTo>
                  <a:pt x="1004811" y="240322"/>
                </a:lnTo>
                <a:lnTo>
                  <a:pt x="988707" y="231876"/>
                </a:lnTo>
                <a:lnTo>
                  <a:pt x="1022684" y="231914"/>
                </a:lnTo>
                <a:lnTo>
                  <a:pt x="1028293" y="234937"/>
                </a:lnTo>
                <a:lnTo>
                  <a:pt x="1038056" y="240322"/>
                </a:lnTo>
                <a:close/>
              </a:path>
              <a:path w="1705610" h="2459355">
                <a:moveTo>
                  <a:pt x="1050732" y="248869"/>
                </a:moveTo>
                <a:lnTo>
                  <a:pt x="1020699" y="248869"/>
                </a:lnTo>
                <a:lnTo>
                  <a:pt x="1004735" y="240284"/>
                </a:lnTo>
                <a:lnTo>
                  <a:pt x="1038056" y="240322"/>
                </a:lnTo>
                <a:lnTo>
                  <a:pt x="1044181" y="243700"/>
                </a:lnTo>
                <a:lnTo>
                  <a:pt x="1051356" y="247764"/>
                </a:lnTo>
                <a:lnTo>
                  <a:pt x="1050732" y="248869"/>
                </a:lnTo>
                <a:close/>
              </a:path>
              <a:path w="1705610" h="2459355">
                <a:moveTo>
                  <a:pt x="1043546" y="261581"/>
                </a:moveTo>
                <a:lnTo>
                  <a:pt x="1036370" y="257517"/>
                </a:lnTo>
                <a:lnTo>
                  <a:pt x="1020622" y="248831"/>
                </a:lnTo>
                <a:lnTo>
                  <a:pt x="1050732" y="248869"/>
                </a:lnTo>
                <a:lnTo>
                  <a:pt x="1043546" y="261581"/>
                </a:lnTo>
                <a:close/>
              </a:path>
              <a:path w="1705610" h="2459355">
                <a:moveTo>
                  <a:pt x="1137958" y="319163"/>
                </a:moveTo>
                <a:lnTo>
                  <a:pt x="1127683" y="312445"/>
                </a:lnTo>
                <a:lnTo>
                  <a:pt x="1112850" y="302958"/>
                </a:lnTo>
                <a:lnTo>
                  <a:pt x="1097851" y="293598"/>
                </a:lnTo>
                <a:lnTo>
                  <a:pt x="1084453" y="285445"/>
                </a:lnTo>
                <a:lnTo>
                  <a:pt x="1092720" y="271894"/>
                </a:lnTo>
                <a:lnTo>
                  <a:pt x="1106258" y="280136"/>
                </a:lnTo>
                <a:lnTo>
                  <a:pt x="1121397" y="289585"/>
                </a:lnTo>
                <a:lnTo>
                  <a:pt x="1136383" y="299161"/>
                </a:lnTo>
                <a:lnTo>
                  <a:pt x="1146644" y="305892"/>
                </a:lnTo>
                <a:lnTo>
                  <a:pt x="1137958" y="319163"/>
                </a:lnTo>
                <a:close/>
              </a:path>
              <a:path w="1705610" h="2459355">
                <a:moveTo>
                  <a:pt x="1236566" y="372097"/>
                </a:moveTo>
                <a:lnTo>
                  <a:pt x="1213484" y="372097"/>
                </a:lnTo>
                <a:lnTo>
                  <a:pt x="1199527" y="361797"/>
                </a:lnTo>
                <a:lnTo>
                  <a:pt x="1185481" y="351675"/>
                </a:lnTo>
                <a:lnTo>
                  <a:pt x="1177112" y="345795"/>
                </a:lnTo>
                <a:lnTo>
                  <a:pt x="1186256" y="332803"/>
                </a:lnTo>
                <a:lnTo>
                  <a:pt x="1194765" y="338797"/>
                </a:lnTo>
                <a:lnTo>
                  <a:pt x="1208951" y="349021"/>
                </a:lnTo>
                <a:lnTo>
                  <a:pt x="1222984" y="359384"/>
                </a:lnTo>
                <a:lnTo>
                  <a:pt x="1237754" y="370560"/>
                </a:lnTo>
                <a:lnTo>
                  <a:pt x="1236566" y="372097"/>
                </a:lnTo>
                <a:close/>
              </a:path>
              <a:path w="1705610" h="2459355">
                <a:moveTo>
                  <a:pt x="1228550" y="382460"/>
                </a:moveTo>
                <a:lnTo>
                  <a:pt x="1227201" y="382460"/>
                </a:lnTo>
                <a:lnTo>
                  <a:pt x="1213408" y="372046"/>
                </a:lnTo>
                <a:lnTo>
                  <a:pt x="1236566" y="372097"/>
                </a:lnTo>
                <a:lnTo>
                  <a:pt x="1228550" y="382460"/>
                </a:lnTo>
                <a:close/>
              </a:path>
              <a:path w="1705610" h="2459355">
                <a:moveTo>
                  <a:pt x="1228039" y="383120"/>
                </a:moveTo>
                <a:lnTo>
                  <a:pt x="1227124" y="382409"/>
                </a:lnTo>
                <a:lnTo>
                  <a:pt x="1228550" y="382460"/>
                </a:lnTo>
                <a:lnTo>
                  <a:pt x="1228039" y="383120"/>
                </a:lnTo>
                <a:close/>
              </a:path>
              <a:path w="1705610" h="2459355">
                <a:moveTo>
                  <a:pt x="1317364" y="436105"/>
                </a:moveTo>
                <a:lnTo>
                  <a:pt x="1293253" y="436105"/>
                </a:lnTo>
                <a:lnTo>
                  <a:pt x="1280312" y="425081"/>
                </a:lnTo>
                <a:lnTo>
                  <a:pt x="1267269" y="414235"/>
                </a:lnTo>
                <a:lnTo>
                  <a:pt x="1265224" y="412572"/>
                </a:lnTo>
                <a:lnTo>
                  <a:pt x="1275232" y="400253"/>
                </a:lnTo>
                <a:lnTo>
                  <a:pt x="1277416" y="402031"/>
                </a:lnTo>
                <a:lnTo>
                  <a:pt x="1290599" y="413004"/>
                </a:lnTo>
                <a:lnTo>
                  <a:pt x="1303616" y="424078"/>
                </a:lnTo>
                <a:lnTo>
                  <a:pt x="1316456" y="435292"/>
                </a:lnTo>
                <a:lnTo>
                  <a:pt x="1317364" y="436105"/>
                </a:lnTo>
                <a:close/>
              </a:path>
              <a:path w="1705610" h="2459355">
                <a:moveTo>
                  <a:pt x="1318927" y="447179"/>
                </a:moveTo>
                <a:lnTo>
                  <a:pt x="1305941" y="447179"/>
                </a:lnTo>
                <a:lnTo>
                  <a:pt x="1293177" y="436041"/>
                </a:lnTo>
                <a:lnTo>
                  <a:pt x="1317364" y="436105"/>
                </a:lnTo>
                <a:lnTo>
                  <a:pt x="1323733" y="441807"/>
                </a:lnTo>
                <a:lnTo>
                  <a:pt x="1318927" y="447179"/>
                </a:lnTo>
                <a:close/>
              </a:path>
              <a:path w="1705610" h="2459355">
                <a:moveTo>
                  <a:pt x="1313154" y="453631"/>
                </a:moveTo>
                <a:lnTo>
                  <a:pt x="1305864" y="447116"/>
                </a:lnTo>
                <a:lnTo>
                  <a:pt x="1318927" y="447179"/>
                </a:lnTo>
                <a:lnTo>
                  <a:pt x="1313154" y="453631"/>
                </a:lnTo>
                <a:close/>
              </a:path>
              <a:path w="1705610" h="2459355">
                <a:moveTo>
                  <a:pt x="1389044" y="504253"/>
                </a:moveTo>
                <a:lnTo>
                  <a:pt x="1366723" y="504253"/>
                </a:lnTo>
                <a:lnTo>
                  <a:pt x="1354861" y="492556"/>
                </a:lnTo>
                <a:lnTo>
                  <a:pt x="1347863" y="485825"/>
                </a:lnTo>
                <a:lnTo>
                  <a:pt x="1358861" y="474383"/>
                </a:lnTo>
                <a:lnTo>
                  <a:pt x="1366012" y="481253"/>
                </a:lnTo>
                <a:lnTo>
                  <a:pt x="1377937" y="493026"/>
                </a:lnTo>
                <a:lnTo>
                  <a:pt x="1389044" y="504253"/>
                </a:lnTo>
                <a:close/>
              </a:path>
              <a:path w="1705610" h="2459355">
                <a:moveTo>
                  <a:pt x="1395232" y="527850"/>
                </a:moveTo>
                <a:lnTo>
                  <a:pt x="1389760" y="527850"/>
                </a:lnTo>
                <a:lnTo>
                  <a:pt x="1378267" y="515924"/>
                </a:lnTo>
                <a:lnTo>
                  <a:pt x="1366693" y="504224"/>
                </a:lnTo>
                <a:lnTo>
                  <a:pt x="1389044" y="504253"/>
                </a:lnTo>
                <a:lnTo>
                  <a:pt x="1401254" y="516902"/>
                </a:lnTo>
                <a:lnTo>
                  <a:pt x="1403896" y="519709"/>
                </a:lnTo>
                <a:lnTo>
                  <a:pt x="1395232" y="527850"/>
                </a:lnTo>
                <a:close/>
              </a:path>
              <a:path w="1705610" h="2459355">
                <a:moveTo>
                  <a:pt x="1392326" y="530580"/>
                </a:moveTo>
                <a:lnTo>
                  <a:pt x="1389684" y="527773"/>
                </a:lnTo>
                <a:lnTo>
                  <a:pt x="1395232" y="527850"/>
                </a:lnTo>
                <a:lnTo>
                  <a:pt x="1392326" y="530580"/>
                </a:lnTo>
                <a:close/>
              </a:path>
              <a:path w="1705610" h="2459355">
                <a:moveTo>
                  <a:pt x="1464601" y="588645"/>
                </a:moveTo>
                <a:lnTo>
                  <a:pt x="1444028" y="588645"/>
                </a:lnTo>
                <a:lnTo>
                  <a:pt x="1433499" y="576211"/>
                </a:lnTo>
                <a:lnTo>
                  <a:pt x="1424216" y="565543"/>
                </a:lnTo>
                <a:lnTo>
                  <a:pt x="1436192" y="555117"/>
                </a:lnTo>
                <a:lnTo>
                  <a:pt x="1445615" y="565950"/>
                </a:lnTo>
                <a:lnTo>
                  <a:pt x="1456220" y="578472"/>
                </a:lnTo>
                <a:lnTo>
                  <a:pt x="1464601" y="588645"/>
                </a:lnTo>
                <a:close/>
              </a:path>
              <a:path w="1705610" h="2459355">
                <a:moveTo>
                  <a:pt x="1474660" y="601116"/>
                </a:moveTo>
                <a:lnTo>
                  <a:pt x="1454315" y="601116"/>
                </a:lnTo>
                <a:lnTo>
                  <a:pt x="1444003" y="588615"/>
                </a:lnTo>
                <a:lnTo>
                  <a:pt x="1464601" y="588645"/>
                </a:lnTo>
                <a:lnTo>
                  <a:pt x="1466621" y="591096"/>
                </a:lnTo>
                <a:lnTo>
                  <a:pt x="1474660" y="601116"/>
                </a:lnTo>
                <a:close/>
              </a:path>
              <a:path w="1705610" h="2459355">
                <a:moveTo>
                  <a:pt x="1464614" y="613968"/>
                </a:moveTo>
                <a:lnTo>
                  <a:pt x="1454238" y="601027"/>
                </a:lnTo>
                <a:lnTo>
                  <a:pt x="1474660" y="601116"/>
                </a:lnTo>
                <a:lnTo>
                  <a:pt x="1477137" y="604202"/>
                </a:lnTo>
                <a:lnTo>
                  <a:pt x="1464614" y="613968"/>
                </a:lnTo>
                <a:close/>
              </a:path>
              <a:path w="1705610" h="2459355">
                <a:moveTo>
                  <a:pt x="1522043" y="664870"/>
                </a:moveTo>
                <a:lnTo>
                  <a:pt x="1502702" y="664870"/>
                </a:lnTo>
                <a:lnTo>
                  <a:pt x="1493367" y="651840"/>
                </a:lnTo>
                <a:lnTo>
                  <a:pt x="1506054" y="642302"/>
                </a:lnTo>
                <a:lnTo>
                  <a:pt x="1515668" y="655713"/>
                </a:lnTo>
                <a:lnTo>
                  <a:pt x="1522043" y="664870"/>
                </a:lnTo>
                <a:close/>
              </a:path>
              <a:path w="1705610" h="2459355">
                <a:moveTo>
                  <a:pt x="1530929" y="677900"/>
                </a:moveTo>
                <a:lnTo>
                  <a:pt x="1511769" y="677900"/>
                </a:lnTo>
                <a:lnTo>
                  <a:pt x="1502644" y="664790"/>
                </a:lnTo>
                <a:lnTo>
                  <a:pt x="1522043" y="664870"/>
                </a:lnTo>
                <a:lnTo>
                  <a:pt x="1524863" y="668921"/>
                </a:lnTo>
                <a:lnTo>
                  <a:pt x="1530929" y="677900"/>
                </a:lnTo>
                <a:close/>
              </a:path>
              <a:path w="1705610" h="2459355">
                <a:moveTo>
                  <a:pt x="1528953" y="703719"/>
                </a:moveTo>
                <a:lnTo>
                  <a:pt x="1520570" y="690930"/>
                </a:lnTo>
                <a:lnTo>
                  <a:pt x="1511706" y="677811"/>
                </a:lnTo>
                <a:lnTo>
                  <a:pt x="1530929" y="677900"/>
                </a:lnTo>
                <a:lnTo>
                  <a:pt x="1533855" y="682231"/>
                </a:lnTo>
                <a:lnTo>
                  <a:pt x="1542224" y="695020"/>
                </a:lnTo>
                <a:lnTo>
                  <a:pt x="1528953" y="703719"/>
                </a:lnTo>
                <a:close/>
              </a:path>
              <a:path w="1705610" h="2459355">
                <a:moveTo>
                  <a:pt x="1572310" y="744410"/>
                </a:moveTo>
                <a:lnTo>
                  <a:pt x="1553997" y="744410"/>
                </a:lnTo>
                <a:lnTo>
                  <a:pt x="1553743" y="743978"/>
                </a:lnTo>
                <a:lnTo>
                  <a:pt x="1567383" y="735863"/>
                </a:lnTo>
                <a:lnTo>
                  <a:pt x="1572310" y="744410"/>
                </a:lnTo>
                <a:close/>
              </a:path>
              <a:path w="1705610" h="2459355">
                <a:moveTo>
                  <a:pt x="1579965" y="757961"/>
                </a:moveTo>
                <a:lnTo>
                  <a:pt x="1561807" y="757961"/>
                </a:lnTo>
                <a:lnTo>
                  <a:pt x="1553933" y="744308"/>
                </a:lnTo>
                <a:lnTo>
                  <a:pt x="1572310" y="744410"/>
                </a:lnTo>
                <a:lnTo>
                  <a:pt x="1575612" y="750138"/>
                </a:lnTo>
                <a:lnTo>
                  <a:pt x="1579965" y="757961"/>
                </a:lnTo>
                <a:close/>
              </a:path>
              <a:path w="1705610" h="2459355">
                <a:moveTo>
                  <a:pt x="1583994" y="799134"/>
                </a:moveTo>
                <a:lnTo>
                  <a:pt x="1576717" y="785228"/>
                </a:lnTo>
                <a:lnTo>
                  <a:pt x="1569339" y="771499"/>
                </a:lnTo>
                <a:lnTo>
                  <a:pt x="1561744" y="757859"/>
                </a:lnTo>
                <a:lnTo>
                  <a:pt x="1579965" y="757961"/>
                </a:lnTo>
                <a:lnTo>
                  <a:pt x="1583321" y="763993"/>
                </a:lnTo>
                <a:lnTo>
                  <a:pt x="1590814" y="777925"/>
                </a:lnTo>
                <a:lnTo>
                  <a:pt x="1598142" y="792073"/>
                </a:lnTo>
                <a:lnTo>
                  <a:pt x="1583994" y="799134"/>
                </a:lnTo>
                <a:close/>
              </a:path>
              <a:path w="1705610" h="2459355">
                <a:moveTo>
                  <a:pt x="1583944" y="799160"/>
                </a:moveTo>
                <a:close/>
              </a:path>
              <a:path w="1705610" h="2459355">
                <a:moveTo>
                  <a:pt x="1627580" y="855154"/>
                </a:moveTo>
                <a:lnTo>
                  <a:pt x="1610334" y="855154"/>
                </a:lnTo>
                <a:lnTo>
                  <a:pt x="1604391" y="841768"/>
                </a:lnTo>
                <a:lnTo>
                  <a:pt x="1618907" y="835329"/>
                </a:lnTo>
                <a:lnTo>
                  <a:pt x="1624888" y="848829"/>
                </a:lnTo>
                <a:lnTo>
                  <a:pt x="1627580" y="855154"/>
                </a:lnTo>
                <a:close/>
              </a:path>
              <a:path w="1705610" h="2459355">
                <a:moveTo>
                  <a:pt x="1639214" y="883615"/>
                </a:moveTo>
                <a:lnTo>
                  <a:pt x="1622183" y="883615"/>
                </a:lnTo>
                <a:lnTo>
                  <a:pt x="1616329" y="869238"/>
                </a:lnTo>
                <a:lnTo>
                  <a:pt x="1610283" y="855040"/>
                </a:lnTo>
                <a:lnTo>
                  <a:pt x="1627580" y="855154"/>
                </a:lnTo>
                <a:lnTo>
                  <a:pt x="1631022" y="863244"/>
                </a:lnTo>
                <a:lnTo>
                  <a:pt x="1636928" y="877747"/>
                </a:lnTo>
                <a:lnTo>
                  <a:pt x="1639214" y="883615"/>
                </a:lnTo>
                <a:close/>
              </a:path>
              <a:path w="1705610" h="2459355">
                <a:moveTo>
                  <a:pt x="1628508" y="899960"/>
                </a:moveTo>
                <a:lnTo>
                  <a:pt x="1627720" y="897839"/>
                </a:lnTo>
                <a:lnTo>
                  <a:pt x="1622132" y="883500"/>
                </a:lnTo>
                <a:lnTo>
                  <a:pt x="1639214" y="883615"/>
                </a:lnTo>
                <a:lnTo>
                  <a:pt x="1642605" y="892314"/>
                </a:lnTo>
                <a:lnTo>
                  <a:pt x="1643392" y="894435"/>
                </a:lnTo>
                <a:lnTo>
                  <a:pt x="1628508" y="899960"/>
                </a:lnTo>
                <a:close/>
              </a:path>
              <a:path w="1705610" h="2459355">
                <a:moveTo>
                  <a:pt x="1668661" y="970711"/>
                </a:moveTo>
                <a:lnTo>
                  <a:pt x="1652168" y="970711"/>
                </a:lnTo>
                <a:lnTo>
                  <a:pt x="1647723" y="955903"/>
                </a:lnTo>
                <a:lnTo>
                  <a:pt x="1644116" y="944549"/>
                </a:lnTo>
                <a:lnTo>
                  <a:pt x="1659242" y="939749"/>
                </a:lnTo>
                <a:lnTo>
                  <a:pt x="1662925" y="951344"/>
                </a:lnTo>
                <a:lnTo>
                  <a:pt x="1667408" y="966279"/>
                </a:lnTo>
                <a:lnTo>
                  <a:pt x="1668661" y="970711"/>
                </a:lnTo>
                <a:close/>
              </a:path>
              <a:path w="1705610" h="2459355">
                <a:moveTo>
                  <a:pt x="1676622" y="1000290"/>
                </a:moveTo>
                <a:lnTo>
                  <a:pt x="1660270" y="1000290"/>
                </a:lnTo>
                <a:lnTo>
                  <a:pt x="1656308" y="985342"/>
                </a:lnTo>
                <a:lnTo>
                  <a:pt x="1652130" y="970597"/>
                </a:lnTo>
                <a:lnTo>
                  <a:pt x="1668661" y="970711"/>
                </a:lnTo>
                <a:lnTo>
                  <a:pt x="1671650" y="981278"/>
                </a:lnTo>
                <a:lnTo>
                  <a:pt x="1675638" y="996340"/>
                </a:lnTo>
                <a:lnTo>
                  <a:pt x="1676622" y="1000290"/>
                </a:lnTo>
                <a:close/>
              </a:path>
              <a:path w="1705610" h="2459355">
                <a:moveTo>
                  <a:pt x="1661452" y="1005090"/>
                </a:moveTo>
                <a:lnTo>
                  <a:pt x="1660232" y="1000163"/>
                </a:lnTo>
                <a:lnTo>
                  <a:pt x="1676622" y="1000290"/>
                </a:lnTo>
                <a:lnTo>
                  <a:pt x="1676869" y="1001280"/>
                </a:lnTo>
                <a:lnTo>
                  <a:pt x="1661452" y="1005090"/>
                </a:lnTo>
                <a:close/>
              </a:path>
              <a:path w="1705610" h="2459355">
                <a:moveTo>
                  <a:pt x="1689673" y="1060196"/>
                </a:moveTo>
                <a:lnTo>
                  <a:pt x="1673542" y="1060196"/>
                </a:lnTo>
                <a:lnTo>
                  <a:pt x="1671777" y="1051179"/>
                </a:lnTo>
                <a:lnTo>
                  <a:pt x="1687360" y="1048131"/>
                </a:lnTo>
                <a:lnTo>
                  <a:pt x="1689150" y="1057262"/>
                </a:lnTo>
                <a:lnTo>
                  <a:pt x="1689673" y="1060196"/>
                </a:lnTo>
                <a:close/>
              </a:path>
              <a:path w="1705610" h="2459355">
                <a:moveTo>
                  <a:pt x="1692326" y="1075321"/>
                </a:moveTo>
                <a:lnTo>
                  <a:pt x="1676247" y="1075321"/>
                </a:lnTo>
                <a:lnTo>
                  <a:pt x="1673537" y="1060171"/>
                </a:lnTo>
                <a:lnTo>
                  <a:pt x="1689673" y="1060196"/>
                </a:lnTo>
                <a:lnTo>
                  <a:pt x="1691894" y="1072654"/>
                </a:lnTo>
                <a:lnTo>
                  <a:pt x="1692326" y="1075321"/>
                </a:lnTo>
                <a:close/>
              </a:path>
              <a:path w="1705610" h="2459355">
                <a:moveTo>
                  <a:pt x="1696905" y="1105738"/>
                </a:moveTo>
                <a:lnTo>
                  <a:pt x="1680908" y="1105738"/>
                </a:lnTo>
                <a:lnTo>
                  <a:pt x="1678685" y="1090371"/>
                </a:lnTo>
                <a:lnTo>
                  <a:pt x="1676222" y="1075182"/>
                </a:lnTo>
                <a:lnTo>
                  <a:pt x="1676247" y="1075321"/>
                </a:lnTo>
                <a:lnTo>
                  <a:pt x="1692326" y="1075321"/>
                </a:lnTo>
                <a:lnTo>
                  <a:pt x="1694395" y="1088097"/>
                </a:lnTo>
                <a:lnTo>
                  <a:pt x="1696631" y="1103604"/>
                </a:lnTo>
                <a:lnTo>
                  <a:pt x="1696905" y="1105738"/>
                </a:lnTo>
                <a:close/>
              </a:path>
              <a:path w="1705610" h="2459355">
                <a:moveTo>
                  <a:pt x="1681873" y="1113320"/>
                </a:moveTo>
                <a:lnTo>
                  <a:pt x="1680883" y="1105611"/>
                </a:lnTo>
                <a:lnTo>
                  <a:pt x="1680908" y="1105738"/>
                </a:lnTo>
                <a:lnTo>
                  <a:pt x="1696905" y="1105738"/>
                </a:lnTo>
                <a:lnTo>
                  <a:pt x="1697621" y="1111313"/>
                </a:lnTo>
                <a:lnTo>
                  <a:pt x="1681873" y="1113320"/>
                </a:lnTo>
                <a:close/>
              </a:path>
              <a:path w="1705610" h="2459355">
                <a:moveTo>
                  <a:pt x="1703968" y="1182763"/>
                </a:moveTo>
                <a:lnTo>
                  <a:pt x="1688083" y="1182763"/>
                </a:lnTo>
                <a:lnTo>
                  <a:pt x="1687156" y="1167117"/>
                </a:lnTo>
                <a:lnTo>
                  <a:pt x="1686623" y="1160297"/>
                </a:lnTo>
                <a:lnTo>
                  <a:pt x="1702460" y="1159090"/>
                </a:lnTo>
                <a:lnTo>
                  <a:pt x="1702993" y="1166037"/>
                </a:lnTo>
                <a:lnTo>
                  <a:pt x="1703933" y="1181950"/>
                </a:lnTo>
                <a:lnTo>
                  <a:pt x="1703968" y="1182763"/>
                </a:lnTo>
                <a:close/>
              </a:path>
              <a:path w="1705610" h="2459355">
                <a:moveTo>
                  <a:pt x="1687156" y="1167257"/>
                </a:moveTo>
                <a:lnTo>
                  <a:pt x="1687146" y="1167117"/>
                </a:lnTo>
                <a:lnTo>
                  <a:pt x="1687156" y="1167257"/>
                </a:lnTo>
                <a:close/>
              </a:path>
              <a:path w="1705610" h="2459355">
                <a:moveTo>
                  <a:pt x="1704620" y="1198321"/>
                </a:moveTo>
                <a:lnTo>
                  <a:pt x="1688744" y="1198321"/>
                </a:lnTo>
                <a:lnTo>
                  <a:pt x="1688071" y="1182624"/>
                </a:lnTo>
                <a:lnTo>
                  <a:pt x="1688083" y="1182763"/>
                </a:lnTo>
                <a:lnTo>
                  <a:pt x="1703968" y="1182763"/>
                </a:lnTo>
                <a:lnTo>
                  <a:pt x="1704620" y="1198321"/>
                </a:lnTo>
                <a:close/>
              </a:path>
              <a:path w="1705610" h="2459355">
                <a:moveTo>
                  <a:pt x="1689214" y="1223187"/>
                </a:moveTo>
                <a:lnTo>
                  <a:pt x="1689127" y="1213523"/>
                </a:lnTo>
                <a:lnTo>
                  <a:pt x="1688731" y="1198181"/>
                </a:lnTo>
                <a:lnTo>
                  <a:pt x="1688744" y="1198321"/>
                </a:lnTo>
                <a:lnTo>
                  <a:pt x="1704620" y="1198321"/>
                </a:lnTo>
                <a:lnTo>
                  <a:pt x="1705000" y="1213523"/>
                </a:lnTo>
                <a:lnTo>
                  <a:pt x="1705089" y="1223060"/>
                </a:lnTo>
                <a:lnTo>
                  <a:pt x="1689214" y="1223187"/>
                </a:lnTo>
                <a:close/>
              </a:path>
              <a:path w="1705610" h="2459355">
                <a:moveTo>
                  <a:pt x="1689138" y="1213929"/>
                </a:moveTo>
                <a:lnTo>
                  <a:pt x="1689134" y="1213789"/>
                </a:lnTo>
                <a:lnTo>
                  <a:pt x="1689138" y="1213929"/>
                </a:lnTo>
                <a:close/>
              </a:path>
              <a:path w="1705610" h="2459355">
                <a:moveTo>
                  <a:pt x="1703049" y="1291907"/>
                </a:moveTo>
                <a:lnTo>
                  <a:pt x="1687156" y="1291907"/>
                </a:lnTo>
                <a:lnTo>
                  <a:pt x="1688083" y="1276261"/>
                </a:lnTo>
                <a:lnTo>
                  <a:pt x="1688325" y="1270393"/>
                </a:lnTo>
                <a:lnTo>
                  <a:pt x="1704187" y="1271066"/>
                </a:lnTo>
                <a:lnTo>
                  <a:pt x="1703920" y="1277200"/>
                </a:lnTo>
                <a:lnTo>
                  <a:pt x="1703049" y="1291907"/>
                </a:lnTo>
                <a:close/>
              </a:path>
              <a:path w="1705610" h="2459355">
                <a:moveTo>
                  <a:pt x="1688071" y="1276400"/>
                </a:moveTo>
                <a:lnTo>
                  <a:pt x="1688077" y="1276261"/>
                </a:lnTo>
                <a:lnTo>
                  <a:pt x="1688071" y="1276400"/>
                </a:lnTo>
                <a:close/>
              </a:path>
              <a:path w="1705610" h="2459355">
                <a:moveTo>
                  <a:pt x="1701888" y="1307363"/>
                </a:moveTo>
                <a:lnTo>
                  <a:pt x="1685975" y="1307363"/>
                </a:lnTo>
                <a:lnTo>
                  <a:pt x="1687156" y="1291767"/>
                </a:lnTo>
                <a:lnTo>
                  <a:pt x="1687156" y="1291907"/>
                </a:lnTo>
                <a:lnTo>
                  <a:pt x="1703049" y="1291907"/>
                </a:lnTo>
                <a:lnTo>
                  <a:pt x="1702993" y="1292847"/>
                </a:lnTo>
                <a:lnTo>
                  <a:pt x="1701888" y="1307363"/>
                </a:lnTo>
                <a:close/>
              </a:path>
              <a:path w="1705610" h="2459355">
                <a:moveTo>
                  <a:pt x="1700477" y="1322755"/>
                </a:moveTo>
                <a:lnTo>
                  <a:pt x="1684528" y="1322755"/>
                </a:lnTo>
                <a:lnTo>
                  <a:pt x="1684540" y="1322628"/>
                </a:lnTo>
                <a:lnTo>
                  <a:pt x="1685975" y="1307223"/>
                </a:lnTo>
                <a:lnTo>
                  <a:pt x="1685975" y="1307363"/>
                </a:lnTo>
                <a:lnTo>
                  <a:pt x="1701888" y="1307363"/>
                </a:lnTo>
                <a:lnTo>
                  <a:pt x="1701787" y="1308696"/>
                </a:lnTo>
                <a:lnTo>
                  <a:pt x="1700477" y="1322755"/>
                </a:lnTo>
                <a:close/>
              </a:path>
              <a:path w="1705610" h="2459355">
                <a:moveTo>
                  <a:pt x="1684534" y="1322680"/>
                </a:moveTo>
                <a:close/>
              </a:path>
              <a:path w="1705610" h="2459355">
                <a:moveTo>
                  <a:pt x="1699158" y="1334897"/>
                </a:moveTo>
                <a:lnTo>
                  <a:pt x="1683384" y="1333157"/>
                </a:lnTo>
                <a:lnTo>
                  <a:pt x="1684534" y="1322680"/>
                </a:lnTo>
                <a:lnTo>
                  <a:pt x="1700477" y="1322755"/>
                </a:lnTo>
                <a:lnTo>
                  <a:pt x="1700326" y="1324368"/>
                </a:lnTo>
                <a:lnTo>
                  <a:pt x="1699158" y="1334897"/>
                </a:lnTo>
                <a:close/>
              </a:path>
              <a:path w="1705610" h="2459355">
                <a:moveTo>
                  <a:pt x="1689648" y="1398955"/>
                </a:moveTo>
                <a:lnTo>
                  <a:pt x="1673517" y="1398955"/>
                </a:lnTo>
                <a:lnTo>
                  <a:pt x="1673542" y="1398816"/>
                </a:lnTo>
                <a:lnTo>
                  <a:pt x="1676247" y="1383703"/>
                </a:lnTo>
                <a:lnTo>
                  <a:pt x="1676857" y="1379918"/>
                </a:lnTo>
                <a:lnTo>
                  <a:pt x="1692529" y="1382458"/>
                </a:lnTo>
                <a:lnTo>
                  <a:pt x="1691881" y="1386484"/>
                </a:lnTo>
                <a:lnTo>
                  <a:pt x="1689648" y="1398955"/>
                </a:lnTo>
                <a:close/>
              </a:path>
              <a:path w="1705610" h="2459355">
                <a:moveTo>
                  <a:pt x="1676222" y="1383830"/>
                </a:moveTo>
                <a:close/>
              </a:path>
              <a:path w="1705610" h="2459355">
                <a:moveTo>
                  <a:pt x="1673537" y="1398839"/>
                </a:moveTo>
                <a:close/>
              </a:path>
              <a:path w="1705610" h="2459355">
                <a:moveTo>
                  <a:pt x="1686749" y="1414018"/>
                </a:moveTo>
                <a:lnTo>
                  <a:pt x="1670570" y="1414018"/>
                </a:lnTo>
                <a:lnTo>
                  <a:pt x="1670596" y="1413891"/>
                </a:lnTo>
                <a:lnTo>
                  <a:pt x="1673537" y="1398839"/>
                </a:lnTo>
                <a:lnTo>
                  <a:pt x="1689648" y="1398955"/>
                </a:lnTo>
                <a:lnTo>
                  <a:pt x="1689125" y="1401876"/>
                </a:lnTo>
                <a:lnTo>
                  <a:pt x="1686749" y="1414018"/>
                </a:lnTo>
                <a:close/>
              </a:path>
              <a:path w="1705610" h="2459355">
                <a:moveTo>
                  <a:pt x="1670589" y="1413923"/>
                </a:moveTo>
                <a:close/>
              </a:path>
              <a:path w="1705610" h="2459355">
                <a:moveTo>
                  <a:pt x="1683600" y="1429016"/>
                </a:moveTo>
                <a:lnTo>
                  <a:pt x="1667370" y="1429016"/>
                </a:lnTo>
                <a:lnTo>
                  <a:pt x="1670589" y="1413923"/>
                </a:lnTo>
                <a:lnTo>
                  <a:pt x="1686749" y="1414018"/>
                </a:lnTo>
                <a:lnTo>
                  <a:pt x="1686128" y="1417193"/>
                </a:lnTo>
                <a:lnTo>
                  <a:pt x="1683600" y="1429016"/>
                </a:lnTo>
                <a:close/>
              </a:path>
              <a:path w="1705610" h="2459355">
                <a:moveTo>
                  <a:pt x="1679930" y="1445209"/>
                </a:moveTo>
                <a:lnTo>
                  <a:pt x="1664462" y="1441653"/>
                </a:lnTo>
                <a:lnTo>
                  <a:pt x="1667395" y="1428889"/>
                </a:lnTo>
                <a:lnTo>
                  <a:pt x="1667370" y="1429016"/>
                </a:lnTo>
                <a:lnTo>
                  <a:pt x="1683600" y="1429016"/>
                </a:lnTo>
                <a:lnTo>
                  <a:pt x="1682864" y="1432458"/>
                </a:lnTo>
                <a:lnTo>
                  <a:pt x="1679930" y="1445209"/>
                </a:lnTo>
                <a:close/>
              </a:path>
              <a:path w="1705610" h="2459355">
                <a:moveTo>
                  <a:pt x="1664293" y="1503108"/>
                </a:moveTo>
                <a:lnTo>
                  <a:pt x="1647723" y="1503108"/>
                </a:lnTo>
                <a:lnTo>
                  <a:pt x="1647761" y="1502981"/>
                </a:lnTo>
                <a:lnTo>
                  <a:pt x="1652168" y="1488287"/>
                </a:lnTo>
                <a:lnTo>
                  <a:pt x="1652435" y="1487322"/>
                </a:lnTo>
                <a:lnTo>
                  <a:pt x="1667713" y="1491640"/>
                </a:lnTo>
                <a:lnTo>
                  <a:pt x="1667370" y="1492859"/>
                </a:lnTo>
                <a:lnTo>
                  <a:pt x="1664293" y="1503108"/>
                </a:lnTo>
                <a:close/>
              </a:path>
              <a:path w="1705610" h="2459355">
                <a:moveTo>
                  <a:pt x="1652130" y="1488414"/>
                </a:moveTo>
                <a:close/>
              </a:path>
              <a:path w="1705610" h="2459355">
                <a:moveTo>
                  <a:pt x="1647761" y="1502982"/>
                </a:moveTo>
                <a:close/>
              </a:path>
              <a:path w="1705610" h="2459355">
                <a:moveTo>
                  <a:pt x="1659729" y="1517726"/>
                </a:moveTo>
                <a:lnTo>
                  <a:pt x="1643075" y="1517726"/>
                </a:lnTo>
                <a:lnTo>
                  <a:pt x="1647761" y="1502982"/>
                </a:lnTo>
                <a:lnTo>
                  <a:pt x="1664293" y="1503108"/>
                </a:lnTo>
                <a:lnTo>
                  <a:pt x="1662887" y="1507794"/>
                </a:lnTo>
                <a:lnTo>
                  <a:pt x="1659729" y="1517726"/>
                </a:lnTo>
                <a:close/>
              </a:path>
              <a:path w="1705610" h="2459355">
                <a:moveTo>
                  <a:pt x="1647825" y="1552613"/>
                </a:moveTo>
                <a:lnTo>
                  <a:pt x="1632953" y="1547075"/>
                </a:lnTo>
                <a:lnTo>
                  <a:pt x="1633118" y="1546631"/>
                </a:lnTo>
                <a:lnTo>
                  <a:pt x="1638236" y="1532153"/>
                </a:lnTo>
                <a:lnTo>
                  <a:pt x="1643113" y="1517599"/>
                </a:lnTo>
                <a:lnTo>
                  <a:pt x="1659729" y="1517726"/>
                </a:lnTo>
                <a:lnTo>
                  <a:pt x="1658162" y="1522653"/>
                </a:lnTo>
                <a:lnTo>
                  <a:pt x="1653197" y="1537449"/>
                </a:lnTo>
                <a:lnTo>
                  <a:pt x="1647825" y="1552613"/>
                </a:lnTo>
                <a:close/>
              </a:path>
              <a:path w="1705610" h="2459355">
                <a:moveTo>
                  <a:pt x="1638185" y="1532267"/>
                </a:moveTo>
                <a:close/>
              </a:path>
              <a:path w="1705610" h="2459355">
                <a:moveTo>
                  <a:pt x="1633067" y="1546758"/>
                </a:moveTo>
                <a:close/>
              </a:path>
              <a:path w="1705610" h="2459355">
                <a:moveTo>
                  <a:pt x="1621383" y="1618081"/>
                </a:moveTo>
                <a:lnTo>
                  <a:pt x="1604022" y="1618081"/>
                </a:lnTo>
                <a:lnTo>
                  <a:pt x="1610334" y="1603857"/>
                </a:lnTo>
                <a:lnTo>
                  <a:pt x="1615757" y="1591094"/>
                </a:lnTo>
                <a:lnTo>
                  <a:pt x="1630362" y="1597304"/>
                </a:lnTo>
                <a:lnTo>
                  <a:pt x="1624838" y="1610296"/>
                </a:lnTo>
                <a:lnTo>
                  <a:pt x="1621383" y="1618081"/>
                </a:lnTo>
                <a:close/>
              </a:path>
              <a:path w="1705610" h="2459355">
                <a:moveTo>
                  <a:pt x="1610283" y="1603959"/>
                </a:moveTo>
                <a:close/>
              </a:path>
              <a:path w="1705610" h="2459355">
                <a:moveTo>
                  <a:pt x="1604071" y="1617971"/>
                </a:moveTo>
                <a:close/>
              </a:path>
              <a:path w="1705610" h="2459355">
                <a:moveTo>
                  <a:pt x="1615012" y="1632127"/>
                </a:moveTo>
                <a:lnTo>
                  <a:pt x="1597520" y="1632127"/>
                </a:lnTo>
                <a:lnTo>
                  <a:pt x="1604071" y="1617971"/>
                </a:lnTo>
                <a:lnTo>
                  <a:pt x="1621383" y="1618081"/>
                </a:lnTo>
                <a:lnTo>
                  <a:pt x="1618475" y="1624634"/>
                </a:lnTo>
                <a:lnTo>
                  <a:pt x="1615012" y="1632127"/>
                </a:lnTo>
                <a:close/>
              </a:path>
              <a:path w="1705610" h="2459355">
                <a:moveTo>
                  <a:pt x="1608425" y="1646085"/>
                </a:moveTo>
                <a:lnTo>
                  <a:pt x="1590814" y="1646085"/>
                </a:lnTo>
                <a:lnTo>
                  <a:pt x="1597571" y="1632013"/>
                </a:lnTo>
                <a:lnTo>
                  <a:pt x="1615012" y="1632127"/>
                </a:lnTo>
                <a:lnTo>
                  <a:pt x="1611883" y="1638896"/>
                </a:lnTo>
                <a:lnTo>
                  <a:pt x="1608425" y="1646085"/>
                </a:lnTo>
                <a:close/>
              </a:path>
              <a:path w="1705610" h="2459355">
                <a:moveTo>
                  <a:pt x="1590820" y="1646073"/>
                </a:moveTo>
                <a:close/>
              </a:path>
              <a:path w="1705610" h="2459355">
                <a:moveTo>
                  <a:pt x="1603844" y="1655521"/>
                </a:moveTo>
                <a:lnTo>
                  <a:pt x="1589633" y="1648434"/>
                </a:lnTo>
                <a:lnTo>
                  <a:pt x="1590820" y="1646073"/>
                </a:lnTo>
                <a:lnTo>
                  <a:pt x="1608425" y="1646085"/>
                </a:lnTo>
                <a:lnTo>
                  <a:pt x="1605064" y="1653070"/>
                </a:lnTo>
                <a:lnTo>
                  <a:pt x="1603844" y="1655521"/>
                </a:lnTo>
                <a:close/>
              </a:path>
              <a:path w="1705610" h="2459355">
                <a:moveTo>
                  <a:pt x="1549133" y="1753120"/>
                </a:moveTo>
                <a:lnTo>
                  <a:pt x="1535734" y="1744611"/>
                </a:lnTo>
                <a:lnTo>
                  <a:pt x="1537741" y="1741462"/>
                </a:lnTo>
                <a:lnTo>
                  <a:pt x="1545970" y="1728076"/>
                </a:lnTo>
                <a:lnTo>
                  <a:pt x="1553997" y="1714601"/>
                </a:lnTo>
                <a:lnTo>
                  <a:pt x="1561807" y="1701038"/>
                </a:lnTo>
                <a:lnTo>
                  <a:pt x="1567764" y="1690331"/>
                </a:lnTo>
                <a:lnTo>
                  <a:pt x="1581632" y="1698053"/>
                </a:lnTo>
                <a:lnTo>
                  <a:pt x="1575562" y="1708962"/>
                </a:lnTo>
                <a:lnTo>
                  <a:pt x="1567637" y="1722716"/>
                </a:lnTo>
                <a:lnTo>
                  <a:pt x="1559496" y="1736394"/>
                </a:lnTo>
                <a:lnTo>
                  <a:pt x="1551139" y="1749971"/>
                </a:lnTo>
                <a:lnTo>
                  <a:pt x="1549133" y="1753120"/>
                </a:lnTo>
                <a:close/>
              </a:path>
              <a:path w="1705610" h="2459355">
                <a:moveTo>
                  <a:pt x="1561744" y="1701139"/>
                </a:moveTo>
                <a:close/>
              </a:path>
              <a:path w="1705610" h="2459355">
                <a:moveTo>
                  <a:pt x="1553933" y="1714690"/>
                </a:moveTo>
                <a:close/>
              </a:path>
              <a:path w="1705610" h="2459355">
                <a:moveTo>
                  <a:pt x="1545907" y="1728165"/>
                </a:moveTo>
                <a:close/>
              </a:path>
              <a:path w="1705610" h="2459355">
                <a:moveTo>
                  <a:pt x="1537677" y="1741551"/>
                </a:moveTo>
                <a:close/>
              </a:path>
              <a:path w="1705610" h="2459355">
                <a:moveTo>
                  <a:pt x="1521975" y="1794217"/>
                </a:moveTo>
                <a:lnTo>
                  <a:pt x="1502638" y="1794217"/>
                </a:lnTo>
                <a:lnTo>
                  <a:pt x="1509687" y="1784083"/>
                </a:lnTo>
                <a:lnTo>
                  <a:pt x="1522717" y="1793151"/>
                </a:lnTo>
                <a:lnTo>
                  <a:pt x="1521975" y="1794217"/>
                </a:lnTo>
                <a:close/>
              </a:path>
              <a:path w="1705610" h="2459355">
                <a:moveTo>
                  <a:pt x="1502644" y="1794209"/>
                </a:moveTo>
                <a:close/>
              </a:path>
              <a:path w="1705610" h="2459355">
                <a:moveTo>
                  <a:pt x="1512890" y="1807159"/>
                </a:moveTo>
                <a:lnTo>
                  <a:pt x="1493367" y="1807159"/>
                </a:lnTo>
                <a:lnTo>
                  <a:pt x="1502644" y="1794209"/>
                </a:lnTo>
                <a:lnTo>
                  <a:pt x="1521975" y="1794217"/>
                </a:lnTo>
                <a:lnTo>
                  <a:pt x="1515605" y="1803374"/>
                </a:lnTo>
                <a:lnTo>
                  <a:pt x="1512890" y="1807159"/>
                </a:lnTo>
                <a:close/>
              </a:path>
              <a:path w="1705610" h="2459355">
                <a:moveTo>
                  <a:pt x="1484972" y="1844751"/>
                </a:moveTo>
                <a:lnTo>
                  <a:pt x="1472463" y="1834984"/>
                </a:lnTo>
                <a:lnTo>
                  <a:pt x="1474266" y="1832673"/>
                </a:lnTo>
                <a:lnTo>
                  <a:pt x="1483944" y="1819922"/>
                </a:lnTo>
                <a:lnTo>
                  <a:pt x="1493431" y="1807070"/>
                </a:lnTo>
                <a:lnTo>
                  <a:pt x="1512890" y="1807159"/>
                </a:lnTo>
                <a:lnTo>
                  <a:pt x="1506194" y="1816493"/>
                </a:lnTo>
                <a:lnTo>
                  <a:pt x="1496593" y="1829511"/>
                </a:lnTo>
                <a:lnTo>
                  <a:pt x="1486776" y="1842439"/>
                </a:lnTo>
                <a:lnTo>
                  <a:pt x="1484972" y="1844751"/>
                </a:lnTo>
                <a:close/>
              </a:path>
              <a:path w="1705610" h="2459355">
                <a:moveTo>
                  <a:pt x="1483880" y="1819998"/>
                </a:moveTo>
                <a:close/>
              </a:path>
              <a:path w="1705610" h="2459355">
                <a:moveTo>
                  <a:pt x="1474203" y="1832749"/>
                </a:moveTo>
                <a:close/>
              </a:path>
              <a:path w="1705610" h="2459355">
                <a:moveTo>
                  <a:pt x="1454297" y="1882787"/>
                </a:moveTo>
                <a:lnTo>
                  <a:pt x="1433499" y="1882787"/>
                </a:lnTo>
                <a:lnTo>
                  <a:pt x="1442796" y="1871814"/>
                </a:lnTo>
                <a:lnTo>
                  <a:pt x="1454899" y="1882076"/>
                </a:lnTo>
                <a:lnTo>
                  <a:pt x="1454297" y="1882787"/>
                </a:lnTo>
                <a:close/>
              </a:path>
              <a:path w="1705610" h="2459355">
                <a:moveTo>
                  <a:pt x="1443870" y="1895055"/>
                </a:moveTo>
                <a:lnTo>
                  <a:pt x="1422831" y="1895055"/>
                </a:lnTo>
                <a:lnTo>
                  <a:pt x="1433563" y="1882711"/>
                </a:lnTo>
                <a:lnTo>
                  <a:pt x="1454297" y="1882787"/>
                </a:lnTo>
                <a:lnTo>
                  <a:pt x="1445539" y="1893138"/>
                </a:lnTo>
                <a:lnTo>
                  <a:pt x="1443870" y="1895055"/>
                </a:lnTo>
                <a:close/>
              </a:path>
              <a:path w="1705610" h="2459355">
                <a:moveTo>
                  <a:pt x="1433259" y="1907209"/>
                </a:moveTo>
                <a:lnTo>
                  <a:pt x="1411973" y="1907209"/>
                </a:lnTo>
                <a:lnTo>
                  <a:pt x="1422895" y="1894979"/>
                </a:lnTo>
                <a:lnTo>
                  <a:pt x="1443870" y="1895055"/>
                </a:lnTo>
                <a:lnTo>
                  <a:pt x="1434744" y="1905546"/>
                </a:lnTo>
                <a:lnTo>
                  <a:pt x="1433259" y="1907209"/>
                </a:lnTo>
                <a:close/>
              </a:path>
              <a:path w="1705610" h="2459355">
                <a:moveTo>
                  <a:pt x="1412697" y="1929930"/>
                </a:moveTo>
                <a:lnTo>
                  <a:pt x="1400987" y="1919198"/>
                </a:lnTo>
                <a:lnTo>
                  <a:pt x="1412036" y="1907133"/>
                </a:lnTo>
                <a:lnTo>
                  <a:pt x="1433259" y="1907209"/>
                </a:lnTo>
                <a:lnTo>
                  <a:pt x="1423746" y="1917865"/>
                </a:lnTo>
                <a:lnTo>
                  <a:pt x="1412697" y="1929930"/>
                </a:lnTo>
                <a:close/>
              </a:path>
              <a:path w="1705610" h="2459355">
                <a:moveTo>
                  <a:pt x="1369710" y="1954809"/>
                </a:moveTo>
                <a:lnTo>
                  <a:pt x="1366659" y="1954809"/>
                </a:lnTo>
                <a:lnTo>
                  <a:pt x="1368170" y="1953285"/>
                </a:lnTo>
                <a:lnTo>
                  <a:pt x="1369710" y="1954809"/>
                </a:lnTo>
                <a:close/>
              </a:path>
              <a:path w="1705610" h="2459355">
                <a:moveTo>
                  <a:pt x="1366699" y="1954769"/>
                </a:moveTo>
                <a:close/>
              </a:path>
              <a:path w="1705610" h="2459355">
                <a:moveTo>
                  <a:pt x="1377474" y="1966442"/>
                </a:moveTo>
                <a:lnTo>
                  <a:pt x="1354861" y="1966442"/>
                </a:lnTo>
                <a:lnTo>
                  <a:pt x="1366699" y="1954769"/>
                </a:lnTo>
                <a:lnTo>
                  <a:pt x="1369710" y="1954809"/>
                </a:lnTo>
                <a:lnTo>
                  <a:pt x="1379448" y="1964448"/>
                </a:lnTo>
                <a:lnTo>
                  <a:pt x="1377474" y="1966442"/>
                </a:lnTo>
                <a:close/>
              </a:path>
              <a:path w="1705610" h="2459355">
                <a:moveTo>
                  <a:pt x="1365777" y="1977974"/>
                </a:moveTo>
                <a:lnTo>
                  <a:pt x="1342885" y="1977974"/>
                </a:lnTo>
                <a:lnTo>
                  <a:pt x="1354924" y="1966379"/>
                </a:lnTo>
                <a:lnTo>
                  <a:pt x="1377474" y="1966442"/>
                </a:lnTo>
                <a:lnTo>
                  <a:pt x="1365777" y="1977974"/>
                </a:lnTo>
                <a:close/>
              </a:path>
              <a:path w="1705610" h="2459355">
                <a:moveTo>
                  <a:pt x="1333271" y="2008581"/>
                </a:moveTo>
                <a:lnTo>
                  <a:pt x="1322539" y="1996884"/>
                </a:lnTo>
                <a:lnTo>
                  <a:pt x="1330794" y="1989328"/>
                </a:lnTo>
                <a:lnTo>
                  <a:pt x="1342948" y="1977910"/>
                </a:lnTo>
                <a:lnTo>
                  <a:pt x="1365777" y="1977974"/>
                </a:lnTo>
                <a:lnTo>
                  <a:pt x="1353820" y="1989480"/>
                </a:lnTo>
                <a:lnTo>
                  <a:pt x="1341513" y="2001024"/>
                </a:lnTo>
                <a:lnTo>
                  <a:pt x="1333271" y="2008581"/>
                </a:lnTo>
                <a:close/>
              </a:path>
              <a:path w="1705610" h="2459355">
                <a:moveTo>
                  <a:pt x="1330718" y="1989391"/>
                </a:moveTo>
                <a:close/>
              </a:path>
              <a:path w="1705610" h="2459355">
                <a:moveTo>
                  <a:pt x="1291921" y="2033917"/>
                </a:moveTo>
                <a:lnTo>
                  <a:pt x="1280312" y="2033917"/>
                </a:lnTo>
                <a:lnTo>
                  <a:pt x="1287043" y="2028190"/>
                </a:lnTo>
                <a:lnTo>
                  <a:pt x="1291921" y="2033917"/>
                </a:lnTo>
                <a:close/>
              </a:path>
              <a:path w="1705610" h="2459355">
                <a:moveTo>
                  <a:pt x="1279199" y="2055495"/>
                </a:moveTo>
                <a:lnTo>
                  <a:pt x="1254061" y="2055495"/>
                </a:lnTo>
                <a:lnTo>
                  <a:pt x="1267345" y="2044712"/>
                </a:lnTo>
                <a:lnTo>
                  <a:pt x="1280375" y="2033854"/>
                </a:lnTo>
                <a:lnTo>
                  <a:pt x="1291921" y="2033917"/>
                </a:lnTo>
                <a:lnTo>
                  <a:pt x="1297330" y="2040267"/>
                </a:lnTo>
                <a:lnTo>
                  <a:pt x="1290535" y="2046058"/>
                </a:lnTo>
                <a:lnTo>
                  <a:pt x="1279199" y="2055495"/>
                </a:lnTo>
                <a:close/>
              </a:path>
              <a:path w="1705610" h="2459355">
                <a:moveTo>
                  <a:pt x="1267269" y="2044763"/>
                </a:moveTo>
                <a:close/>
              </a:path>
              <a:path w="1705610" h="2459355">
                <a:moveTo>
                  <a:pt x="1247838" y="2080628"/>
                </a:moveTo>
                <a:lnTo>
                  <a:pt x="1238122" y="2068080"/>
                </a:lnTo>
                <a:lnTo>
                  <a:pt x="1240751" y="2066048"/>
                </a:lnTo>
                <a:lnTo>
                  <a:pt x="1254125" y="2055431"/>
                </a:lnTo>
                <a:lnTo>
                  <a:pt x="1279199" y="2055495"/>
                </a:lnTo>
                <a:lnTo>
                  <a:pt x="1277353" y="2057031"/>
                </a:lnTo>
                <a:lnTo>
                  <a:pt x="1263992" y="2067877"/>
                </a:lnTo>
                <a:lnTo>
                  <a:pt x="1250467" y="2078596"/>
                </a:lnTo>
                <a:lnTo>
                  <a:pt x="1247838" y="2080628"/>
                </a:lnTo>
                <a:close/>
              </a:path>
              <a:path w="1705610" h="2459355">
                <a:moveTo>
                  <a:pt x="1240675" y="2066099"/>
                </a:moveTo>
                <a:close/>
              </a:path>
              <a:path w="1705610" h="2459355">
                <a:moveTo>
                  <a:pt x="1200657" y="2097201"/>
                </a:moveTo>
                <a:lnTo>
                  <a:pt x="1199527" y="2097201"/>
                </a:lnTo>
                <a:lnTo>
                  <a:pt x="1200264" y="2096668"/>
                </a:lnTo>
                <a:lnTo>
                  <a:pt x="1200657" y="2097201"/>
                </a:lnTo>
                <a:close/>
              </a:path>
              <a:path w="1705610" h="2459355">
                <a:moveTo>
                  <a:pt x="1208132" y="2107336"/>
                </a:moveTo>
                <a:lnTo>
                  <a:pt x="1185481" y="2107336"/>
                </a:lnTo>
                <a:lnTo>
                  <a:pt x="1199591" y="2097151"/>
                </a:lnTo>
                <a:lnTo>
                  <a:pt x="1200657" y="2097201"/>
                </a:lnTo>
                <a:lnTo>
                  <a:pt x="1208132" y="2107336"/>
                </a:lnTo>
                <a:close/>
              </a:path>
              <a:path w="1705610" h="2459355">
                <a:moveTo>
                  <a:pt x="1184832" y="2127199"/>
                </a:moveTo>
                <a:lnTo>
                  <a:pt x="1156906" y="2127199"/>
                </a:lnTo>
                <a:lnTo>
                  <a:pt x="1171346" y="2117280"/>
                </a:lnTo>
                <a:lnTo>
                  <a:pt x="1185545" y="2107272"/>
                </a:lnTo>
                <a:lnTo>
                  <a:pt x="1208132" y="2107336"/>
                </a:lnTo>
                <a:lnTo>
                  <a:pt x="1209687" y="2109444"/>
                </a:lnTo>
                <a:lnTo>
                  <a:pt x="1194689" y="2120265"/>
                </a:lnTo>
                <a:lnTo>
                  <a:pt x="1184832" y="2127199"/>
                </a:lnTo>
                <a:close/>
              </a:path>
              <a:path w="1705610" h="2459355">
                <a:moveTo>
                  <a:pt x="1171270" y="2117331"/>
                </a:moveTo>
                <a:close/>
              </a:path>
              <a:path w="1705610" h="2459355">
                <a:moveTo>
                  <a:pt x="1157351" y="2146020"/>
                </a:moveTo>
                <a:lnTo>
                  <a:pt x="1148499" y="2132838"/>
                </a:lnTo>
                <a:lnTo>
                  <a:pt x="1156970" y="2127148"/>
                </a:lnTo>
                <a:lnTo>
                  <a:pt x="1184832" y="2127199"/>
                </a:lnTo>
                <a:lnTo>
                  <a:pt x="1180338" y="2130361"/>
                </a:lnTo>
                <a:lnTo>
                  <a:pt x="1165821" y="2140331"/>
                </a:lnTo>
                <a:lnTo>
                  <a:pt x="1157351" y="2146020"/>
                </a:lnTo>
                <a:close/>
              </a:path>
              <a:path w="1705610" h="2459355">
                <a:moveTo>
                  <a:pt x="1113051" y="2174633"/>
                </a:moveTo>
                <a:lnTo>
                  <a:pt x="1082713" y="2174633"/>
                </a:lnTo>
                <a:lnTo>
                  <a:pt x="1097927" y="2165362"/>
                </a:lnTo>
                <a:lnTo>
                  <a:pt x="1108760" y="2158593"/>
                </a:lnTo>
                <a:lnTo>
                  <a:pt x="1117168" y="2172068"/>
                </a:lnTo>
                <a:lnTo>
                  <a:pt x="1113051" y="2174633"/>
                </a:lnTo>
                <a:close/>
              </a:path>
              <a:path w="1705610" h="2459355">
                <a:moveTo>
                  <a:pt x="1097851" y="2165400"/>
                </a:moveTo>
                <a:close/>
              </a:path>
              <a:path w="1705610" h="2459355">
                <a:moveTo>
                  <a:pt x="1062520" y="2204897"/>
                </a:moveTo>
                <a:lnTo>
                  <a:pt x="1054557" y="2191169"/>
                </a:lnTo>
                <a:lnTo>
                  <a:pt x="1067485" y="2183676"/>
                </a:lnTo>
                <a:lnTo>
                  <a:pt x="1082776" y="2174582"/>
                </a:lnTo>
                <a:lnTo>
                  <a:pt x="1113051" y="2174633"/>
                </a:lnTo>
                <a:lnTo>
                  <a:pt x="1106182" y="2178913"/>
                </a:lnTo>
                <a:lnTo>
                  <a:pt x="1090891" y="2188235"/>
                </a:lnTo>
                <a:lnTo>
                  <a:pt x="1075448" y="2197404"/>
                </a:lnTo>
                <a:lnTo>
                  <a:pt x="1062520" y="2204897"/>
                </a:lnTo>
                <a:close/>
              </a:path>
              <a:path w="1705610" h="2459355">
                <a:moveTo>
                  <a:pt x="1067409" y="2183714"/>
                </a:moveTo>
                <a:close/>
              </a:path>
              <a:path w="1705610" h="2459355">
                <a:moveTo>
                  <a:pt x="1007144" y="2235390"/>
                </a:moveTo>
                <a:lnTo>
                  <a:pt x="972540" y="2235390"/>
                </a:lnTo>
                <a:lnTo>
                  <a:pt x="988783" y="2227084"/>
                </a:lnTo>
                <a:lnTo>
                  <a:pt x="1004811" y="2218690"/>
                </a:lnTo>
                <a:lnTo>
                  <a:pt x="1013167" y="2214194"/>
                </a:lnTo>
                <a:lnTo>
                  <a:pt x="1020686" y="2228176"/>
                </a:lnTo>
                <a:lnTo>
                  <a:pt x="1012190" y="2232748"/>
                </a:lnTo>
                <a:lnTo>
                  <a:pt x="1007144" y="2235390"/>
                </a:lnTo>
                <a:close/>
              </a:path>
              <a:path w="1705610" h="2459355">
                <a:moveTo>
                  <a:pt x="1004735" y="2218728"/>
                </a:moveTo>
                <a:close/>
              </a:path>
              <a:path w="1705610" h="2459355">
                <a:moveTo>
                  <a:pt x="988707" y="2227122"/>
                </a:moveTo>
                <a:close/>
              </a:path>
              <a:path w="1705610" h="2459355">
                <a:moveTo>
                  <a:pt x="972550" y="2235385"/>
                </a:moveTo>
                <a:close/>
              </a:path>
              <a:path w="1705610" h="2459355">
                <a:moveTo>
                  <a:pt x="964018" y="2257374"/>
                </a:moveTo>
                <a:lnTo>
                  <a:pt x="956944" y="2243162"/>
                </a:lnTo>
                <a:lnTo>
                  <a:pt x="972550" y="2235385"/>
                </a:lnTo>
                <a:lnTo>
                  <a:pt x="1007144" y="2235390"/>
                </a:lnTo>
                <a:lnTo>
                  <a:pt x="996010" y="2241219"/>
                </a:lnTo>
                <a:lnTo>
                  <a:pt x="979690" y="2249563"/>
                </a:lnTo>
                <a:lnTo>
                  <a:pt x="964018" y="2257374"/>
                </a:lnTo>
                <a:close/>
              </a:path>
              <a:path w="1705610" h="2459355">
                <a:moveTo>
                  <a:pt x="915771" y="2267026"/>
                </a:moveTo>
                <a:lnTo>
                  <a:pt x="906487" y="2267026"/>
                </a:lnTo>
                <a:lnTo>
                  <a:pt x="914145" y="2263495"/>
                </a:lnTo>
                <a:lnTo>
                  <a:pt x="915771" y="2267026"/>
                </a:lnTo>
                <a:close/>
              </a:path>
              <a:path w="1705610" h="2459355">
                <a:moveTo>
                  <a:pt x="919244" y="2274570"/>
                </a:moveTo>
                <a:lnTo>
                  <a:pt x="889634" y="2274570"/>
                </a:lnTo>
                <a:lnTo>
                  <a:pt x="906564" y="2266988"/>
                </a:lnTo>
                <a:lnTo>
                  <a:pt x="915771" y="2267026"/>
                </a:lnTo>
                <a:lnTo>
                  <a:pt x="919244" y="2274570"/>
                </a:lnTo>
                <a:close/>
              </a:path>
              <a:path w="1705610" h="2459355">
                <a:moveTo>
                  <a:pt x="862418" y="2303538"/>
                </a:moveTo>
                <a:lnTo>
                  <a:pt x="856233" y="2288921"/>
                </a:lnTo>
                <a:lnTo>
                  <a:pt x="872718" y="2281936"/>
                </a:lnTo>
                <a:lnTo>
                  <a:pt x="889711" y="2274531"/>
                </a:lnTo>
                <a:lnTo>
                  <a:pt x="919244" y="2274570"/>
                </a:lnTo>
                <a:lnTo>
                  <a:pt x="920788" y="2277922"/>
                </a:lnTo>
                <a:lnTo>
                  <a:pt x="911963" y="2281961"/>
                </a:lnTo>
                <a:lnTo>
                  <a:pt x="896048" y="2289086"/>
                </a:lnTo>
                <a:lnTo>
                  <a:pt x="878916" y="2296553"/>
                </a:lnTo>
                <a:lnTo>
                  <a:pt x="862418" y="2303538"/>
                </a:lnTo>
                <a:close/>
              </a:path>
              <a:path w="1705610" h="2459355">
                <a:moveTo>
                  <a:pt x="872655" y="2281961"/>
                </a:moveTo>
                <a:close/>
              </a:path>
              <a:path w="1705610" h="2459355">
                <a:moveTo>
                  <a:pt x="816188" y="2316695"/>
                </a:moveTo>
                <a:lnTo>
                  <a:pt x="785812" y="2316695"/>
                </a:lnTo>
                <a:lnTo>
                  <a:pt x="803503" y="2310028"/>
                </a:lnTo>
                <a:lnTo>
                  <a:pt x="812279" y="2306612"/>
                </a:lnTo>
                <a:lnTo>
                  <a:pt x="816188" y="2316695"/>
                </a:lnTo>
                <a:close/>
              </a:path>
              <a:path w="1705610" h="2459355">
                <a:moveTo>
                  <a:pt x="803427" y="2310053"/>
                </a:moveTo>
                <a:close/>
              </a:path>
              <a:path w="1705610" h="2459355">
                <a:moveTo>
                  <a:pt x="758240" y="2343505"/>
                </a:moveTo>
                <a:lnTo>
                  <a:pt x="752932" y="2328545"/>
                </a:lnTo>
                <a:lnTo>
                  <a:pt x="768146" y="2323147"/>
                </a:lnTo>
                <a:lnTo>
                  <a:pt x="785888" y="2316657"/>
                </a:lnTo>
                <a:lnTo>
                  <a:pt x="816188" y="2316695"/>
                </a:lnTo>
                <a:lnTo>
                  <a:pt x="818019" y="2321420"/>
                </a:lnTo>
                <a:lnTo>
                  <a:pt x="809104" y="2324874"/>
                </a:lnTo>
                <a:lnTo>
                  <a:pt x="791337" y="2331567"/>
                </a:lnTo>
                <a:lnTo>
                  <a:pt x="773455" y="2338108"/>
                </a:lnTo>
                <a:lnTo>
                  <a:pt x="758240" y="2343505"/>
                </a:lnTo>
                <a:close/>
              </a:path>
              <a:path w="1705610" h="2459355">
                <a:moveTo>
                  <a:pt x="768070" y="2323172"/>
                </a:moveTo>
                <a:close/>
              </a:path>
              <a:path w="1705610" h="2459355">
                <a:moveTo>
                  <a:pt x="712872" y="2358758"/>
                </a:moveTo>
                <a:lnTo>
                  <a:pt x="659168" y="2358758"/>
                </a:lnTo>
                <a:lnTo>
                  <a:pt x="677684" y="2353208"/>
                </a:lnTo>
                <a:lnTo>
                  <a:pt x="696010" y="2347518"/>
                </a:lnTo>
                <a:lnTo>
                  <a:pt x="708025" y="2343658"/>
                </a:lnTo>
                <a:lnTo>
                  <a:pt x="712872" y="2358758"/>
                </a:lnTo>
                <a:close/>
              </a:path>
              <a:path w="1705610" h="2459355">
                <a:moveTo>
                  <a:pt x="695934" y="2347531"/>
                </a:moveTo>
                <a:close/>
              </a:path>
              <a:path w="1705610" h="2459355">
                <a:moveTo>
                  <a:pt x="677608" y="2353221"/>
                </a:moveTo>
                <a:close/>
              </a:path>
              <a:path w="1705610" h="2459355">
                <a:moveTo>
                  <a:pt x="651929" y="2377376"/>
                </a:moveTo>
                <a:lnTo>
                  <a:pt x="647509" y="2362123"/>
                </a:lnTo>
                <a:lnTo>
                  <a:pt x="659244" y="2358732"/>
                </a:lnTo>
                <a:lnTo>
                  <a:pt x="712876" y="2358771"/>
                </a:lnTo>
                <a:lnTo>
                  <a:pt x="682244" y="2368410"/>
                </a:lnTo>
                <a:lnTo>
                  <a:pt x="663651" y="2373985"/>
                </a:lnTo>
                <a:lnTo>
                  <a:pt x="651929" y="2377376"/>
                </a:lnTo>
                <a:close/>
              </a:path>
              <a:path w="1705610" h="2459355">
                <a:moveTo>
                  <a:pt x="543890" y="2405265"/>
                </a:moveTo>
                <a:lnTo>
                  <a:pt x="540372" y="2389784"/>
                </a:lnTo>
                <a:lnTo>
                  <a:pt x="546341" y="2388438"/>
                </a:lnTo>
                <a:lnTo>
                  <a:pt x="565429" y="2383904"/>
                </a:lnTo>
                <a:lnTo>
                  <a:pt x="584403" y="2379205"/>
                </a:lnTo>
                <a:lnTo>
                  <a:pt x="601827" y="2374709"/>
                </a:lnTo>
                <a:lnTo>
                  <a:pt x="605790" y="2390076"/>
                </a:lnTo>
                <a:lnTo>
                  <a:pt x="588213" y="2394610"/>
                </a:lnTo>
                <a:lnTo>
                  <a:pt x="569087" y="2399347"/>
                </a:lnTo>
                <a:lnTo>
                  <a:pt x="543890" y="2405265"/>
                </a:lnTo>
                <a:close/>
              </a:path>
              <a:path w="1705610" h="2459355">
                <a:moveTo>
                  <a:pt x="584327" y="2379218"/>
                </a:moveTo>
                <a:close/>
              </a:path>
              <a:path w="1705610" h="2459355">
                <a:moveTo>
                  <a:pt x="565353" y="2383917"/>
                </a:moveTo>
                <a:close/>
              </a:path>
              <a:path w="1705610" h="2459355">
                <a:moveTo>
                  <a:pt x="546277" y="2388450"/>
                </a:moveTo>
                <a:close/>
              </a:path>
              <a:path w="1705610" h="2459355">
                <a:moveTo>
                  <a:pt x="434594" y="2427262"/>
                </a:moveTo>
                <a:lnTo>
                  <a:pt x="431825" y="2411628"/>
                </a:lnTo>
                <a:lnTo>
                  <a:pt x="449478" y="2408491"/>
                </a:lnTo>
                <a:lnTo>
                  <a:pt x="469036" y="2404833"/>
                </a:lnTo>
                <a:lnTo>
                  <a:pt x="488518" y="2400998"/>
                </a:lnTo>
                <a:lnTo>
                  <a:pt x="493991" y="2399855"/>
                </a:lnTo>
                <a:lnTo>
                  <a:pt x="497205" y="2415400"/>
                </a:lnTo>
                <a:lnTo>
                  <a:pt x="491578" y="2416568"/>
                </a:lnTo>
                <a:lnTo>
                  <a:pt x="471957" y="2420442"/>
                </a:lnTo>
                <a:lnTo>
                  <a:pt x="434594" y="2427262"/>
                </a:lnTo>
                <a:close/>
              </a:path>
              <a:path w="1705610" h="2459355">
                <a:moveTo>
                  <a:pt x="488442" y="2401011"/>
                </a:moveTo>
                <a:close/>
              </a:path>
              <a:path w="1705610" h="2459355">
                <a:moveTo>
                  <a:pt x="468960" y="2404846"/>
                </a:moveTo>
                <a:close/>
              </a:path>
              <a:path w="1705610" h="2459355">
                <a:moveTo>
                  <a:pt x="449402" y="2408504"/>
                </a:moveTo>
                <a:close/>
              </a:path>
              <a:path w="1705610" h="2459355">
                <a:moveTo>
                  <a:pt x="385363" y="2421382"/>
                </a:moveTo>
                <a:lnTo>
                  <a:pt x="370217" y="2421382"/>
                </a:lnTo>
                <a:lnTo>
                  <a:pt x="385038" y="2419184"/>
                </a:lnTo>
                <a:lnTo>
                  <a:pt x="385363" y="2421382"/>
                </a:lnTo>
                <a:close/>
              </a:path>
              <a:path w="1705610" h="2459355">
                <a:moveTo>
                  <a:pt x="385773" y="2424150"/>
                </a:moveTo>
                <a:lnTo>
                  <a:pt x="350189" y="2424150"/>
                </a:lnTo>
                <a:lnTo>
                  <a:pt x="370281" y="2421369"/>
                </a:lnTo>
                <a:lnTo>
                  <a:pt x="385363" y="2421382"/>
                </a:lnTo>
                <a:lnTo>
                  <a:pt x="385773" y="2424150"/>
                </a:lnTo>
                <a:close/>
              </a:path>
              <a:path w="1705610" h="2459355">
                <a:moveTo>
                  <a:pt x="386156" y="2426741"/>
                </a:moveTo>
                <a:lnTo>
                  <a:pt x="330098" y="2426741"/>
                </a:lnTo>
                <a:lnTo>
                  <a:pt x="350266" y="2424137"/>
                </a:lnTo>
                <a:lnTo>
                  <a:pt x="385773" y="2424150"/>
                </a:lnTo>
                <a:lnTo>
                  <a:pt x="386156" y="2426741"/>
                </a:lnTo>
                <a:close/>
              </a:path>
              <a:path w="1705610" h="2459355">
                <a:moveTo>
                  <a:pt x="324205" y="2443416"/>
                </a:moveTo>
                <a:lnTo>
                  <a:pt x="322325" y="2427655"/>
                </a:lnTo>
                <a:lnTo>
                  <a:pt x="330174" y="2426728"/>
                </a:lnTo>
                <a:lnTo>
                  <a:pt x="386156" y="2426741"/>
                </a:lnTo>
                <a:lnTo>
                  <a:pt x="387362" y="2434894"/>
                </a:lnTo>
                <a:lnTo>
                  <a:pt x="372541" y="2437091"/>
                </a:lnTo>
                <a:lnTo>
                  <a:pt x="332041" y="2442489"/>
                </a:lnTo>
                <a:lnTo>
                  <a:pt x="324205" y="2443416"/>
                </a:lnTo>
                <a:close/>
              </a:path>
              <a:path w="1705610" h="2459355">
                <a:moveTo>
                  <a:pt x="275191" y="2433383"/>
                </a:moveTo>
                <a:lnTo>
                  <a:pt x="269290" y="2433383"/>
                </a:lnTo>
                <a:lnTo>
                  <a:pt x="275132" y="2432799"/>
                </a:lnTo>
                <a:lnTo>
                  <a:pt x="275191" y="2433383"/>
                </a:lnTo>
                <a:close/>
              </a:path>
              <a:path w="1705610" h="2459355">
                <a:moveTo>
                  <a:pt x="275374" y="2435225"/>
                </a:moveTo>
                <a:lnTo>
                  <a:pt x="248869" y="2435225"/>
                </a:lnTo>
                <a:lnTo>
                  <a:pt x="269367" y="2433370"/>
                </a:lnTo>
                <a:lnTo>
                  <a:pt x="275191" y="2433383"/>
                </a:lnTo>
                <a:lnTo>
                  <a:pt x="275374" y="2435225"/>
                </a:lnTo>
                <a:close/>
              </a:path>
              <a:path w="1705610" h="2459355">
                <a:moveTo>
                  <a:pt x="275539" y="2436876"/>
                </a:moveTo>
                <a:lnTo>
                  <a:pt x="228358" y="2436876"/>
                </a:lnTo>
                <a:lnTo>
                  <a:pt x="248945" y="2435212"/>
                </a:lnTo>
                <a:lnTo>
                  <a:pt x="275374" y="2435225"/>
                </a:lnTo>
                <a:lnTo>
                  <a:pt x="275539" y="2436876"/>
                </a:lnTo>
                <a:close/>
              </a:path>
              <a:path w="1705610" h="2459355">
                <a:moveTo>
                  <a:pt x="213207" y="2453868"/>
                </a:moveTo>
                <a:lnTo>
                  <a:pt x="212077" y="2438031"/>
                </a:lnTo>
                <a:lnTo>
                  <a:pt x="228434" y="2436863"/>
                </a:lnTo>
                <a:lnTo>
                  <a:pt x="275539" y="2436876"/>
                </a:lnTo>
                <a:lnTo>
                  <a:pt x="276707" y="2448598"/>
                </a:lnTo>
                <a:lnTo>
                  <a:pt x="250291" y="2451036"/>
                </a:lnTo>
                <a:lnTo>
                  <a:pt x="213207" y="2453868"/>
                </a:lnTo>
                <a:close/>
              </a:path>
              <a:path w="1705610" h="2459355">
                <a:moveTo>
                  <a:pt x="101752" y="2458669"/>
                </a:moveTo>
                <a:lnTo>
                  <a:pt x="101523" y="2442794"/>
                </a:lnTo>
                <a:lnTo>
                  <a:pt x="103898" y="2442756"/>
                </a:lnTo>
                <a:lnTo>
                  <a:pt x="124828" y="2442260"/>
                </a:lnTo>
                <a:lnTo>
                  <a:pt x="145694" y="2441575"/>
                </a:lnTo>
                <a:lnTo>
                  <a:pt x="164757" y="2440762"/>
                </a:lnTo>
                <a:lnTo>
                  <a:pt x="165442" y="2456624"/>
                </a:lnTo>
                <a:lnTo>
                  <a:pt x="125272" y="2458135"/>
                </a:lnTo>
                <a:lnTo>
                  <a:pt x="101752" y="2458669"/>
                </a:lnTo>
                <a:close/>
              </a:path>
              <a:path w="1705610" h="2459355">
                <a:moveTo>
                  <a:pt x="53949" y="2458974"/>
                </a:moveTo>
                <a:lnTo>
                  <a:pt x="30784" y="2458783"/>
                </a:lnTo>
                <a:lnTo>
                  <a:pt x="0" y="2458123"/>
                </a:lnTo>
                <a:lnTo>
                  <a:pt x="330" y="2442248"/>
                </a:lnTo>
                <a:lnTo>
                  <a:pt x="31127" y="2442921"/>
                </a:lnTo>
                <a:lnTo>
                  <a:pt x="54076" y="2443099"/>
                </a:lnTo>
                <a:lnTo>
                  <a:pt x="53949" y="245897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2800184" y="1335087"/>
            <a:ext cx="1705610" cy="2459355"/>
          </a:xfrm>
          <a:custGeom>
            <a:avLst/>
            <a:gdLst/>
            <a:ahLst/>
            <a:cxnLst/>
            <a:rect l="l" t="t" r="r" b="b"/>
            <a:pathLst>
              <a:path w="1705610" h="2459354">
                <a:moveTo>
                  <a:pt x="25488" y="16154"/>
                </a:moveTo>
                <a:lnTo>
                  <a:pt x="25273" y="279"/>
                </a:lnTo>
                <a:lnTo>
                  <a:pt x="43446" y="38"/>
                </a:lnTo>
                <a:lnTo>
                  <a:pt x="61785" y="0"/>
                </a:lnTo>
                <a:lnTo>
                  <a:pt x="88988" y="190"/>
                </a:lnTo>
                <a:lnTo>
                  <a:pt x="88762" y="15875"/>
                </a:lnTo>
                <a:lnTo>
                  <a:pt x="61760" y="15875"/>
                </a:lnTo>
                <a:lnTo>
                  <a:pt x="43573" y="15913"/>
                </a:lnTo>
                <a:lnTo>
                  <a:pt x="25488" y="16154"/>
                </a:lnTo>
                <a:close/>
              </a:path>
              <a:path w="1705610" h="2459354">
                <a:moveTo>
                  <a:pt x="61775" y="15875"/>
                </a:moveTo>
                <a:close/>
              </a:path>
              <a:path w="1705610" h="2459354">
                <a:moveTo>
                  <a:pt x="88760" y="16052"/>
                </a:moveTo>
                <a:lnTo>
                  <a:pt x="82816" y="15976"/>
                </a:lnTo>
                <a:lnTo>
                  <a:pt x="61775" y="15875"/>
                </a:lnTo>
                <a:lnTo>
                  <a:pt x="88762" y="15875"/>
                </a:lnTo>
                <a:lnTo>
                  <a:pt x="88760" y="16052"/>
                </a:lnTo>
                <a:close/>
              </a:path>
              <a:path w="1705610" h="2459354">
                <a:moveTo>
                  <a:pt x="166484" y="18351"/>
                </a:moveTo>
                <a:lnTo>
                  <a:pt x="145618" y="17462"/>
                </a:lnTo>
                <a:lnTo>
                  <a:pt x="136220" y="17144"/>
                </a:lnTo>
                <a:lnTo>
                  <a:pt x="136753" y="1282"/>
                </a:lnTo>
                <a:lnTo>
                  <a:pt x="167157" y="2489"/>
                </a:lnTo>
                <a:lnTo>
                  <a:pt x="200393" y="4330"/>
                </a:lnTo>
                <a:lnTo>
                  <a:pt x="199540" y="18338"/>
                </a:lnTo>
                <a:lnTo>
                  <a:pt x="166408" y="18338"/>
                </a:lnTo>
                <a:close/>
              </a:path>
              <a:path w="1705610" h="2459354">
                <a:moveTo>
                  <a:pt x="187210" y="19431"/>
                </a:moveTo>
                <a:lnTo>
                  <a:pt x="166408" y="18338"/>
                </a:lnTo>
                <a:lnTo>
                  <a:pt x="199540" y="18338"/>
                </a:lnTo>
                <a:lnTo>
                  <a:pt x="199474" y="19418"/>
                </a:lnTo>
                <a:lnTo>
                  <a:pt x="187134" y="19418"/>
                </a:lnTo>
                <a:close/>
              </a:path>
              <a:path w="1705610" h="2459354">
                <a:moveTo>
                  <a:pt x="199428" y="20180"/>
                </a:moveTo>
                <a:lnTo>
                  <a:pt x="187134" y="19418"/>
                </a:lnTo>
                <a:lnTo>
                  <a:pt x="199474" y="19418"/>
                </a:lnTo>
                <a:lnTo>
                  <a:pt x="199428" y="20180"/>
                </a:lnTo>
                <a:close/>
              </a:path>
              <a:path w="1705610" h="2459354">
                <a:moveTo>
                  <a:pt x="309740" y="29870"/>
                </a:moveTo>
                <a:lnTo>
                  <a:pt x="289636" y="27673"/>
                </a:lnTo>
                <a:lnTo>
                  <a:pt x="269290" y="25653"/>
                </a:lnTo>
                <a:lnTo>
                  <a:pt x="248869" y="23812"/>
                </a:lnTo>
                <a:lnTo>
                  <a:pt x="246773" y="23634"/>
                </a:lnTo>
                <a:lnTo>
                  <a:pt x="248043" y="7810"/>
                </a:lnTo>
                <a:lnTo>
                  <a:pt x="270865" y="9855"/>
                </a:lnTo>
                <a:lnTo>
                  <a:pt x="311454" y="14096"/>
                </a:lnTo>
                <a:lnTo>
                  <a:pt x="309740" y="29870"/>
                </a:lnTo>
                <a:close/>
              </a:path>
              <a:path w="1705610" h="2459354">
                <a:moveTo>
                  <a:pt x="419574" y="43738"/>
                </a:moveTo>
                <a:lnTo>
                  <a:pt x="409981" y="43726"/>
                </a:lnTo>
                <a:lnTo>
                  <a:pt x="390144" y="40589"/>
                </a:lnTo>
                <a:lnTo>
                  <a:pt x="370217" y="37642"/>
                </a:lnTo>
                <a:lnTo>
                  <a:pt x="356755" y="35788"/>
                </a:lnTo>
                <a:lnTo>
                  <a:pt x="358940" y="20065"/>
                </a:lnTo>
                <a:lnTo>
                  <a:pt x="392620" y="24917"/>
                </a:lnTo>
                <a:lnTo>
                  <a:pt x="412610" y="28066"/>
                </a:lnTo>
                <a:lnTo>
                  <a:pt x="421932" y="29629"/>
                </a:lnTo>
                <a:lnTo>
                  <a:pt x="419574" y="43738"/>
                </a:lnTo>
                <a:close/>
              </a:path>
              <a:path w="1705610" h="2459354">
                <a:moveTo>
                  <a:pt x="419315" y="45288"/>
                </a:moveTo>
                <a:lnTo>
                  <a:pt x="410051" y="43737"/>
                </a:lnTo>
                <a:lnTo>
                  <a:pt x="419574" y="43738"/>
                </a:lnTo>
                <a:lnTo>
                  <a:pt x="419315" y="45288"/>
                </a:lnTo>
                <a:close/>
              </a:path>
              <a:path w="1705610" h="2459354">
                <a:moveTo>
                  <a:pt x="530715" y="54190"/>
                </a:moveTo>
                <a:lnTo>
                  <a:pt x="468968" y="54178"/>
                </a:lnTo>
                <a:lnTo>
                  <a:pt x="466051" y="53632"/>
                </a:lnTo>
                <a:lnTo>
                  <a:pt x="468972" y="38036"/>
                </a:lnTo>
                <a:lnTo>
                  <a:pt x="472033" y="38608"/>
                </a:lnTo>
                <a:lnTo>
                  <a:pt x="511187" y="46520"/>
                </a:lnTo>
                <a:lnTo>
                  <a:pt x="531456" y="50927"/>
                </a:lnTo>
                <a:lnTo>
                  <a:pt x="530715" y="54190"/>
                </a:lnTo>
                <a:close/>
              </a:path>
              <a:path w="1705610" h="2459354">
                <a:moveTo>
                  <a:pt x="529840" y="58038"/>
                </a:moveTo>
                <a:lnTo>
                  <a:pt x="488453" y="58026"/>
                </a:lnTo>
                <a:lnTo>
                  <a:pt x="468960" y="54178"/>
                </a:lnTo>
                <a:lnTo>
                  <a:pt x="530715" y="54190"/>
                </a:lnTo>
                <a:lnTo>
                  <a:pt x="529840" y="58038"/>
                </a:lnTo>
                <a:close/>
              </a:path>
              <a:path w="1705610" h="2459354">
                <a:moveTo>
                  <a:pt x="528928" y="62052"/>
                </a:moveTo>
                <a:lnTo>
                  <a:pt x="507824" y="62039"/>
                </a:lnTo>
                <a:lnTo>
                  <a:pt x="488442" y="58026"/>
                </a:lnTo>
                <a:lnTo>
                  <a:pt x="529840" y="58038"/>
                </a:lnTo>
                <a:lnTo>
                  <a:pt x="528928" y="62052"/>
                </a:lnTo>
                <a:close/>
              </a:path>
              <a:path w="1705610" h="2459354">
                <a:moveTo>
                  <a:pt x="527979" y="66230"/>
                </a:moveTo>
                <a:lnTo>
                  <a:pt x="527105" y="66217"/>
                </a:lnTo>
                <a:lnTo>
                  <a:pt x="507809" y="62039"/>
                </a:lnTo>
                <a:lnTo>
                  <a:pt x="528928" y="62052"/>
                </a:lnTo>
                <a:lnTo>
                  <a:pt x="527979" y="66230"/>
                </a:lnTo>
                <a:close/>
              </a:path>
              <a:path w="1705610" h="2459354">
                <a:moveTo>
                  <a:pt x="527939" y="66408"/>
                </a:moveTo>
                <a:lnTo>
                  <a:pt x="527088" y="66217"/>
                </a:lnTo>
                <a:lnTo>
                  <a:pt x="527979" y="66230"/>
                </a:lnTo>
                <a:lnTo>
                  <a:pt x="527939" y="66408"/>
                </a:lnTo>
                <a:close/>
              </a:path>
              <a:path w="1705610" h="2459354">
                <a:moveTo>
                  <a:pt x="639102" y="79819"/>
                </a:moveTo>
                <a:lnTo>
                  <a:pt x="584351" y="79806"/>
                </a:lnTo>
                <a:lnTo>
                  <a:pt x="574141" y="77279"/>
                </a:lnTo>
                <a:lnTo>
                  <a:pt x="577964" y="61874"/>
                </a:lnTo>
                <a:lnTo>
                  <a:pt x="588289" y="64427"/>
                </a:lnTo>
                <a:lnTo>
                  <a:pt x="626224" y="74409"/>
                </a:lnTo>
                <a:lnTo>
                  <a:pt x="639571" y="78130"/>
                </a:lnTo>
                <a:lnTo>
                  <a:pt x="639102" y="79819"/>
                </a:lnTo>
                <a:close/>
              </a:path>
              <a:path w="1705610" h="2459354">
                <a:moveTo>
                  <a:pt x="635317" y="93421"/>
                </a:moveTo>
                <a:lnTo>
                  <a:pt x="621957" y="89700"/>
                </a:lnTo>
                <a:lnTo>
                  <a:pt x="603199" y="84670"/>
                </a:lnTo>
                <a:lnTo>
                  <a:pt x="584327" y="79806"/>
                </a:lnTo>
                <a:lnTo>
                  <a:pt x="639102" y="79819"/>
                </a:lnTo>
                <a:lnTo>
                  <a:pt x="635317" y="93421"/>
                </a:lnTo>
                <a:close/>
              </a:path>
              <a:path w="1705610" h="2459354">
                <a:moveTo>
                  <a:pt x="746038" y="111506"/>
                </a:moveTo>
                <a:lnTo>
                  <a:pt x="695969" y="111493"/>
                </a:lnTo>
                <a:lnTo>
                  <a:pt x="680783" y="106781"/>
                </a:lnTo>
                <a:lnTo>
                  <a:pt x="685495" y="91630"/>
                </a:lnTo>
                <a:lnTo>
                  <a:pt x="700785" y="96367"/>
                </a:lnTo>
                <a:lnTo>
                  <a:pt x="719150" y="102273"/>
                </a:lnTo>
                <a:lnTo>
                  <a:pt x="737387" y="108331"/>
                </a:lnTo>
                <a:lnTo>
                  <a:pt x="746099" y="111328"/>
                </a:lnTo>
                <a:lnTo>
                  <a:pt x="746038" y="111506"/>
                </a:lnTo>
                <a:close/>
              </a:path>
              <a:path w="1705610" h="2459354">
                <a:moveTo>
                  <a:pt x="741959" y="123380"/>
                </a:moveTo>
                <a:lnTo>
                  <a:pt x="732307" y="123380"/>
                </a:lnTo>
                <a:lnTo>
                  <a:pt x="714146" y="117335"/>
                </a:lnTo>
                <a:lnTo>
                  <a:pt x="695934" y="111493"/>
                </a:lnTo>
                <a:lnTo>
                  <a:pt x="746038" y="111506"/>
                </a:lnTo>
                <a:lnTo>
                  <a:pt x="741959" y="123380"/>
                </a:lnTo>
                <a:close/>
              </a:path>
              <a:path w="1705610" h="2459354">
                <a:moveTo>
                  <a:pt x="740943" y="126339"/>
                </a:moveTo>
                <a:lnTo>
                  <a:pt x="732234" y="123356"/>
                </a:lnTo>
                <a:lnTo>
                  <a:pt x="741959" y="123380"/>
                </a:lnTo>
                <a:lnTo>
                  <a:pt x="740943" y="126339"/>
                </a:lnTo>
                <a:close/>
              </a:path>
              <a:path w="1705610" h="2459354">
                <a:moveTo>
                  <a:pt x="830152" y="142354"/>
                </a:moveTo>
                <a:lnTo>
                  <a:pt x="785888" y="142354"/>
                </a:lnTo>
                <a:lnTo>
                  <a:pt x="785660" y="142278"/>
                </a:lnTo>
                <a:lnTo>
                  <a:pt x="791108" y="127368"/>
                </a:lnTo>
                <a:lnTo>
                  <a:pt x="809180" y="134175"/>
                </a:lnTo>
                <a:lnTo>
                  <a:pt x="826820" y="141020"/>
                </a:lnTo>
                <a:lnTo>
                  <a:pt x="830152" y="142354"/>
                </a:lnTo>
                <a:close/>
              </a:path>
              <a:path w="1705610" h="2459354">
                <a:moveTo>
                  <a:pt x="846687" y="148996"/>
                </a:moveTo>
                <a:lnTo>
                  <a:pt x="803503" y="148996"/>
                </a:lnTo>
                <a:lnTo>
                  <a:pt x="785812" y="142328"/>
                </a:lnTo>
                <a:lnTo>
                  <a:pt x="830152" y="142354"/>
                </a:lnTo>
                <a:lnTo>
                  <a:pt x="846687" y="148996"/>
                </a:lnTo>
                <a:close/>
              </a:path>
              <a:path w="1705610" h="2459354">
                <a:moveTo>
                  <a:pt x="848413" y="155790"/>
                </a:moveTo>
                <a:lnTo>
                  <a:pt x="821004" y="155790"/>
                </a:lnTo>
                <a:lnTo>
                  <a:pt x="803427" y="148971"/>
                </a:lnTo>
                <a:lnTo>
                  <a:pt x="846687" y="148996"/>
                </a:lnTo>
                <a:lnTo>
                  <a:pt x="850557" y="150583"/>
                </a:lnTo>
                <a:lnTo>
                  <a:pt x="848413" y="155790"/>
                </a:lnTo>
                <a:close/>
              </a:path>
              <a:path w="1705610" h="2459354">
                <a:moveTo>
                  <a:pt x="845552" y="162737"/>
                </a:moveTo>
                <a:lnTo>
                  <a:pt x="838365" y="162737"/>
                </a:lnTo>
                <a:lnTo>
                  <a:pt x="820928" y="155765"/>
                </a:lnTo>
                <a:lnTo>
                  <a:pt x="848413" y="155790"/>
                </a:lnTo>
                <a:lnTo>
                  <a:pt x="845552" y="162737"/>
                </a:lnTo>
                <a:close/>
              </a:path>
              <a:path w="1705610" h="2459354">
                <a:moveTo>
                  <a:pt x="844511" y="165265"/>
                </a:moveTo>
                <a:lnTo>
                  <a:pt x="838288" y="162712"/>
                </a:lnTo>
                <a:lnTo>
                  <a:pt x="845552" y="162737"/>
                </a:lnTo>
                <a:lnTo>
                  <a:pt x="844511" y="165265"/>
                </a:lnTo>
                <a:close/>
              </a:path>
              <a:path w="1705610" h="2459354">
                <a:moveTo>
                  <a:pt x="928133" y="184480"/>
                </a:moveTo>
                <a:lnTo>
                  <a:pt x="889711" y="184480"/>
                </a:lnTo>
                <a:lnTo>
                  <a:pt x="888199" y="183819"/>
                </a:lnTo>
                <a:lnTo>
                  <a:pt x="894537" y="169265"/>
                </a:lnTo>
                <a:lnTo>
                  <a:pt x="913117" y="177571"/>
                </a:lnTo>
                <a:lnTo>
                  <a:pt x="928133" y="184480"/>
                </a:lnTo>
                <a:close/>
              </a:path>
              <a:path w="1705610" h="2459354">
                <a:moveTo>
                  <a:pt x="944142" y="192024"/>
                </a:moveTo>
                <a:lnTo>
                  <a:pt x="906564" y="192024"/>
                </a:lnTo>
                <a:lnTo>
                  <a:pt x="889634" y="184454"/>
                </a:lnTo>
                <a:lnTo>
                  <a:pt x="928133" y="184480"/>
                </a:lnTo>
                <a:lnTo>
                  <a:pt x="929982" y="185331"/>
                </a:lnTo>
                <a:lnTo>
                  <a:pt x="944142" y="192024"/>
                </a:lnTo>
                <a:close/>
              </a:path>
              <a:path w="1705610" h="2459354">
                <a:moveTo>
                  <a:pt x="945540" y="210312"/>
                </a:moveTo>
                <a:lnTo>
                  <a:pt x="939787" y="207518"/>
                </a:lnTo>
                <a:lnTo>
                  <a:pt x="923201" y="199682"/>
                </a:lnTo>
                <a:lnTo>
                  <a:pt x="906487" y="191998"/>
                </a:lnTo>
                <a:lnTo>
                  <a:pt x="944142" y="192024"/>
                </a:lnTo>
                <a:lnTo>
                  <a:pt x="946721" y="193243"/>
                </a:lnTo>
                <a:lnTo>
                  <a:pt x="952474" y="196024"/>
                </a:lnTo>
                <a:lnTo>
                  <a:pt x="945540" y="210312"/>
                </a:lnTo>
                <a:close/>
              </a:path>
              <a:path w="1705610" h="2459354">
                <a:moveTo>
                  <a:pt x="1022699" y="231927"/>
                </a:moveTo>
                <a:lnTo>
                  <a:pt x="988783" y="231927"/>
                </a:lnTo>
                <a:lnTo>
                  <a:pt x="987996" y="231521"/>
                </a:lnTo>
                <a:lnTo>
                  <a:pt x="995222" y="217385"/>
                </a:lnTo>
                <a:lnTo>
                  <a:pt x="1012266" y="226313"/>
                </a:lnTo>
                <a:lnTo>
                  <a:pt x="1022699" y="231927"/>
                </a:lnTo>
                <a:close/>
              </a:path>
              <a:path w="1705610" h="2459354">
                <a:moveTo>
                  <a:pt x="1038079" y="240334"/>
                </a:moveTo>
                <a:lnTo>
                  <a:pt x="1004811" y="240334"/>
                </a:lnTo>
                <a:lnTo>
                  <a:pt x="988707" y="231889"/>
                </a:lnTo>
                <a:lnTo>
                  <a:pt x="1022699" y="231927"/>
                </a:lnTo>
                <a:lnTo>
                  <a:pt x="1028293" y="234937"/>
                </a:lnTo>
                <a:lnTo>
                  <a:pt x="1038079" y="240334"/>
                </a:lnTo>
                <a:close/>
              </a:path>
              <a:path w="1705610" h="2459354">
                <a:moveTo>
                  <a:pt x="1050725" y="248881"/>
                </a:moveTo>
                <a:lnTo>
                  <a:pt x="1020699" y="248881"/>
                </a:lnTo>
                <a:lnTo>
                  <a:pt x="1004735" y="240296"/>
                </a:lnTo>
                <a:lnTo>
                  <a:pt x="1038079" y="240334"/>
                </a:lnTo>
                <a:lnTo>
                  <a:pt x="1044181" y="243700"/>
                </a:lnTo>
                <a:lnTo>
                  <a:pt x="1051356" y="247764"/>
                </a:lnTo>
                <a:lnTo>
                  <a:pt x="1050725" y="248881"/>
                </a:lnTo>
                <a:close/>
              </a:path>
              <a:path w="1705610" h="2459354">
                <a:moveTo>
                  <a:pt x="1043546" y="261581"/>
                </a:moveTo>
                <a:lnTo>
                  <a:pt x="1036370" y="257517"/>
                </a:lnTo>
                <a:lnTo>
                  <a:pt x="1020622" y="248843"/>
                </a:lnTo>
                <a:lnTo>
                  <a:pt x="1050725" y="248881"/>
                </a:lnTo>
                <a:lnTo>
                  <a:pt x="1043546" y="261581"/>
                </a:lnTo>
                <a:close/>
              </a:path>
              <a:path w="1705610" h="2459354">
                <a:moveTo>
                  <a:pt x="1127748" y="293649"/>
                </a:moveTo>
                <a:lnTo>
                  <a:pt x="1097927" y="293649"/>
                </a:lnTo>
                <a:lnTo>
                  <a:pt x="1084453" y="285457"/>
                </a:lnTo>
                <a:lnTo>
                  <a:pt x="1092720" y="271894"/>
                </a:lnTo>
                <a:lnTo>
                  <a:pt x="1106258" y="280136"/>
                </a:lnTo>
                <a:lnTo>
                  <a:pt x="1121397" y="289585"/>
                </a:lnTo>
                <a:lnTo>
                  <a:pt x="1127748" y="293649"/>
                </a:lnTo>
                <a:close/>
              </a:path>
              <a:path w="1705610" h="2459354">
                <a:moveTo>
                  <a:pt x="1142241" y="303009"/>
                </a:moveTo>
                <a:lnTo>
                  <a:pt x="1112926" y="303009"/>
                </a:lnTo>
                <a:lnTo>
                  <a:pt x="1097851" y="293611"/>
                </a:lnTo>
                <a:lnTo>
                  <a:pt x="1127748" y="293649"/>
                </a:lnTo>
                <a:lnTo>
                  <a:pt x="1136383" y="299173"/>
                </a:lnTo>
                <a:lnTo>
                  <a:pt x="1142241" y="303009"/>
                </a:lnTo>
                <a:close/>
              </a:path>
              <a:path w="1705610" h="2459354">
                <a:moveTo>
                  <a:pt x="1142326" y="312496"/>
                </a:moveTo>
                <a:lnTo>
                  <a:pt x="1127759" y="312496"/>
                </a:lnTo>
                <a:lnTo>
                  <a:pt x="1112850" y="302971"/>
                </a:lnTo>
                <a:lnTo>
                  <a:pt x="1142241" y="303009"/>
                </a:lnTo>
                <a:lnTo>
                  <a:pt x="1146644" y="305892"/>
                </a:lnTo>
                <a:lnTo>
                  <a:pt x="1142326" y="312496"/>
                </a:lnTo>
                <a:close/>
              </a:path>
              <a:path w="1705610" h="2459354">
                <a:moveTo>
                  <a:pt x="1137958" y="319176"/>
                </a:moveTo>
                <a:lnTo>
                  <a:pt x="1127683" y="312458"/>
                </a:lnTo>
                <a:lnTo>
                  <a:pt x="1142326" y="312496"/>
                </a:lnTo>
                <a:lnTo>
                  <a:pt x="1137958" y="319176"/>
                </a:lnTo>
                <a:close/>
              </a:path>
              <a:path w="1705610" h="2459354">
                <a:moveTo>
                  <a:pt x="1236574" y="372097"/>
                </a:moveTo>
                <a:lnTo>
                  <a:pt x="1213484" y="372097"/>
                </a:lnTo>
                <a:lnTo>
                  <a:pt x="1199527" y="361797"/>
                </a:lnTo>
                <a:lnTo>
                  <a:pt x="1185481" y="351675"/>
                </a:lnTo>
                <a:lnTo>
                  <a:pt x="1177112" y="345795"/>
                </a:lnTo>
                <a:lnTo>
                  <a:pt x="1186256" y="332816"/>
                </a:lnTo>
                <a:lnTo>
                  <a:pt x="1194765" y="338797"/>
                </a:lnTo>
                <a:lnTo>
                  <a:pt x="1208951" y="349034"/>
                </a:lnTo>
                <a:lnTo>
                  <a:pt x="1222984" y="359384"/>
                </a:lnTo>
                <a:lnTo>
                  <a:pt x="1236840" y="369862"/>
                </a:lnTo>
                <a:lnTo>
                  <a:pt x="1237754" y="370573"/>
                </a:lnTo>
                <a:lnTo>
                  <a:pt x="1236574" y="372097"/>
                </a:lnTo>
                <a:close/>
              </a:path>
              <a:path w="1705610" h="2459354">
                <a:moveTo>
                  <a:pt x="1185545" y="351739"/>
                </a:moveTo>
                <a:close/>
              </a:path>
              <a:path w="1705610" h="2459354">
                <a:moveTo>
                  <a:pt x="1199591" y="361861"/>
                </a:moveTo>
                <a:close/>
              </a:path>
              <a:path w="1705610" h="2459354">
                <a:moveTo>
                  <a:pt x="1228540" y="382473"/>
                </a:moveTo>
                <a:lnTo>
                  <a:pt x="1227201" y="382473"/>
                </a:lnTo>
                <a:lnTo>
                  <a:pt x="1213408" y="372046"/>
                </a:lnTo>
                <a:lnTo>
                  <a:pt x="1236574" y="372097"/>
                </a:lnTo>
                <a:lnTo>
                  <a:pt x="1228540" y="382473"/>
                </a:lnTo>
                <a:close/>
              </a:path>
              <a:path w="1705610" h="2459354">
                <a:moveTo>
                  <a:pt x="1228039" y="383120"/>
                </a:moveTo>
                <a:lnTo>
                  <a:pt x="1227124" y="382422"/>
                </a:lnTo>
                <a:lnTo>
                  <a:pt x="1228540" y="382473"/>
                </a:lnTo>
                <a:lnTo>
                  <a:pt x="1228039" y="383120"/>
                </a:lnTo>
                <a:close/>
              </a:path>
              <a:path w="1705610" h="2459354">
                <a:moveTo>
                  <a:pt x="1292120" y="414299"/>
                </a:moveTo>
                <a:lnTo>
                  <a:pt x="1267345" y="414299"/>
                </a:lnTo>
                <a:lnTo>
                  <a:pt x="1265224" y="412584"/>
                </a:lnTo>
                <a:lnTo>
                  <a:pt x="1275232" y="400253"/>
                </a:lnTo>
                <a:lnTo>
                  <a:pt x="1277416" y="402043"/>
                </a:lnTo>
                <a:lnTo>
                  <a:pt x="1290599" y="413004"/>
                </a:lnTo>
                <a:lnTo>
                  <a:pt x="1292120" y="414299"/>
                </a:lnTo>
                <a:close/>
              </a:path>
              <a:path w="1705610" h="2459354">
                <a:moveTo>
                  <a:pt x="1304825" y="425145"/>
                </a:moveTo>
                <a:lnTo>
                  <a:pt x="1280375" y="425145"/>
                </a:lnTo>
                <a:lnTo>
                  <a:pt x="1267269" y="414248"/>
                </a:lnTo>
                <a:lnTo>
                  <a:pt x="1292120" y="414299"/>
                </a:lnTo>
                <a:lnTo>
                  <a:pt x="1303616" y="424091"/>
                </a:lnTo>
                <a:lnTo>
                  <a:pt x="1304825" y="425145"/>
                </a:lnTo>
                <a:close/>
              </a:path>
              <a:path w="1705610" h="2459354">
                <a:moveTo>
                  <a:pt x="1317378" y="436118"/>
                </a:moveTo>
                <a:lnTo>
                  <a:pt x="1293253" y="436118"/>
                </a:lnTo>
                <a:lnTo>
                  <a:pt x="1280312" y="425094"/>
                </a:lnTo>
                <a:lnTo>
                  <a:pt x="1304825" y="425145"/>
                </a:lnTo>
                <a:lnTo>
                  <a:pt x="1316456" y="435292"/>
                </a:lnTo>
                <a:lnTo>
                  <a:pt x="1317378" y="436118"/>
                </a:lnTo>
                <a:close/>
              </a:path>
              <a:path w="1705610" h="2459354">
                <a:moveTo>
                  <a:pt x="1318920" y="447192"/>
                </a:moveTo>
                <a:lnTo>
                  <a:pt x="1305941" y="447192"/>
                </a:lnTo>
                <a:lnTo>
                  <a:pt x="1293177" y="436054"/>
                </a:lnTo>
                <a:lnTo>
                  <a:pt x="1317378" y="436118"/>
                </a:lnTo>
                <a:lnTo>
                  <a:pt x="1323733" y="441807"/>
                </a:lnTo>
                <a:lnTo>
                  <a:pt x="1318920" y="447192"/>
                </a:lnTo>
                <a:close/>
              </a:path>
              <a:path w="1705610" h="2459354">
                <a:moveTo>
                  <a:pt x="1313154" y="453644"/>
                </a:moveTo>
                <a:lnTo>
                  <a:pt x="1305864" y="447128"/>
                </a:lnTo>
                <a:lnTo>
                  <a:pt x="1318920" y="447192"/>
                </a:lnTo>
                <a:lnTo>
                  <a:pt x="1313154" y="453644"/>
                </a:lnTo>
                <a:close/>
              </a:path>
              <a:path w="1705610" h="2459354">
                <a:moveTo>
                  <a:pt x="1400385" y="516000"/>
                </a:moveTo>
                <a:lnTo>
                  <a:pt x="1378331" y="516000"/>
                </a:lnTo>
                <a:lnTo>
                  <a:pt x="1366659" y="504189"/>
                </a:lnTo>
                <a:lnTo>
                  <a:pt x="1354861" y="492556"/>
                </a:lnTo>
                <a:lnTo>
                  <a:pt x="1347863" y="485825"/>
                </a:lnTo>
                <a:lnTo>
                  <a:pt x="1358861" y="474383"/>
                </a:lnTo>
                <a:lnTo>
                  <a:pt x="1366012" y="481253"/>
                </a:lnTo>
                <a:lnTo>
                  <a:pt x="1377937" y="493026"/>
                </a:lnTo>
                <a:lnTo>
                  <a:pt x="1389697" y="504913"/>
                </a:lnTo>
                <a:lnTo>
                  <a:pt x="1400385" y="516000"/>
                </a:lnTo>
                <a:close/>
              </a:path>
              <a:path w="1705610" h="2459354">
                <a:moveTo>
                  <a:pt x="1395245" y="527850"/>
                </a:moveTo>
                <a:lnTo>
                  <a:pt x="1389760" y="527850"/>
                </a:lnTo>
                <a:lnTo>
                  <a:pt x="1378267" y="515937"/>
                </a:lnTo>
                <a:lnTo>
                  <a:pt x="1400385" y="516000"/>
                </a:lnTo>
                <a:lnTo>
                  <a:pt x="1401254" y="516902"/>
                </a:lnTo>
                <a:lnTo>
                  <a:pt x="1403896" y="519722"/>
                </a:lnTo>
                <a:lnTo>
                  <a:pt x="1395245" y="527850"/>
                </a:lnTo>
                <a:close/>
              </a:path>
              <a:path w="1705610" h="2459354">
                <a:moveTo>
                  <a:pt x="1392326" y="530593"/>
                </a:moveTo>
                <a:lnTo>
                  <a:pt x="1389684" y="527786"/>
                </a:lnTo>
                <a:lnTo>
                  <a:pt x="1395245" y="527850"/>
                </a:lnTo>
                <a:lnTo>
                  <a:pt x="1392326" y="530593"/>
                </a:lnTo>
                <a:close/>
              </a:path>
              <a:path w="1705610" h="2459354">
                <a:moveTo>
                  <a:pt x="1464612" y="588657"/>
                </a:moveTo>
                <a:lnTo>
                  <a:pt x="1444028" y="588657"/>
                </a:lnTo>
                <a:lnTo>
                  <a:pt x="1433499" y="576211"/>
                </a:lnTo>
                <a:lnTo>
                  <a:pt x="1424216" y="565543"/>
                </a:lnTo>
                <a:lnTo>
                  <a:pt x="1436192" y="555129"/>
                </a:lnTo>
                <a:lnTo>
                  <a:pt x="1445615" y="565950"/>
                </a:lnTo>
                <a:lnTo>
                  <a:pt x="1456220" y="578472"/>
                </a:lnTo>
                <a:lnTo>
                  <a:pt x="1464612" y="588657"/>
                </a:lnTo>
                <a:close/>
              </a:path>
              <a:path w="1705610" h="2459354">
                <a:moveTo>
                  <a:pt x="1474660" y="601116"/>
                </a:moveTo>
                <a:lnTo>
                  <a:pt x="1454315" y="601116"/>
                </a:lnTo>
                <a:lnTo>
                  <a:pt x="1444003" y="588629"/>
                </a:lnTo>
                <a:lnTo>
                  <a:pt x="1464612" y="588657"/>
                </a:lnTo>
                <a:lnTo>
                  <a:pt x="1466621" y="591096"/>
                </a:lnTo>
                <a:lnTo>
                  <a:pt x="1474660" y="601116"/>
                </a:lnTo>
                <a:close/>
              </a:path>
              <a:path w="1705610" h="2459354">
                <a:moveTo>
                  <a:pt x="1465005" y="613676"/>
                </a:moveTo>
                <a:lnTo>
                  <a:pt x="1464386" y="613676"/>
                </a:lnTo>
                <a:lnTo>
                  <a:pt x="1454238" y="601040"/>
                </a:lnTo>
                <a:lnTo>
                  <a:pt x="1474660" y="601116"/>
                </a:lnTo>
                <a:lnTo>
                  <a:pt x="1477137" y="604202"/>
                </a:lnTo>
                <a:lnTo>
                  <a:pt x="1465005" y="613676"/>
                </a:lnTo>
                <a:close/>
              </a:path>
              <a:path w="1705610" h="2459354">
                <a:moveTo>
                  <a:pt x="1464614" y="613981"/>
                </a:moveTo>
                <a:lnTo>
                  <a:pt x="1464322" y="613600"/>
                </a:lnTo>
                <a:lnTo>
                  <a:pt x="1465005" y="613676"/>
                </a:lnTo>
                <a:lnTo>
                  <a:pt x="1464614" y="613981"/>
                </a:lnTo>
                <a:close/>
              </a:path>
              <a:path w="1705610" h="2459354">
                <a:moveTo>
                  <a:pt x="1522045" y="664883"/>
                </a:moveTo>
                <a:lnTo>
                  <a:pt x="1502702" y="664883"/>
                </a:lnTo>
                <a:lnTo>
                  <a:pt x="1493278" y="651738"/>
                </a:lnTo>
                <a:lnTo>
                  <a:pt x="1506054" y="642315"/>
                </a:lnTo>
                <a:lnTo>
                  <a:pt x="1515668" y="655713"/>
                </a:lnTo>
                <a:lnTo>
                  <a:pt x="1522045" y="664883"/>
                </a:lnTo>
                <a:close/>
              </a:path>
              <a:path w="1705610" h="2459354">
                <a:moveTo>
                  <a:pt x="1530929" y="677913"/>
                </a:moveTo>
                <a:lnTo>
                  <a:pt x="1511769" y="677913"/>
                </a:lnTo>
                <a:lnTo>
                  <a:pt x="1502644" y="664803"/>
                </a:lnTo>
                <a:lnTo>
                  <a:pt x="1522045" y="664883"/>
                </a:lnTo>
                <a:lnTo>
                  <a:pt x="1524863" y="668934"/>
                </a:lnTo>
                <a:lnTo>
                  <a:pt x="1530929" y="677913"/>
                </a:lnTo>
                <a:close/>
              </a:path>
              <a:path w="1705610" h="2459354">
                <a:moveTo>
                  <a:pt x="1539606" y="691032"/>
                </a:moveTo>
                <a:lnTo>
                  <a:pt x="1520634" y="691032"/>
                </a:lnTo>
                <a:lnTo>
                  <a:pt x="1511706" y="677824"/>
                </a:lnTo>
                <a:lnTo>
                  <a:pt x="1530929" y="677913"/>
                </a:lnTo>
                <a:lnTo>
                  <a:pt x="1533855" y="682244"/>
                </a:lnTo>
                <a:lnTo>
                  <a:pt x="1539606" y="691032"/>
                </a:lnTo>
                <a:close/>
              </a:path>
              <a:path w="1705610" h="2459354">
                <a:moveTo>
                  <a:pt x="1528953" y="703732"/>
                </a:moveTo>
                <a:lnTo>
                  <a:pt x="1520570" y="690943"/>
                </a:lnTo>
                <a:lnTo>
                  <a:pt x="1539606" y="691032"/>
                </a:lnTo>
                <a:lnTo>
                  <a:pt x="1542224" y="695032"/>
                </a:lnTo>
                <a:lnTo>
                  <a:pt x="1528953" y="703732"/>
                </a:lnTo>
                <a:close/>
              </a:path>
              <a:path w="1705610" h="2459354">
                <a:moveTo>
                  <a:pt x="1572306" y="744410"/>
                </a:moveTo>
                <a:lnTo>
                  <a:pt x="1553997" y="744410"/>
                </a:lnTo>
                <a:lnTo>
                  <a:pt x="1553743" y="743991"/>
                </a:lnTo>
                <a:lnTo>
                  <a:pt x="1567383" y="735863"/>
                </a:lnTo>
                <a:lnTo>
                  <a:pt x="1572306" y="744410"/>
                </a:lnTo>
                <a:close/>
              </a:path>
              <a:path w="1705610" h="2459354">
                <a:moveTo>
                  <a:pt x="1579969" y="757974"/>
                </a:moveTo>
                <a:lnTo>
                  <a:pt x="1561807" y="757974"/>
                </a:lnTo>
                <a:lnTo>
                  <a:pt x="1553933" y="744308"/>
                </a:lnTo>
                <a:lnTo>
                  <a:pt x="1572306" y="744410"/>
                </a:lnTo>
                <a:lnTo>
                  <a:pt x="1575612" y="750150"/>
                </a:lnTo>
                <a:lnTo>
                  <a:pt x="1579969" y="757974"/>
                </a:lnTo>
                <a:close/>
              </a:path>
              <a:path w="1705610" h="2459354">
                <a:moveTo>
                  <a:pt x="1583994" y="799147"/>
                </a:moveTo>
                <a:lnTo>
                  <a:pt x="1576717" y="785228"/>
                </a:lnTo>
                <a:lnTo>
                  <a:pt x="1569339" y="771512"/>
                </a:lnTo>
                <a:lnTo>
                  <a:pt x="1561744" y="757872"/>
                </a:lnTo>
                <a:lnTo>
                  <a:pt x="1579969" y="757974"/>
                </a:lnTo>
                <a:lnTo>
                  <a:pt x="1583321" y="763993"/>
                </a:lnTo>
                <a:lnTo>
                  <a:pt x="1590814" y="777925"/>
                </a:lnTo>
                <a:lnTo>
                  <a:pt x="1598142" y="792073"/>
                </a:lnTo>
                <a:lnTo>
                  <a:pt x="1583994" y="799147"/>
                </a:lnTo>
                <a:close/>
              </a:path>
              <a:path w="1705610" h="2459354">
                <a:moveTo>
                  <a:pt x="1583944" y="799172"/>
                </a:moveTo>
                <a:close/>
              </a:path>
              <a:path w="1705610" h="2459354">
                <a:moveTo>
                  <a:pt x="1627580" y="855154"/>
                </a:moveTo>
                <a:lnTo>
                  <a:pt x="1610334" y="855154"/>
                </a:lnTo>
                <a:lnTo>
                  <a:pt x="1604391" y="841781"/>
                </a:lnTo>
                <a:lnTo>
                  <a:pt x="1618907" y="835329"/>
                </a:lnTo>
                <a:lnTo>
                  <a:pt x="1624888" y="848829"/>
                </a:lnTo>
                <a:lnTo>
                  <a:pt x="1627580" y="855154"/>
                </a:lnTo>
                <a:close/>
              </a:path>
              <a:path w="1705610" h="2459354">
                <a:moveTo>
                  <a:pt x="1639214" y="883615"/>
                </a:moveTo>
                <a:lnTo>
                  <a:pt x="1622183" y="883615"/>
                </a:lnTo>
                <a:lnTo>
                  <a:pt x="1616329" y="869238"/>
                </a:lnTo>
                <a:lnTo>
                  <a:pt x="1610283" y="855040"/>
                </a:lnTo>
                <a:lnTo>
                  <a:pt x="1627580" y="855154"/>
                </a:lnTo>
                <a:lnTo>
                  <a:pt x="1631022" y="863244"/>
                </a:lnTo>
                <a:lnTo>
                  <a:pt x="1636928" y="877747"/>
                </a:lnTo>
                <a:lnTo>
                  <a:pt x="1639214" y="883615"/>
                </a:lnTo>
                <a:close/>
              </a:path>
              <a:path w="1705610" h="2459354">
                <a:moveTo>
                  <a:pt x="1628508" y="899972"/>
                </a:moveTo>
                <a:lnTo>
                  <a:pt x="1627720" y="897851"/>
                </a:lnTo>
                <a:lnTo>
                  <a:pt x="1622132" y="883500"/>
                </a:lnTo>
                <a:lnTo>
                  <a:pt x="1639214" y="883615"/>
                </a:lnTo>
                <a:lnTo>
                  <a:pt x="1642605" y="892314"/>
                </a:lnTo>
                <a:lnTo>
                  <a:pt x="1643392" y="894448"/>
                </a:lnTo>
                <a:lnTo>
                  <a:pt x="1628508" y="899972"/>
                </a:lnTo>
                <a:close/>
              </a:path>
              <a:path w="1705610" h="2459354">
                <a:moveTo>
                  <a:pt x="1664331" y="956030"/>
                </a:moveTo>
                <a:lnTo>
                  <a:pt x="1647761" y="956030"/>
                </a:lnTo>
                <a:lnTo>
                  <a:pt x="1644116" y="944562"/>
                </a:lnTo>
                <a:lnTo>
                  <a:pt x="1659242" y="939749"/>
                </a:lnTo>
                <a:lnTo>
                  <a:pt x="1662925" y="951344"/>
                </a:lnTo>
                <a:lnTo>
                  <a:pt x="1664331" y="956030"/>
                </a:lnTo>
                <a:close/>
              </a:path>
              <a:path w="1705610" h="2459354">
                <a:moveTo>
                  <a:pt x="1668665" y="970724"/>
                </a:moveTo>
                <a:lnTo>
                  <a:pt x="1652168" y="970724"/>
                </a:lnTo>
                <a:lnTo>
                  <a:pt x="1647723" y="955916"/>
                </a:lnTo>
                <a:lnTo>
                  <a:pt x="1664331" y="956030"/>
                </a:lnTo>
                <a:lnTo>
                  <a:pt x="1667408" y="966279"/>
                </a:lnTo>
                <a:lnTo>
                  <a:pt x="1668665" y="970724"/>
                </a:lnTo>
                <a:close/>
              </a:path>
              <a:path w="1705610" h="2459354">
                <a:moveTo>
                  <a:pt x="1676622" y="1000290"/>
                </a:moveTo>
                <a:lnTo>
                  <a:pt x="1660270" y="1000290"/>
                </a:lnTo>
                <a:lnTo>
                  <a:pt x="1656308" y="985354"/>
                </a:lnTo>
                <a:lnTo>
                  <a:pt x="1652130" y="970598"/>
                </a:lnTo>
                <a:lnTo>
                  <a:pt x="1668665" y="970724"/>
                </a:lnTo>
                <a:lnTo>
                  <a:pt x="1671650" y="981278"/>
                </a:lnTo>
                <a:lnTo>
                  <a:pt x="1675638" y="996353"/>
                </a:lnTo>
                <a:lnTo>
                  <a:pt x="1676622" y="1000290"/>
                </a:lnTo>
                <a:close/>
              </a:path>
              <a:path w="1705610" h="2459354">
                <a:moveTo>
                  <a:pt x="1661452" y="1005103"/>
                </a:moveTo>
                <a:lnTo>
                  <a:pt x="1660232" y="1000175"/>
                </a:lnTo>
                <a:lnTo>
                  <a:pt x="1676622" y="1000290"/>
                </a:lnTo>
                <a:lnTo>
                  <a:pt x="1676869" y="1001280"/>
                </a:lnTo>
                <a:lnTo>
                  <a:pt x="1661452" y="1005103"/>
                </a:lnTo>
                <a:close/>
              </a:path>
              <a:path w="1705610" h="2459354">
                <a:moveTo>
                  <a:pt x="1689671" y="1060195"/>
                </a:moveTo>
                <a:lnTo>
                  <a:pt x="1673542" y="1060195"/>
                </a:lnTo>
                <a:lnTo>
                  <a:pt x="1671777" y="1051179"/>
                </a:lnTo>
                <a:lnTo>
                  <a:pt x="1687360" y="1048131"/>
                </a:lnTo>
                <a:lnTo>
                  <a:pt x="1689150" y="1057275"/>
                </a:lnTo>
                <a:lnTo>
                  <a:pt x="1689671" y="1060195"/>
                </a:lnTo>
                <a:close/>
              </a:path>
              <a:path w="1705610" h="2459354">
                <a:moveTo>
                  <a:pt x="1692325" y="1075321"/>
                </a:moveTo>
                <a:lnTo>
                  <a:pt x="1676247" y="1075321"/>
                </a:lnTo>
                <a:lnTo>
                  <a:pt x="1673517" y="1060069"/>
                </a:lnTo>
                <a:lnTo>
                  <a:pt x="1689671" y="1060195"/>
                </a:lnTo>
                <a:lnTo>
                  <a:pt x="1691894" y="1072654"/>
                </a:lnTo>
                <a:lnTo>
                  <a:pt x="1692325" y="1075321"/>
                </a:lnTo>
                <a:close/>
              </a:path>
              <a:path w="1705610" h="2459354">
                <a:moveTo>
                  <a:pt x="1696906" y="1105750"/>
                </a:moveTo>
                <a:lnTo>
                  <a:pt x="1680908" y="1105750"/>
                </a:lnTo>
                <a:lnTo>
                  <a:pt x="1678685" y="1090371"/>
                </a:lnTo>
                <a:lnTo>
                  <a:pt x="1676222" y="1075194"/>
                </a:lnTo>
                <a:lnTo>
                  <a:pt x="1692325" y="1075321"/>
                </a:lnTo>
                <a:lnTo>
                  <a:pt x="1694395" y="1088110"/>
                </a:lnTo>
                <a:lnTo>
                  <a:pt x="1696631" y="1103604"/>
                </a:lnTo>
                <a:lnTo>
                  <a:pt x="1696906" y="1105750"/>
                </a:lnTo>
                <a:close/>
              </a:path>
              <a:path w="1705610" h="2459354">
                <a:moveTo>
                  <a:pt x="1681873" y="1113332"/>
                </a:moveTo>
                <a:lnTo>
                  <a:pt x="1680883" y="1105611"/>
                </a:lnTo>
                <a:lnTo>
                  <a:pt x="1680908" y="1105750"/>
                </a:lnTo>
                <a:lnTo>
                  <a:pt x="1696906" y="1105750"/>
                </a:lnTo>
                <a:lnTo>
                  <a:pt x="1697621" y="1111326"/>
                </a:lnTo>
                <a:lnTo>
                  <a:pt x="1681873" y="1113332"/>
                </a:lnTo>
                <a:close/>
              </a:path>
              <a:path w="1705610" h="2459354">
                <a:moveTo>
                  <a:pt x="1703967" y="1182763"/>
                </a:moveTo>
                <a:lnTo>
                  <a:pt x="1688083" y="1182763"/>
                </a:lnTo>
                <a:lnTo>
                  <a:pt x="1687156" y="1167130"/>
                </a:lnTo>
                <a:lnTo>
                  <a:pt x="1686623" y="1160297"/>
                </a:lnTo>
                <a:lnTo>
                  <a:pt x="1702460" y="1159090"/>
                </a:lnTo>
                <a:lnTo>
                  <a:pt x="1702993" y="1166050"/>
                </a:lnTo>
                <a:lnTo>
                  <a:pt x="1703967" y="1182763"/>
                </a:lnTo>
                <a:close/>
              </a:path>
              <a:path w="1705610" h="2459354">
                <a:moveTo>
                  <a:pt x="1687156" y="1167257"/>
                </a:moveTo>
                <a:close/>
              </a:path>
              <a:path w="1705610" h="2459354">
                <a:moveTo>
                  <a:pt x="1704620" y="1198321"/>
                </a:moveTo>
                <a:lnTo>
                  <a:pt x="1688744" y="1198321"/>
                </a:lnTo>
                <a:lnTo>
                  <a:pt x="1688071" y="1182636"/>
                </a:lnTo>
                <a:lnTo>
                  <a:pt x="1703967" y="1182763"/>
                </a:lnTo>
                <a:lnTo>
                  <a:pt x="1704620" y="1198321"/>
                </a:lnTo>
                <a:close/>
              </a:path>
              <a:path w="1705610" h="2459354">
                <a:moveTo>
                  <a:pt x="1689214" y="1223200"/>
                </a:moveTo>
                <a:lnTo>
                  <a:pt x="1689127" y="1213523"/>
                </a:lnTo>
                <a:lnTo>
                  <a:pt x="1688731" y="1198194"/>
                </a:lnTo>
                <a:lnTo>
                  <a:pt x="1704620" y="1198321"/>
                </a:lnTo>
                <a:lnTo>
                  <a:pt x="1705000" y="1213523"/>
                </a:lnTo>
                <a:lnTo>
                  <a:pt x="1705089" y="1223060"/>
                </a:lnTo>
                <a:lnTo>
                  <a:pt x="1689214" y="1223200"/>
                </a:lnTo>
                <a:close/>
              </a:path>
              <a:path w="1705610" h="2459354">
                <a:moveTo>
                  <a:pt x="1689138" y="1213929"/>
                </a:moveTo>
                <a:lnTo>
                  <a:pt x="1689134" y="1213802"/>
                </a:lnTo>
                <a:lnTo>
                  <a:pt x="1689138" y="1213929"/>
                </a:lnTo>
                <a:close/>
              </a:path>
              <a:path w="1705610" h="2459354">
                <a:moveTo>
                  <a:pt x="1703049" y="1291907"/>
                </a:moveTo>
                <a:lnTo>
                  <a:pt x="1687156" y="1291907"/>
                </a:lnTo>
                <a:lnTo>
                  <a:pt x="1688083" y="1276273"/>
                </a:lnTo>
                <a:lnTo>
                  <a:pt x="1688325" y="1270406"/>
                </a:lnTo>
                <a:lnTo>
                  <a:pt x="1704187" y="1271079"/>
                </a:lnTo>
                <a:lnTo>
                  <a:pt x="1703920" y="1277213"/>
                </a:lnTo>
                <a:lnTo>
                  <a:pt x="1703049" y="1291907"/>
                </a:lnTo>
                <a:close/>
              </a:path>
              <a:path w="1705610" h="2459354">
                <a:moveTo>
                  <a:pt x="1688071" y="1276400"/>
                </a:moveTo>
                <a:close/>
              </a:path>
              <a:path w="1705610" h="2459354">
                <a:moveTo>
                  <a:pt x="1701889" y="1307363"/>
                </a:moveTo>
                <a:lnTo>
                  <a:pt x="1685975" y="1307363"/>
                </a:lnTo>
                <a:lnTo>
                  <a:pt x="1687156" y="1291780"/>
                </a:lnTo>
                <a:lnTo>
                  <a:pt x="1703049" y="1291907"/>
                </a:lnTo>
                <a:lnTo>
                  <a:pt x="1702993" y="1292847"/>
                </a:lnTo>
                <a:lnTo>
                  <a:pt x="1701889" y="1307363"/>
                </a:lnTo>
                <a:close/>
              </a:path>
              <a:path w="1705610" h="2459354">
                <a:moveTo>
                  <a:pt x="1700477" y="1322768"/>
                </a:moveTo>
                <a:lnTo>
                  <a:pt x="1684528" y="1322768"/>
                </a:lnTo>
                <a:lnTo>
                  <a:pt x="1685975" y="1307236"/>
                </a:lnTo>
                <a:lnTo>
                  <a:pt x="1685975" y="1307363"/>
                </a:lnTo>
                <a:lnTo>
                  <a:pt x="1701889" y="1307363"/>
                </a:lnTo>
                <a:lnTo>
                  <a:pt x="1701787" y="1308709"/>
                </a:lnTo>
                <a:lnTo>
                  <a:pt x="1700477" y="1322768"/>
                </a:lnTo>
                <a:close/>
              </a:path>
              <a:path w="1705610" h="2459354">
                <a:moveTo>
                  <a:pt x="1699158" y="1334909"/>
                </a:moveTo>
                <a:lnTo>
                  <a:pt x="1683384" y="1333157"/>
                </a:lnTo>
                <a:lnTo>
                  <a:pt x="1684540" y="1322628"/>
                </a:lnTo>
                <a:lnTo>
                  <a:pt x="1684528" y="1322768"/>
                </a:lnTo>
                <a:lnTo>
                  <a:pt x="1700477" y="1322768"/>
                </a:lnTo>
                <a:lnTo>
                  <a:pt x="1700326" y="1324381"/>
                </a:lnTo>
                <a:lnTo>
                  <a:pt x="1699158" y="1334909"/>
                </a:lnTo>
                <a:close/>
              </a:path>
              <a:path w="1705610" h="2459354">
                <a:moveTo>
                  <a:pt x="1686751" y="1414018"/>
                </a:moveTo>
                <a:lnTo>
                  <a:pt x="1670570" y="1414018"/>
                </a:lnTo>
                <a:lnTo>
                  <a:pt x="1673542" y="1398828"/>
                </a:lnTo>
                <a:lnTo>
                  <a:pt x="1676247" y="1383703"/>
                </a:lnTo>
                <a:lnTo>
                  <a:pt x="1676857" y="1379931"/>
                </a:lnTo>
                <a:lnTo>
                  <a:pt x="1692529" y="1382458"/>
                </a:lnTo>
                <a:lnTo>
                  <a:pt x="1691881" y="1386497"/>
                </a:lnTo>
                <a:lnTo>
                  <a:pt x="1689125" y="1401876"/>
                </a:lnTo>
                <a:lnTo>
                  <a:pt x="1686751" y="1414018"/>
                </a:lnTo>
                <a:close/>
              </a:path>
              <a:path w="1705610" h="2459354">
                <a:moveTo>
                  <a:pt x="1676222" y="1383830"/>
                </a:moveTo>
                <a:close/>
              </a:path>
              <a:path w="1705610" h="2459354">
                <a:moveTo>
                  <a:pt x="1673517" y="1398955"/>
                </a:moveTo>
                <a:close/>
              </a:path>
              <a:path w="1705610" h="2459354">
                <a:moveTo>
                  <a:pt x="1670589" y="1413922"/>
                </a:moveTo>
                <a:close/>
              </a:path>
              <a:path w="1705610" h="2459354">
                <a:moveTo>
                  <a:pt x="1683600" y="1429029"/>
                </a:moveTo>
                <a:lnTo>
                  <a:pt x="1667370" y="1429029"/>
                </a:lnTo>
                <a:lnTo>
                  <a:pt x="1670589" y="1413922"/>
                </a:lnTo>
                <a:lnTo>
                  <a:pt x="1686751" y="1414018"/>
                </a:lnTo>
                <a:lnTo>
                  <a:pt x="1686128" y="1417205"/>
                </a:lnTo>
                <a:lnTo>
                  <a:pt x="1683600" y="1429029"/>
                </a:lnTo>
                <a:close/>
              </a:path>
              <a:path w="1705610" h="2459354">
                <a:moveTo>
                  <a:pt x="1679930" y="1445221"/>
                </a:moveTo>
                <a:lnTo>
                  <a:pt x="1664462" y="1441653"/>
                </a:lnTo>
                <a:lnTo>
                  <a:pt x="1667395" y="1428902"/>
                </a:lnTo>
                <a:lnTo>
                  <a:pt x="1683600" y="1429029"/>
                </a:lnTo>
                <a:lnTo>
                  <a:pt x="1682864" y="1432471"/>
                </a:lnTo>
                <a:lnTo>
                  <a:pt x="1679930" y="1445221"/>
                </a:lnTo>
                <a:close/>
              </a:path>
              <a:path w="1705610" h="2459354">
                <a:moveTo>
                  <a:pt x="1656299" y="1488427"/>
                </a:moveTo>
                <a:lnTo>
                  <a:pt x="1652130" y="1488427"/>
                </a:lnTo>
                <a:lnTo>
                  <a:pt x="1652168" y="1488300"/>
                </a:lnTo>
                <a:lnTo>
                  <a:pt x="1652435" y="1487335"/>
                </a:lnTo>
                <a:lnTo>
                  <a:pt x="1656299" y="1488427"/>
                </a:lnTo>
                <a:close/>
              </a:path>
              <a:path w="1705610" h="2459354">
                <a:moveTo>
                  <a:pt x="1652130" y="1488426"/>
                </a:moveTo>
                <a:close/>
              </a:path>
              <a:path w="1705610" h="2459354">
                <a:moveTo>
                  <a:pt x="1664293" y="1503108"/>
                </a:moveTo>
                <a:lnTo>
                  <a:pt x="1647723" y="1503108"/>
                </a:lnTo>
                <a:lnTo>
                  <a:pt x="1652130" y="1488426"/>
                </a:lnTo>
                <a:lnTo>
                  <a:pt x="1656299" y="1488427"/>
                </a:lnTo>
                <a:lnTo>
                  <a:pt x="1667713" y="1491653"/>
                </a:lnTo>
                <a:lnTo>
                  <a:pt x="1667370" y="1492859"/>
                </a:lnTo>
                <a:lnTo>
                  <a:pt x="1664293" y="1503108"/>
                </a:lnTo>
                <a:close/>
              </a:path>
              <a:path w="1705610" h="2459354">
                <a:moveTo>
                  <a:pt x="1659729" y="1517726"/>
                </a:moveTo>
                <a:lnTo>
                  <a:pt x="1643075" y="1517726"/>
                </a:lnTo>
                <a:lnTo>
                  <a:pt x="1647761" y="1502981"/>
                </a:lnTo>
                <a:lnTo>
                  <a:pt x="1664293" y="1503108"/>
                </a:lnTo>
                <a:lnTo>
                  <a:pt x="1662887" y="1507794"/>
                </a:lnTo>
                <a:lnTo>
                  <a:pt x="1659729" y="1517726"/>
                </a:lnTo>
                <a:close/>
              </a:path>
              <a:path w="1705610" h="2459354">
                <a:moveTo>
                  <a:pt x="1643080" y="1517709"/>
                </a:moveTo>
                <a:close/>
              </a:path>
              <a:path w="1705610" h="2459354">
                <a:moveTo>
                  <a:pt x="1647825" y="1552613"/>
                </a:moveTo>
                <a:lnTo>
                  <a:pt x="1632953" y="1547088"/>
                </a:lnTo>
                <a:lnTo>
                  <a:pt x="1633118" y="1546644"/>
                </a:lnTo>
                <a:lnTo>
                  <a:pt x="1638236" y="1532166"/>
                </a:lnTo>
                <a:lnTo>
                  <a:pt x="1643080" y="1517709"/>
                </a:lnTo>
                <a:lnTo>
                  <a:pt x="1659729" y="1517726"/>
                </a:lnTo>
                <a:lnTo>
                  <a:pt x="1658162" y="1522653"/>
                </a:lnTo>
                <a:lnTo>
                  <a:pt x="1653197" y="1537449"/>
                </a:lnTo>
                <a:lnTo>
                  <a:pt x="1647825" y="1552613"/>
                </a:lnTo>
                <a:close/>
              </a:path>
              <a:path w="1705610" h="2459354">
                <a:moveTo>
                  <a:pt x="1638185" y="1532280"/>
                </a:moveTo>
                <a:close/>
              </a:path>
              <a:path w="1705610" h="2459354">
                <a:moveTo>
                  <a:pt x="1633067" y="1546758"/>
                </a:moveTo>
                <a:close/>
              </a:path>
              <a:path w="1705610" h="2459354">
                <a:moveTo>
                  <a:pt x="1621377" y="1618094"/>
                </a:moveTo>
                <a:lnTo>
                  <a:pt x="1604022" y="1618094"/>
                </a:lnTo>
                <a:lnTo>
                  <a:pt x="1610334" y="1603857"/>
                </a:lnTo>
                <a:lnTo>
                  <a:pt x="1615757" y="1591106"/>
                </a:lnTo>
                <a:lnTo>
                  <a:pt x="1630362" y="1597317"/>
                </a:lnTo>
                <a:lnTo>
                  <a:pt x="1624838" y="1610296"/>
                </a:lnTo>
                <a:lnTo>
                  <a:pt x="1621377" y="1618094"/>
                </a:lnTo>
                <a:close/>
              </a:path>
              <a:path w="1705610" h="2459354">
                <a:moveTo>
                  <a:pt x="1610283" y="1603971"/>
                </a:moveTo>
                <a:close/>
              </a:path>
              <a:path w="1705610" h="2459354">
                <a:moveTo>
                  <a:pt x="1604070" y="1617986"/>
                </a:moveTo>
                <a:close/>
              </a:path>
              <a:path w="1705610" h="2459354">
                <a:moveTo>
                  <a:pt x="1615012" y="1632127"/>
                </a:moveTo>
                <a:lnTo>
                  <a:pt x="1597520" y="1632127"/>
                </a:lnTo>
                <a:lnTo>
                  <a:pt x="1604070" y="1617986"/>
                </a:lnTo>
                <a:lnTo>
                  <a:pt x="1621377" y="1618094"/>
                </a:lnTo>
                <a:lnTo>
                  <a:pt x="1618475" y="1624634"/>
                </a:lnTo>
                <a:lnTo>
                  <a:pt x="1615012" y="1632127"/>
                </a:lnTo>
                <a:close/>
              </a:path>
              <a:path w="1705610" h="2459354">
                <a:moveTo>
                  <a:pt x="1608422" y="1646097"/>
                </a:moveTo>
                <a:lnTo>
                  <a:pt x="1590814" y="1646097"/>
                </a:lnTo>
                <a:lnTo>
                  <a:pt x="1597571" y="1632013"/>
                </a:lnTo>
                <a:lnTo>
                  <a:pt x="1615012" y="1632127"/>
                </a:lnTo>
                <a:lnTo>
                  <a:pt x="1611883" y="1638896"/>
                </a:lnTo>
                <a:lnTo>
                  <a:pt x="1608422" y="1646097"/>
                </a:lnTo>
                <a:close/>
              </a:path>
              <a:path w="1705610" h="2459354">
                <a:moveTo>
                  <a:pt x="1603844" y="1655533"/>
                </a:moveTo>
                <a:lnTo>
                  <a:pt x="1589633" y="1648434"/>
                </a:lnTo>
                <a:lnTo>
                  <a:pt x="1590865" y="1645983"/>
                </a:lnTo>
                <a:lnTo>
                  <a:pt x="1608422" y="1646097"/>
                </a:lnTo>
                <a:lnTo>
                  <a:pt x="1605064" y="1653082"/>
                </a:lnTo>
                <a:lnTo>
                  <a:pt x="1603844" y="1655533"/>
                </a:lnTo>
                <a:close/>
              </a:path>
              <a:path w="1705610" h="2459354">
                <a:moveTo>
                  <a:pt x="1556314" y="1741563"/>
                </a:moveTo>
                <a:lnTo>
                  <a:pt x="1537677" y="1741563"/>
                </a:lnTo>
                <a:lnTo>
                  <a:pt x="1545970" y="1728076"/>
                </a:lnTo>
                <a:lnTo>
                  <a:pt x="1553997" y="1714601"/>
                </a:lnTo>
                <a:lnTo>
                  <a:pt x="1561807" y="1701038"/>
                </a:lnTo>
                <a:lnTo>
                  <a:pt x="1567764" y="1690331"/>
                </a:lnTo>
                <a:lnTo>
                  <a:pt x="1581632" y="1698053"/>
                </a:lnTo>
                <a:lnTo>
                  <a:pt x="1575562" y="1708962"/>
                </a:lnTo>
                <a:lnTo>
                  <a:pt x="1567637" y="1722729"/>
                </a:lnTo>
                <a:lnTo>
                  <a:pt x="1559496" y="1736394"/>
                </a:lnTo>
                <a:lnTo>
                  <a:pt x="1556314" y="1741563"/>
                </a:lnTo>
                <a:close/>
              </a:path>
              <a:path w="1705610" h="2459354">
                <a:moveTo>
                  <a:pt x="1561744" y="1701139"/>
                </a:moveTo>
                <a:close/>
              </a:path>
              <a:path w="1705610" h="2459354">
                <a:moveTo>
                  <a:pt x="1553933" y="1714703"/>
                </a:moveTo>
                <a:close/>
              </a:path>
              <a:path w="1705610" h="2459354">
                <a:moveTo>
                  <a:pt x="1545907" y="1728177"/>
                </a:moveTo>
                <a:close/>
              </a:path>
              <a:path w="1705610" h="2459354">
                <a:moveTo>
                  <a:pt x="1537708" y="1741514"/>
                </a:moveTo>
                <a:close/>
              </a:path>
              <a:path w="1705610" h="2459354">
                <a:moveTo>
                  <a:pt x="1549133" y="1753133"/>
                </a:moveTo>
                <a:lnTo>
                  <a:pt x="1535734" y="1744624"/>
                </a:lnTo>
                <a:lnTo>
                  <a:pt x="1537708" y="1741514"/>
                </a:lnTo>
                <a:lnTo>
                  <a:pt x="1556314" y="1741563"/>
                </a:lnTo>
                <a:lnTo>
                  <a:pt x="1551139" y="1749971"/>
                </a:lnTo>
                <a:lnTo>
                  <a:pt x="1549133" y="1753133"/>
                </a:lnTo>
                <a:close/>
              </a:path>
              <a:path w="1705610" h="2459354">
                <a:moveTo>
                  <a:pt x="1521975" y="1794230"/>
                </a:moveTo>
                <a:lnTo>
                  <a:pt x="1502638" y="1794230"/>
                </a:lnTo>
                <a:lnTo>
                  <a:pt x="1509687" y="1784095"/>
                </a:lnTo>
                <a:lnTo>
                  <a:pt x="1522717" y="1793163"/>
                </a:lnTo>
                <a:lnTo>
                  <a:pt x="1521975" y="1794230"/>
                </a:lnTo>
                <a:close/>
              </a:path>
              <a:path w="1705610" h="2459354">
                <a:moveTo>
                  <a:pt x="1512899" y="1807159"/>
                </a:moveTo>
                <a:lnTo>
                  <a:pt x="1493367" y="1807159"/>
                </a:lnTo>
                <a:lnTo>
                  <a:pt x="1502702" y="1794129"/>
                </a:lnTo>
                <a:lnTo>
                  <a:pt x="1521975" y="1794230"/>
                </a:lnTo>
                <a:lnTo>
                  <a:pt x="1515605" y="1803387"/>
                </a:lnTo>
                <a:lnTo>
                  <a:pt x="1512899" y="1807159"/>
                </a:lnTo>
                <a:close/>
              </a:path>
              <a:path w="1705610" h="2459354">
                <a:moveTo>
                  <a:pt x="1503609" y="1820011"/>
                </a:moveTo>
                <a:lnTo>
                  <a:pt x="1483880" y="1820011"/>
                </a:lnTo>
                <a:lnTo>
                  <a:pt x="1493431" y="1807070"/>
                </a:lnTo>
                <a:lnTo>
                  <a:pt x="1512899" y="1807159"/>
                </a:lnTo>
                <a:lnTo>
                  <a:pt x="1506194" y="1816506"/>
                </a:lnTo>
                <a:lnTo>
                  <a:pt x="1503609" y="1820011"/>
                </a:lnTo>
                <a:close/>
              </a:path>
              <a:path w="1705610" h="2459354">
                <a:moveTo>
                  <a:pt x="1494136" y="1832762"/>
                </a:moveTo>
                <a:lnTo>
                  <a:pt x="1474203" y="1832762"/>
                </a:lnTo>
                <a:lnTo>
                  <a:pt x="1483944" y="1819922"/>
                </a:lnTo>
                <a:lnTo>
                  <a:pt x="1503609" y="1820011"/>
                </a:lnTo>
                <a:lnTo>
                  <a:pt x="1496593" y="1829523"/>
                </a:lnTo>
                <a:lnTo>
                  <a:pt x="1494136" y="1832762"/>
                </a:lnTo>
                <a:close/>
              </a:path>
              <a:path w="1705610" h="2459354">
                <a:moveTo>
                  <a:pt x="1484972" y="1844751"/>
                </a:moveTo>
                <a:lnTo>
                  <a:pt x="1472463" y="1834984"/>
                </a:lnTo>
                <a:lnTo>
                  <a:pt x="1474266" y="1832673"/>
                </a:lnTo>
                <a:lnTo>
                  <a:pt x="1494136" y="1832762"/>
                </a:lnTo>
                <a:lnTo>
                  <a:pt x="1486852" y="1842363"/>
                </a:lnTo>
                <a:lnTo>
                  <a:pt x="1484972" y="1844751"/>
                </a:lnTo>
                <a:close/>
              </a:path>
              <a:path w="1705610" h="2459354">
                <a:moveTo>
                  <a:pt x="1454296" y="1882800"/>
                </a:moveTo>
                <a:lnTo>
                  <a:pt x="1433499" y="1882800"/>
                </a:lnTo>
                <a:lnTo>
                  <a:pt x="1442796" y="1871827"/>
                </a:lnTo>
                <a:lnTo>
                  <a:pt x="1454899" y="1882089"/>
                </a:lnTo>
                <a:lnTo>
                  <a:pt x="1454296" y="1882800"/>
                </a:lnTo>
                <a:close/>
              </a:path>
              <a:path w="1705610" h="2459354">
                <a:moveTo>
                  <a:pt x="1443872" y="1895055"/>
                </a:moveTo>
                <a:lnTo>
                  <a:pt x="1422831" y="1895055"/>
                </a:lnTo>
                <a:lnTo>
                  <a:pt x="1433563" y="1882724"/>
                </a:lnTo>
                <a:lnTo>
                  <a:pt x="1454296" y="1882800"/>
                </a:lnTo>
                <a:lnTo>
                  <a:pt x="1445539" y="1893138"/>
                </a:lnTo>
                <a:lnTo>
                  <a:pt x="1443872" y="1895055"/>
                </a:lnTo>
                <a:close/>
              </a:path>
              <a:path w="1705610" h="2459354">
                <a:moveTo>
                  <a:pt x="1433257" y="1907222"/>
                </a:moveTo>
                <a:lnTo>
                  <a:pt x="1411973" y="1907222"/>
                </a:lnTo>
                <a:lnTo>
                  <a:pt x="1422895" y="1894979"/>
                </a:lnTo>
                <a:lnTo>
                  <a:pt x="1443872" y="1895055"/>
                </a:lnTo>
                <a:lnTo>
                  <a:pt x="1434744" y="1905558"/>
                </a:lnTo>
                <a:lnTo>
                  <a:pt x="1433257" y="1907222"/>
                </a:lnTo>
                <a:close/>
              </a:path>
              <a:path w="1705610" h="2459354">
                <a:moveTo>
                  <a:pt x="1412697" y="1929930"/>
                </a:moveTo>
                <a:lnTo>
                  <a:pt x="1400987" y="1919211"/>
                </a:lnTo>
                <a:lnTo>
                  <a:pt x="1412036" y="1907146"/>
                </a:lnTo>
                <a:lnTo>
                  <a:pt x="1433257" y="1907222"/>
                </a:lnTo>
                <a:lnTo>
                  <a:pt x="1423746" y="1917865"/>
                </a:lnTo>
                <a:lnTo>
                  <a:pt x="1412697" y="1929930"/>
                </a:lnTo>
                <a:close/>
              </a:path>
              <a:path w="1705610" h="2459354">
                <a:moveTo>
                  <a:pt x="1369723" y="1954822"/>
                </a:moveTo>
                <a:lnTo>
                  <a:pt x="1366659" y="1954822"/>
                </a:lnTo>
                <a:lnTo>
                  <a:pt x="1368170" y="1953285"/>
                </a:lnTo>
                <a:lnTo>
                  <a:pt x="1369723" y="1954822"/>
                </a:lnTo>
                <a:close/>
              </a:path>
              <a:path w="1705610" h="2459354">
                <a:moveTo>
                  <a:pt x="1377461" y="1966455"/>
                </a:moveTo>
                <a:lnTo>
                  <a:pt x="1354861" y="1966455"/>
                </a:lnTo>
                <a:lnTo>
                  <a:pt x="1366723" y="1954745"/>
                </a:lnTo>
                <a:lnTo>
                  <a:pt x="1369723" y="1954822"/>
                </a:lnTo>
                <a:lnTo>
                  <a:pt x="1379448" y="1964448"/>
                </a:lnTo>
                <a:lnTo>
                  <a:pt x="1377461" y="1966455"/>
                </a:lnTo>
                <a:close/>
              </a:path>
              <a:path w="1705610" h="2459354">
                <a:moveTo>
                  <a:pt x="1365777" y="1977974"/>
                </a:moveTo>
                <a:lnTo>
                  <a:pt x="1342885" y="1977974"/>
                </a:lnTo>
                <a:lnTo>
                  <a:pt x="1354924" y="1966391"/>
                </a:lnTo>
                <a:lnTo>
                  <a:pt x="1377461" y="1966455"/>
                </a:lnTo>
                <a:lnTo>
                  <a:pt x="1365777" y="1977974"/>
                </a:lnTo>
                <a:close/>
              </a:path>
              <a:path w="1705610" h="2459354">
                <a:moveTo>
                  <a:pt x="1333271" y="2008593"/>
                </a:moveTo>
                <a:lnTo>
                  <a:pt x="1322539" y="1996884"/>
                </a:lnTo>
                <a:lnTo>
                  <a:pt x="1330794" y="1989327"/>
                </a:lnTo>
                <a:lnTo>
                  <a:pt x="1342948" y="1977910"/>
                </a:lnTo>
                <a:lnTo>
                  <a:pt x="1365777" y="1977974"/>
                </a:lnTo>
                <a:lnTo>
                  <a:pt x="1353820" y="1989480"/>
                </a:lnTo>
                <a:lnTo>
                  <a:pt x="1341513" y="2001037"/>
                </a:lnTo>
                <a:lnTo>
                  <a:pt x="1333271" y="2008593"/>
                </a:lnTo>
                <a:close/>
              </a:path>
              <a:path w="1705610" h="2459354">
                <a:moveTo>
                  <a:pt x="1330718" y="1989391"/>
                </a:moveTo>
                <a:close/>
              </a:path>
              <a:path w="1705610" h="2459354">
                <a:moveTo>
                  <a:pt x="1291927" y="2033930"/>
                </a:moveTo>
                <a:lnTo>
                  <a:pt x="1280312" y="2033930"/>
                </a:lnTo>
                <a:lnTo>
                  <a:pt x="1287043" y="2028189"/>
                </a:lnTo>
                <a:lnTo>
                  <a:pt x="1291927" y="2033930"/>
                </a:lnTo>
                <a:close/>
              </a:path>
              <a:path w="1705610" h="2459354">
                <a:moveTo>
                  <a:pt x="1292055" y="2044776"/>
                </a:moveTo>
                <a:lnTo>
                  <a:pt x="1267269" y="2044776"/>
                </a:lnTo>
                <a:lnTo>
                  <a:pt x="1280375" y="2033866"/>
                </a:lnTo>
                <a:lnTo>
                  <a:pt x="1291927" y="2033930"/>
                </a:lnTo>
                <a:lnTo>
                  <a:pt x="1297330" y="2040280"/>
                </a:lnTo>
                <a:lnTo>
                  <a:pt x="1292055" y="2044776"/>
                </a:lnTo>
                <a:close/>
              </a:path>
              <a:path w="1705610" h="2459354">
                <a:moveTo>
                  <a:pt x="1279201" y="2055495"/>
                </a:moveTo>
                <a:lnTo>
                  <a:pt x="1254061" y="2055495"/>
                </a:lnTo>
                <a:lnTo>
                  <a:pt x="1267345" y="2044712"/>
                </a:lnTo>
                <a:lnTo>
                  <a:pt x="1292055" y="2044776"/>
                </a:lnTo>
                <a:lnTo>
                  <a:pt x="1290535" y="2046071"/>
                </a:lnTo>
                <a:lnTo>
                  <a:pt x="1279201" y="2055495"/>
                </a:lnTo>
                <a:close/>
              </a:path>
              <a:path w="1705610" h="2459354">
                <a:moveTo>
                  <a:pt x="1254084" y="2055476"/>
                </a:moveTo>
                <a:close/>
              </a:path>
              <a:path w="1705610" h="2459354">
                <a:moveTo>
                  <a:pt x="1266167" y="2066112"/>
                </a:moveTo>
                <a:lnTo>
                  <a:pt x="1240675" y="2066112"/>
                </a:lnTo>
                <a:lnTo>
                  <a:pt x="1254084" y="2055476"/>
                </a:lnTo>
                <a:lnTo>
                  <a:pt x="1279201" y="2055495"/>
                </a:lnTo>
                <a:lnTo>
                  <a:pt x="1277353" y="2057031"/>
                </a:lnTo>
                <a:lnTo>
                  <a:pt x="1266167" y="2066112"/>
                </a:lnTo>
                <a:close/>
              </a:path>
              <a:path w="1705610" h="2459354">
                <a:moveTo>
                  <a:pt x="1247838" y="2080640"/>
                </a:moveTo>
                <a:lnTo>
                  <a:pt x="1238122" y="2068080"/>
                </a:lnTo>
                <a:lnTo>
                  <a:pt x="1240751" y="2066048"/>
                </a:lnTo>
                <a:lnTo>
                  <a:pt x="1266167" y="2066112"/>
                </a:lnTo>
                <a:lnTo>
                  <a:pt x="1263992" y="2067877"/>
                </a:lnTo>
                <a:lnTo>
                  <a:pt x="1250467" y="2078609"/>
                </a:lnTo>
                <a:lnTo>
                  <a:pt x="1247838" y="2080640"/>
                </a:lnTo>
                <a:close/>
              </a:path>
              <a:path w="1705610" h="2459354">
                <a:moveTo>
                  <a:pt x="1200667" y="2097214"/>
                </a:moveTo>
                <a:lnTo>
                  <a:pt x="1199527" y="2097214"/>
                </a:lnTo>
                <a:lnTo>
                  <a:pt x="1200264" y="2096668"/>
                </a:lnTo>
                <a:lnTo>
                  <a:pt x="1200667" y="2097214"/>
                </a:lnTo>
                <a:close/>
              </a:path>
              <a:path w="1705610" h="2459354">
                <a:moveTo>
                  <a:pt x="1208132" y="2107336"/>
                </a:moveTo>
                <a:lnTo>
                  <a:pt x="1185481" y="2107336"/>
                </a:lnTo>
                <a:lnTo>
                  <a:pt x="1199591" y="2097163"/>
                </a:lnTo>
                <a:lnTo>
                  <a:pt x="1200667" y="2097214"/>
                </a:lnTo>
                <a:lnTo>
                  <a:pt x="1208132" y="2107336"/>
                </a:lnTo>
                <a:close/>
              </a:path>
              <a:path w="1705610" h="2459354">
                <a:moveTo>
                  <a:pt x="1184827" y="2127211"/>
                </a:moveTo>
                <a:lnTo>
                  <a:pt x="1156906" y="2127211"/>
                </a:lnTo>
                <a:lnTo>
                  <a:pt x="1171346" y="2117280"/>
                </a:lnTo>
                <a:lnTo>
                  <a:pt x="1185545" y="2107285"/>
                </a:lnTo>
                <a:lnTo>
                  <a:pt x="1208132" y="2107336"/>
                </a:lnTo>
                <a:lnTo>
                  <a:pt x="1209687" y="2109444"/>
                </a:lnTo>
                <a:lnTo>
                  <a:pt x="1194689" y="2120265"/>
                </a:lnTo>
                <a:lnTo>
                  <a:pt x="1184827" y="2127211"/>
                </a:lnTo>
                <a:close/>
              </a:path>
              <a:path w="1705610" h="2459354">
                <a:moveTo>
                  <a:pt x="1171270" y="2117331"/>
                </a:moveTo>
                <a:close/>
              </a:path>
              <a:path w="1705610" h="2459354">
                <a:moveTo>
                  <a:pt x="1157351" y="2146020"/>
                </a:moveTo>
                <a:lnTo>
                  <a:pt x="1148499" y="2132838"/>
                </a:lnTo>
                <a:lnTo>
                  <a:pt x="1156970" y="2127161"/>
                </a:lnTo>
                <a:lnTo>
                  <a:pt x="1184827" y="2127211"/>
                </a:lnTo>
                <a:lnTo>
                  <a:pt x="1180338" y="2130374"/>
                </a:lnTo>
                <a:lnTo>
                  <a:pt x="1165821" y="2140343"/>
                </a:lnTo>
                <a:lnTo>
                  <a:pt x="1157351" y="2146020"/>
                </a:lnTo>
                <a:close/>
              </a:path>
              <a:path w="1705610" h="2459354">
                <a:moveTo>
                  <a:pt x="1113012" y="2165413"/>
                </a:moveTo>
                <a:lnTo>
                  <a:pt x="1097851" y="2165413"/>
                </a:lnTo>
                <a:lnTo>
                  <a:pt x="1108760" y="2158606"/>
                </a:lnTo>
                <a:lnTo>
                  <a:pt x="1113012" y="2165413"/>
                </a:lnTo>
                <a:close/>
              </a:path>
              <a:path w="1705610" h="2459354">
                <a:moveTo>
                  <a:pt x="1113058" y="2174633"/>
                </a:moveTo>
                <a:lnTo>
                  <a:pt x="1082713" y="2174633"/>
                </a:lnTo>
                <a:lnTo>
                  <a:pt x="1097927" y="2165362"/>
                </a:lnTo>
                <a:lnTo>
                  <a:pt x="1113012" y="2165413"/>
                </a:lnTo>
                <a:lnTo>
                  <a:pt x="1117168" y="2172068"/>
                </a:lnTo>
                <a:lnTo>
                  <a:pt x="1113058" y="2174633"/>
                </a:lnTo>
                <a:close/>
              </a:path>
              <a:path w="1705610" h="2459354">
                <a:moveTo>
                  <a:pt x="1082737" y="2174618"/>
                </a:moveTo>
                <a:close/>
              </a:path>
              <a:path w="1705610" h="2459354">
                <a:moveTo>
                  <a:pt x="1098297" y="2183726"/>
                </a:moveTo>
                <a:lnTo>
                  <a:pt x="1067409" y="2183726"/>
                </a:lnTo>
                <a:lnTo>
                  <a:pt x="1082737" y="2174618"/>
                </a:lnTo>
                <a:lnTo>
                  <a:pt x="1113058" y="2174633"/>
                </a:lnTo>
                <a:lnTo>
                  <a:pt x="1106182" y="2178926"/>
                </a:lnTo>
                <a:lnTo>
                  <a:pt x="1098297" y="2183726"/>
                </a:lnTo>
                <a:close/>
              </a:path>
              <a:path w="1705610" h="2459354">
                <a:moveTo>
                  <a:pt x="1062520" y="2204910"/>
                </a:moveTo>
                <a:lnTo>
                  <a:pt x="1054557" y="2191169"/>
                </a:lnTo>
                <a:lnTo>
                  <a:pt x="1067485" y="2183676"/>
                </a:lnTo>
                <a:lnTo>
                  <a:pt x="1098297" y="2183726"/>
                </a:lnTo>
                <a:lnTo>
                  <a:pt x="1090891" y="2188235"/>
                </a:lnTo>
                <a:lnTo>
                  <a:pt x="1075448" y="2197417"/>
                </a:lnTo>
                <a:lnTo>
                  <a:pt x="1062520" y="2204910"/>
                </a:lnTo>
                <a:close/>
              </a:path>
              <a:path w="1705610" h="2459354">
                <a:moveTo>
                  <a:pt x="1007127" y="2235403"/>
                </a:moveTo>
                <a:lnTo>
                  <a:pt x="972540" y="2235403"/>
                </a:lnTo>
                <a:lnTo>
                  <a:pt x="988783" y="2227097"/>
                </a:lnTo>
                <a:lnTo>
                  <a:pt x="1004811" y="2218690"/>
                </a:lnTo>
                <a:lnTo>
                  <a:pt x="1013167" y="2214194"/>
                </a:lnTo>
                <a:lnTo>
                  <a:pt x="1020686" y="2228176"/>
                </a:lnTo>
                <a:lnTo>
                  <a:pt x="1012190" y="2232748"/>
                </a:lnTo>
                <a:lnTo>
                  <a:pt x="1007127" y="2235403"/>
                </a:lnTo>
                <a:close/>
              </a:path>
              <a:path w="1705610" h="2459354">
                <a:moveTo>
                  <a:pt x="1004735" y="2218728"/>
                </a:moveTo>
                <a:close/>
              </a:path>
              <a:path w="1705610" h="2459354">
                <a:moveTo>
                  <a:pt x="988707" y="2227135"/>
                </a:moveTo>
                <a:close/>
              </a:path>
              <a:path w="1705610" h="2459354">
                <a:moveTo>
                  <a:pt x="972550" y="2235398"/>
                </a:moveTo>
                <a:close/>
              </a:path>
              <a:path w="1705610" h="2459354">
                <a:moveTo>
                  <a:pt x="964018" y="2257386"/>
                </a:moveTo>
                <a:lnTo>
                  <a:pt x="956944" y="2243175"/>
                </a:lnTo>
                <a:lnTo>
                  <a:pt x="972550" y="2235398"/>
                </a:lnTo>
                <a:lnTo>
                  <a:pt x="1007127" y="2235403"/>
                </a:lnTo>
                <a:lnTo>
                  <a:pt x="996010" y="2241232"/>
                </a:lnTo>
                <a:lnTo>
                  <a:pt x="979690" y="2249576"/>
                </a:lnTo>
                <a:lnTo>
                  <a:pt x="964018" y="2257386"/>
                </a:lnTo>
                <a:close/>
              </a:path>
              <a:path w="1705610" h="2459354">
                <a:moveTo>
                  <a:pt x="919249" y="2274582"/>
                </a:moveTo>
                <a:lnTo>
                  <a:pt x="889634" y="2274582"/>
                </a:lnTo>
                <a:lnTo>
                  <a:pt x="906564" y="2267000"/>
                </a:lnTo>
                <a:lnTo>
                  <a:pt x="914145" y="2263508"/>
                </a:lnTo>
                <a:lnTo>
                  <a:pt x="919249" y="2274582"/>
                </a:lnTo>
                <a:close/>
              </a:path>
              <a:path w="1705610" h="2459354">
                <a:moveTo>
                  <a:pt x="906487" y="2267026"/>
                </a:moveTo>
                <a:close/>
              </a:path>
              <a:path w="1705610" h="2459354">
                <a:moveTo>
                  <a:pt x="911963" y="2281974"/>
                </a:moveTo>
                <a:lnTo>
                  <a:pt x="872655" y="2281974"/>
                </a:lnTo>
                <a:lnTo>
                  <a:pt x="889711" y="2274544"/>
                </a:lnTo>
                <a:lnTo>
                  <a:pt x="919249" y="2274582"/>
                </a:lnTo>
                <a:lnTo>
                  <a:pt x="920788" y="2277922"/>
                </a:lnTo>
                <a:lnTo>
                  <a:pt x="911963" y="2281974"/>
                </a:lnTo>
                <a:close/>
              </a:path>
              <a:path w="1705610" h="2459354">
                <a:moveTo>
                  <a:pt x="862418" y="2303551"/>
                </a:moveTo>
                <a:lnTo>
                  <a:pt x="856233" y="2288933"/>
                </a:lnTo>
                <a:lnTo>
                  <a:pt x="872718" y="2281936"/>
                </a:lnTo>
                <a:lnTo>
                  <a:pt x="911963" y="2281974"/>
                </a:lnTo>
                <a:lnTo>
                  <a:pt x="896048" y="2289098"/>
                </a:lnTo>
                <a:lnTo>
                  <a:pt x="878916" y="2296553"/>
                </a:lnTo>
                <a:lnTo>
                  <a:pt x="862418" y="2303551"/>
                </a:lnTo>
                <a:close/>
              </a:path>
              <a:path w="1705610" h="2459354">
                <a:moveTo>
                  <a:pt x="758240" y="2343505"/>
                </a:moveTo>
                <a:lnTo>
                  <a:pt x="752932" y="2328545"/>
                </a:lnTo>
                <a:lnTo>
                  <a:pt x="768146" y="2323160"/>
                </a:lnTo>
                <a:lnTo>
                  <a:pt x="785888" y="2316670"/>
                </a:lnTo>
                <a:lnTo>
                  <a:pt x="803503" y="2310028"/>
                </a:lnTo>
                <a:lnTo>
                  <a:pt x="812279" y="2306624"/>
                </a:lnTo>
                <a:lnTo>
                  <a:pt x="818019" y="2321420"/>
                </a:lnTo>
                <a:lnTo>
                  <a:pt x="809104" y="2324887"/>
                </a:lnTo>
                <a:lnTo>
                  <a:pt x="791337" y="2331580"/>
                </a:lnTo>
                <a:lnTo>
                  <a:pt x="773455" y="2338120"/>
                </a:lnTo>
                <a:lnTo>
                  <a:pt x="758240" y="2343505"/>
                </a:lnTo>
                <a:close/>
              </a:path>
              <a:path w="1705610" h="2459354">
                <a:moveTo>
                  <a:pt x="803427" y="2310053"/>
                </a:moveTo>
                <a:close/>
              </a:path>
              <a:path w="1705610" h="2459354">
                <a:moveTo>
                  <a:pt x="785812" y="2316695"/>
                </a:moveTo>
                <a:close/>
              </a:path>
              <a:path w="1705610" h="2459354">
                <a:moveTo>
                  <a:pt x="768070" y="2323185"/>
                </a:moveTo>
                <a:close/>
              </a:path>
              <a:path w="1705610" h="2459354">
                <a:moveTo>
                  <a:pt x="709272" y="2347544"/>
                </a:moveTo>
                <a:lnTo>
                  <a:pt x="695934" y="2347544"/>
                </a:lnTo>
                <a:lnTo>
                  <a:pt x="708025" y="2343658"/>
                </a:lnTo>
                <a:lnTo>
                  <a:pt x="709272" y="2347544"/>
                </a:lnTo>
                <a:close/>
              </a:path>
              <a:path w="1705610" h="2459354">
                <a:moveTo>
                  <a:pt x="711098" y="2353233"/>
                </a:moveTo>
                <a:lnTo>
                  <a:pt x="677608" y="2353233"/>
                </a:lnTo>
                <a:lnTo>
                  <a:pt x="696010" y="2347518"/>
                </a:lnTo>
                <a:lnTo>
                  <a:pt x="709272" y="2347544"/>
                </a:lnTo>
                <a:lnTo>
                  <a:pt x="711098" y="2353233"/>
                </a:lnTo>
                <a:close/>
              </a:path>
              <a:path w="1705610" h="2459354">
                <a:moveTo>
                  <a:pt x="651929" y="2377376"/>
                </a:moveTo>
                <a:lnTo>
                  <a:pt x="647509" y="2362136"/>
                </a:lnTo>
                <a:lnTo>
                  <a:pt x="659244" y="2358745"/>
                </a:lnTo>
                <a:lnTo>
                  <a:pt x="677684" y="2353208"/>
                </a:lnTo>
                <a:lnTo>
                  <a:pt x="711098" y="2353233"/>
                </a:lnTo>
                <a:lnTo>
                  <a:pt x="712876" y="2358771"/>
                </a:lnTo>
                <a:lnTo>
                  <a:pt x="700709" y="2362682"/>
                </a:lnTo>
                <a:lnTo>
                  <a:pt x="682244" y="2368423"/>
                </a:lnTo>
                <a:lnTo>
                  <a:pt x="651929" y="2377376"/>
                </a:lnTo>
                <a:close/>
              </a:path>
              <a:path w="1705610" h="2459354">
                <a:moveTo>
                  <a:pt x="659168" y="2358758"/>
                </a:moveTo>
                <a:close/>
              </a:path>
              <a:path w="1705610" h="2459354">
                <a:moveTo>
                  <a:pt x="602992" y="2379230"/>
                </a:moveTo>
                <a:lnTo>
                  <a:pt x="584327" y="2379230"/>
                </a:lnTo>
                <a:lnTo>
                  <a:pt x="601827" y="2374709"/>
                </a:lnTo>
                <a:lnTo>
                  <a:pt x="602992" y="2379230"/>
                </a:lnTo>
                <a:close/>
              </a:path>
              <a:path w="1705610" h="2459354">
                <a:moveTo>
                  <a:pt x="604203" y="2383929"/>
                </a:moveTo>
                <a:lnTo>
                  <a:pt x="565353" y="2383929"/>
                </a:lnTo>
                <a:lnTo>
                  <a:pt x="584403" y="2379205"/>
                </a:lnTo>
                <a:lnTo>
                  <a:pt x="602992" y="2379230"/>
                </a:lnTo>
                <a:lnTo>
                  <a:pt x="604203" y="2383929"/>
                </a:lnTo>
                <a:close/>
              </a:path>
              <a:path w="1705610" h="2459354">
                <a:moveTo>
                  <a:pt x="543890" y="2405278"/>
                </a:moveTo>
                <a:lnTo>
                  <a:pt x="540372" y="2389797"/>
                </a:lnTo>
                <a:lnTo>
                  <a:pt x="546341" y="2388438"/>
                </a:lnTo>
                <a:lnTo>
                  <a:pt x="565429" y="2383904"/>
                </a:lnTo>
                <a:lnTo>
                  <a:pt x="604203" y="2383929"/>
                </a:lnTo>
                <a:lnTo>
                  <a:pt x="605790" y="2390089"/>
                </a:lnTo>
                <a:lnTo>
                  <a:pt x="588213" y="2394623"/>
                </a:lnTo>
                <a:lnTo>
                  <a:pt x="569087" y="2399360"/>
                </a:lnTo>
                <a:lnTo>
                  <a:pt x="543890" y="2405278"/>
                </a:lnTo>
                <a:close/>
              </a:path>
              <a:path w="1705610" h="2459354">
                <a:moveTo>
                  <a:pt x="546277" y="2388450"/>
                </a:moveTo>
                <a:close/>
              </a:path>
              <a:path w="1705610" h="2459354">
                <a:moveTo>
                  <a:pt x="434594" y="2427262"/>
                </a:moveTo>
                <a:lnTo>
                  <a:pt x="431825" y="2411628"/>
                </a:lnTo>
                <a:lnTo>
                  <a:pt x="449478" y="2408504"/>
                </a:lnTo>
                <a:lnTo>
                  <a:pt x="469036" y="2404833"/>
                </a:lnTo>
                <a:lnTo>
                  <a:pt x="488518" y="2400998"/>
                </a:lnTo>
                <a:lnTo>
                  <a:pt x="493991" y="2399868"/>
                </a:lnTo>
                <a:lnTo>
                  <a:pt x="497205" y="2415413"/>
                </a:lnTo>
                <a:lnTo>
                  <a:pt x="471957" y="2420442"/>
                </a:lnTo>
                <a:lnTo>
                  <a:pt x="452246" y="2424137"/>
                </a:lnTo>
                <a:lnTo>
                  <a:pt x="434594" y="2427262"/>
                </a:lnTo>
                <a:close/>
              </a:path>
              <a:path w="1705610" h="2459354">
                <a:moveTo>
                  <a:pt x="488442" y="2401011"/>
                </a:moveTo>
                <a:close/>
              </a:path>
              <a:path w="1705610" h="2459354">
                <a:moveTo>
                  <a:pt x="468960" y="2404846"/>
                </a:moveTo>
                <a:close/>
              </a:path>
              <a:path w="1705610" h="2459354">
                <a:moveTo>
                  <a:pt x="449402" y="2408516"/>
                </a:moveTo>
                <a:close/>
              </a:path>
              <a:path w="1705610" h="2459354">
                <a:moveTo>
                  <a:pt x="385363" y="2421394"/>
                </a:moveTo>
                <a:lnTo>
                  <a:pt x="370217" y="2421394"/>
                </a:lnTo>
                <a:lnTo>
                  <a:pt x="385038" y="2419197"/>
                </a:lnTo>
                <a:lnTo>
                  <a:pt x="385363" y="2421394"/>
                </a:lnTo>
                <a:close/>
              </a:path>
              <a:path w="1705610" h="2459354">
                <a:moveTo>
                  <a:pt x="385773" y="2424163"/>
                </a:moveTo>
                <a:lnTo>
                  <a:pt x="350189" y="2424163"/>
                </a:lnTo>
                <a:lnTo>
                  <a:pt x="370281" y="2421382"/>
                </a:lnTo>
                <a:lnTo>
                  <a:pt x="385363" y="2421394"/>
                </a:lnTo>
                <a:lnTo>
                  <a:pt x="385773" y="2424163"/>
                </a:lnTo>
                <a:close/>
              </a:path>
              <a:path w="1705610" h="2459354">
                <a:moveTo>
                  <a:pt x="386155" y="2426741"/>
                </a:moveTo>
                <a:lnTo>
                  <a:pt x="330098" y="2426741"/>
                </a:lnTo>
                <a:lnTo>
                  <a:pt x="350266" y="2424150"/>
                </a:lnTo>
                <a:lnTo>
                  <a:pt x="385773" y="2424163"/>
                </a:lnTo>
                <a:lnTo>
                  <a:pt x="386155" y="2426741"/>
                </a:lnTo>
                <a:close/>
              </a:path>
              <a:path w="1705610" h="2459354">
                <a:moveTo>
                  <a:pt x="324205" y="2443429"/>
                </a:moveTo>
                <a:lnTo>
                  <a:pt x="322325" y="2427668"/>
                </a:lnTo>
                <a:lnTo>
                  <a:pt x="330174" y="2426728"/>
                </a:lnTo>
                <a:lnTo>
                  <a:pt x="386155" y="2426741"/>
                </a:lnTo>
                <a:lnTo>
                  <a:pt x="387362" y="2434894"/>
                </a:lnTo>
                <a:lnTo>
                  <a:pt x="352298" y="2439898"/>
                </a:lnTo>
                <a:lnTo>
                  <a:pt x="332041" y="2442502"/>
                </a:lnTo>
                <a:lnTo>
                  <a:pt x="324205" y="2443429"/>
                </a:lnTo>
                <a:close/>
              </a:path>
              <a:path w="1705610" h="2459354">
                <a:moveTo>
                  <a:pt x="213207" y="2453868"/>
                </a:moveTo>
                <a:lnTo>
                  <a:pt x="212077" y="2438044"/>
                </a:lnTo>
                <a:lnTo>
                  <a:pt x="228434" y="2436876"/>
                </a:lnTo>
                <a:lnTo>
                  <a:pt x="248945" y="2435225"/>
                </a:lnTo>
                <a:lnTo>
                  <a:pt x="269367" y="2433383"/>
                </a:lnTo>
                <a:lnTo>
                  <a:pt x="275132" y="2432799"/>
                </a:lnTo>
                <a:lnTo>
                  <a:pt x="276707" y="2448598"/>
                </a:lnTo>
                <a:lnTo>
                  <a:pt x="270789" y="2449195"/>
                </a:lnTo>
                <a:lnTo>
                  <a:pt x="229565" y="2452712"/>
                </a:lnTo>
                <a:lnTo>
                  <a:pt x="213207" y="2453868"/>
                </a:lnTo>
                <a:close/>
              </a:path>
              <a:path w="1705610" h="2459354">
                <a:moveTo>
                  <a:pt x="101752" y="2458669"/>
                </a:moveTo>
                <a:lnTo>
                  <a:pt x="101523" y="2442794"/>
                </a:lnTo>
                <a:lnTo>
                  <a:pt x="103898" y="2442768"/>
                </a:lnTo>
                <a:lnTo>
                  <a:pt x="124828" y="2442273"/>
                </a:lnTo>
                <a:lnTo>
                  <a:pt x="145694" y="2441575"/>
                </a:lnTo>
                <a:lnTo>
                  <a:pt x="164757" y="2440762"/>
                </a:lnTo>
                <a:lnTo>
                  <a:pt x="165442" y="2456624"/>
                </a:lnTo>
                <a:lnTo>
                  <a:pt x="146215" y="2457450"/>
                </a:lnTo>
                <a:lnTo>
                  <a:pt x="104114" y="2458643"/>
                </a:lnTo>
                <a:lnTo>
                  <a:pt x="101752" y="2458669"/>
                </a:lnTo>
                <a:close/>
              </a:path>
              <a:path w="1705610" h="2459354">
                <a:moveTo>
                  <a:pt x="53949" y="2458974"/>
                </a:moveTo>
                <a:lnTo>
                  <a:pt x="30886" y="2458796"/>
                </a:lnTo>
                <a:lnTo>
                  <a:pt x="0" y="2458135"/>
                </a:lnTo>
                <a:lnTo>
                  <a:pt x="330" y="2442260"/>
                </a:lnTo>
                <a:lnTo>
                  <a:pt x="31127" y="2442921"/>
                </a:lnTo>
                <a:lnTo>
                  <a:pt x="54076" y="2443099"/>
                </a:lnTo>
                <a:lnTo>
                  <a:pt x="53949" y="245897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808109" y="0"/>
            <a:ext cx="1985010" cy="2861310"/>
          </a:xfrm>
          <a:custGeom>
            <a:avLst/>
            <a:gdLst/>
            <a:ahLst/>
            <a:cxnLst/>
            <a:rect l="l" t="t" r="r" b="b"/>
            <a:pathLst>
              <a:path w="1985010" h="2861310">
                <a:moveTo>
                  <a:pt x="424154" y="1689"/>
                </a:moveTo>
                <a:lnTo>
                  <a:pt x="412084" y="0"/>
                </a:lnTo>
                <a:lnTo>
                  <a:pt x="424390" y="0"/>
                </a:lnTo>
                <a:lnTo>
                  <a:pt x="424154" y="1689"/>
                </a:lnTo>
                <a:close/>
              </a:path>
              <a:path w="1985010" h="2861310">
                <a:moveTo>
                  <a:pt x="535274" y="9880"/>
                </a:moveTo>
                <a:lnTo>
                  <a:pt x="477672" y="9867"/>
                </a:lnTo>
                <a:lnTo>
                  <a:pt x="471081" y="8813"/>
                </a:lnTo>
                <a:lnTo>
                  <a:pt x="472495" y="0"/>
                </a:lnTo>
                <a:lnTo>
                  <a:pt x="513747" y="0"/>
                </a:lnTo>
                <a:lnTo>
                  <a:pt x="526554" y="2298"/>
                </a:lnTo>
                <a:lnTo>
                  <a:pt x="536359" y="4165"/>
                </a:lnTo>
                <a:lnTo>
                  <a:pt x="535274" y="9880"/>
                </a:lnTo>
                <a:close/>
              </a:path>
              <a:path w="1985010" h="2861310">
                <a:moveTo>
                  <a:pt x="534532" y="13792"/>
                </a:moveTo>
                <a:lnTo>
                  <a:pt x="500686" y="13779"/>
                </a:lnTo>
                <a:lnTo>
                  <a:pt x="477723" y="9876"/>
                </a:lnTo>
                <a:lnTo>
                  <a:pt x="535274" y="9880"/>
                </a:lnTo>
                <a:lnTo>
                  <a:pt x="534532" y="13792"/>
                </a:lnTo>
                <a:close/>
              </a:path>
              <a:path w="1985010" h="2861310">
                <a:moveTo>
                  <a:pt x="533751" y="17907"/>
                </a:moveTo>
                <a:lnTo>
                  <a:pt x="523601" y="17894"/>
                </a:lnTo>
                <a:lnTo>
                  <a:pt x="500684" y="13779"/>
                </a:lnTo>
                <a:lnTo>
                  <a:pt x="534532" y="13792"/>
                </a:lnTo>
                <a:lnTo>
                  <a:pt x="533751" y="17907"/>
                </a:lnTo>
                <a:close/>
              </a:path>
              <a:path w="1985010" h="2861310">
                <a:moveTo>
                  <a:pt x="533400" y="19761"/>
                </a:moveTo>
                <a:lnTo>
                  <a:pt x="523595" y="17894"/>
                </a:lnTo>
                <a:lnTo>
                  <a:pt x="533751" y="17907"/>
                </a:lnTo>
                <a:lnTo>
                  <a:pt x="533400" y="19761"/>
                </a:lnTo>
                <a:close/>
              </a:path>
              <a:path w="1985010" h="2861310">
                <a:moveTo>
                  <a:pt x="644424" y="31508"/>
                </a:moveTo>
                <a:lnTo>
                  <a:pt x="591683" y="31496"/>
                </a:lnTo>
                <a:lnTo>
                  <a:pt x="579958" y="29032"/>
                </a:lnTo>
                <a:lnTo>
                  <a:pt x="583209" y="13500"/>
                </a:lnTo>
                <a:lnTo>
                  <a:pt x="595071" y="15989"/>
                </a:lnTo>
                <a:lnTo>
                  <a:pt x="617689" y="20967"/>
                </a:lnTo>
                <a:lnTo>
                  <a:pt x="640194" y="26149"/>
                </a:lnTo>
                <a:lnTo>
                  <a:pt x="645413" y="27406"/>
                </a:lnTo>
                <a:lnTo>
                  <a:pt x="644424" y="31508"/>
                </a:lnTo>
                <a:close/>
              </a:path>
              <a:path w="1985010" h="2861310">
                <a:moveTo>
                  <a:pt x="641692" y="42837"/>
                </a:moveTo>
                <a:lnTo>
                  <a:pt x="636473" y="41579"/>
                </a:lnTo>
                <a:lnTo>
                  <a:pt x="614121" y="36436"/>
                </a:lnTo>
                <a:lnTo>
                  <a:pt x="591667" y="31496"/>
                </a:lnTo>
                <a:lnTo>
                  <a:pt x="644424" y="31508"/>
                </a:lnTo>
                <a:lnTo>
                  <a:pt x="641692" y="42837"/>
                </a:lnTo>
                <a:close/>
              </a:path>
              <a:path w="1985010" h="2861310">
                <a:moveTo>
                  <a:pt x="748779" y="71005"/>
                </a:moveTo>
                <a:lnTo>
                  <a:pt x="746417" y="70319"/>
                </a:lnTo>
                <a:lnTo>
                  <a:pt x="724674" y="64173"/>
                </a:lnTo>
                <a:lnTo>
                  <a:pt x="702805" y="58229"/>
                </a:lnTo>
                <a:lnTo>
                  <a:pt x="687755" y="54292"/>
                </a:lnTo>
                <a:lnTo>
                  <a:pt x="691769" y="38938"/>
                </a:lnTo>
                <a:lnTo>
                  <a:pt x="706970" y="42913"/>
                </a:lnTo>
                <a:lnTo>
                  <a:pt x="728992" y="48895"/>
                </a:lnTo>
                <a:lnTo>
                  <a:pt x="750874" y="55079"/>
                </a:lnTo>
                <a:lnTo>
                  <a:pt x="753237" y="55778"/>
                </a:lnTo>
                <a:lnTo>
                  <a:pt x="748779" y="71005"/>
                </a:lnTo>
                <a:close/>
              </a:path>
              <a:path w="1985010" h="2861310">
                <a:moveTo>
                  <a:pt x="854503" y="103936"/>
                </a:moveTo>
                <a:lnTo>
                  <a:pt x="853249" y="103936"/>
                </a:lnTo>
                <a:lnTo>
                  <a:pt x="832091" y="96812"/>
                </a:lnTo>
                <a:lnTo>
                  <a:pt x="810869" y="89903"/>
                </a:lnTo>
                <a:lnTo>
                  <a:pt x="794232" y="84670"/>
                </a:lnTo>
                <a:lnTo>
                  <a:pt x="799007" y="69532"/>
                </a:lnTo>
                <a:lnTo>
                  <a:pt x="815784" y="74803"/>
                </a:lnTo>
                <a:lnTo>
                  <a:pt x="837145" y="81762"/>
                </a:lnTo>
                <a:lnTo>
                  <a:pt x="859574" y="89331"/>
                </a:lnTo>
                <a:lnTo>
                  <a:pt x="854503" y="103936"/>
                </a:lnTo>
                <a:close/>
              </a:path>
              <a:path w="1985010" h="2861310">
                <a:moveTo>
                  <a:pt x="854367" y="104330"/>
                </a:moveTo>
                <a:lnTo>
                  <a:pt x="853173" y="103911"/>
                </a:lnTo>
                <a:lnTo>
                  <a:pt x="854503" y="103936"/>
                </a:lnTo>
                <a:lnTo>
                  <a:pt x="854367" y="104330"/>
                </a:lnTo>
                <a:close/>
              </a:path>
              <a:path w="1985010" h="2861310">
                <a:moveTo>
                  <a:pt x="961663" y="134200"/>
                </a:moveTo>
                <a:lnTo>
                  <a:pt x="936205" y="134200"/>
                </a:lnTo>
                <a:lnTo>
                  <a:pt x="915606" y="126326"/>
                </a:lnTo>
                <a:lnTo>
                  <a:pt x="899096" y="120218"/>
                </a:lnTo>
                <a:lnTo>
                  <a:pt x="904608" y="105333"/>
                </a:lnTo>
                <a:lnTo>
                  <a:pt x="921270" y="111505"/>
                </a:lnTo>
                <a:lnTo>
                  <a:pt x="941946" y="119405"/>
                </a:lnTo>
                <a:lnTo>
                  <a:pt x="964120" y="128143"/>
                </a:lnTo>
                <a:lnTo>
                  <a:pt x="961663" y="134200"/>
                </a:lnTo>
                <a:close/>
              </a:path>
              <a:path w="1985010" h="2861310">
                <a:moveTo>
                  <a:pt x="958409" y="142227"/>
                </a:moveTo>
                <a:lnTo>
                  <a:pt x="956589" y="142227"/>
                </a:lnTo>
                <a:lnTo>
                  <a:pt x="936129" y="134175"/>
                </a:lnTo>
                <a:lnTo>
                  <a:pt x="961663" y="134200"/>
                </a:lnTo>
                <a:lnTo>
                  <a:pt x="958409" y="142227"/>
                </a:lnTo>
                <a:close/>
              </a:path>
              <a:path w="1985010" h="2861310">
                <a:moveTo>
                  <a:pt x="958151" y="142862"/>
                </a:moveTo>
                <a:lnTo>
                  <a:pt x="956558" y="142215"/>
                </a:lnTo>
                <a:lnTo>
                  <a:pt x="958409" y="142227"/>
                </a:lnTo>
                <a:lnTo>
                  <a:pt x="958151" y="142862"/>
                </a:lnTo>
                <a:close/>
              </a:path>
              <a:path w="1985010" h="2861310">
                <a:moveTo>
                  <a:pt x="1059827" y="186664"/>
                </a:moveTo>
                <a:lnTo>
                  <a:pt x="1056220" y="184988"/>
                </a:lnTo>
                <a:lnTo>
                  <a:pt x="1036586" y="176072"/>
                </a:lnTo>
                <a:lnTo>
                  <a:pt x="1016800" y="167335"/>
                </a:lnTo>
                <a:lnTo>
                  <a:pt x="1002017" y="160997"/>
                </a:lnTo>
                <a:lnTo>
                  <a:pt x="1008278" y="146405"/>
                </a:lnTo>
                <a:lnTo>
                  <a:pt x="1023200" y="152819"/>
                </a:lnTo>
                <a:lnTo>
                  <a:pt x="1043139" y="161620"/>
                </a:lnTo>
                <a:lnTo>
                  <a:pt x="1062926" y="170599"/>
                </a:lnTo>
                <a:lnTo>
                  <a:pt x="1066533" y="172275"/>
                </a:lnTo>
                <a:lnTo>
                  <a:pt x="1059827" y="186664"/>
                </a:lnTo>
                <a:close/>
              </a:path>
              <a:path w="1985010" h="2861310">
                <a:moveTo>
                  <a:pt x="1149256" y="212788"/>
                </a:moveTo>
                <a:lnTo>
                  <a:pt x="1114272" y="212788"/>
                </a:lnTo>
                <a:lnTo>
                  <a:pt x="1102664" y="207086"/>
                </a:lnTo>
                <a:lnTo>
                  <a:pt x="1109675" y="192836"/>
                </a:lnTo>
                <a:lnTo>
                  <a:pt x="1121359" y="198577"/>
                </a:lnTo>
                <a:lnTo>
                  <a:pt x="1140510" y="208254"/>
                </a:lnTo>
                <a:lnTo>
                  <a:pt x="1149256" y="212788"/>
                </a:lnTo>
                <a:close/>
              </a:path>
              <a:path w="1985010" h="2861310">
                <a:moveTo>
                  <a:pt x="1166152" y="222389"/>
                </a:moveTo>
                <a:lnTo>
                  <a:pt x="1133284" y="222389"/>
                </a:lnTo>
                <a:lnTo>
                  <a:pt x="1114244" y="212774"/>
                </a:lnTo>
                <a:lnTo>
                  <a:pt x="1149256" y="212788"/>
                </a:lnTo>
                <a:lnTo>
                  <a:pt x="1159497" y="218097"/>
                </a:lnTo>
                <a:lnTo>
                  <a:pt x="1166469" y="221792"/>
                </a:lnTo>
                <a:lnTo>
                  <a:pt x="1166152" y="222389"/>
                </a:lnTo>
                <a:close/>
              </a:path>
              <a:path w="1985010" h="2861310">
                <a:moveTo>
                  <a:pt x="1160966" y="232143"/>
                </a:moveTo>
                <a:lnTo>
                  <a:pt x="1152118" y="232143"/>
                </a:lnTo>
                <a:lnTo>
                  <a:pt x="1133208" y="222351"/>
                </a:lnTo>
                <a:lnTo>
                  <a:pt x="1166152" y="222389"/>
                </a:lnTo>
                <a:lnTo>
                  <a:pt x="1160966" y="232143"/>
                </a:lnTo>
                <a:close/>
              </a:path>
              <a:path w="1985010" h="2861310">
                <a:moveTo>
                  <a:pt x="1159014" y="235813"/>
                </a:moveTo>
                <a:lnTo>
                  <a:pt x="1152042" y="232105"/>
                </a:lnTo>
                <a:lnTo>
                  <a:pt x="1160966" y="232143"/>
                </a:lnTo>
                <a:lnTo>
                  <a:pt x="1159014" y="235813"/>
                </a:lnTo>
                <a:close/>
              </a:path>
              <a:path w="1985010" h="2861310">
                <a:moveTo>
                  <a:pt x="1257032" y="272846"/>
                </a:moveTo>
                <a:lnTo>
                  <a:pt x="1225829" y="272846"/>
                </a:lnTo>
                <a:lnTo>
                  <a:pt x="1207579" y="262382"/>
                </a:lnTo>
                <a:lnTo>
                  <a:pt x="1200683" y="258521"/>
                </a:lnTo>
                <a:lnTo>
                  <a:pt x="1208430" y="244665"/>
                </a:lnTo>
                <a:lnTo>
                  <a:pt x="1215478" y="248615"/>
                </a:lnTo>
                <a:lnTo>
                  <a:pt x="1233805" y="259118"/>
                </a:lnTo>
                <a:lnTo>
                  <a:pt x="1251953" y="269786"/>
                </a:lnTo>
                <a:lnTo>
                  <a:pt x="1257032" y="272846"/>
                </a:lnTo>
                <a:close/>
              </a:path>
              <a:path w="1985010" h="2861310">
                <a:moveTo>
                  <a:pt x="1259503" y="283425"/>
                </a:moveTo>
                <a:lnTo>
                  <a:pt x="1243838" y="283425"/>
                </a:lnTo>
                <a:lnTo>
                  <a:pt x="1225753" y="272808"/>
                </a:lnTo>
                <a:lnTo>
                  <a:pt x="1257032" y="272846"/>
                </a:lnTo>
                <a:lnTo>
                  <a:pt x="1263523" y="276758"/>
                </a:lnTo>
                <a:lnTo>
                  <a:pt x="1259503" y="283425"/>
                </a:lnTo>
                <a:close/>
              </a:path>
              <a:path w="1985010" h="2861310">
                <a:moveTo>
                  <a:pt x="1255331" y="290347"/>
                </a:moveTo>
                <a:lnTo>
                  <a:pt x="1243761" y="283387"/>
                </a:lnTo>
                <a:lnTo>
                  <a:pt x="1259503" y="283425"/>
                </a:lnTo>
                <a:lnTo>
                  <a:pt x="1255331" y="290347"/>
                </a:lnTo>
                <a:close/>
              </a:path>
              <a:path w="1985010" h="2861310">
                <a:moveTo>
                  <a:pt x="1356345" y="338683"/>
                </a:moveTo>
                <a:lnTo>
                  <a:pt x="1331201" y="338683"/>
                </a:lnTo>
                <a:lnTo>
                  <a:pt x="1314018" y="327266"/>
                </a:lnTo>
                <a:lnTo>
                  <a:pt x="1295641" y="315379"/>
                </a:lnTo>
                <a:lnTo>
                  <a:pt x="1304124" y="301967"/>
                </a:lnTo>
                <a:lnTo>
                  <a:pt x="1322793" y="314045"/>
                </a:lnTo>
                <a:lnTo>
                  <a:pt x="1340053" y="325501"/>
                </a:lnTo>
                <a:lnTo>
                  <a:pt x="1357337" y="337261"/>
                </a:lnTo>
                <a:lnTo>
                  <a:pt x="1356345" y="338683"/>
                </a:lnTo>
                <a:close/>
              </a:path>
              <a:path w="1985010" h="2861310">
                <a:moveTo>
                  <a:pt x="1348319" y="350189"/>
                </a:moveTo>
                <a:lnTo>
                  <a:pt x="1348130" y="350189"/>
                </a:lnTo>
                <a:lnTo>
                  <a:pt x="1331136" y="338640"/>
                </a:lnTo>
                <a:lnTo>
                  <a:pt x="1356345" y="338683"/>
                </a:lnTo>
                <a:lnTo>
                  <a:pt x="1348319" y="350189"/>
                </a:lnTo>
                <a:close/>
              </a:path>
              <a:path w="1985010" h="2861310">
                <a:moveTo>
                  <a:pt x="1348257" y="350278"/>
                </a:moveTo>
                <a:lnTo>
                  <a:pt x="1348054" y="350139"/>
                </a:lnTo>
                <a:lnTo>
                  <a:pt x="1348319" y="350189"/>
                </a:lnTo>
                <a:close/>
              </a:path>
              <a:path w="1985010" h="2861310">
                <a:moveTo>
                  <a:pt x="1424281" y="385622"/>
                </a:moveTo>
                <a:lnTo>
                  <a:pt x="1397812" y="385622"/>
                </a:lnTo>
                <a:lnTo>
                  <a:pt x="1386979" y="377710"/>
                </a:lnTo>
                <a:lnTo>
                  <a:pt x="1396339" y="364896"/>
                </a:lnTo>
                <a:lnTo>
                  <a:pt x="1407248" y="372859"/>
                </a:lnTo>
                <a:lnTo>
                  <a:pt x="1424281" y="385622"/>
                </a:lnTo>
                <a:close/>
              </a:path>
              <a:path w="1985010" h="2861310">
                <a:moveTo>
                  <a:pt x="1440070" y="397725"/>
                </a:moveTo>
                <a:lnTo>
                  <a:pt x="1413992" y="397725"/>
                </a:lnTo>
                <a:lnTo>
                  <a:pt x="1397736" y="385572"/>
                </a:lnTo>
                <a:lnTo>
                  <a:pt x="1424281" y="385622"/>
                </a:lnTo>
                <a:lnTo>
                  <a:pt x="1440070" y="397725"/>
                </a:lnTo>
                <a:close/>
              </a:path>
              <a:path w="1985010" h="2861310">
                <a:moveTo>
                  <a:pt x="1437424" y="415823"/>
                </a:moveTo>
                <a:lnTo>
                  <a:pt x="1429905" y="409917"/>
                </a:lnTo>
                <a:lnTo>
                  <a:pt x="1413916" y="397675"/>
                </a:lnTo>
                <a:lnTo>
                  <a:pt x="1440070" y="397725"/>
                </a:lnTo>
                <a:lnTo>
                  <a:pt x="1447215" y="403326"/>
                </a:lnTo>
                <a:lnTo>
                  <a:pt x="1437424" y="415823"/>
                </a:lnTo>
                <a:close/>
              </a:path>
              <a:path w="1985010" h="2861310">
                <a:moveTo>
                  <a:pt x="1501396" y="447573"/>
                </a:moveTo>
                <a:lnTo>
                  <a:pt x="1476768" y="447573"/>
                </a:lnTo>
                <a:lnTo>
                  <a:pt x="1474355" y="445592"/>
                </a:lnTo>
                <a:lnTo>
                  <a:pt x="1484439" y="433336"/>
                </a:lnTo>
                <a:lnTo>
                  <a:pt x="1486928" y="435381"/>
                </a:lnTo>
                <a:lnTo>
                  <a:pt x="1501396" y="447573"/>
                </a:lnTo>
                <a:close/>
              </a:path>
              <a:path w="1985010" h="2861310">
                <a:moveTo>
                  <a:pt x="1516247" y="460387"/>
                </a:moveTo>
                <a:lnTo>
                  <a:pt x="1491970" y="460387"/>
                </a:lnTo>
                <a:lnTo>
                  <a:pt x="1476692" y="447522"/>
                </a:lnTo>
                <a:lnTo>
                  <a:pt x="1501396" y="447573"/>
                </a:lnTo>
                <a:lnTo>
                  <a:pt x="1502270" y="448309"/>
                </a:lnTo>
                <a:lnTo>
                  <a:pt x="1516247" y="460387"/>
                </a:lnTo>
                <a:close/>
              </a:path>
              <a:path w="1985010" h="2861310">
                <a:moveTo>
                  <a:pt x="1522158" y="486803"/>
                </a:moveTo>
                <a:lnTo>
                  <a:pt x="1506893" y="473278"/>
                </a:lnTo>
                <a:lnTo>
                  <a:pt x="1491894" y="460336"/>
                </a:lnTo>
                <a:lnTo>
                  <a:pt x="1516247" y="460387"/>
                </a:lnTo>
                <a:lnTo>
                  <a:pt x="1517408" y="461391"/>
                </a:lnTo>
                <a:lnTo>
                  <a:pt x="1532343" y="474598"/>
                </a:lnTo>
                <a:lnTo>
                  <a:pt x="1532826" y="475043"/>
                </a:lnTo>
                <a:lnTo>
                  <a:pt x="1522158" y="486803"/>
                </a:lnTo>
                <a:close/>
              </a:path>
              <a:path w="1985010" h="2861310">
                <a:moveTo>
                  <a:pt x="1601304" y="540105"/>
                </a:moveTo>
                <a:lnTo>
                  <a:pt x="1578864" y="540105"/>
                </a:lnTo>
                <a:lnTo>
                  <a:pt x="1564830" y="526427"/>
                </a:lnTo>
                <a:lnTo>
                  <a:pt x="1557007" y="518985"/>
                </a:lnTo>
                <a:lnTo>
                  <a:pt x="1567954" y="507479"/>
                </a:lnTo>
                <a:lnTo>
                  <a:pt x="1575904" y="515061"/>
                </a:lnTo>
                <a:lnTo>
                  <a:pt x="1590014" y="528815"/>
                </a:lnTo>
                <a:lnTo>
                  <a:pt x="1601304" y="540105"/>
                </a:lnTo>
                <a:close/>
              </a:path>
              <a:path w="1985010" h="2861310">
                <a:moveTo>
                  <a:pt x="1601939" y="563422"/>
                </a:moveTo>
                <a:lnTo>
                  <a:pt x="1592541" y="553783"/>
                </a:lnTo>
                <a:lnTo>
                  <a:pt x="1578787" y="540042"/>
                </a:lnTo>
                <a:lnTo>
                  <a:pt x="1601304" y="540105"/>
                </a:lnTo>
                <a:lnTo>
                  <a:pt x="1603895" y="542696"/>
                </a:lnTo>
                <a:lnTo>
                  <a:pt x="1613306" y="552335"/>
                </a:lnTo>
                <a:lnTo>
                  <a:pt x="1601939" y="563422"/>
                </a:lnTo>
                <a:close/>
              </a:path>
              <a:path w="1985010" h="2861310">
                <a:moveTo>
                  <a:pt x="1666584" y="610095"/>
                </a:moveTo>
                <a:lnTo>
                  <a:pt x="1645437" y="610095"/>
                </a:lnTo>
                <a:lnTo>
                  <a:pt x="1634375" y="597877"/>
                </a:lnTo>
                <a:lnTo>
                  <a:pt x="1646161" y="587235"/>
                </a:lnTo>
                <a:lnTo>
                  <a:pt x="1657273" y="599528"/>
                </a:lnTo>
                <a:lnTo>
                  <a:pt x="1666584" y="610095"/>
                </a:lnTo>
                <a:close/>
              </a:path>
              <a:path w="1985010" h="2861310">
                <a:moveTo>
                  <a:pt x="1675955" y="645464"/>
                </a:moveTo>
                <a:lnTo>
                  <a:pt x="1670456" y="638886"/>
                </a:lnTo>
                <a:lnTo>
                  <a:pt x="1658023" y="624395"/>
                </a:lnTo>
                <a:lnTo>
                  <a:pt x="1645361" y="610019"/>
                </a:lnTo>
                <a:lnTo>
                  <a:pt x="1666584" y="610095"/>
                </a:lnTo>
                <a:lnTo>
                  <a:pt x="1670075" y="614057"/>
                </a:lnTo>
                <a:lnTo>
                  <a:pt x="1682635" y="628700"/>
                </a:lnTo>
                <a:lnTo>
                  <a:pt x="1688134" y="635279"/>
                </a:lnTo>
                <a:lnTo>
                  <a:pt x="1675955" y="645464"/>
                </a:lnTo>
                <a:close/>
              </a:path>
              <a:path w="1985010" h="2861310">
                <a:moveTo>
                  <a:pt x="1726489" y="683133"/>
                </a:moveTo>
                <a:lnTo>
                  <a:pt x="1706460" y="683133"/>
                </a:lnTo>
                <a:lnTo>
                  <a:pt x="1705800" y="682307"/>
                </a:lnTo>
                <a:lnTo>
                  <a:pt x="1718246" y="672452"/>
                </a:lnTo>
                <a:lnTo>
                  <a:pt x="1718970" y="673366"/>
                </a:lnTo>
                <a:lnTo>
                  <a:pt x="1726489" y="683133"/>
                </a:lnTo>
                <a:close/>
              </a:path>
              <a:path w="1985010" h="2861310">
                <a:moveTo>
                  <a:pt x="1749876" y="728345"/>
                </a:moveTo>
                <a:lnTo>
                  <a:pt x="1740306" y="728345"/>
                </a:lnTo>
                <a:lnTo>
                  <a:pt x="1729193" y="713066"/>
                </a:lnTo>
                <a:lnTo>
                  <a:pt x="1717916" y="698004"/>
                </a:lnTo>
                <a:lnTo>
                  <a:pt x="1706397" y="683056"/>
                </a:lnTo>
                <a:lnTo>
                  <a:pt x="1726489" y="683133"/>
                </a:lnTo>
                <a:lnTo>
                  <a:pt x="1730616" y="688492"/>
                </a:lnTo>
                <a:lnTo>
                  <a:pt x="1742033" y="703732"/>
                </a:lnTo>
                <a:lnTo>
                  <a:pt x="1753209" y="719086"/>
                </a:lnTo>
                <a:lnTo>
                  <a:pt x="1756460" y="723684"/>
                </a:lnTo>
                <a:lnTo>
                  <a:pt x="1749876" y="728345"/>
                </a:lnTo>
                <a:close/>
              </a:path>
              <a:path w="1985010" h="2861310">
                <a:moveTo>
                  <a:pt x="1743506" y="732853"/>
                </a:moveTo>
                <a:lnTo>
                  <a:pt x="1740290" y="728322"/>
                </a:lnTo>
                <a:lnTo>
                  <a:pt x="1749876" y="728345"/>
                </a:lnTo>
                <a:lnTo>
                  <a:pt x="1743506" y="732853"/>
                </a:lnTo>
                <a:close/>
              </a:path>
              <a:path w="1985010" h="2861310">
                <a:moveTo>
                  <a:pt x="1790928" y="774534"/>
                </a:moveTo>
                <a:lnTo>
                  <a:pt x="1772031" y="774534"/>
                </a:lnTo>
                <a:lnTo>
                  <a:pt x="1770303" y="771944"/>
                </a:lnTo>
                <a:lnTo>
                  <a:pt x="1783511" y="763143"/>
                </a:lnTo>
                <a:lnTo>
                  <a:pt x="1785302" y="765822"/>
                </a:lnTo>
                <a:lnTo>
                  <a:pt x="1790928" y="774534"/>
                </a:lnTo>
                <a:close/>
              </a:path>
              <a:path w="1985010" h="2861310">
                <a:moveTo>
                  <a:pt x="1803742" y="825398"/>
                </a:moveTo>
                <a:lnTo>
                  <a:pt x="1801520" y="821601"/>
                </a:lnTo>
                <a:lnTo>
                  <a:pt x="1791919" y="805776"/>
                </a:lnTo>
                <a:lnTo>
                  <a:pt x="1782064" y="790054"/>
                </a:lnTo>
                <a:lnTo>
                  <a:pt x="1771967" y="774446"/>
                </a:lnTo>
                <a:lnTo>
                  <a:pt x="1790928" y="774534"/>
                </a:lnTo>
                <a:lnTo>
                  <a:pt x="1795513" y="781634"/>
                </a:lnTo>
                <a:lnTo>
                  <a:pt x="1805482" y="797534"/>
                </a:lnTo>
                <a:lnTo>
                  <a:pt x="1815198" y="813549"/>
                </a:lnTo>
                <a:lnTo>
                  <a:pt x="1817433" y="817346"/>
                </a:lnTo>
                <a:lnTo>
                  <a:pt x="1803742" y="825398"/>
                </a:lnTo>
                <a:close/>
              </a:path>
              <a:path w="1985010" h="2861310">
                <a:moveTo>
                  <a:pt x="1846854" y="869759"/>
                </a:moveTo>
                <a:lnTo>
                  <a:pt x="1828888" y="869759"/>
                </a:lnTo>
                <a:lnTo>
                  <a:pt x="1827149" y="866597"/>
                </a:lnTo>
                <a:lnTo>
                  <a:pt x="1841068" y="858964"/>
                </a:lnTo>
                <a:lnTo>
                  <a:pt x="1842858" y="862228"/>
                </a:lnTo>
                <a:lnTo>
                  <a:pt x="1846854" y="869759"/>
                </a:lnTo>
                <a:close/>
              </a:path>
              <a:path w="1985010" h="2861310">
                <a:moveTo>
                  <a:pt x="1863527" y="902296"/>
                </a:moveTo>
                <a:lnTo>
                  <a:pt x="1845830" y="902296"/>
                </a:lnTo>
                <a:lnTo>
                  <a:pt x="1837436" y="885875"/>
                </a:lnTo>
                <a:lnTo>
                  <a:pt x="1828825" y="869657"/>
                </a:lnTo>
                <a:lnTo>
                  <a:pt x="1846854" y="869759"/>
                </a:lnTo>
                <a:lnTo>
                  <a:pt x="1851571" y="878649"/>
                </a:lnTo>
                <a:lnTo>
                  <a:pt x="1860016" y="895172"/>
                </a:lnTo>
                <a:lnTo>
                  <a:pt x="1863527" y="902296"/>
                </a:lnTo>
                <a:close/>
              </a:path>
              <a:path w="1985010" h="2861310">
                <a:moveTo>
                  <a:pt x="1855825" y="922731"/>
                </a:moveTo>
                <a:lnTo>
                  <a:pt x="1853869" y="918603"/>
                </a:lnTo>
                <a:lnTo>
                  <a:pt x="1845810" y="902256"/>
                </a:lnTo>
                <a:lnTo>
                  <a:pt x="1863527" y="902296"/>
                </a:lnTo>
                <a:lnTo>
                  <a:pt x="1868208" y="911796"/>
                </a:lnTo>
                <a:lnTo>
                  <a:pt x="1870163" y="915924"/>
                </a:lnTo>
                <a:lnTo>
                  <a:pt x="1855825" y="922731"/>
                </a:lnTo>
                <a:close/>
              </a:path>
              <a:path w="1985010" h="2861310">
                <a:moveTo>
                  <a:pt x="1893835" y="968502"/>
                </a:moveTo>
                <a:lnTo>
                  <a:pt x="1876628" y="968502"/>
                </a:lnTo>
                <a:lnTo>
                  <a:pt x="1875459" y="965847"/>
                </a:lnTo>
                <a:lnTo>
                  <a:pt x="1890001" y="959472"/>
                </a:lnTo>
                <a:lnTo>
                  <a:pt x="1891207" y="962240"/>
                </a:lnTo>
                <a:lnTo>
                  <a:pt x="1893835" y="968502"/>
                </a:lnTo>
                <a:close/>
              </a:path>
              <a:path w="1985010" h="2861310">
                <a:moveTo>
                  <a:pt x="1900769" y="985278"/>
                </a:moveTo>
                <a:lnTo>
                  <a:pt x="1883664" y="985278"/>
                </a:lnTo>
                <a:lnTo>
                  <a:pt x="1876577" y="968387"/>
                </a:lnTo>
                <a:lnTo>
                  <a:pt x="1893835" y="968502"/>
                </a:lnTo>
                <a:lnTo>
                  <a:pt x="1898345" y="979246"/>
                </a:lnTo>
                <a:lnTo>
                  <a:pt x="1900769" y="985278"/>
                </a:lnTo>
                <a:close/>
              </a:path>
              <a:path w="1985010" h="2861310">
                <a:moveTo>
                  <a:pt x="1907443" y="1002144"/>
                </a:moveTo>
                <a:lnTo>
                  <a:pt x="1890445" y="1002144"/>
                </a:lnTo>
                <a:lnTo>
                  <a:pt x="1883613" y="985164"/>
                </a:lnTo>
                <a:lnTo>
                  <a:pt x="1900769" y="985278"/>
                </a:lnTo>
                <a:lnTo>
                  <a:pt x="1905215" y="996340"/>
                </a:lnTo>
                <a:lnTo>
                  <a:pt x="1907443" y="1002144"/>
                </a:lnTo>
                <a:close/>
              </a:path>
              <a:path w="1985010" h="2861310">
                <a:moveTo>
                  <a:pt x="1898865" y="1024343"/>
                </a:moveTo>
                <a:lnTo>
                  <a:pt x="1896870" y="1018882"/>
                </a:lnTo>
                <a:lnTo>
                  <a:pt x="1890395" y="1002030"/>
                </a:lnTo>
                <a:lnTo>
                  <a:pt x="1907443" y="1002144"/>
                </a:lnTo>
                <a:lnTo>
                  <a:pt x="1911807" y="1013510"/>
                </a:lnTo>
                <a:lnTo>
                  <a:pt x="1913775" y="1018882"/>
                </a:lnTo>
                <a:lnTo>
                  <a:pt x="1898865" y="1024343"/>
                </a:lnTo>
                <a:close/>
              </a:path>
              <a:path w="1985010" h="2861310">
                <a:moveTo>
                  <a:pt x="1931482" y="1070444"/>
                </a:moveTo>
                <a:lnTo>
                  <a:pt x="1914855" y="1070444"/>
                </a:lnTo>
                <a:lnTo>
                  <a:pt x="1914398" y="1069086"/>
                </a:lnTo>
                <a:lnTo>
                  <a:pt x="1929472" y="1064107"/>
                </a:lnTo>
                <a:lnTo>
                  <a:pt x="1929955" y="1065580"/>
                </a:lnTo>
                <a:lnTo>
                  <a:pt x="1931482" y="1070444"/>
                </a:lnTo>
                <a:close/>
              </a:path>
              <a:path w="1985010" h="2861310">
                <a:moveTo>
                  <a:pt x="1936824" y="1087729"/>
                </a:moveTo>
                <a:lnTo>
                  <a:pt x="1920265" y="1087729"/>
                </a:lnTo>
                <a:lnTo>
                  <a:pt x="1914804" y="1070330"/>
                </a:lnTo>
                <a:lnTo>
                  <a:pt x="1931482" y="1070444"/>
                </a:lnTo>
                <a:lnTo>
                  <a:pt x="1935454" y="1083094"/>
                </a:lnTo>
                <a:lnTo>
                  <a:pt x="1936824" y="1087729"/>
                </a:lnTo>
                <a:close/>
              </a:path>
              <a:path w="1985010" h="2861310">
                <a:moveTo>
                  <a:pt x="1941886" y="1105090"/>
                </a:moveTo>
                <a:lnTo>
                  <a:pt x="1925408" y="1105090"/>
                </a:lnTo>
                <a:lnTo>
                  <a:pt x="1920256" y="1087702"/>
                </a:lnTo>
                <a:lnTo>
                  <a:pt x="1936824" y="1087729"/>
                </a:lnTo>
                <a:lnTo>
                  <a:pt x="1940661" y="1100709"/>
                </a:lnTo>
                <a:lnTo>
                  <a:pt x="1941886" y="1105090"/>
                </a:lnTo>
                <a:close/>
              </a:path>
              <a:path w="1985010" h="2861310">
                <a:moveTo>
                  <a:pt x="1946684" y="1122527"/>
                </a:moveTo>
                <a:lnTo>
                  <a:pt x="1930273" y="1122527"/>
                </a:lnTo>
                <a:lnTo>
                  <a:pt x="1925370" y="1104963"/>
                </a:lnTo>
                <a:lnTo>
                  <a:pt x="1925408" y="1105090"/>
                </a:lnTo>
                <a:lnTo>
                  <a:pt x="1941886" y="1105090"/>
                </a:lnTo>
                <a:lnTo>
                  <a:pt x="1945601" y="1118387"/>
                </a:lnTo>
                <a:lnTo>
                  <a:pt x="1946684" y="1122527"/>
                </a:lnTo>
                <a:close/>
              </a:path>
              <a:path w="1985010" h="2861310">
                <a:moveTo>
                  <a:pt x="1932101" y="1129538"/>
                </a:moveTo>
                <a:lnTo>
                  <a:pt x="1930234" y="1122413"/>
                </a:lnTo>
                <a:lnTo>
                  <a:pt x="1946684" y="1122527"/>
                </a:lnTo>
                <a:lnTo>
                  <a:pt x="1947468" y="1125524"/>
                </a:lnTo>
                <a:lnTo>
                  <a:pt x="1932101" y="1129538"/>
                </a:lnTo>
                <a:close/>
              </a:path>
              <a:path w="1985010" h="2861310">
                <a:moveTo>
                  <a:pt x="1963076" y="1193050"/>
                </a:moveTo>
                <a:lnTo>
                  <a:pt x="1946897" y="1193050"/>
                </a:lnTo>
                <a:lnTo>
                  <a:pt x="1943201" y="1175448"/>
                </a:lnTo>
                <a:lnTo>
                  <a:pt x="1958733" y="1172184"/>
                </a:lnTo>
                <a:lnTo>
                  <a:pt x="1962467" y="1189901"/>
                </a:lnTo>
                <a:lnTo>
                  <a:pt x="1963076" y="1193050"/>
                </a:lnTo>
                <a:close/>
              </a:path>
              <a:path w="1985010" h="2861310">
                <a:moveTo>
                  <a:pt x="1969566" y="1228737"/>
                </a:moveTo>
                <a:lnTo>
                  <a:pt x="1953501" y="1228737"/>
                </a:lnTo>
                <a:lnTo>
                  <a:pt x="1950326" y="1210729"/>
                </a:lnTo>
                <a:lnTo>
                  <a:pt x="1946886" y="1192999"/>
                </a:lnTo>
                <a:lnTo>
                  <a:pt x="1963076" y="1193050"/>
                </a:lnTo>
                <a:lnTo>
                  <a:pt x="1965960" y="1207973"/>
                </a:lnTo>
                <a:lnTo>
                  <a:pt x="1969147" y="1226108"/>
                </a:lnTo>
                <a:lnTo>
                  <a:pt x="1969566" y="1228737"/>
                </a:lnTo>
                <a:close/>
              </a:path>
              <a:path w="1985010" h="2861310">
                <a:moveTo>
                  <a:pt x="1954885" y="1237462"/>
                </a:moveTo>
                <a:lnTo>
                  <a:pt x="1953475" y="1228610"/>
                </a:lnTo>
                <a:lnTo>
                  <a:pt x="1953501" y="1228737"/>
                </a:lnTo>
                <a:lnTo>
                  <a:pt x="1969566" y="1228737"/>
                </a:lnTo>
                <a:lnTo>
                  <a:pt x="1970557" y="1234960"/>
                </a:lnTo>
                <a:lnTo>
                  <a:pt x="1954885" y="1237462"/>
                </a:lnTo>
                <a:close/>
              </a:path>
              <a:path w="1985010" h="2861310">
                <a:moveTo>
                  <a:pt x="1979111" y="1300924"/>
                </a:moveTo>
                <a:lnTo>
                  <a:pt x="1963165" y="1300924"/>
                </a:lnTo>
                <a:lnTo>
                  <a:pt x="1961349" y="1284236"/>
                </a:lnTo>
                <a:lnTo>
                  <a:pt x="1977136" y="1282522"/>
                </a:lnTo>
                <a:lnTo>
                  <a:pt x="1978964" y="1299337"/>
                </a:lnTo>
                <a:lnTo>
                  <a:pt x="1979111" y="1300924"/>
                </a:lnTo>
                <a:close/>
              </a:path>
              <a:path w="1985010" h="2861310">
                <a:moveTo>
                  <a:pt x="1982125" y="1337411"/>
                </a:moveTo>
                <a:lnTo>
                  <a:pt x="1966226" y="1337411"/>
                </a:lnTo>
                <a:lnTo>
                  <a:pt x="1964842" y="1319009"/>
                </a:lnTo>
                <a:lnTo>
                  <a:pt x="1963159" y="1300864"/>
                </a:lnTo>
                <a:lnTo>
                  <a:pt x="1979111" y="1300924"/>
                </a:lnTo>
                <a:lnTo>
                  <a:pt x="1980666" y="1317815"/>
                </a:lnTo>
                <a:lnTo>
                  <a:pt x="1982063" y="1336344"/>
                </a:lnTo>
                <a:lnTo>
                  <a:pt x="1982125" y="1337411"/>
                </a:lnTo>
                <a:close/>
              </a:path>
              <a:path w="1985010" h="2861310">
                <a:moveTo>
                  <a:pt x="1964842" y="1319136"/>
                </a:moveTo>
                <a:lnTo>
                  <a:pt x="1964830" y="1319009"/>
                </a:lnTo>
                <a:lnTo>
                  <a:pt x="1964842" y="1319136"/>
                </a:lnTo>
                <a:close/>
              </a:path>
              <a:path w="1985010" h="2861310">
                <a:moveTo>
                  <a:pt x="1966785" y="1347101"/>
                </a:moveTo>
                <a:lnTo>
                  <a:pt x="1966214" y="1337271"/>
                </a:lnTo>
                <a:lnTo>
                  <a:pt x="1966226" y="1337411"/>
                </a:lnTo>
                <a:lnTo>
                  <a:pt x="1982125" y="1337411"/>
                </a:lnTo>
                <a:lnTo>
                  <a:pt x="1982635" y="1346174"/>
                </a:lnTo>
                <a:lnTo>
                  <a:pt x="1966785" y="1347101"/>
                </a:lnTo>
                <a:close/>
              </a:path>
              <a:path w="1985010" h="2861310">
                <a:moveTo>
                  <a:pt x="1984551" y="1411084"/>
                </a:moveTo>
                <a:lnTo>
                  <a:pt x="1968677" y="1411084"/>
                </a:lnTo>
                <a:lnTo>
                  <a:pt x="1968538" y="1394294"/>
                </a:lnTo>
                <a:lnTo>
                  <a:pt x="1984413" y="1394155"/>
                </a:lnTo>
                <a:lnTo>
                  <a:pt x="1984551" y="1411084"/>
                </a:lnTo>
                <a:close/>
              </a:path>
              <a:path w="1985010" h="2861310">
                <a:moveTo>
                  <a:pt x="1984401" y="1429588"/>
                </a:moveTo>
                <a:lnTo>
                  <a:pt x="1968525" y="1429588"/>
                </a:lnTo>
                <a:lnTo>
                  <a:pt x="1968677" y="1411021"/>
                </a:lnTo>
                <a:lnTo>
                  <a:pt x="1984551" y="1411084"/>
                </a:lnTo>
                <a:lnTo>
                  <a:pt x="1984401" y="1429588"/>
                </a:lnTo>
                <a:close/>
              </a:path>
              <a:path w="1985010" h="2861310">
                <a:moveTo>
                  <a:pt x="1983524" y="1458036"/>
                </a:moveTo>
                <a:lnTo>
                  <a:pt x="1967661" y="1457375"/>
                </a:lnTo>
                <a:lnTo>
                  <a:pt x="1968068" y="1447901"/>
                </a:lnTo>
                <a:lnTo>
                  <a:pt x="1968525" y="1429461"/>
                </a:lnTo>
                <a:lnTo>
                  <a:pt x="1968525" y="1429588"/>
                </a:lnTo>
                <a:lnTo>
                  <a:pt x="1984401" y="1429588"/>
                </a:lnTo>
                <a:lnTo>
                  <a:pt x="1983930" y="1448435"/>
                </a:lnTo>
                <a:lnTo>
                  <a:pt x="1983524" y="1458036"/>
                </a:lnTo>
                <a:close/>
              </a:path>
              <a:path w="1985010" h="2861310">
                <a:moveTo>
                  <a:pt x="1968055" y="1448041"/>
                </a:moveTo>
                <a:lnTo>
                  <a:pt x="1968059" y="1447901"/>
                </a:lnTo>
                <a:lnTo>
                  <a:pt x="1968055" y="1448041"/>
                </a:lnTo>
                <a:close/>
              </a:path>
              <a:path w="1985010" h="2861310">
                <a:moveTo>
                  <a:pt x="1979098" y="1521231"/>
                </a:moveTo>
                <a:lnTo>
                  <a:pt x="1963153" y="1521231"/>
                </a:lnTo>
                <a:lnTo>
                  <a:pt x="1964702" y="1504505"/>
                </a:lnTo>
                <a:lnTo>
                  <a:pt x="1980501" y="1505966"/>
                </a:lnTo>
                <a:lnTo>
                  <a:pt x="1979098" y="1521231"/>
                </a:lnTo>
                <a:close/>
              </a:path>
              <a:path w="1985010" h="2861310">
                <a:moveTo>
                  <a:pt x="1963159" y="1521163"/>
                </a:moveTo>
                <a:close/>
              </a:path>
              <a:path w="1985010" h="2861310">
                <a:moveTo>
                  <a:pt x="1977147" y="1539379"/>
                </a:moveTo>
                <a:lnTo>
                  <a:pt x="1961184" y="1539379"/>
                </a:lnTo>
                <a:lnTo>
                  <a:pt x="1963159" y="1521163"/>
                </a:lnTo>
                <a:lnTo>
                  <a:pt x="1979098" y="1521231"/>
                </a:lnTo>
                <a:lnTo>
                  <a:pt x="1978952" y="1522818"/>
                </a:lnTo>
                <a:lnTo>
                  <a:pt x="1977147" y="1539379"/>
                </a:lnTo>
                <a:close/>
              </a:path>
              <a:path w="1985010" h="2861310">
                <a:moveTo>
                  <a:pt x="1974899" y="1557464"/>
                </a:moveTo>
                <a:lnTo>
                  <a:pt x="1958911" y="1557464"/>
                </a:lnTo>
                <a:lnTo>
                  <a:pt x="1961197" y="1539252"/>
                </a:lnTo>
                <a:lnTo>
                  <a:pt x="1961184" y="1539379"/>
                </a:lnTo>
                <a:lnTo>
                  <a:pt x="1977147" y="1539379"/>
                </a:lnTo>
                <a:lnTo>
                  <a:pt x="1976945" y="1541233"/>
                </a:lnTo>
                <a:lnTo>
                  <a:pt x="1974899" y="1557464"/>
                </a:lnTo>
                <a:close/>
              </a:path>
              <a:path w="1985010" h="2861310">
                <a:moveTo>
                  <a:pt x="1973237" y="1569440"/>
                </a:moveTo>
                <a:lnTo>
                  <a:pt x="1957514" y="1567192"/>
                </a:lnTo>
                <a:lnTo>
                  <a:pt x="1958924" y="1557324"/>
                </a:lnTo>
                <a:lnTo>
                  <a:pt x="1958911" y="1557464"/>
                </a:lnTo>
                <a:lnTo>
                  <a:pt x="1974899" y="1557464"/>
                </a:lnTo>
                <a:lnTo>
                  <a:pt x="1974634" y="1559572"/>
                </a:lnTo>
                <a:lnTo>
                  <a:pt x="1973237" y="1569440"/>
                </a:lnTo>
                <a:close/>
              </a:path>
              <a:path w="1985010" h="2861310">
                <a:moveTo>
                  <a:pt x="1963048" y="1629105"/>
                </a:moveTo>
                <a:lnTo>
                  <a:pt x="1946871" y="1629105"/>
                </a:lnTo>
                <a:lnTo>
                  <a:pt x="1946897" y="1628978"/>
                </a:lnTo>
                <a:lnTo>
                  <a:pt x="1949831" y="1613789"/>
                </a:lnTo>
                <a:lnTo>
                  <a:pt x="1965426" y="1616811"/>
                </a:lnTo>
                <a:lnTo>
                  <a:pt x="1963048" y="1629105"/>
                </a:lnTo>
                <a:close/>
              </a:path>
              <a:path w="1985010" h="2861310">
                <a:moveTo>
                  <a:pt x="1946886" y="1629030"/>
                </a:moveTo>
                <a:close/>
              </a:path>
              <a:path w="1985010" h="2861310">
                <a:moveTo>
                  <a:pt x="1959370" y="1646847"/>
                </a:moveTo>
                <a:lnTo>
                  <a:pt x="1943150" y="1646847"/>
                </a:lnTo>
                <a:lnTo>
                  <a:pt x="1946886" y="1629030"/>
                </a:lnTo>
                <a:lnTo>
                  <a:pt x="1963048" y="1629105"/>
                </a:lnTo>
                <a:lnTo>
                  <a:pt x="1962442" y="1632242"/>
                </a:lnTo>
                <a:lnTo>
                  <a:pt x="1959370" y="1646847"/>
                </a:lnTo>
                <a:close/>
              </a:path>
              <a:path w="1985010" h="2861310">
                <a:moveTo>
                  <a:pt x="1955410" y="1664512"/>
                </a:moveTo>
                <a:lnTo>
                  <a:pt x="1939124" y="1664512"/>
                </a:lnTo>
                <a:lnTo>
                  <a:pt x="1943176" y="1646720"/>
                </a:lnTo>
                <a:lnTo>
                  <a:pt x="1959370" y="1646847"/>
                </a:lnTo>
                <a:lnTo>
                  <a:pt x="1958657" y="1650238"/>
                </a:lnTo>
                <a:lnTo>
                  <a:pt x="1955410" y="1664512"/>
                </a:lnTo>
                <a:close/>
              </a:path>
              <a:path w="1985010" h="2861310">
                <a:moveTo>
                  <a:pt x="1951863" y="1679232"/>
                </a:moveTo>
                <a:lnTo>
                  <a:pt x="1936445" y="1675460"/>
                </a:lnTo>
                <a:lnTo>
                  <a:pt x="1939150" y="1664385"/>
                </a:lnTo>
                <a:lnTo>
                  <a:pt x="1955410" y="1664512"/>
                </a:lnTo>
                <a:lnTo>
                  <a:pt x="1954580" y="1668157"/>
                </a:lnTo>
                <a:lnTo>
                  <a:pt x="1951863" y="1679232"/>
                </a:lnTo>
                <a:close/>
              </a:path>
              <a:path w="1985010" h="2861310">
                <a:moveTo>
                  <a:pt x="1936787" y="1734413"/>
                </a:moveTo>
                <a:lnTo>
                  <a:pt x="1920227" y="1734413"/>
                </a:lnTo>
                <a:lnTo>
                  <a:pt x="1920265" y="1734286"/>
                </a:lnTo>
                <a:lnTo>
                  <a:pt x="1924177" y="1721078"/>
                </a:lnTo>
                <a:lnTo>
                  <a:pt x="1939404" y="1725587"/>
                </a:lnTo>
                <a:lnTo>
                  <a:pt x="1936787" y="1734413"/>
                </a:lnTo>
                <a:close/>
              </a:path>
              <a:path w="1985010" h="2861310">
                <a:moveTo>
                  <a:pt x="1920256" y="1734315"/>
                </a:moveTo>
                <a:close/>
              </a:path>
              <a:path w="1985010" h="2861310">
                <a:moveTo>
                  <a:pt x="1925839" y="1768894"/>
                </a:moveTo>
                <a:lnTo>
                  <a:pt x="1909114" y="1768894"/>
                </a:lnTo>
                <a:lnTo>
                  <a:pt x="1914855" y="1751571"/>
                </a:lnTo>
                <a:lnTo>
                  <a:pt x="1920256" y="1734315"/>
                </a:lnTo>
                <a:lnTo>
                  <a:pt x="1936787" y="1734413"/>
                </a:lnTo>
                <a:lnTo>
                  <a:pt x="1935416" y="1739036"/>
                </a:lnTo>
                <a:lnTo>
                  <a:pt x="1929917" y="1756562"/>
                </a:lnTo>
                <a:lnTo>
                  <a:pt x="1925839" y="1768894"/>
                </a:lnTo>
                <a:close/>
              </a:path>
              <a:path w="1985010" h="2861310">
                <a:moveTo>
                  <a:pt x="1914817" y="1751685"/>
                </a:moveTo>
                <a:close/>
              </a:path>
              <a:path w="1985010" h="2861310">
                <a:moveTo>
                  <a:pt x="1919833" y="1786382"/>
                </a:moveTo>
                <a:lnTo>
                  <a:pt x="1904834" y="1781149"/>
                </a:lnTo>
                <a:lnTo>
                  <a:pt x="1909152" y="1768767"/>
                </a:lnTo>
                <a:lnTo>
                  <a:pt x="1925839" y="1768894"/>
                </a:lnTo>
                <a:lnTo>
                  <a:pt x="1924151" y="1773999"/>
                </a:lnTo>
                <a:lnTo>
                  <a:pt x="1919833" y="1786382"/>
                </a:lnTo>
                <a:close/>
              </a:path>
              <a:path w="1985010" h="2861310">
                <a:moveTo>
                  <a:pt x="1877745" y="1889975"/>
                </a:moveTo>
                <a:lnTo>
                  <a:pt x="1863305" y="1883384"/>
                </a:lnTo>
                <a:lnTo>
                  <a:pt x="1869313" y="1870202"/>
                </a:lnTo>
                <a:lnTo>
                  <a:pt x="1876628" y="1853514"/>
                </a:lnTo>
                <a:lnTo>
                  <a:pt x="1883664" y="1836737"/>
                </a:lnTo>
                <a:lnTo>
                  <a:pt x="1888223" y="1825383"/>
                </a:lnTo>
                <a:lnTo>
                  <a:pt x="1902955" y="1831314"/>
                </a:lnTo>
                <a:lnTo>
                  <a:pt x="1898307" y="1842884"/>
                </a:lnTo>
                <a:lnTo>
                  <a:pt x="1891169" y="1859876"/>
                </a:lnTo>
                <a:lnTo>
                  <a:pt x="1883765" y="1876793"/>
                </a:lnTo>
                <a:lnTo>
                  <a:pt x="1877745" y="1889975"/>
                </a:lnTo>
                <a:close/>
              </a:path>
              <a:path w="1985010" h="2861310">
                <a:moveTo>
                  <a:pt x="1883613" y="1836851"/>
                </a:moveTo>
                <a:close/>
              </a:path>
              <a:path w="1985010" h="2861310">
                <a:moveTo>
                  <a:pt x="1876577" y="1853628"/>
                </a:moveTo>
                <a:close/>
              </a:path>
              <a:path w="1985010" h="2861310">
                <a:moveTo>
                  <a:pt x="1869262" y="1870303"/>
                </a:moveTo>
                <a:close/>
              </a:path>
              <a:path w="1985010" h="2861310">
                <a:moveTo>
                  <a:pt x="1855263" y="1936127"/>
                </a:moveTo>
                <a:lnTo>
                  <a:pt x="1837436" y="1936127"/>
                </a:lnTo>
                <a:lnTo>
                  <a:pt x="1842655" y="1925904"/>
                </a:lnTo>
                <a:lnTo>
                  <a:pt x="1856790" y="1933143"/>
                </a:lnTo>
                <a:lnTo>
                  <a:pt x="1855263" y="1936127"/>
                </a:lnTo>
                <a:close/>
              </a:path>
              <a:path w="1985010" h="2861310">
                <a:moveTo>
                  <a:pt x="1826412" y="1989289"/>
                </a:moveTo>
                <a:lnTo>
                  <a:pt x="1812607" y="1981441"/>
                </a:lnTo>
                <a:lnTo>
                  <a:pt x="1820037" y="1968373"/>
                </a:lnTo>
                <a:lnTo>
                  <a:pt x="1828888" y="1952244"/>
                </a:lnTo>
                <a:lnTo>
                  <a:pt x="1837486" y="1936026"/>
                </a:lnTo>
                <a:lnTo>
                  <a:pt x="1855263" y="1936127"/>
                </a:lnTo>
                <a:lnTo>
                  <a:pt x="1851507" y="1943468"/>
                </a:lnTo>
                <a:lnTo>
                  <a:pt x="1842795" y="1959889"/>
                </a:lnTo>
                <a:lnTo>
                  <a:pt x="1833829" y="1976208"/>
                </a:lnTo>
                <a:lnTo>
                  <a:pt x="1826412" y="1989289"/>
                </a:lnTo>
                <a:close/>
              </a:path>
              <a:path w="1985010" h="2861310">
                <a:moveTo>
                  <a:pt x="1828825" y="1952345"/>
                </a:moveTo>
                <a:close/>
              </a:path>
              <a:path w="1985010" h="2861310">
                <a:moveTo>
                  <a:pt x="1819973" y="1968474"/>
                </a:moveTo>
                <a:close/>
              </a:path>
              <a:path w="1985010" h="2861310">
                <a:moveTo>
                  <a:pt x="1780714" y="2063064"/>
                </a:moveTo>
                <a:lnTo>
                  <a:pt x="1761642" y="2063064"/>
                </a:lnTo>
                <a:lnTo>
                  <a:pt x="1772031" y="2047468"/>
                </a:lnTo>
                <a:lnTo>
                  <a:pt x="1782127" y="2031860"/>
                </a:lnTo>
                <a:lnTo>
                  <a:pt x="1788299" y="2021992"/>
                </a:lnTo>
                <a:lnTo>
                  <a:pt x="1801749" y="2030425"/>
                </a:lnTo>
                <a:lnTo>
                  <a:pt x="1795462" y="2040470"/>
                </a:lnTo>
                <a:lnTo>
                  <a:pt x="1785239" y="2056269"/>
                </a:lnTo>
                <a:lnTo>
                  <a:pt x="1780714" y="2063064"/>
                </a:lnTo>
                <a:close/>
              </a:path>
              <a:path w="1985010" h="2861310">
                <a:moveTo>
                  <a:pt x="1782064" y="2031949"/>
                </a:moveTo>
                <a:close/>
              </a:path>
              <a:path w="1985010" h="2861310">
                <a:moveTo>
                  <a:pt x="1771967" y="2047557"/>
                </a:moveTo>
                <a:close/>
              </a:path>
              <a:path w="1985010" h="2861310">
                <a:moveTo>
                  <a:pt x="1766684" y="2083752"/>
                </a:moveTo>
                <a:lnTo>
                  <a:pt x="1753603" y="2074773"/>
                </a:lnTo>
                <a:lnTo>
                  <a:pt x="1761693" y="2062975"/>
                </a:lnTo>
                <a:lnTo>
                  <a:pt x="1780714" y="2063064"/>
                </a:lnTo>
                <a:lnTo>
                  <a:pt x="1774786" y="2071966"/>
                </a:lnTo>
                <a:lnTo>
                  <a:pt x="1766684" y="2083752"/>
                </a:lnTo>
                <a:close/>
              </a:path>
              <a:path w="1985010" h="2861310">
                <a:moveTo>
                  <a:pt x="1726426" y="2138959"/>
                </a:moveTo>
                <a:lnTo>
                  <a:pt x="1706397" y="2138959"/>
                </a:lnTo>
                <a:lnTo>
                  <a:pt x="1717979" y="2123922"/>
                </a:lnTo>
                <a:lnTo>
                  <a:pt x="1726006" y="2113191"/>
                </a:lnTo>
                <a:lnTo>
                  <a:pt x="1738718" y="2122703"/>
                </a:lnTo>
                <a:lnTo>
                  <a:pt x="1730552" y="2133600"/>
                </a:lnTo>
                <a:lnTo>
                  <a:pt x="1726426" y="2138959"/>
                </a:lnTo>
                <a:close/>
              </a:path>
              <a:path w="1985010" h="2861310">
                <a:moveTo>
                  <a:pt x="1717916" y="2123998"/>
                </a:moveTo>
                <a:close/>
              </a:path>
              <a:path w="1985010" h="2861310">
                <a:moveTo>
                  <a:pt x="1699475" y="2173020"/>
                </a:moveTo>
                <a:lnTo>
                  <a:pt x="1687156" y="2163000"/>
                </a:lnTo>
                <a:lnTo>
                  <a:pt x="1694713" y="2153716"/>
                </a:lnTo>
                <a:lnTo>
                  <a:pt x="1706460" y="2138870"/>
                </a:lnTo>
                <a:lnTo>
                  <a:pt x="1726426" y="2138959"/>
                </a:lnTo>
                <a:lnTo>
                  <a:pt x="1718906" y="2148725"/>
                </a:lnTo>
                <a:lnTo>
                  <a:pt x="1707019" y="2163737"/>
                </a:lnTo>
                <a:lnTo>
                  <a:pt x="1699475" y="2173020"/>
                </a:lnTo>
                <a:close/>
              </a:path>
              <a:path w="1985010" h="2861310">
                <a:moveTo>
                  <a:pt x="1694637" y="2153793"/>
                </a:moveTo>
                <a:close/>
              </a:path>
              <a:path w="1985010" h="2861310">
                <a:moveTo>
                  <a:pt x="1641037" y="2240356"/>
                </a:moveTo>
                <a:lnTo>
                  <a:pt x="1619389" y="2240356"/>
                </a:lnTo>
                <a:lnTo>
                  <a:pt x="1632559" y="2226157"/>
                </a:lnTo>
                <a:lnTo>
                  <a:pt x="1645437" y="2211908"/>
                </a:lnTo>
                <a:lnTo>
                  <a:pt x="1656651" y="2199170"/>
                </a:lnTo>
                <a:lnTo>
                  <a:pt x="1668564" y="2209660"/>
                </a:lnTo>
                <a:lnTo>
                  <a:pt x="1657210" y="2222550"/>
                </a:lnTo>
                <a:lnTo>
                  <a:pt x="1644192" y="2236952"/>
                </a:lnTo>
                <a:lnTo>
                  <a:pt x="1641037" y="2240356"/>
                </a:lnTo>
                <a:close/>
              </a:path>
              <a:path w="1985010" h="2861310">
                <a:moveTo>
                  <a:pt x="1645361" y="2211984"/>
                </a:moveTo>
                <a:close/>
              </a:path>
              <a:path w="1985010" h="2861310">
                <a:moveTo>
                  <a:pt x="1632483" y="2226233"/>
                </a:moveTo>
                <a:close/>
              </a:path>
              <a:path w="1985010" h="2861310">
                <a:moveTo>
                  <a:pt x="1625612" y="2256840"/>
                </a:moveTo>
                <a:lnTo>
                  <a:pt x="1614119" y="2245893"/>
                </a:lnTo>
                <a:lnTo>
                  <a:pt x="1619453" y="2240280"/>
                </a:lnTo>
                <a:lnTo>
                  <a:pt x="1641037" y="2240356"/>
                </a:lnTo>
                <a:lnTo>
                  <a:pt x="1630959" y="2251227"/>
                </a:lnTo>
                <a:lnTo>
                  <a:pt x="1625612" y="2256840"/>
                </a:lnTo>
                <a:close/>
              </a:path>
              <a:path w="1985010" h="2861310">
                <a:moveTo>
                  <a:pt x="1583131" y="2281974"/>
                </a:moveTo>
                <a:lnTo>
                  <a:pt x="1578787" y="2281974"/>
                </a:lnTo>
                <a:lnTo>
                  <a:pt x="1580959" y="2279802"/>
                </a:lnTo>
                <a:lnTo>
                  <a:pt x="1583131" y="2281974"/>
                </a:lnTo>
                <a:close/>
              </a:path>
              <a:path w="1985010" h="2861310">
                <a:moveTo>
                  <a:pt x="1587556" y="2295588"/>
                </a:moveTo>
                <a:lnTo>
                  <a:pt x="1564830" y="2295588"/>
                </a:lnTo>
                <a:lnTo>
                  <a:pt x="1578863" y="2281897"/>
                </a:lnTo>
                <a:lnTo>
                  <a:pt x="1583131" y="2281974"/>
                </a:lnTo>
                <a:lnTo>
                  <a:pt x="1592186" y="2291029"/>
                </a:lnTo>
                <a:lnTo>
                  <a:pt x="1589938" y="2293264"/>
                </a:lnTo>
                <a:lnTo>
                  <a:pt x="1587556" y="2295588"/>
                </a:lnTo>
                <a:close/>
              </a:path>
              <a:path w="1985010" h="2861310">
                <a:moveTo>
                  <a:pt x="1573678" y="2309075"/>
                </a:moveTo>
                <a:lnTo>
                  <a:pt x="1550657" y="2309075"/>
                </a:lnTo>
                <a:lnTo>
                  <a:pt x="1564894" y="2295512"/>
                </a:lnTo>
                <a:lnTo>
                  <a:pt x="1587556" y="2295588"/>
                </a:lnTo>
                <a:lnTo>
                  <a:pt x="1575841" y="2307018"/>
                </a:lnTo>
                <a:lnTo>
                  <a:pt x="1573678" y="2309075"/>
                </a:lnTo>
                <a:close/>
              </a:path>
              <a:path w="1985010" h="2861310">
                <a:moveTo>
                  <a:pt x="1545932" y="2335098"/>
                </a:moveTo>
                <a:lnTo>
                  <a:pt x="1535264" y="2323338"/>
                </a:lnTo>
                <a:lnTo>
                  <a:pt x="1536344" y="2322360"/>
                </a:lnTo>
                <a:lnTo>
                  <a:pt x="1550720" y="2308999"/>
                </a:lnTo>
                <a:lnTo>
                  <a:pt x="1573678" y="2309075"/>
                </a:lnTo>
                <a:lnTo>
                  <a:pt x="1561528" y="2320632"/>
                </a:lnTo>
                <a:lnTo>
                  <a:pt x="1545932" y="2335098"/>
                </a:lnTo>
                <a:close/>
              </a:path>
              <a:path w="1985010" h="2861310">
                <a:moveTo>
                  <a:pt x="1536268" y="2322423"/>
                </a:moveTo>
                <a:close/>
              </a:path>
              <a:path w="1985010" h="2861310">
                <a:moveTo>
                  <a:pt x="1501320" y="2374493"/>
                </a:moveTo>
                <a:lnTo>
                  <a:pt x="1476692" y="2374493"/>
                </a:lnTo>
                <a:lnTo>
                  <a:pt x="1491970" y="2361615"/>
                </a:lnTo>
                <a:lnTo>
                  <a:pt x="1499819" y="2354846"/>
                </a:lnTo>
                <a:lnTo>
                  <a:pt x="1510182" y="2366860"/>
                </a:lnTo>
                <a:lnTo>
                  <a:pt x="1501320" y="2374493"/>
                </a:lnTo>
                <a:close/>
              </a:path>
              <a:path w="1985010" h="2861310">
                <a:moveTo>
                  <a:pt x="1491894" y="2361679"/>
                </a:moveTo>
                <a:close/>
              </a:path>
              <a:path w="1985010" h="2861310">
                <a:moveTo>
                  <a:pt x="1476731" y="2374461"/>
                </a:moveTo>
                <a:close/>
              </a:path>
              <a:path w="1985010" h="2861310">
                <a:moveTo>
                  <a:pt x="1486266" y="2387168"/>
                </a:moveTo>
                <a:lnTo>
                  <a:pt x="1461300" y="2387168"/>
                </a:lnTo>
                <a:lnTo>
                  <a:pt x="1476731" y="2374461"/>
                </a:lnTo>
                <a:lnTo>
                  <a:pt x="1501320" y="2374493"/>
                </a:lnTo>
                <a:lnTo>
                  <a:pt x="1486266" y="2387168"/>
                </a:lnTo>
                <a:close/>
              </a:path>
              <a:path w="1985010" h="2861310">
                <a:moveTo>
                  <a:pt x="1461160" y="2407640"/>
                </a:moveTo>
                <a:lnTo>
                  <a:pt x="1451216" y="2395270"/>
                </a:lnTo>
                <a:lnTo>
                  <a:pt x="1461363" y="2387104"/>
                </a:lnTo>
                <a:lnTo>
                  <a:pt x="1486266" y="2387168"/>
                </a:lnTo>
                <a:lnTo>
                  <a:pt x="1471307" y="2399487"/>
                </a:lnTo>
                <a:lnTo>
                  <a:pt x="1461160" y="2407640"/>
                </a:lnTo>
                <a:close/>
              </a:path>
              <a:path w="1985010" h="2861310">
                <a:moveTo>
                  <a:pt x="1408242" y="2448407"/>
                </a:moveTo>
                <a:lnTo>
                  <a:pt x="1381366" y="2448407"/>
                </a:lnTo>
                <a:lnTo>
                  <a:pt x="1397812" y="2436393"/>
                </a:lnTo>
                <a:lnTo>
                  <a:pt x="1413865" y="2424379"/>
                </a:lnTo>
                <a:lnTo>
                  <a:pt x="1423377" y="2437091"/>
                </a:lnTo>
                <a:lnTo>
                  <a:pt x="1408242" y="2448407"/>
                </a:lnTo>
                <a:close/>
              </a:path>
              <a:path w="1985010" h="2861310">
                <a:moveTo>
                  <a:pt x="1397736" y="2436444"/>
                </a:moveTo>
                <a:close/>
              </a:path>
              <a:path w="1985010" h="2861310">
                <a:moveTo>
                  <a:pt x="1392093" y="2460218"/>
                </a:moveTo>
                <a:lnTo>
                  <a:pt x="1364805" y="2460218"/>
                </a:lnTo>
                <a:lnTo>
                  <a:pt x="1381442" y="2448344"/>
                </a:lnTo>
                <a:lnTo>
                  <a:pt x="1408242" y="2448407"/>
                </a:lnTo>
                <a:lnTo>
                  <a:pt x="1407172" y="2449207"/>
                </a:lnTo>
                <a:lnTo>
                  <a:pt x="1392093" y="2460218"/>
                </a:lnTo>
                <a:close/>
              </a:path>
              <a:path w="1985010" h="2861310">
                <a:moveTo>
                  <a:pt x="1371853" y="2474645"/>
                </a:moveTo>
                <a:lnTo>
                  <a:pt x="1362773" y="2461628"/>
                </a:lnTo>
                <a:lnTo>
                  <a:pt x="1364881" y="2460155"/>
                </a:lnTo>
                <a:lnTo>
                  <a:pt x="1392093" y="2460218"/>
                </a:lnTo>
                <a:lnTo>
                  <a:pt x="1390650" y="2461272"/>
                </a:lnTo>
                <a:lnTo>
                  <a:pt x="1373949" y="2473185"/>
                </a:lnTo>
                <a:lnTo>
                  <a:pt x="1371853" y="2474645"/>
                </a:lnTo>
                <a:close/>
              </a:path>
              <a:path w="1985010" h="2861310">
                <a:moveTo>
                  <a:pt x="1327823" y="2494749"/>
                </a:moveTo>
                <a:lnTo>
                  <a:pt x="1314018" y="2494749"/>
                </a:lnTo>
                <a:lnTo>
                  <a:pt x="1323594" y="2488387"/>
                </a:lnTo>
                <a:lnTo>
                  <a:pt x="1327823" y="2494749"/>
                </a:lnTo>
                <a:close/>
              </a:path>
              <a:path w="1985010" h="2861310">
                <a:moveTo>
                  <a:pt x="1325837" y="2505951"/>
                </a:moveTo>
                <a:lnTo>
                  <a:pt x="1296720" y="2505951"/>
                </a:lnTo>
                <a:lnTo>
                  <a:pt x="1314081" y="2494699"/>
                </a:lnTo>
                <a:lnTo>
                  <a:pt x="1327823" y="2494749"/>
                </a:lnTo>
                <a:lnTo>
                  <a:pt x="1332382" y="2501607"/>
                </a:lnTo>
                <a:lnTo>
                  <a:pt x="1325837" y="2505951"/>
                </a:lnTo>
                <a:close/>
              </a:path>
              <a:path w="1985010" h="2861310">
                <a:moveTo>
                  <a:pt x="1278686" y="2535999"/>
                </a:moveTo>
                <a:lnTo>
                  <a:pt x="1270355" y="2522486"/>
                </a:lnTo>
                <a:lnTo>
                  <a:pt x="1279309" y="2516962"/>
                </a:lnTo>
                <a:lnTo>
                  <a:pt x="1296784" y="2505900"/>
                </a:lnTo>
                <a:lnTo>
                  <a:pt x="1325837" y="2505951"/>
                </a:lnTo>
                <a:lnTo>
                  <a:pt x="1322717" y="2508021"/>
                </a:lnTo>
                <a:lnTo>
                  <a:pt x="1305280" y="2519324"/>
                </a:lnTo>
                <a:lnTo>
                  <a:pt x="1287652" y="2530462"/>
                </a:lnTo>
                <a:lnTo>
                  <a:pt x="1278686" y="2535999"/>
                </a:lnTo>
                <a:close/>
              </a:path>
              <a:path w="1985010" h="2861310">
                <a:moveTo>
                  <a:pt x="1279245" y="2517000"/>
                </a:moveTo>
                <a:close/>
              </a:path>
              <a:path w="1985010" h="2861310">
                <a:moveTo>
                  <a:pt x="1231024" y="2549220"/>
                </a:moveTo>
                <a:lnTo>
                  <a:pt x="1225753" y="2549220"/>
                </a:lnTo>
                <a:lnTo>
                  <a:pt x="1229664" y="2546908"/>
                </a:lnTo>
                <a:lnTo>
                  <a:pt x="1231024" y="2549220"/>
                </a:lnTo>
                <a:close/>
              </a:path>
              <a:path w="1985010" h="2861310">
                <a:moveTo>
                  <a:pt x="1182141" y="2591841"/>
                </a:moveTo>
                <a:lnTo>
                  <a:pt x="1174534" y="2577909"/>
                </a:lnTo>
                <a:lnTo>
                  <a:pt x="1189316" y="2569845"/>
                </a:lnTo>
                <a:lnTo>
                  <a:pt x="1207655" y="2559596"/>
                </a:lnTo>
                <a:lnTo>
                  <a:pt x="1225829" y="2549169"/>
                </a:lnTo>
                <a:lnTo>
                  <a:pt x="1231024" y="2549220"/>
                </a:lnTo>
                <a:lnTo>
                  <a:pt x="1237716" y="2560599"/>
                </a:lnTo>
                <a:lnTo>
                  <a:pt x="1233728" y="2562948"/>
                </a:lnTo>
                <a:lnTo>
                  <a:pt x="1215402" y="2573451"/>
                </a:lnTo>
                <a:lnTo>
                  <a:pt x="1196911" y="2583789"/>
                </a:lnTo>
                <a:lnTo>
                  <a:pt x="1182141" y="2591841"/>
                </a:lnTo>
                <a:close/>
              </a:path>
              <a:path w="1985010" h="2861310">
                <a:moveTo>
                  <a:pt x="1207579" y="2559634"/>
                </a:moveTo>
                <a:close/>
              </a:path>
              <a:path w="1985010" h="2861310">
                <a:moveTo>
                  <a:pt x="1189240" y="2569883"/>
                </a:moveTo>
                <a:close/>
              </a:path>
              <a:path w="1985010" h="2861310">
                <a:moveTo>
                  <a:pt x="1137313" y="2609265"/>
                </a:moveTo>
                <a:lnTo>
                  <a:pt x="1114196" y="2609265"/>
                </a:lnTo>
                <a:lnTo>
                  <a:pt x="1132624" y="2599969"/>
                </a:lnTo>
                <a:lnTo>
                  <a:pt x="1137313" y="2609265"/>
                </a:lnTo>
                <a:close/>
              </a:path>
              <a:path w="1985010" h="2861310">
                <a:moveTo>
                  <a:pt x="1114244" y="2609241"/>
                </a:moveTo>
                <a:close/>
              </a:path>
              <a:path w="1985010" h="2861310">
                <a:moveTo>
                  <a:pt x="1130742" y="2618701"/>
                </a:moveTo>
                <a:lnTo>
                  <a:pt x="1095032" y="2618701"/>
                </a:lnTo>
                <a:lnTo>
                  <a:pt x="1114244" y="2609241"/>
                </a:lnTo>
                <a:lnTo>
                  <a:pt x="1137313" y="2609265"/>
                </a:lnTo>
                <a:lnTo>
                  <a:pt x="1139774" y="2614142"/>
                </a:lnTo>
                <a:lnTo>
                  <a:pt x="1130742" y="2618701"/>
                </a:lnTo>
                <a:close/>
              </a:path>
              <a:path w="1985010" h="2861310">
                <a:moveTo>
                  <a:pt x="1082649" y="2642235"/>
                </a:moveTo>
                <a:lnTo>
                  <a:pt x="1075791" y="2627909"/>
                </a:lnTo>
                <a:lnTo>
                  <a:pt x="1095108" y="2618663"/>
                </a:lnTo>
                <a:lnTo>
                  <a:pt x="1130742" y="2618701"/>
                </a:lnTo>
                <a:lnTo>
                  <a:pt x="1121283" y="2623477"/>
                </a:lnTo>
                <a:lnTo>
                  <a:pt x="1101966" y="2632976"/>
                </a:lnTo>
                <a:lnTo>
                  <a:pt x="1082649" y="2642235"/>
                </a:lnTo>
                <a:close/>
              </a:path>
              <a:path w="1985010" h="2861310">
                <a:moveTo>
                  <a:pt x="980516" y="2687231"/>
                </a:moveTo>
                <a:lnTo>
                  <a:pt x="974559" y="2672524"/>
                </a:lnTo>
                <a:lnTo>
                  <a:pt x="976833" y="2671597"/>
                </a:lnTo>
                <a:lnTo>
                  <a:pt x="996924" y="2663215"/>
                </a:lnTo>
                <a:lnTo>
                  <a:pt x="1016863" y="2654655"/>
                </a:lnTo>
                <a:lnTo>
                  <a:pt x="1032713" y="2647657"/>
                </a:lnTo>
                <a:lnTo>
                  <a:pt x="1039126" y="2662174"/>
                </a:lnTo>
                <a:lnTo>
                  <a:pt x="1023137" y="2669235"/>
                </a:lnTo>
                <a:lnTo>
                  <a:pt x="1003033" y="2677858"/>
                </a:lnTo>
                <a:lnTo>
                  <a:pt x="982802" y="2686304"/>
                </a:lnTo>
                <a:lnTo>
                  <a:pt x="980516" y="2687231"/>
                </a:lnTo>
                <a:close/>
              </a:path>
              <a:path w="1985010" h="2861310">
                <a:moveTo>
                  <a:pt x="1016800" y="2654681"/>
                </a:moveTo>
                <a:close/>
              </a:path>
              <a:path w="1985010" h="2861310">
                <a:moveTo>
                  <a:pt x="996848" y="2663240"/>
                </a:moveTo>
                <a:close/>
              </a:path>
              <a:path w="1985010" h="2861310">
                <a:moveTo>
                  <a:pt x="976757" y="2671622"/>
                </a:moveTo>
                <a:close/>
              </a:path>
              <a:path w="1985010" h="2861310">
                <a:moveTo>
                  <a:pt x="920441" y="2710827"/>
                </a:moveTo>
                <a:lnTo>
                  <a:pt x="874128" y="2710827"/>
                </a:lnTo>
                <a:lnTo>
                  <a:pt x="895007" y="2703322"/>
                </a:lnTo>
                <a:lnTo>
                  <a:pt x="915682" y="2695663"/>
                </a:lnTo>
                <a:lnTo>
                  <a:pt x="930440" y="2690025"/>
                </a:lnTo>
                <a:lnTo>
                  <a:pt x="936104" y="2704858"/>
                </a:lnTo>
                <a:lnTo>
                  <a:pt x="920441" y="2710827"/>
                </a:lnTo>
                <a:close/>
              </a:path>
              <a:path w="1985010" h="2861310">
                <a:moveTo>
                  <a:pt x="915606" y="2695689"/>
                </a:moveTo>
                <a:close/>
              </a:path>
              <a:path w="1985010" h="2861310">
                <a:moveTo>
                  <a:pt x="894930" y="2703347"/>
                </a:moveTo>
                <a:close/>
              </a:path>
              <a:path w="1985010" h="2861310">
                <a:moveTo>
                  <a:pt x="876287" y="2726880"/>
                </a:moveTo>
                <a:lnTo>
                  <a:pt x="871080" y="2711881"/>
                </a:lnTo>
                <a:lnTo>
                  <a:pt x="874191" y="2710802"/>
                </a:lnTo>
                <a:lnTo>
                  <a:pt x="920441" y="2710827"/>
                </a:lnTo>
                <a:lnTo>
                  <a:pt x="900379" y="2718269"/>
                </a:lnTo>
                <a:lnTo>
                  <a:pt x="879411" y="2725801"/>
                </a:lnTo>
                <a:lnTo>
                  <a:pt x="876287" y="2726880"/>
                </a:lnTo>
                <a:close/>
              </a:path>
              <a:path w="1985010" h="2861310">
                <a:moveTo>
                  <a:pt x="827752" y="2732125"/>
                </a:moveTo>
                <a:lnTo>
                  <a:pt x="810869" y="2732125"/>
                </a:lnTo>
                <a:lnTo>
                  <a:pt x="826135" y="2727159"/>
                </a:lnTo>
                <a:lnTo>
                  <a:pt x="827752" y="2732125"/>
                </a:lnTo>
                <a:close/>
              </a:path>
              <a:path w="1985010" h="2861310">
                <a:moveTo>
                  <a:pt x="770216" y="2761272"/>
                </a:moveTo>
                <a:lnTo>
                  <a:pt x="765759" y="2746044"/>
                </a:lnTo>
                <a:lnTo>
                  <a:pt x="768096" y="2745359"/>
                </a:lnTo>
                <a:lnTo>
                  <a:pt x="789584" y="2738831"/>
                </a:lnTo>
                <a:lnTo>
                  <a:pt x="810945" y="2732100"/>
                </a:lnTo>
                <a:lnTo>
                  <a:pt x="827752" y="2732125"/>
                </a:lnTo>
                <a:lnTo>
                  <a:pt x="831049" y="2742247"/>
                </a:lnTo>
                <a:lnTo>
                  <a:pt x="815708" y="2747251"/>
                </a:lnTo>
                <a:lnTo>
                  <a:pt x="794207" y="2754007"/>
                </a:lnTo>
                <a:lnTo>
                  <a:pt x="772566" y="2760586"/>
                </a:lnTo>
                <a:lnTo>
                  <a:pt x="770216" y="2761272"/>
                </a:lnTo>
                <a:close/>
              </a:path>
              <a:path w="1985010" h="2861310">
                <a:moveTo>
                  <a:pt x="789508" y="2738843"/>
                </a:moveTo>
                <a:close/>
              </a:path>
              <a:path w="1985010" h="2861310">
                <a:moveTo>
                  <a:pt x="768032" y="2745371"/>
                </a:moveTo>
                <a:close/>
              </a:path>
              <a:path w="1985010" h="2861310">
                <a:moveTo>
                  <a:pt x="722959" y="2769552"/>
                </a:moveTo>
                <a:lnTo>
                  <a:pt x="680821" y="2769552"/>
                </a:lnTo>
                <a:lnTo>
                  <a:pt x="702881" y="2763786"/>
                </a:lnTo>
                <a:lnTo>
                  <a:pt x="720115" y="2759087"/>
                </a:lnTo>
                <a:lnTo>
                  <a:pt x="722959" y="2769552"/>
                </a:lnTo>
                <a:close/>
              </a:path>
              <a:path w="1985010" h="2861310">
                <a:moveTo>
                  <a:pt x="702805" y="2763799"/>
                </a:moveTo>
                <a:close/>
              </a:path>
              <a:path w="1985010" h="2861310">
                <a:moveTo>
                  <a:pt x="662686" y="2790469"/>
                </a:moveTo>
                <a:lnTo>
                  <a:pt x="658825" y="2775064"/>
                </a:lnTo>
                <a:lnTo>
                  <a:pt x="680897" y="2769527"/>
                </a:lnTo>
                <a:lnTo>
                  <a:pt x="722959" y="2769552"/>
                </a:lnTo>
                <a:lnTo>
                  <a:pt x="724281" y="2774416"/>
                </a:lnTo>
                <a:lnTo>
                  <a:pt x="706894" y="2779141"/>
                </a:lnTo>
                <a:lnTo>
                  <a:pt x="684758" y="2784932"/>
                </a:lnTo>
                <a:lnTo>
                  <a:pt x="662686" y="2790469"/>
                </a:lnTo>
                <a:close/>
              </a:path>
              <a:path w="1985010" h="2861310">
                <a:moveTo>
                  <a:pt x="614750" y="2795282"/>
                </a:moveTo>
                <a:lnTo>
                  <a:pt x="569087" y="2795282"/>
                </a:lnTo>
                <a:lnTo>
                  <a:pt x="591743" y="2790520"/>
                </a:lnTo>
                <a:lnTo>
                  <a:pt x="612686" y="2785910"/>
                </a:lnTo>
                <a:lnTo>
                  <a:pt x="614750" y="2795282"/>
                </a:lnTo>
                <a:close/>
              </a:path>
              <a:path w="1985010" h="2861310">
                <a:moveTo>
                  <a:pt x="591667" y="2790532"/>
                </a:moveTo>
                <a:close/>
              </a:path>
              <a:path w="1985010" h="2861310">
                <a:moveTo>
                  <a:pt x="553808" y="2814523"/>
                </a:moveTo>
                <a:lnTo>
                  <a:pt x="550697" y="2798953"/>
                </a:lnTo>
                <a:lnTo>
                  <a:pt x="569163" y="2795257"/>
                </a:lnTo>
                <a:lnTo>
                  <a:pt x="614750" y="2795282"/>
                </a:lnTo>
                <a:lnTo>
                  <a:pt x="616102" y="2801416"/>
                </a:lnTo>
                <a:lnTo>
                  <a:pt x="594995" y="2806065"/>
                </a:lnTo>
                <a:lnTo>
                  <a:pt x="553808" y="2814523"/>
                </a:lnTo>
                <a:close/>
              </a:path>
              <a:path w="1985010" h="2861310">
                <a:moveTo>
                  <a:pt x="504847" y="2812161"/>
                </a:moveTo>
                <a:lnTo>
                  <a:pt x="477672" y="2812161"/>
                </a:lnTo>
                <a:lnTo>
                  <a:pt x="500761" y="2808249"/>
                </a:lnTo>
                <a:lnTo>
                  <a:pt x="504037" y="2807652"/>
                </a:lnTo>
                <a:lnTo>
                  <a:pt x="504847" y="2812161"/>
                </a:lnTo>
                <a:close/>
              </a:path>
              <a:path w="1985010" h="2861310">
                <a:moveTo>
                  <a:pt x="500684" y="2808262"/>
                </a:moveTo>
                <a:close/>
              </a:path>
              <a:path w="1985010" h="2861310">
                <a:moveTo>
                  <a:pt x="477726" y="2812151"/>
                </a:moveTo>
                <a:close/>
              </a:path>
              <a:path w="1985010" h="2861310">
                <a:moveTo>
                  <a:pt x="505511" y="2815856"/>
                </a:moveTo>
                <a:lnTo>
                  <a:pt x="454545" y="2815856"/>
                </a:lnTo>
                <a:lnTo>
                  <a:pt x="477726" y="2812151"/>
                </a:lnTo>
                <a:lnTo>
                  <a:pt x="504847" y="2812161"/>
                </a:lnTo>
                <a:lnTo>
                  <a:pt x="505511" y="2815856"/>
                </a:lnTo>
                <a:close/>
              </a:path>
              <a:path w="1985010" h="2861310">
                <a:moveTo>
                  <a:pt x="443941" y="2833509"/>
                </a:moveTo>
                <a:lnTo>
                  <a:pt x="441591" y="2817799"/>
                </a:lnTo>
                <a:lnTo>
                  <a:pt x="454621" y="2815844"/>
                </a:lnTo>
                <a:lnTo>
                  <a:pt x="505511" y="2815856"/>
                </a:lnTo>
                <a:lnTo>
                  <a:pt x="506844" y="2823273"/>
                </a:lnTo>
                <a:lnTo>
                  <a:pt x="503415" y="2823895"/>
                </a:lnTo>
                <a:lnTo>
                  <a:pt x="480250" y="2827832"/>
                </a:lnTo>
                <a:lnTo>
                  <a:pt x="443941" y="2833509"/>
                </a:lnTo>
                <a:close/>
              </a:path>
              <a:path w="1985010" h="2861310">
                <a:moveTo>
                  <a:pt x="394744" y="2825661"/>
                </a:moveTo>
                <a:lnTo>
                  <a:pt x="384581" y="2825661"/>
                </a:lnTo>
                <a:lnTo>
                  <a:pt x="394576" y="2824365"/>
                </a:lnTo>
                <a:lnTo>
                  <a:pt x="394744" y="2825661"/>
                </a:lnTo>
                <a:close/>
              </a:path>
              <a:path w="1985010" h="2861310">
                <a:moveTo>
                  <a:pt x="333324" y="2847492"/>
                </a:moveTo>
                <a:lnTo>
                  <a:pt x="331724" y="2831693"/>
                </a:lnTo>
                <a:lnTo>
                  <a:pt x="337515" y="2831109"/>
                </a:lnTo>
                <a:lnTo>
                  <a:pt x="361137" y="2828493"/>
                </a:lnTo>
                <a:lnTo>
                  <a:pt x="384657" y="2825648"/>
                </a:lnTo>
                <a:lnTo>
                  <a:pt x="394744" y="2825661"/>
                </a:lnTo>
                <a:lnTo>
                  <a:pt x="396621" y="2840101"/>
                </a:lnTo>
                <a:lnTo>
                  <a:pt x="386549" y="2841421"/>
                </a:lnTo>
                <a:lnTo>
                  <a:pt x="339115" y="2846908"/>
                </a:lnTo>
                <a:lnTo>
                  <a:pt x="333324" y="2847492"/>
                </a:lnTo>
                <a:close/>
              </a:path>
              <a:path w="1985010" h="2861310">
                <a:moveTo>
                  <a:pt x="222275" y="2856509"/>
                </a:moveTo>
                <a:lnTo>
                  <a:pt x="221284" y="2840659"/>
                </a:lnTo>
                <a:lnTo>
                  <a:pt x="242138" y="2839364"/>
                </a:lnTo>
                <a:lnTo>
                  <a:pt x="266115" y="2837637"/>
                </a:lnTo>
                <a:lnTo>
                  <a:pt x="284467" y="2836138"/>
                </a:lnTo>
                <a:lnTo>
                  <a:pt x="285762" y="2851950"/>
                </a:lnTo>
                <a:lnTo>
                  <a:pt x="243205" y="2855201"/>
                </a:lnTo>
                <a:lnTo>
                  <a:pt x="222275" y="2856509"/>
                </a:lnTo>
                <a:close/>
              </a:path>
              <a:path w="1985010" h="2861310">
                <a:moveTo>
                  <a:pt x="110845" y="2860611"/>
                </a:moveTo>
                <a:lnTo>
                  <a:pt x="110617" y="2844736"/>
                </a:lnTo>
                <a:lnTo>
                  <a:pt x="121005" y="2844584"/>
                </a:lnTo>
                <a:lnTo>
                  <a:pt x="145389" y="2843999"/>
                </a:lnTo>
                <a:lnTo>
                  <a:pt x="169697" y="2843187"/>
                </a:lnTo>
                <a:lnTo>
                  <a:pt x="173862" y="2843009"/>
                </a:lnTo>
                <a:lnTo>
                  <a:pt x="174548" y="2858871"/>
                </a:lnTo>
                <a:lnTo>
                  <a:pt x="145846" y="2859874"/>
                </a:lnTo>
                <a:lnTo>
                  <a:pt x="110845" y="2860611"/>
                </a:lnTo>
                <a:close/>
              </a:path>
              <a:path w="1985010" h="2861310">
                <a:moveTo>
                  <a:pt x="63080" y="2860890"/>
                </a:moveTo>
                <a:lnTo>
                  <a:pt x="35941" y="2860649"/>
                </a:lnTo>
                <a:lnTo>
                  <a:pt x="0" y="2859862"/>
                </a:lnTo>
                <a:lnTo>
                  <a:pt x="355" y="2843987"/>
                </a:lnTo>
                <a:lnTo>
                  <a:pt x="36207" y="2844774"/>
                </a:lnTo>
                <a:lnTo>
                  <a:pt x="54076" y="2844990"/>
                </a:lnTo>
                <a:lnTo>
                  <a:pt x="63144" y="2845015"/>
                </a:lnTo>
                <a:lnTo>
                  <a:pt x="63080" y="28608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800172" y="1122895"/>
            <a:ext cx="1985010" cy="2900045"/>
          </a:xfrm>
          <a:custGeom>
            <a:avLst/>
            <a:gdLst/>
            <a:ahLst/>
            <a:cxnLst/>
            <a:rect l="l" t="t" r="r" b="b"/>
            <a:pathLst>
              <a:path w="1985010" h="2900045">
                <a:moveTo>
                  <a:pt x="29654" y="16205"/>
                </a:moveTo>
                <a:lnTo>
                  <a:pt x="29438" y="342"/>
                </a:lnTo>
                <a:lnTo>
                  <a:pt x="50609" y="50"/>
                </a:lnTo>
                <a:lnTo>
                  <a:pt x="71945" y="0"/>
                </a:lnTo>
                <a:lnTo>
                  <a:pt x="93078" y="101"/>
                </a:lnTo>
                <a:lnTo>
                  <a:pt x="93002" y="15874"/>
                </a:lnTo>
                <a:lnTo>
                  <a:pt x="71920" y="15874"/>
                </a:lnTo>
                <a:lnTo>
                  <a:pt x="50825" y="15913"/>
                </a:lnTo>
                <a:lnTo>
                  <a:pt x="29654" y="16205"/>
                </a:lnTo>
                <a:close/>
              </a:path>
              <a:path w="1985010" h="2900045">
                <a:moveTo>
                  <a:pt x="71936" y="15875"/>
                </a:moveTo>
                <a:close/>
              </a:path>
              <a:path w="1985010" h="2900045">
                <a:moveTo>
                  <a:pt x="93002" y="15976"/>
                </a:moveTo>
                <a:lnTo>
                  <a:pt x="71936" y="15875"/>
                </a:lnTo>
                <a:lnTo>
                  <a:pt x="93002" y="15874"/>
                </a:lnTo>
                <a:close/>
              </a:path>
              <a:path w="1985010" h="2900045">
                <a:moveTo>
                  <a:pt x="50736" y="15925"/>
                </a:moveTo>
                <a:lnTo>
                  <a:pt x="56045" y="15913"/>
                </a:lnTo>
                <a:lnTo>
                  <a:pt x="50736" y="15925"/>
                </a:lnTo>
                <a:close/>
              </a:path>
              <a:path w="1985010" h="2900045">
                <a:moveTo>
                  <a:pt x="169697" y="17754"/>
                </a:moveTo>
                <a:lnTo>
                  <a:pt x="145313" y="16929"/>
                </a:lnTo>
                <a:lnTo>
                  <a:pt x="140462" y="16814"/>
                </a:lnTo>
                <a:lnTo>
                  <a:pt x="140843" y="939"/>
                </a:lnTo>
                <a:lnTo>
                  <a:pt x="170306" y="1892"/>
                </a:lnTo>
                <a:lnTo>
                  <a:pt x="204520" y="3454"/>
                </a:lnTo>
                <a:lnTo>
                  <a:pt x="203765" y="17741"/>
                </a:lnTo>
                <a:lnTo>
                  <a:pt x="169621" y="17741"/>
                </a:lnTo>
                <a:close/>
              </a:path>
              <a:path w="1985010" h="2900045">
                <a:moveTo>
                  <a:pt x="203682" y="19316"/>
                </a:moveTo>
                <a:lnTo>
                  <a:pt x="193852" y="18795"/>
                </a:lnTo>
                <a:lnTo>
                  <a:pt x="169621" y="17741"/>
                </a:lnTo>
                <a:lnTo>
                  <a:pt x="203765" y="17741"/>
                </a:lnTo>
                <a:lnTo>
                  <a:pt x="203682" y="19316"/>
                </a:lnTo>
                <a:close/>
              </a:path>
              <a:path w="1985010" h="2900045">
                <a:moveTo>
                  <a:pt x="314121" y="27457"/>
                </a:moveTo>
                <a:lnTo>
                  <a:pt x="289941" y="25247"/>
                </a:lnTo>
                <a:lnTo>
                  <a:pt x="266039" y="23291"/>
                </a:lnTo>
                <a:lnTo>
                  <a:pt x="251066" y="22212"/>
                </a:lnTo>
                <a:lnTo>
                  <a:pt x="252209" y="6388"/>
                </a:lnTo>
                <a:lnTo>
                  <a:pt x="291299" y="9436"/>
                </a:lnTo>
                <a:lnTo>
                  <a:pt x="315722" y="11671"/>
                </a:lnTo>
                <a:lnTo>
                  <a:pt x="314121" y="27457"/>
                </a:lnTo>
                <a:close/>
              </a:path>
              <a:path w="1985010" h="2900045">
                <a:moveTo>
                  <a:pt x="424154" y="40589"/>
                </a:moveTo>
                <a:lnTo>
                  <a:pt x="408000" y="38315"/>
                </a:lnTo>
                <a:lnTo>
                  <a:pt x="384581" y="35267"/>
                </a:lnTo>
                <a:lnTo>
                  <a:pt x="361327" y="32461"/>
                </a:lnTo>
                <a:lnTo>
                  <a:pt x="363232" y="16700"/>
                </a:lnTo>
                <a:lnTo>
                  <a:pt x="410210" y="22605"/>
                </a:lnTo>
                <a:lnTo>
                  <a:pt x="426351" y="24866"/>
                </a:lnTo>
                <a:lnTo>
                  <a:pt x="424154" y="40589"/>
                </a:lnTo>
                <a:close/>
              </a:path>
              <a:path w="1985010" h="2900045">
                <a:moveTo>
                  <a:pt x="535272" y="48780"/>
                </a:moveTo>
                <a:lnTo>
                  <a:pt x="477672" y="48767"/>
                </a:lnTo>
                <a:lnTo>
                  <a:pt x="471081" y="47713"/>
                </a:lnTo>
                <a:lnTo>
                  <a:pt x="473583" y="32042"/>
                </a:lnTo>
                <a:lnTo>
                  <a:pt x="503491" y="37045"/>
                </a:lnTo>
                <a:lnTo>
                  <a:pt x="536359" y="43052"/>
                </a:lnTo>
                <a:lnTo>
                  <a:pt x="535272" y="48780"/>
                </a:lnTo>
                <a:close/>
              </a:path>
              <a:path w="1985010" h="2900045">
                <a:moveTo>
                  <a:pt x="534530" y="52692"/>
                </a:moveTo>
                <a:lnTo>
                  <a:pt x="500686" y="52679"/>
                </a:lnTo>
                <a:lnTo>
                  <a:pt x="477723" y="48776"/>
                </a:lnTo>
                <a:lnTo>
                  <a:pt x="535272" y="48780"/>
                </a:lnTo>
                <a:lnTo>
                  <a:pt x="534530" y="52692"/>
                </a:lnTo>
                <a:close/>
              </a:path>
              <a:path w="1985010" h="2900045">
                <a:moveTo>
                  <a:pt x="533749" y="56807"/>
                </a:moveTo>
                <a:lnTo>
                  <a:pt x="523601" y="56794"/>
                </a:lnTo>
                <a:lnTo>
                  <a:pt x="500684" y="52679"/>
                </a:lnTo>
                <a:lnTo>
                  <a:pt x="534530" y="52692"/>
                </a:lnTo>
                <a:lnTo>
                  <a:pt x="533749" y="56807"/>
                </a:lnTo>
                <a:close/>
              </a:path>
              <a:path w="1985010" h="2900045">
                <a:moveTo>
                  <a:pt x="533400" y="58648"/>
                </a:moveTo>
                <a:lnTo>
                  <a:pt x="523595" y="56794"/>
                </a:lnTo>
                <a:lnTo>
                  <a:pt x="533749" y="56807"/>
                </a:lnTo>
                <a:lnTo>
                  <a:pt x="533400" y="58648"/>
                </a:lnTo>
                <a:close/>
              </a:path>
              <a:path w="1985010" h="2900045">
                <a:moveTo>
                  <a:pt x="644415" y="70408"/>
                </a:moveTo>
                <a:lnTo>
                  <a:pt x="591683" y="70396"/>
                </a:lnTo>
                <a:lnTo>
                  <a:pt x="579958" y="67932"/>
                </a:lnTo>
                <a:lnTo>
                  <a:pt x="583209" y="52400"/>
                </a:lnTo>
                <a:lnTo>
                  <a:pt x="595071" y="54889"/>
                </a:lnTo>
                <a:lnTo>
                  <a:pt x="617689" y="59867"/>
                </a:lnTo>
                <a:lnTo>
                  <a:pt x="640194" y="65049"/>
                </a:lnTo>
                <a:lnTo>
                  <a:pt x="645401" y="66306"/>
                </a:lnTo>
                <a:lnTo>
                  <a:pt x="644415" y="70408"/>
                </a:lnTo>
                <a:close/>
              </a:path>
              <a:path w="1985010" h="2900045">
                <a:moveTo>
                  <a:pt x="643228" y="75349"/>
                </a:moveTo>
                <a:lnTo>
                  <a:pt x="614139" y="75336"/>
                </a:lnTo>
                <a:lnTo>
                  <a:pt x="591667" y="70396"/>
                </a:lnTo>
                <a:lnTo>
                  <a:pt x="644415" y="70408"/>
                </a:lnTo>
                <a:lnTo>
                  <a:pt x="643228" y="75349"/>
                </a:lnTo>
                <a:close/>
              </a:path>
              <a:path w="1985010" h="2900045">
                <a:moveTo>
                  <a:pt x="641692" y="81737"/>
                </a:moveTo>
                <a:lnTo>
                  <a:pt x="636473" y="80479"/>
                </a:lnTo>
                <a:lnTo>
                  <a:pt x="614121" y="75336"/>
                </a:lnTo>
                <a:lnTo>
                  <a:pt x="643228" y="75349"/>
                </a:lnTo>
                <a:lnTo>
                  <a:pt x="641692" y="81737"/>
                </a:lnTo>
                <a:close/>
              </a:path>
              <a:path w="1985010" h="2900045">
                <a:moveTo>
                  <a:pt x="752515" y="97142"/>
                </a:moveTo>
                <a:lnTo>
                  <a:pt x="702832" y="97129"/>
                </a:lnTo>
                <a:lnTo>
                  <a:pt x="687755" y="93192"/>
                </a:lnTo>
                <a:lnTo>
                  <a:pt x="691769" y="77838"/>
                </a:lnTo>
                <a:lnTo>
                  <a:pt x="706970" y="81813"/>
                </a:lnTo>
                <a:lnTo>
                  <a:pt x="728992" y="87795"/>
                </a:lnTo>
                <a:lnTo>
                  <a:pt x="750874" y="93979"/>
                </a:lnTo>
                <a:lnTo>
                  <a:pt x="753237" y="94678"/>
                </a:lnTo>
                <a:lnTo>
                  <a:pt x="752515" y="97142"/>
                </a:lnTo>
                <a:close/>
              </a:path>
              <a:path w="1985010" h="2900045">
                <a:moveTo>
                  <a:pt x="748976" y="109232"/>
                </a:moveTo>
                <a:lnTo>
                  <a:pt x="746448" y="109219"/>
                </a:lnTo>
                <a:lnTo>
                  <a:pt x="724674" y="103073"/>
                </a:lnTo>
                <a:lnTo>
                  <a:pt x="702805" y="97129"/>
                </a:lnTo>
                <a:lnTo>
                  <a:pt x="752515" y="97142"/>
                </a:lnTo>
                <a:lnTo>
                  <a:pt x="748976" y="109232"/>
                </a:lnTo>
                <a:close/>
              </a:path>
              <a:path w="1985010" h="2900045">
                <a:moveTo>
                  <a:pt x="748779" y="109905"/>
                </a:moveTo>
                <a:lnTo>
                  <a:pt x="746417" y="109219"/>
                </a:lnTo>
                <a:lnTo>
                  <a:pt x="748976" y="109232"/>
                </a:lnTo>
                <a:lnTo>
                  <a:pt x="748779" y="109905"/>
                </a:lnTo>
                <a:close/>
              </a:path>
              <a:path w="1985010" h="2900045">
                <a:moveTo>
                  <a:pt x="854503" y="142836"/>
                </a:moveTo>
                <a:lnTo>
                  <a:pt x="853249" y="142836"/>
                </a:lnTo>
                <a:lnTo>
                  <a:pt x="832091" y="135712"/>
                </a:lnTo>
                <a:lnTo>
                  <a:pt x="810869" y="128803"/>
                </a:lnTo>
                <a:lnTo>
                  <a:pt x="794232" y="123570"/>
                </a:lnTo>
                <a:lnTo>
                  <a:pt x="798995" y="108419"/>
                </a:lnTo>
                <a:lnTo>
                  <a:pt x="815784" y="113703"/>
                </a:lnTo>
                <a:lnTo>
                  <a:pt x="837145" y="120662"/>
                </a:lnTo>
                <a:lnTo>
                  <a:pt x="858393" y="127812"/>
                </a:lnTo>
                <a:lnTo>
                  <a:pt x="859574" y="128231"/>
                </a:lnTo>
                <a:lnTo>
                  <a:pt x="854503" y="142836"/>
                </a:lnTo>
                <a:close/>
              </a:path>
              <a:path w="1985010" h="2900045">
                <a:moveTo>
                  <a:pt x="854367" y="143230"/>
                </a:moveTo>
                <a:lnTo>
                  <a:pt x="853173" y="142811"/>
                </a:lnTo>
                <a:lnTo>
                  <a:pt x="854503" y="142836"/>
                </a:lnTo>
                <a:lnTo>
                  <a:pt x="854367" y="143230"/>
                </a:lnTo>
                <a:close/>
              </a:path>
              <a:path w="1985010" h="2900045">
                <a:moveTo>
                  <a:pt x="959612" y="165252"/>
                </a:moveTo>
                <a:lnTo>
                  <a:pt x="915682" y="165252"/>
                </a:lnTo>
                <a:lnTo>
                  <a:pt x="899096" y="159105"/>
                </a:lnTo>
                <a:lnTo>
                  <a:pt x="904608" y="144221"/>
                </a:lnTo>
                <a:lnTo>
                  <a:pt x="921270" y="150393"/>
                </a:lnTo>
                <a:lnTo>
                  <a:pt x="941946" y="158292"/>
                </a:lnTo>
                <a:lnTo>
                  <a:pt x="959612" y="165252"/>
                </a:lnTo>
                <a:close/>
              </a:path>
              <a:path w="1985010" h="2900045">
                <a:moveTo>
                  <a:pt x="961663" y="173100"/>
                </a:moveTo>
                <a:lnTo>
                  <a:pt x="936205" y="173100"/>
                </a:lnTo>
                <a:lnTo>
                  <a:pt x="915606" y="165226"/>
                </a:lnTo>
                <a:lnTo>
                  <a:pt x="959612" y="165252"/>
                </a:lnTo>
                <a:lnTo>
                  <a:pt x="964120" y="167043"/>
                </a:lnTo>
                <a:lnTo>
                  <a:pt x="961663" y="173100"/>
                </a:lnTo>
                <a:close/>
              </a:path>
              <a:path w="1985010" h="2900045">
                <a:moveTo>
                  <a:pt x="958151" y="181762"/>
                </a:moveTo>
                <a:lnTo>
                  <a:pt x="956525" y="181089"/>
                </a:lnTo>
                <a:lnTo>
                  <a:pt x="936129" y="173075"/>
                </a:lnTo>
                <a:lnTo>
                  <a:pt x="961663" y="173100"/>
                </a:lnTo>
                <a:lnTo>
                  <a:pt x="958151" y="181762"/>
                </a:lnTo>
                <a:close/>
              </a:path>
              <a:path w="1985010" h="2900045">
                <a:moveTo>
                  <a:pt x="1060597" y="223913"/>
                </a:moveTo>
                <a:lnTo>
                  <a:pt x="1056297" y="223913"/>
                </a:lnTo>
                <a:lnTo>
                  <a:pt x="1036586" y="214972"/>
                </a:lnTo>
                <a:lnTo>
                  <a:pt x="1016800" y="206235"/>
                </a:lnTo>
                <a:lnTo>
                  <a:pt x="1002017" y="199897"/>
                </a:lnTo>
                <a:lnTo>
                  <a:pt x="1008278" y="185305"/>
                </a:lnTo>
                <a:lnTo>
                  <a:pt x="1023200" y="191719"/>
                </a:lnTo>
                <a:lnTo>
                  <a:pt x="1043139" y="200520"/>
                </a:lnTo>
                <a:lnTo>
                  <a:pt x="1062926" y="209499"/>
                </a:lnTo>
                <a:lnTo>
                  <a:pt x="1066533" y="211175"/>
                </a:lnTo>
                <a:lnTo>
                  <a:pt x="1060597" y="223913"/>
                </a:lnTo>
                <a:close/>
              </a:path>
              <a:path w="1985010" h="2900045">
                <a:moveTo>
                  <a:pt x="1059827" y="225564"/>
                </a:moveTo>
                <a:lnTo>
                  <a:pt x="1056220" y="223888"/>
                </a:lnTo>
                <a:lnTo>
                  <a:pt x="1060597" y="223913"/>
                </a:lnTo>
                <a:lnTo>
                  <a:pt x="1059827" y="225564"/>
                </a:lnTo>
                <a:close/>
              </a:path>
              <a:path w="1985010" h="2900045">
                <a:moveTo>
                  <a:pt x="1149268" y="251688"/>
                </a:moveTo>
                <a:lnTo>
                  <a:pt x="1114272" y="251688"/>
                </a:lnTo>
                <a:lnTo>
                  <a:pt x="1102664" y="245973"/>
                </a:lnTo>
                <a:lnTo>
                  <a:pt x="1109675" y="231736"/>
                </a:lnTo>
                <a:lnTo>
                  <a:pt x="1121346" y="237477"/>
                </a:lnTo>
                <a:lnTo>
                  <a:pt x="1140510" y="247154"/>
                </a:lnTo>
                <a:lnTo>
                  <a:pt x="1149268" y="251688"/>
                </a:lnTo>
                <a:close/>
              </a:path>
              <a:path w="1985010" h="2900045">
                <a:moveTo>
                  <a:pt x="1166158" y="261277"/>
                </a:moveTo>
                <a:lnTo>
                  <a:pt x="1133284" y="261277"/>
                </a:lnTo>
                <a:lnTo>
                  <a:pt x="1114245" y="251675"/>
                </a:lnTo>
                <a:lnTo>
                  <a:pt x="1149268" y="251688"/>
                </a:lnTo>
                <a:lnTo>
                  <a:pt x="1159497" y="256984"/>
                </a:lnTo>
                <a:lnTo>
                  <a:pt x="1166469" y="260692"/>
                </a:lnTo>
                <a:lnTo>
                  <a:pt x="1166158" y="261277"/>
                </a:lnTo>
                <a:close/>
              </a:path>
              <a:path w="1985010" h="2900045">
                <a:moveTo>
                  <a:pt x="1160966" y="271043"/>
                </a:moveTo>
                <a:lnTo>
                  <a:pt x="1152118" y="271043"/>
                </a:lnTo>
                <a:lnTo>
                  <a:pt x="1133208" y="261238"/>
                </a:lnTo>
                <a:lnTo>
                  <a:pt x="1166158" y="261277"/>
                </a:lnTo>
                <a:lnTo>
                  <a:pt x="1160966" y="271043"/>
                </a:lnTo>
                <a:close/>
              </a:path>
              <a:path w="1985010" h="2900045">
                <a:moveTo>
                  <a:pt x="1159014" y="274713"/>
                </a:moveTo>
                <a:lnTo>
                  <a:pt x="1152042" y="271005"/>
                </a:lnTo>
                <a:lnTo>
                  <a:pt x="1160966" y="271043"/>
                </a:lnTo>
                <a:lnTo>
                  <a:pt x="1159014" y="274713"/>
                </a:lnTo>
                <a:close/>
              </a:path>
              <a:path w="1985010" h="2900045">
                <a:moveTo>
                  <a:pt x="1239422" y="301320"/>
                </a:moveTo>
                <a:lnTo>
                  <a:pt x="1207655" y="301320"/>
                </a:lnTo>
                <a:lnTo>
                  <a:pt x="1200683" y="297421"/>
                </a:lnTo>
                <a:lnTo>
                  <a:pt x="1208430" y="283565"/>
                </a:lnTo>
                <a:lnTo>
                  <a:pt x="1215478" y="287515"/>
                </a:lnTo>
                <a:lnTo>
                  <a:pt x="1233805" y="298018"/>
                </a:lnTo>
                <a:lnTo>
                  <a:pt x="1239422" y="301320"/>
                </a:lnTo>
                <a:close/>
              </a:path>
              <a:path w="1985010" h="2900045">
                <a:moveTo>
                  <a:pt x="1255331" y="329247"/>
                </a:moveTo>
                <a:lnTo>
                  <a:pt x="1243761" y="322275"/>
                </a:lnTo>
                <a:lnTo>
                  <a:pt x="1225753" y="311696"/>
                </a:lnTo>
                <a:lnTo>
                  <a:pt x="1207579" y="301282"/>
                </a:lnTo>
                <a:lnTo>
                  <a:pt x="1239422" y="301320"/>
                </a:lnTo>
                <a:lnTo>
                  <a:pt x="1251953" y="308686"/>
                </a:lnTo>
                <a:lnTo>
                  <a:pt x="1263523" y="315645"/>
                </a:lnTo>
                <a:lnTo>
                  <a:pt x="1255331" y="329247"/>
                </a:lnTo>
                <a:close/>
              </a:path>
              <a:path w="1985010" h="2900045">
                <a:moveTo>
                  <a:pt x="1356346" y="377570"/>
                </a:moveTo>
                <a:lnTo>
                  <a:pt x="1331201" y="377570"/>
                </a:lnTo>
                <a:lnTo>
                  <a:pt x="1314018" y="366166"/>
                </a:lnTo>
                <a:lnTo>
                  <a:pt x="1295641" y="354279"/>
                </a:lnTo>
                <a:lnTo>
                  <a:pt x="1304124" y="340867"/>
                </a:lnTo>
                <a:lnTo>
                  <a:pt x="1322793" y="352945"/>
                </a:lnTo>
                <a:lnTo>
                  <a:pt x="1340053" y="364401"/>
                </a:lnTo>
                <a:lnTo>
                  <a:pt x="1357337" y="376148"/>
                </a:lnTo>
                <a:lnTo>
                  <a:pt x="1356346" y="377570"/>
                </a:lnTo>
                <a:close/>
              </a:path>
              <a:path w="1985010" h="2900045">
                <a:moveTo>
                  <a:pt x="1348319" y="389089"/>
                </a:moveTo>
                <a:lnTo>
                  <a:pt x="1348130" y="389089"/>
                </a:lnTo>
                <a:lnTo>
                  <a:pt x="1331125" y="377532"/>
                </a:lnTo>
                <a:lnTo>
                  <a:pt x="1356346" y="377570"/>
                </a:lnTo>
                <a:lnTo>
                  <a:pt x="1348319" y="389089"/>
                </a:lnTo>
                <a:close/>
              </a:path>
              <a:path w="1985010" h="2900045">
                <a:moveTo>
                  <a:pt x="1348257" y="389178"/>
                </a:moveTo>
                <a:lnTo>
                  <a:pt x="1348054" y="389039"/>
                </a:lnTo>
                <a:lnTo>
                  <a:pt x="1348319" y="389089"/>
                </a:lnTo>
                <a:close/>
              </a:path>
              <a:path w="1985010" h="2900045">
                <a:moveTo>
                  <a:pt x="1424297" y="424522"/>
                </a:moveTo>
                <a:lnTo>
                  <a:pt x="1397812" y="424522"/>
                </a:lnTo>
                <a:lnTo>
                  <a:pt x="1386979" y="416610"/>
                </a:lnTo>
                <a:lnTo>
                  <a:pt x="1396339" y="403783"/>
                </a:lnTo>
                <a:lnTo>
                  <a:pt x="1407248" y="411759"/>
                </a:lnTo>
                <a:lnTo>
                  <a:pt x="1424297" y="424522"/>
                </a:lnTo>
                <a:close/>
              </a:path>
              <a:path w="1985010" h="2900045">
                <a:moveTo>
                  <a:pt x="1440070" y="436625"/>
                </a:moveTo>
                <a:lnTo>
                  <a:pt x="1413992" y="436625"/>
                </a:lnTo>
                <a:lnTo>
                  <a:pt x="1397736" y="424472"/>
                </a:lnTo>
                <a:lnTo>
                  <a:pt x="1424297" y="424522"/>
                </a:lnTo>
                <a:lnTo>
                  <a:pt x="1440070" y="436625"/>
                </a:lnTo>
                <a:close/>
              </a:path>
              <a:path w="1985010" h="2900045">
                <a:moveTo>
                  <a:pt x="1437424" y="454723"/>
                </a:moveTo>
                <a:lnTo>
                  <a:pt x="1429905" y="448817"/>
                </a:lnTo>
                <a:lnTo>
                  <a:pt x="1413916" y="436575"/>
                </a:lnTo>
                <a:lnTo>
                  <a:pt x="1440070" y="436625"/>
                </a:lnTo>
                <a:lnTo>
                  <a:pt x="1447215" y="442226"/>
                </a:lnTo>
                <a:lnTo>
                  <a:pt x="1437424" y="454723"/>
                </a:lnTo>
                <a:close/>
              </a:path>
              <a:path w="1985010" h="2900045">
                <a:moveTo>
                  <a:pt x="1501396" y="486473"/>
                </a:moveTo>
                <a:lnTo>
                  <a:pt x="1476768" y="486473"/>
                </a:lnTo>
                <a:lnTo>
                  <a:pt x="1474355" y="484492"/>
                </a:lnTo>
                <a:lnTo>
                  <a:pt x="1484439" y="472236"/>
                </a:lnTo>
                <a:lnTo>
                  <a:pt x="1486928" y="474281"/>
                </a:lnTo>
                <a:lnTo>
                  <a:pt x="1501396" y="486473"/>
                </a:lnTo>
                <a:close/>
              </a:path>
              <a:path w="1985010" h="2900045">
                <a:moveTo>
                  <a:pt x="1516247" y="499287"/>
                </a:moveTo>
                <a:lnTo>
                  <a:pt x="1491970" y="499287"/>
                </a:lnTo>
                <a:lnTo>
                  <a:pt x="1476735" y="486446"/>
                </a:lnTo>
                <a:lnTo>
                  <a:pt x="1501396" y="486473"/>
                </a:lnTo>
                <a:lnTo>
                  <a:pt x="1502270" y="487210"/>
                </a:lnTo>
                <a:lnTo>
                  <a:pt x="1516247" y="499287"/>
                </a:lnTo>
                <a:close/>
              </a:path>
              <a:path w="1985010" h="2900045">
                <a:moveTo>
                  <a:pt x="1522158" y="525703"/>
                </a:moveTo>
                <a:lnTo>
                  <a:pt x="1521688" y="525259"/>
                </a:lnTo>
                <a:lnTo>
                  <a:pt x="1506893" y="512178"/>
                </a:lnTo>
                <a:lnTo>
                  <a:pt x="1491894" y="499224"/>
                </a:lnTo>
                <a:lnTo>
                  <a:pt x="1516247" y="499287"/>
                </a:lnTo>
                <a:lnTo>
                  <a:pt x="1517408" y="500291"/>
                </a:lnTo>
                <a:lnTo>
                  <a:pt x="1532826" y="513930"/>
                </a:lnTo>
                <a:lnTo>
                  <a:pt x="1522158" y="525703"/>
                </a:lnTo>
                <a:close/>
              </a:path>
              <a:path w="1985010" h="2900045">
                <a:moveTo>
                  <a:pt x="1601304" y="579005"/>
                </a:moveTo>
                <a:lnTo>
                  <a:pt x="1578864" y="579005"/>
                </a:lnTo>
                <a:lnTo>
                  <a:pt x="1564830" y="565327"/>
                </a:lnTo>
                <a:lnTo>
                  <a:pt x="1557007" y="557885"/>
                </a:lnTo>
                <a:lnTo>
                  <a:pt x="1567942" y="546379"/>
                </a:lnTo>
                <a:lnTo>
                  <a:pt x="1575904" y="553961"/>
                </a:lnTo>
                <a:lnTo>
                  <a:pt x="1590014" y="567715"/>
                </a:lnTo>
                <a:lnTo>
                  <a:pt x="1601304" y="579005"/>
                </a:lnTo>
                <a:close/>
              </a:path>
              <a:path w="1985010" h="2900045">
                <a:moveTo>
                  <a:pt x="1601939" y="602322"/>
                </a:moveTo>
                <a:lnTo>
                  <a:pt x="1592541" y="592683"/>
                </a:lnTo>
                <a:lnTo>
                  <a:pt x="1578787" y="578942"/>
                </a:lnTo>
                <a:lnTo>
                  <a:pt x="1601304" y="579005"/>
                </a:lnTo>
                <a:lnTo>
                  <a:pt x="1603895" y="581596"/>
                </a:lnTo>
                <a:lnTo>
                  <a:pt x="1613306" y="591235"/>
                </a:lnTo>
                <a:lnTo>
                  <a:pt x="1601939" y="602322"/>
                </a:lnTo>
                <a:close/>
              </a:path>
              <a:path w="1985010" h="2900045">
                <a:moveTo>
                  <a:pt x="1666592" y="648995"/>
                </a:moveTo>
                <a:lnTo>
                  <a:pt x="1645437" y="648995"/>
                </a:lnTo>
                <a:lnTo>
                  <a:pt x="1634375" y="636777"/>
                </a:lnTo>
                <a:lnTo>
                  <a:pt x="1646161" y="626122"/>
                </a:lnTo>
                <a:lnTo>
                  <a:pt x="1657273" y="638428"/>
                </a:lnTo>
                <a:lnTo>
                  <a:pt x="1666592" y="648995"/>
                </a:lnTo>
                <a:close/>
              </a:path>
              <a:path w="1985010" h="2900045">
                <a:moveTo>
                  <a:pt x="1675955" y="684352"/>
                </a:moveTo>
                <a:lnTo>
                  <a:pt x="1670456" y="677773"/>
                </a:lnTo>
                <a:lnTo>
                  <a:pt x="1658023" y="663282"/>
                </a:lnTo>
                <a:lnTo>
                  <a:pt x="1645361" y="648919"/>
                </a:lnTo>
                <a:lnTo>
                  <a:pt x="1666592" y="648995"/>
                </a:lnTo>
                <a:lnTo>
                  <a:pt x="1670075" y="652945"/>
                </a:lnTo>
                <a:lnTo>
                  <a:pt x="1682635" y="667600"/>
                </a:lnTo>
                <a:lnTo>
                  <a:pt x="1688134" y="674179"/>
                </a:lnTo>
                <a:lnTo>
                  <a:pt x="1675955" y="684352"/>
                </a:lnTo>
                <a:close/>
              </a:path>
              <a:path w="1985010" h="2900045">
                <a:moveTo>
                  <a:pt x="1737803" y="736980"/>
                </a:moveTo>
                <a:lnTo>
                  <a:pt x="1717979" y="736980"/>
                </a:lnTo>
                <a:lnTo>
                  <a:pt x="1706397" y="721944"/>
                </a:lnTo>
                <a:lnTo>
                  <a:pt x="1705800" y="721194"/>
                </a:lnTo>
                <a:lnTo>
                  <a:pt x="1718246" y="711339"/>
                </a:lnTo>
                <a:lnTo>
                  <a:pt x="1730616" y="727379"/>
                </a:lnTo>
                <a:lnTo>
                  <a:pt x="1737803" y="736980"/>
                </a:lnTo>
                <a:close/>
              </a:path>
              <a:path w="1985010" h="2900045">
                <a:moveTo>
                  <a:pt x="1749894" y="767232"/>
                </a:moveTo>
                <a:lnTo>
                  <a:pt x="1740306" y="767232"/>
                </a:lnTo>
                <a:lnTo>
                  <a:pt x="1729193" y="751966"/>
                </a:lnTo>
                <a:lnTo>
                  <a:pt x="1717916" y="736904"/>
                </a:lnTo>
                <a:lnTo>
                  <a:pt x="1737803" y="736980"/>
                </a:lnTo>
                <a:lnTo>
                  <a:pt x="1742033" y="742632"/>
                </a:lnTo>
                <a:lnTo>
                  <a:pt x="1753209" y="757986"/>
                </a:lnTo>
                <a:lnTo>
                  <a:pt x="1756460" y="762584"/>
                </a:lnTo>
                <a:lnTo>
                  <a:pt x="1749894" y="767232"/>
                </a:lnTo>
                <a:close/>
              </a:path>
              <a:path w="1985010" h="2900045">
                <a:moveTo>
                  <a:pt x="1743506" y="771753"/>
                </a:moveTo>
                <a:lnTo>
                  <a:pt x="1740285" y="767204"/>
                </a:lnTo>
                <a:lnTo>
                  <a:pt x="1749894" y="767232"/>
                </a:lnTo>
                <a:lnTo>
                  <a:pt x="1743506" y="771753"/>
                </a:lnTo>
                <a:close/>
              </a:path>
              <a:path w="1985010" h="2900045">
                <a:moveTo>
                  <a:pt x="1790933" y="813434"/>
                </a:moveTo>
                <a:lnTo>
                  <a:pt x="1772031" y="813434"/>
                </a:lnTo>
                <a:lnTo>
                  <a:pt x="1770303" y="810844"/>
                </a:lnTo>
                <a:lnTo>
                  <a:pt x="1783511" y="802043"/>
                </a:lnTo>
                <a:lnTo>
                  <a:pt x="1785302" y="804722"/>
                </a:lnTo>
                <a:lnTo>
                  <a:pt x="1790933" y="813434"/>
                </a:lnTo>
                <a:close/>
              </a:path>
              <a:path w="1985010" h="2900045">
                <a:moveTo>
                  <a:pt x="1803742" y="864285"/>
                </a:moveTo>
                <a:lnTo>
                  <a:pt x="1801520" y="860488"/>
                </a:lnTo>
                <a:lnTo>
                  <a:pt x="1791919" y="844676"/>
                </a:lnTo>
                <a:lnTo>
                  <a:pt x="1782064" y="828954"/>
                </a:lnTo>
                <a:lnTo>
                  <a:pt x="1771967" y="813346"/>
                </a:lnTo>
                <a:lnTo>
                  <a:pt x="1790933" y="813434"/>
                </a:lnTo>
                <a:lnTo>
                  <a:pt x="1795513" y="820521"/>
                </a:lnTo>
                <a:lnTo>
                  <a:pt x="1805482" y="836434"/>
                </a:lnTo>
                <a:lnTo>
                  <a:pt x="1815198" y="852449"/>
                </a:lnTo>
                <a:lnTo>
                  <a:pt x="1817433" y="856246"/>
                </a:lnTo>
                <a:lnTo>
                  <a:pt x="1803742" y="864285"/>
                </a:lnTo>
                <a:close/>
              </a:path>
              <a:path w="1985010" h="2900045">
                <a:moveTo>
                  <a:pt x="1846858" y="908659"/>
                </a:moveTo>
                <a:lnTo>
                  <a:pt x="1828888" y="908659"/>
                </a:lnTo>
                <a:lnTo>
                  <a:pt x="1827149" y="905497"/>
                </a:lnTo>
                <a:lnTo>
                  <a:pt x="1841068" y="897864"/>
                </a:lnTo>
                <a:lnTo>
                  <a:pt x="1842858" y="901115"/>
                </a:lnTo>
                <a:lnTo>
                  <a:pt x="1846858" y="908659"/>
                </a:lnTo>
                <a:close/>
              </a:path>
              <a:path w="1985010" h="2900045">
                <a:moveTo>
                  <a:pt x="1863527" y="941196"/>
                </a:moveTo>
                <a:lnTo>
                  <a:pt x="1845830" y="941196"/>
                </a:lnTo>
                <a:lnTo>
                  <a:pt x="1837436" y="924775"/>
                </a:lnTo>
                <a:lnTo>
                  <a:pt x="1828825" y="908557"/>
                </a:lnTo>
                <a:lnTo>
                  <a:pt x="1846858" y="908659"/>
                </a:lnTo>
                <a:lnTo>
                  <a:pt x="1851571" y="917549"/>
                </a:lnTo>
                <a:lnTo>
                  <a:pt x="1860016" y="934072"/>
                </a:lnTo>
                <a:lnTo>
                  <a:pt x="1863527" y="941196"/>
                </a:lnTo>
                <a:close/>
              </a:path>
              <a:path w="1985010" h="2900045">
                <a:moveTo>
                  <a:pt x="1864294" y="957605"/>
                </a:moveTo>
                <a:lnTo>
                  <a:pt x="1853920" y="957605"/>
                </a:lnTo>
                <a:lnTo>
                  <a:pt x="1845810" y="941158"/>
                </a:lnTo>
                <a:lnTo>
                  <a:pt x="1863527" y="941196"/>
                </a:lnTo>
                <a:lnTo>
                  <a:pt x="1868208" y="950696"/>
                </a:lnTo>
                <a:lnTo>
                  <a:pt x="1870163" y="954824"/>
                </a:lnTo>
                <a:lnTo>
                  <a:pt x="1864294" y="957605"/>
                </a:lnTo>
                <a:close/>
              </a:path>
              <a:path w="1985010" h="2900045">
                <a:moveTo>
                  <a:pt x="1855825" y="961618"/>
                </a:moveTo>
                <a:lnTo>
                  <a:pt x="1853869" y="957503"/>
                </a:lnTo>
                <a:lnTo>
                  <a:pt x="1864294" y="957605"/>
                </a:lnTo>
                <a:lnTo>
                  <a:pt x="1855825" y="961618"/>
                </a:lnTo>
                <a:close/>
              </a:path>
              <a:path w="1985010" h="2900045">
                <a:moveTo>
                  <a:pt x="1893835" y="1007402"/>
                </a:moveTo>
                <a:lnTo>
                  <a:pt x="1876628" y="1007402"/>
                </a:lnTo>
                <a:lnTo>
                  <a:pt x="1875459" y="1004747"/>
                </a:lnTo>
                <a:lnTo>
                  <a:pt x="1890001" y="998372"/>
                </a:lnTo>
                <a:lnTo>
                  <a:pt x="1891207" y="1001140"/>
                </a:lnTo>
                <a:lnTo>
                  <a:pt x="1893835" y="1007402"/>
                </a:lnTo>
                <a:close/>
              </a:path>
              <a:path w="1985010" h="2900045">
                <a:moveTo>
                  <a:pt x="1900771" y="1024178"/>
                </a:moveTo>
                <a:lnTo>
                  <a:pt x="1883664" y="1024178"/>
                </a:lnTo>
                <a:lnTo>
                  <a:pt x="1876577" y="1007287"/>
                </a:lnTo>
                <a:lnTo>
                  <a:pt x="1893835" y="1007402"/>
                </a:lnTo>
                <a:lnTo>
                  <a:pt x="1898345" y="1018146"/>
                </a:lnTo>
                <a:lnTo>
                  <a:pt x="1900771" y="1024178"/>
                </a:lnTo>
                <a:close/>
              </a:path>
              <a:path w="1985010" h="2900045">
                <a:moveTo>
                  <a:pt x="1907442" y="1041031"/>
                </a:moveTo>
                <a:lnTo>
                  <a:pt x="1890445" y="1041031"/>
                </a:lnTo>
                <a:lnTo>
                  <a:pt x="1883613" y="1024064"/>
                </a:lnTo>
                <a:lnTo>
                  <a:pt x="1900771" y="1024178"/>
                </a:lnTo>
                <a:lnTo>
                  <a:pt x="1905215" y="1035227"/>
                </a:lnTo>
                <a:lnTo>
                  <a:pt x="1907442" y="1041031"/>
                </a:lnTo>
                <a:close/>
              </a:path>
              <a:path w="1985010" h="2900045">
                <a:moveTo>
                  <a:pt x="1898865" y="1063231"/>
                </a:moveTo>
                <a:lnTo>
                  <a:pt x="1896865" y="1057770"/>
                </a:lnTo>
                <a:lnTo>
                  <a:pt x="1890395" y="1040917"/>
                </a:lnTo>
                <a:lnTo>
                  <a:pt x="1907442" y="1041031"/>
                </a:lnTo>
                <a:lnTo>
                  <a:pt x="1911807" y="1052410"/>
                </a:lnTo>
                <a:lnTo>
                  <a:pt x="1913775" y="1057770"/>
                </a:lnTo>
                <a:lnTo>
                  <a:pt x="1898865" y="1063231"/>
                </a:lnTo>
                <a:close/>
              </a:path>
              <a:path w="1985010" h="2900045">
                <a:moveTo>
                  <a:pt x="1931485" y="1109344"/>
                </a:moveTo>
                <a:lnTo>
                  <a:pt x="1914855" y="1109344"/>
                </a:lnTo>
                <a:lnTo>
                  <a:pt x="1914398" y="1107986"/>
                </a:lnTo>
                <a:lnTo>
                  <a:pt x="1929472" y="1102994"/>
                </a:lnTo>
                <a:lnTo>
                  <a:pt x="1929955" y="1104468"/>
                </a:lnTo>
                <a:lnTo>
                  <a:pt x="1931485" y="1109344"/>
                </a:lnTo>
                <a:close/>
              </a:path>
              <a:path w="1985010" h="2900045">
                <a:moveTo>
                  <a:pt x="1936825" y="1126629"/>
                </a:moveTo>
                <a:lnTo>
                  <a:pt x="1920265" y="1126629"/>
                </a:lnTo>
                <a:lnTo>
                  <a:pt x="1914804" y="1109230"/>
                </a:lnTo>
                <a:lnTo>
                  <a:pt x="1931485" y="1109344"/>
                </a:lnTo>
                <a:lnTo>
                  <a:pt x="1935454" y="1121994"/>
                </a:lnTo>
                <a:lnTo>
                  <a:pt x="1936825" y="1126629"/>
                </a:lnTo>
                <a:close/>
              </a:path>
              <a:path w="1985010" h="2900045">
                <a:moveTo>
                  <a:pt x="1941888" y="1143990"/>
                </a:moveTo>
                <a:lnTo>
                  <a:pt x="1925408" y="1143990"/>
                </a:lnTo>
                <a:lnTo>
                  <a:pt x="1920256" y="1126602"/>
                </a:lnTo>
                <a:lnTo>
                  <a:pt x="1936825" y="1126629"/>
                </a:lnTo>
                <a:lnTo>
                  <a:pt x="1940661" y="1139596"/>
                </a:lnTo>
                <a:lnTo>
                  <a:pt x="1941888" y="1143990"/>
                </a:lnTo>
                <a:close/>
              </a:path>
              <a:path w="1985010" h="2900045">
                <a:moveTo>
                  <a:pt x="1946686" y="1161427"/>
                </a:moveTo>
                <a:lnTo>
                  <a:pt x="1930273" y="1161427"/>
                </a:lnTo>
                <a:lnTo>
                  <a:pt x="1925370" y="1143863"/>
                </a:lnTo>
                <a:lnTo>
                  <a:pt x="1941888" y="1143990"/>
                </a:lnTo>
                <a:lnTo>
                  <a:pt x="1945601" y="1157287"/>
                </a:lnTo>
                <a:lnTo>
                  <a:pt x="1946686" y="1161427"/>
                </a:lnTo>
                <a:close/>
              </a:path>
              <a:path w="1985010" h="2900045">
                <a:moveTo>
                  <a:pt x="1932101" y="1168438"/>
                </a:moveTo>
                <a:lnTo>
                  <a:pt x="1930234" y="1161300"/>
                </a:lnTo>
                <a:lnTo>
                  <a:pt x="1946686" y="1161427"/>
                </a:lnTo>
                <a:lnTo>
                  <a:pt x="1947468" y="1164412"/>
                </a:lnTo>
                <a:lnTo>
                  <a:pt x="1932101" y="1168438"/>
                </a:lnTo>
                <a:close/>
              </a:path>
              <a:path w="1985010" h="2900045">
                <a:moveTo>
                  <a:pt x="1963074" y="1231938"/>
                </a:moveTo>
                <a:lnTo>
                  <a:pt x="1946897" y="1231938"/>
                </a:lnTo>
                <a:lnTo>
                  <a:pt x="1943201" y="1214348"/>
                </a:lnTo>
                <a:lnTo>
                  <a:pt x="1958733" y="1211084"/>
                </a:lnTo>
                <a:lnTo>
                  <a:pt x="1962467" y="1228801"/>
                </a:lnTo>
                <a:lnTo>
                  <a:pt x="1963074" y="1231938"/>
                </a:lnTo>
                <a:close/>
              </a:path>
              <a:path w="1985010" h="2900045">
                <a:moveTo>
                  <a:pt x="1969564" y="1267625"/>
                </a:moveTo>
                <a:lnTo>
                  <a:pt x="1953501" y="1267625"/>
                </a:lnTo>
                <a:lnTo>
                  <a:pt x="1950326" y="1249629"/>
                </a:lnTo>
                <a:lnTo>
                  <a:pt x="1946886" y="1231887"/>
                </a:lnTo>
                <a:lnTo>
                  <a:pt x="1963074" y="1231938"/>
                </a:lnTo>
                <a:lnTo>
                  <a:pt x="1965960" y="1246860"/>
                </a:lnTo>
                <a:lnTo>
                  <a:pt x="1969147" y="1265008"/>
                </a:lnTo>
                <a:lnTo>
                  <a:pt x="1969564" y="1267625"/>
                </a:lnTo>
                <a:close/>
              </a:path>
              <a:path w="1985010" h="2900045">
                <a:moveTo>
                  <a:pt x="1954885" y="1276362"/>
                </a:moveTo>
                <a:lnTo>
                  <a:pt x="1953475" y="1267498"/>
                </a:lnTo>
                <a:lnTo>
                  <a:pt x="1969564" y="1267625"/>
                </a:lnTo>
                <a:lnTo>
                  <a:pt x="1970557" y="1273860"/>
                </a:lnTo>
                <a:lnTo>
                  <a:pt x="1954885" y="1276362"/>
                </a:lnTo>
                <a:close/>
              </a:path>
              <a:path w="1985010" h="2900045">
                <a:moveTo>
                  <a:pt x="1979111" y="1339824"/>
                </a:moveTo>
                <a:lnTo>
                  <a:pt x="1963165" y="1339824"/>
                </a:lnTo>
                <a:lnTo>
                  <a:pt x="1961349" y="1323136"/>
                </a:lnTo>
                <a:lnTo>
                  <a:pt x="1977136" y="1321422"/>
                </a:lnTo>
                <a:lnTo>
                  <a:pt x="1978964" y="1338237"/>
                </a:lnTo>
                <a:lnTo>
                  <a:pt x="1979111" y="1339824"/>
                </a:lnTo>
                <a:close/>
              </a:path>
              <a:path w="1985010" h="2900045">
                <a:moveTo>
                  <a:pt x="1982124" y="1376298"/>
                </a:moveTo>
                <a:lnTo>
                  <a:pt x="1966226" y="1376298"/>
                </a:lnTo>
                <a:lnTo>
                  <a:pt x="1964842" y="1357896"/>
                </a:lnTo>
                <a:lnTo>
                  <a:pt x="1963159" y="1339764"/>
                </a:lnTo>
                <a:lnTo>
                  <a:pt x="1979111" y="1339824"/>
                </a:lnTo>
                <a:lnTo>
                  <a:pt x="1980666" y="1356715"/>
                </a:lnTo>
                <a:lnTo>
                  <a:pt x="1982063" y="1375244"/>
                </a:lnTo>
                <a:lnTo>
                  <a:pt x="1982124" y="1376298"/>
                </a:lnTo>
                <a:close/>
              </a:path>
              <a:path w="1985010" h="2900045">
                <a:moveTo>
                  <a:pt x="1964842" y="1358036"/>
                </a:moveTo>
                <a:lnTo>
                  <a:pt x="1964829" y="1357896"/>
                </a:lnTo>
                <a:lnTo>
                  <a:pt x="1964842" y="1358036"/>
                </a:lnTo>
                <a:close/>
              </a:path>
              <a:path w="1985010" h="2900045">
                <a:moveTo>
                  <a:pt x="1966785" y="1386001"/>
                </a:moveTo>
                <a:lnTo>
                  <a:pt x="1966214" y="1376171"/>
                </a:lnTo>
                <a:lnTo>
                  <a:pt x="1966226" y="1376298"/>
                </a:lnTo>
                <a:lnTo>
                  <a:pt x="1982124" y="1376298"/>
                </a:lnTo>
                <a:lnTo>
                  <a:pt x="1982635" y="1385074"/>
                </a:lnTo>
                <a:lnTo>
                  <a:pt x="1966785" y="1386001"/>
                </a:lnTo>
                <a:close/>
              </a:path>
              <a:path w="1985010" h="2900045">
                <a:moveTo>
                  <a:pt x="1984551" y="1449984"/>
                </a:moveTo>
                <a:lnTo>
                  <a:pt x="1968677" y="1449984"/>
                </a:lnTo>
                <a:lnTo>
                  <a:pt x="1968538" y="1433194"/>
                </a:lnTo>
                <a:lnTo>
                  <a:pt x="1984413" y="1433055"/>
                </a:lnTo>
                <a:lnTo>
                  <a:pt x="1984551" y="1449984"/>
                </a:lnTo>
                <a:close/>
              </a:path>
              <a:path w="1985010" h="2900045">
                <a:moveTo>
                  <a:pt x="1984401" y="1468488"/>
                </a:moveTo>
                <a:lnTo>
                  <a:pt x="1968525" y="1468488"/>
                </a:lnTo>
                <a:lnTo>
                  <a:pt x="1968677" y="1449915"/>
                </a:lnTo>
                <a:lnTo>
                  <a:pt x="1984551" y="1449984"/>
                </a:lnTo>
                <a:lnTo>
                  <a:pt x="1984401" y="1468488"/>
                </a:lnTo>
                <a:close/>
              </a:path>
              <a:path w="1985010" h="2900045">
                <a:moveTo>
                  <a:pt x="1983524" y="1496936"/>
                </a:moveTo>
                <a:lnTo>
                  <a:pt x="1967661" y="1496275"/>
                </a:lnTo>
                <a:lnTo>
                  <a:pt x="1968068" y="1486801"/>
                </a:lnTo>
                <a:lnTo>
                  <a:pt x="1968525" y="1468348"/>
                </a:lnTo>
                <a:lnTo>
                  <a:pt x="1968525" y="1468488"/>
                </a:lnTo>
                <a:lnTo>
                  <a:pt x="1984401" y="1468488"/>
                </a:lnTo>
                <a:lnTo>
                  <a:pt x="1983930" y="1487335"/>
                </a:lnTo>
                <a:lnTo>
                  <a:pt x="1983524" y="1496936"/>
                </a:lnTo>
                <a:close/>
              </a:path>
              <a:path w="1985010" h="2900045">
                <a:moveTo>
                  <a:pt x="1968055" y="1486928"/>
                </a:moveTo>
                <a:close/>
              </a:path>
              <a:path w="1985010" h="2900045">
                <a:moveTo>
                  <a:pt x="1979098" y="1560131"/>
                </a:moveTo>
                <a:lnTo>
                  <a:pt x="1963153" y="1560131"/>
                </a:lnTo>
                <a:lnTo>
                  <a:pt x="1964702" y="1543405"/>
                </a:lnTo>
                <a:lnTo>
                  <a:pt x="1980501" y="1544866"/>
                </a:lnTo>
                <a:lnTo>
                  <a:pt x="1979098" y="1560131"/>
                </a:lnTo>
                <a:close/>
              </a:path>
              <a:path w="1985010" h="2900045">
                <a:moveTo>
                  <a:pt x="1963159" y="1560063"/>
                </a:moveTo>
                <a:close/>
              </a:path>
              <a:path w="1985010" h="2900045">
                <a:moveTo>
                  <a:pt x="1977146" y="1578279"/>
                </a:moveTo>
                <a:lnTo>
                  <a:pt x="1961184" y="1578279"/>
                </a:lnTo>
                <a:lnTo>
                  <a:pt x="1963159" y="1560063"/>
                </a:lnTo>
                <a:lnTo>
                  <a:pt x="1979098" y="1560131"/>
                </a:lnTo>
                <a:lnTo>
                  <a:pt x="1978952" y="1561718"/>
                </a:lnTo>
                <a:lnTo>
                  <a:pt x="1977146" y="1578279"/>
                </a:lnTo>
                <a:close/>
              </a:path>
              <a:path w="1985010" h="2900045">
                <a:moveTo>
                  <a:pt x="1974899" y="1596351"/>
                </a:moveTo>
                <a:lnTo>
                  <a:pt x="1958911" y="1596351"/>
                </a:lnTo>
                <a:lnTo>
                  <a:pt x="1961197" y="1578140"/>
                </a:lnTo>
                <a:lnTo>
                  <a:pt x="1961184" y="1578279"/>
                </a:lnTo>
                <a:lnTo>
                  <a:pt x="1977146" y="1578279"/>
                </a:lnTo>
                <a:lnTo>
                  <a:pt x="1976945" y="1580121"/>
                </a:lnTo>
                <a:lnTo>
                  <a:pt x="1974899" y="1596351"/>
                </a:lnTo>
                <a:close/>
              </a:path>
              <a:path w="1985010" h="2900045">
                <a:moveTo>
                  <a:pt x="1973237" y="1608327"/>
                </a:moveTo>
                <a:lnTo>
                  <a:pt x="1957514" y="1606092"/>
                </a:lnTo>
                <a:lnTo>
                  <a:pt x="1958924" y="1596224"/>
                </a:lnTo>
                <a:lnTo>
                  <a:pt x="1974899" y="1596351"/>
                </a:lnTo>
                <a:lnTo>
                  <a:pt x="1974634" y="1598460"/>
                </a:lnTo>
                <a:lnTo>
                  <a:pt x="1973237" y="1608327"/>
                </a:lnTo>
                <a:close/>
              </a:path>
              <a:path w="1985010" h="2900045">
                <a:moveTo>
                  <a:pt x="1963048" y="1668005"/>
                </a:moveTo>
                <a:lnTo>
                  <a:pt x="1946871" y="1668005"/>
                </a:lnTo>
                <a:lnTo>
                  <a:pt x="1949831" y="1652689"/>
                </a:lnTo>
                <a:lnTo>
                  <a:pt x="1965426" y="1655698"/>
                </a:lnTo>
                <a:lnTo>
                  <a:pt x="1963048" y="1668005"/>
                </a:lnTo>
                <a:close/>
              </a:path>
              <a:path w="1985010" h="2900045">
                <a:moveTo>
                  <a:pt x="1946886" y="1667930"/>
                </a:moveTo>
                <a:close/>
              </a:path>
              <a:path w="1985010" h="2900045">
                <a:moveTo>
                  <a:pt x="1959373" y="1685734"/>
                </a:moveTo>
                <a:lnTo>
                  <a:pt x="1943150" y="1685734"/>
                </a:lnTo>
                <a:lnTo>
                  <a:pt x="1946886" y="1667930"/>
                </a:lnTo>
                <a:lnTo>
                  <a:pt x="1963048" y="1668005"/>
                </a:lnTo>
                <a:lnTo>
                  <a:pt x="1962442" y="1671142"/>
                </a:lnTo>
                <a:lnTo>
                  <a:pt x="1959373" y="1685734"/>
                </a:lnTo>
                <a:close/>
              </a:path>
              <a:path w="1985010" h="2900045">
                <a:moveTo>
                  <a:pt x="1955410" y="1703400"/>
                </a:moveTo>
                <a:lnTo>
                  <a:pt x="1939124" y="1703400"/>
                </a:lnTo>
                <a:lnTo>
                  <a:pt x="1943176" y="1685607"/>
                </a:lnTo>
                <a:lnTo>
                  <a:pt x="1959373" y="1685734"/>
                </a:lnTo>
                <a:lnTo>
                  <a:pt x="1958657" y="1689138"/>
                </a:lnTo>
                <a:lnTo>
                  <a:pt x="1955410" y="1703400"/>
                </a:lnTo>
                <a:close/>
              </a:path>
              <a:path w="1985010" h="2900045">
                <a:moveTo>
                  <a:pt x="1951863" y="1718132"/>
                </a:moveTo>
                <a:lnTo>
                  <a:pt x="1936445" y="1714360"/>
                </a:lnTo>
                <a:lnTo>
                  <a:pt x="1939150" y="1703273"/>
                </a:lnTo>
                <a:lnTo>
                  <a:pt x="1939124" y="1703400"/>
                </a:lnTo>
                <a:lnTo>
                  <a:pt x="1955410" y="1703400"/>
                </a:lnTo>
                <a:lnTo>
                  <a:pt x="1954580" y="1707045"/>
                </a:lnTo>
                <a:lnTo>
                  <a:pt x="1951863" y="1718132"/>
                </a:lnTo>
                <a:close/>
              </a:path>
              <a:path w="1985010" h="2900045">
                <a:moveTo>
                  <a:pt x="1925843" y="1807781"/>
                </a:moveTo>
                <a:lnTo>
                  <a:pt x="1909114" y="1807781"/>
                </a:lnTo>
                <a:lnTo>
                  <a:pt x="1914855" y="1790471"/>
                </a:lnTo>
                <a:lnTo>
                  <a:pt x="1920265" y="1773186"/>
                </a:lnTo>
                <a:lnTo>
                  <a:pt x="1924177" y="1759978"/>
                </a:lnTo>
                <a:lnTo>
                  <a:pt x="1939404" y="1764487"/>
                </a:lnTo>
                <a:lnTo>
                  <a:pt x="1935416" y="1777936"/>
                </a:lnTo>
                <a:lnTo>
                  <a:pt x="1929917" y="1795462"/>
                </a:lnTo>
                <a:lnTo>
                  <a:pt x="1925843" y="1807781"/>
                </a:lnTo>
                <a:close/>
              </a:path>
              <a:path w="1985010" h="2900045">
                <a:moveTo>
                  <a:pt x="1920227" y="1773300"/>
                </a:moveTo>
                <a:close/>
              </a:path>
              <a:path w="1985010" h="2900045">
                <a:moveTo>
                  <a:pt x="1914804" y="1790585"/>
                </a:moveTo>
                <a:close/>
              </a:path>
              <a:path w="1985010" h="2900045">
                <a:moveTo>
                  <a:pt x="1909148" y="1807678"/>
                </a:moveTo>
                <a:close/>
              </a:path>
              <a:path w="1985010" h="2900045">
                <a:moveTo>
                  <a:pt x="1919833" y="1825282"/>
                </a:moveTo>
                <a:lnTo>
                  <a:pt x="1904834" y="1820049"/>
                </a:lnTo>
                <a:lnTo>
                  <a:pt x="1909148" y="1807678"/>
                </a:lnTo>
                <a:lnTo>
                  <a:pt x="1925843" y="1807781"/>
                </a:lnTo>
                <a:lnTo>
                  <a:pt x="1924151" y="1812899"/>
                </a:lnTo>
                <a:lnTo>
                  <a:pt x="1919833" y="1825282"/>
                </a:lnTo>
                <a:close/>
              </a:path>
              <a:path w="1985010" h="2900045">
                <a:moveTo>
                  <a:pt x="1877745" y="1928875"/>
                </a:moveTo>
                <a:lnTo>
                  <a:pt x="1863305" y="1922284"/>
                </a:lnTo>
                <a:lnTo>
                  <a:pt x="1869313" y="1909102"/>
                </a:lnTo>
                <a:lnTo>
                  <a:pt x="1876628" y="1892414"/>
                </a:lnTo>
                <a:lnTo>
                  <a:pt x="1883664" y="1875637"/>
                </a:lnTo>
                <a:lnTo>
                  <a:pt x="1888223" y="1864283"/>
                </a:lnTo>
                <a:lnTo>
                  <a:pt x="1902955" y="1870201"/>
                </a:lnTo>
                <a:lnTo>
                  <a:pt x="1898307" y="1881784"/>
                </a:lnTo>
                <a:lnTo>
                  <a:pt x="1891169" y="1898776"/>
                </a:lnTo>
                <a:lnTo>
                  <a:pt x="1883765" y="1915680"/>
                </a:lnTo>
                <a:lnTo>
                  <a:pt x="1877745" y="1928875"/>
                </a:lnTo>
                <a:close/>
              </a:path>
              <a:path w="1985010" h="2900045">
                <a:moveTo>
                  <a:pt x="1883613" y="1875751"/>
                </a:moveTo>
                <a:close/>
              </a:path>
              <a:path w="1985010" h="2900045">
                <a:moveTo>
                  <a:pt x="1876577" y="1892515"/>
                </a:moveTo>
                <a:close/>
              </a:path>
              <a:path w="1985010" h="2900045">
                <a:moveTo>
                  <a:pt x="1869262" y="1909203"/>
                </a:moveTo>
                <a:close/>
              </a:path>
              <a:path w="1985010" h="2900045">
                <a:moveTo>
                  <a:pt x="1855257" y="1975027"/>
                </a:moveTo>
                <a:lnTo>
                  <a:pt x="1837436" y="1975027"/>
                </a:lnTo>
                <a:lnTo>
                  <a:pt x="1842655" y="1964804"/>
                </a:lnTo>
                <a:lnTo>
                  <a:pt x="1856790" y="1972030"/>
                </a:lnTo>
                <a:lnTo>
                  <a:pt x="1855257" y="1975027"/>
                </a:lnTo>
                <a:close/>
              </a:path>
              <a:path w="1985010" h="2900045">
                <a:moveTo>
                  <a:pt x="1826412" y="2028177"/>
                </a:moveTo>
                <a:lnTo>
                  <a:pt x="1812607" y="2020341"/>
                </a:lnTo>
                <a:lnTo>
                  <a:pt x="1820037" y="2007273"/>
                </a:lnTo>
                <a:lnTo>
                  <a:pt x="1828888" y="1991144"/>
                </a:lnTo>
                <a:lnTo>
                  <a:pt x="1837486" y="1974926"/>
                </a:lnTo>
                <a:lnTo>
                  <a:pt x="1855257" y="1975027"/>
                </a:lnTo>
                <a:lnTo>
                  <a:pt x="1851507" y="1982355"/>
                </a:lnTo>
                <a:lnTo>
                  <a:pt x="1842795" y="1998789"/>
                </a:lnTo>
                <a:lnTo>
                  <a:pt x="1833829" y="2015108"/>
                </a:lnTo>
                <a:lnTo>
                  <a:pt x="1826412" y="2028177"/>
                </a:lnTo>
                <a:close/>
              </a:path>
              <a:path w="1985010" h="2900045">
                <a:moveTo>
                  <a:pt x="1828825" y="1991245"/>
                </a:moveTo>
                <a:close/>
              </a:path>
              <a:path w="1985010" h="2900045">
                <a:moveTo>
                  <a:pt x="1819973" y="2007361"/>
                </a:moveTo>
                <a:close/>
              </a:path>
              <a:path w="1985010" h="2900045">
                <a:moveTo>
                  <a:pt x="1800795" y="2070849"/>
                </a:moveTo>
                <a:lnTo>
                  <a:pt x="1782064" y="2070849"/>
                </a:lnTo>
                <a:lnTo>
                  <a:pt x="1788299" y="2060892"/>
                </a:lnTo>
                <a:lnTo>
                  <a:pt x="1801749" y="2069325"/>
                </a:lnTo>
                <a:lnTo>
                  <a:pt x="1800795" y="2070849"/>
                </a:lnTo>
                <a:close/>
              </a:path>
              <a:path w="1985010" h="2900045">
                <a:moveTo>
                  <a:pt x="1780714" y="2101964"/>
                </a:moveTo>
                <a:lnTo>
                  <a:pt x="1761642" y="2101964"/>
                </a:lnTo>
                <a:lnTo>
                  <a:pt x="1772031" y="2086368"/>
                </a:lnTo>
                <a:lnTo>
                  <a:pt x="1782127" y="2070747"/>
                </a:lnTo>
                <a:lnTo>
                  <a:pt x="1800795" y="2070849"/>
                </a:lnTo>
                <a:lnTo>
                  <a:pt x="1795462" y="2079370"/>
                </a:lnTo>
                <a:lnTo>
                  <a:pt x="1785239" y="2095169"/>
                </a:lnTo>
                <a:lnTo>
                  <a:pt x="1780714" y="2101964"/>
                </a:lnTo>
                <a:close/>
              </a:path>
              <a:path w="1985010" h="2900045">
                <a:moveTo>
                  <a:pt x="1771967" y="2086457"/>
                </a:moveTo>
                <a:close/>
              </a:path>
              <a:path w="1985010" h="2900045">
                <a:moveTo>
                  <a:pt x="1766684" y="2122652"/>
                </a:moveTo>
                <a:lnTo>
                  <a:pt x="1753603" y="2113673"/>
                </a:lnTo>
                <a:lnTo>
                  <a:pt x="1761693" y="2101875"/>
                </a:lnTo>
                <a:lnTo>
                  <a:pt x="1780714" y="2101964"/>
                </a:lnTo>
                <a:lnTo>
                  <a:pt x="1774786" y="2110866"/>
                </a:lnTo>
                <a:lnTo>
                  <a:pt x="1766684" y="2122652"/>
                </a:lnTo>
                <a:close/>
              </a:path>
              <a:path w="1985010" h="2900045">
                <a:moveTo>
                  <a:pt x="1737748" y="2162898"/>
                </a:moveTo>
                <a:lnTo>
                  <a:pt x="1717916" y="2162898"/>
                </a:lnTo>
                <a:lnTo>
                  <a:pt x="1726006" y="2152078"/>
                </a:lnTo>
                <a:lnTo>
                  <a:pt x="1738718" y="2161603"/>
                </a:lnTo>
                <a:lnTo>
                  <a:pt x="1737748" y="2162898"/>
                </a:lnTo>
                <a:close/>
              </a:path>
              <a:path w="1985010" h="2900045">
                <a:moveTo>
                  <a:pt x="1726426" y="2177859"/>
                </a:moveTo>
                <a:lnTo>
                  <a:pt x="1706397" y="2177859"/>
                </a:lnTo>
                <a:lnTo>
                  <a:pt x="1717979" y="2162809"/>
                </a:lnTo>
                <a:lnTo>
                  <a:pt x="1737748" y="2162898"/>
                </a:lnTo>
                <a:lnTo>
                  <a:pt x="1730552" y="2172500"/>
                </a:lnTo>
                <a:lnTo>
                  <a:pt x="1726426" y="2177859"/>
                </a:lnTo>
                <a:close/>
              </a:path>
              <a:path w="1985010" h="2900045">
                <a:moveTo>
                  <a:pt x="1699463" y="2211920"/>
                </a:moveTo>
                <a:lnTo>
                  <a:pt x="1687156" y="2201900"/>
                </a:lnTo>
                <a:lnTo>
                  <a:pt x="1694713" y="2192616"/>
                </a:lnTo>
                <a:lnTo>
                  <a:pt x="1706460" y="2177770"/>
                </a:lnTo>
                <a:lnTo>
                  <a:pt x="1726426" y="2177859"/>
                </a:lnTo>
                <a:lnTo>
                  <a:pt x="1718906" y="2187625"/>
                </a:lnTo>
                <a:lnTo>
                  <a:pt x="1707019" y="2202637"/>
                </a:lnTo>
                <a:lnTo>
                  <a:pt x="1699463" y="2211920"/>
                </a:lnTo>
                <a:close/>
              </a:path>
              <a:path w="1985010" h="2900045">
                <a:moveTo>
                  <a:pt x="1694637" y="2192693"/>
                </a:moveTo>
                <a:close/>
              </a:path>
              <a:path w="1985010" h="2900045">
                <a:moveTo>
                  <a:pt x="1641034" y="2279256"/>
                </a:moveTo>
                <a:lnTo>
                  <a:pt x="1619389" y="2279256"/>
                </a:lnTo>
                <a:lnTo>
                  <a:pt x="1632559" y="2265057"/>
                </a:lnTo>
                <a:lnTo>
                  <a:pt x="1645437" y="2250808"/>
                </a:lnTo>
                <a:lnTo>
                  <a:pt x="1656651" y="2238070"/>
                </a:lnTo>
                <a:lnTo>
                  <a:pt x="1668564" y="2248560"/>
                </a:lnTo>
                <a:lnTo>
                  <a:pt x="1657210" y="2261450"/>
                </a:lnTo>
                <a:lnTo>
                  <a:pt x="1644192" y="2275852"/>
                </a:lnTo>
                <a:lnTo>
                  <a:pt x="1641034" y="2279256"/>
                </a:lnTo>
                <a:close/>
              </a:path>
              <a:path w="1985010" h="2900045">
                <a:moveTo>
                  <a:pt x="1645361" y="2250884"/>
                </a:moveTo>
                <a:close/>
              </a:path>
              <a:path w="1985010" h="2900045">
                <a:moveTo>
                  <a:pt x="1632483" y="2265121"/>
                </a:moveTo>
                <a:close/>
              </a:path>
              <a:path w="1985010" h="2900045">
                <a:moveTo>
                  <a:pt x="1625612" y="2295728"/>
                </a:moveTo>
                <a:lnTo>
                  <a:pt x="1614119" y="2284793"/>
                </a:lnTo>
                <a:lnTo>
                  <a:pt x="1619453" y="2279180"/>
                </a:lnTo>
                <a:lnTo>
                  <a:pt x="1641034" y="2279256"/>
                </a:lnTo>
                <a:lnTo>
                  <a:pt x="1630959" y="2290114"/>
                </a:lnTo>
                <a:lnTo>
                  <a:pt x="1625612" y="2295728"/>
                </a:lnTo>
                <a:close/>
              </a:path>
              <a:path w="1985010" h="2900045">
                <a:moveTo>
                  <a:pt x="1587569" y="2334475"/>
                </a:moveTo>
                <a:lnTo>
                  <a:pt x="1564830" y="2334475"/>
                </a:lnTo>
                <a:lnTo>
                  <a:pt x="1578864" y="2320797"/>
                </a:lnTo>
                <a:lnTo>
                  <a:pt x="1580959" y="2318702"/>
                </a:lnTo>
                <a:lnTo>
                  <a:pt x="1592186" y="2329929"/>
                </a:lnTo>
                <a:lnTo>
                  <a:pt x="1589938" y="2332164"/>
                </a:lnTo>
                <a:lnTo>
                  <a:pt x="1587569" y="2334475"/>
                </a:lnTo>
                <a:close/>
              </a:path>
              <a:path w="1985010" h="2900045">
                <a:moveTo>
                  <a:pt x="1578787" y="2320861"/>
                </a:moveTo>
                <a:close/>
              </a:path>
              <a:path w="1985010" h="2900045">
                <a:moveTo>
                  <a:pt x="1573691" y="2347963"/>
                </a:moveTo>
                <a:lnTo>
                  <a:pt x="1550657" y="2347963"/>
                </a:lnTo>
                <a:lnTo>
                  <a:pt x="1564894" y="2334412"/>
                </a:lnTo>
                <a:lnTo>
                  <a:pt x="1587569" y="2334475"/>
                </a:lnTo>
                <a:lnTo>
                  <a:pt x="1575841" y="2345918"/>
                </a:lnTo>
                <a:lnTo>
                  <a:pt x="1573691" y="2347963"/>
                </a:lnTo>
                <a:close/>
              </a:path>
              <a:path w="1985010" h="2900045">
                <a:moveTo>
                  <a:pt x="1545932" y="2373998"/>
                </a:moveTo>
                <a:lnTo>
                  <a:pt x="1535264" y="2362225"/>
                </a:lnTo>
                <a:lnTo>
                  <a:pt x="1536344" y="2361260"/>
                </a:lnTo>
                <a:lnTo>
                  <a:pt x="1550720" y="2347899"/>
                </a:lnTo>
                <a:lnTo>
                  <a:pt x="1573691" y="2347963"/>
                </a:lnTo>
                <a:lnTo>
                  <a:pt x="1561528" y="2359532"/>
                </a:lnTo>
                <a:lnTo>
                  <a:pt x="1545932" y="2373998"/>
                </a:lnTo>
                <a:close/>
              </a:path>
              <a:path w="1985010" h="2900045">
                <a:moveTo>
                  <a:pt x="1536268" y="2361323"/>
                </a:moveTo>
                <a:close/>
              </a:path>
              <a:path w="1985010" h="2900045">
                <a:moveTo>
                  <a:pt x="1505723" y="2400579"/>
                </a:moveTo>
                <a:lnTo>
                  <a:pt x="1491894" y="2400579"/>
                </a:lnTo>
                <a:lnTo>
                  <a:pt x="1499819" y="2393734"/>
                </a:lnTo>
                <a:lnTo>
                  <a:pt x="1505723" y="2400579"/>
                </a:lnTo>
                <a:close/>
              </a:path>
              <a:path w="1985010" h="2900045">
                <a:moveTo>
                  <a:pt x="1501320" y="2413393"/>
                </a:moveTo>
                <a:lnTo>
                  <a:pt x="1476692" y="2413393"/>
                </a:lnTo>
                <a:lnTo>
                  <a:pt x="1491957" y="2400515"/>
                </a:lnTo>
                <a:lnTo>
                  <a:pt x="1505723" y="2400579"/>
                </a:lnTo>
                <a:lnTo>
                  <a:pt x="1510182" y="2405748"/>
                </a:lnTo>
                <a:lnTo>
                  <a:pt x="1501320" y="2413393"/>
                </a:lnTo>
                <a:close/>
              </a:path>
              <a:path w="1985010" h="2900045">
                <a:moveTo>
                  <a:pt x="1476731" y="2413361"/>
                </a:moveTo>
                <a:close/>
              </a:path>
              <a:path w="1985010" h="2900045">
                <a:moveTo>
                  <a:pt x="1486265" y="2426068"/>
                </a:moveTo>
                <a:lnTo>
                  <a:pt x="1461287" y="2426068"/>
                </a:lnTo>
                <a:lnTo>
                  <a:pt x="1476731" y="2413361"/>
                </a:lnTo>
                <a:lnTo>
                  <a:pt x="1501320" y="2413393"/>
                </a:lnTo>
                <a:lnTo>
                  <a:pt x="1486265" y="2426068"/>
                </a:lnTo>
                <a:close/>
              </a:path>
              <a:path w="1985010" h="2900045">
                <a:moveTo>
                  <a:pt x="1461160" y="2446540"/>
                </a:moveTo>
                <a:lnTo>
                  <a:pt x="1451216" y="2434158"/>
                </a:lnTo>
                <a:lnTo>
                  <a:pt x="1461363" y="2426004"/>
                </a:lnTo>
                <a:lnTo>
                  <a:pt x="1486265" y="2426068"/>
                </a:lnTo>
                <a:lnTo>
                  <a:pt x="1471307" y="2438374"/>
                </a:lnTo>
                <a:lnTo>
                  <a:pt x="1461160" y="2446540"/>
                </a:lnTo>
                <a:close/>
              </a:path>
              <a:path w="1985010" h="2900045">
                <a:moveTo>
                  <a:pt x="1371853" y="2513545"/>
                </a:moveTo>
                <a:lnTo>
                  <a:pt x="1362773" y="2500515"/>
                </a:lnTo>
                <a:lnTo>
                  <a:pt x="1364881" y="2499055"/>
                </a:lnTo>
                <a:lnTo>
                  <a:pt x="1381442" y="2487244"/>
                </a:lnTo>
                <a:lnTo>
                  <a:pt x="1397812" y="2475293"/>
                </a:lnTo>
                <a:lnTo>
                  <a:pt x="1413865" y="2463266"/>
                </a:lnTo>
                <a:lnTo>
                  <a:pt x="1423377" y="2475979"/>
                </a:lnTo>
                <a:lnTo>
                  <a:pt x="1407172" y="2488107"/>
                </a:lnTo>
                <a:lnTo>
                  <a:pt x="1390650" y="2500172"/>
                </a:lnTo>
                <a:lnTo>
                  <a:pt x="1373949" y="2512085"/>
                </a:lnTo>
                <a:lnTo>
                  <a:pt x="1371853" y="2513545"/>
                </a:lnTo>
                <a:close/>
              </a:path>
              <a:path w="1985010" h="2900045">
                <a:moveTo>
                  <a:pt x="1397736" y="2475344"/>
                </a:moveTo>
                <a:close/>
              </a:path>
              <a:path w="1985010" h="2900045">
                <a:moveTo>
                  <a:pt x="1381366" y="2487294"/>
                </a:moveTo>
                <a:close/>
              </a:path>
              <a:path w="1985010" h="2900045">
                <a:moveTo>
                  <a:pt x="1364805" y="2499105"/>
                </a:moveTo>
                <a:close/>
              </a:path>
              <a:path w="1985010" h="2900045">
                <a:moveTo>
                  <a:pt x="1325837" y="2544851"/>
                </a:moveTo>
                <a:lnTo>
                  <a:pt x="1296720" y="2544851"/>
                </a:lnTo>
                <a:lnTo>
                  <a:pt x="1314081" y="2533599"/>
                </a:lnTo>
                <a:lnTo>
                  <a:pt x="1323594" y="2527274"/>
                </a:lnTo>
                <a:lnTo>
                  <a:pt x="1332382" y="2540507"/>
                </a:lnTo>
                <a:lnTo>
                  <a:pt x="1325837" y="2544851"/>
                </a:lnTo>
                <a:close/>
              </a:path>
              <a:path w="1985010" h="2900045">
                <a:moveTo>
                  <a:pt x="1314018" y="2533637"/>
                </a:moveTo>
                <a:close/>
              </a:path>
              <a:path w="1985010" h="2900045">
                <a:moveTo>
                  <a:pt x="1308850" y="2555900"/>
                </a:moveTo>
                <a:lnTo>
                  <a:pt x="1279245" y="2555900"/>
                </a:lnTo>
                <a:lnTo>
                  <a:pt x="1296784" y="2544800"/>
                </a:lnTo>
                <a:lnTo>
                  <a:pt x="1325837" y="2544851"/>
                </a:lnTo>
                <a:lnTo>
                  <a:pt x="1322717" y="2546921"/>
                </a:lnTo>
                <a:lnTo>
                  <a:pt x="1308850" y="2555900"/>
                </a:lnTo>
                <a:close/>
              </a:path>
              <a:path w="1985010" h="2900045">
                <a:moveTo>
                  <a:pt x="1278686" y="2574899"/>
                </a:moveTo>
                <a:lnTo>
                  <a:pt x="1270355" y="2561386"/>
                </a:lnTo>
                <a:lnTo>
                  <a:pt x="1279309" y="2555849"/>
                </a:lnTo>
                <a:lnTo>
                  <a:pt x="1308850" y="2555900"/>
                </a:lnTo>
                <a:lnTo>
                  <a:pt x="1305280" y="2558211"/>
                </a:lnTo>
                <a:lnTo>
                  <a:pt x="1287652" y="2569362"/>
                </a:lnTo>
                <a:lnTo>
                  <a:pt x="1278686" y="2574899"/>
                </a:lnTo>
                <a:close/>
              </a:path>
              <a:path w="1985010" h="2900045">
                <a:moveTo>
                  <a:pt x="1237148" y="2598534"/>
                </a:moveTo>
                <a:lnTo>
                  <a:pt x="1207579" y="2598534"/>
                </a:lnTo>
                <a:lnTo>
                  <a:pt x="1225829" y="2588069"/>
                </a:lnTo>
                <a:lnTo>
                  <a:pt x="1229664" y="2585808"/>
                </a:lnTo>
                <a:lnTo>
                  <a:pt x="1237148" y="2598534"/>
                </a:lnTo>
                <a:close/>
              </a:path>
              <a:path w="1985010" h="2900045">
                <a:moveTo>
                  <a:pt x="1225753" y="2588107"/>
                </a:moveTo>
                <a:close/>
              </a:path>
              <a:path w="1985010" h="2900045">
                <a:moveTo>
                  <a:pt x="1182141" y="2630741"/>
                </a:moveTo>
                <a:lnTo>
                  <a:pt x="1174534" y="2616796"/>
                </a:lnTo>
                <a:lnTo>
                  <a:pt x="1189316" y="2608745"/>
                </a:lnTo>
                <a:lnTo>
                  <a:pt x="1207655" y="2598483"/>
                </a:lnTo>
                <a:lnTo>
                  <a:pt x="1237148" y="2598534"/>
                </a:lnTo>
                <a:lnTo>
                  <a:pt x="1237716" y="2599499"/>
                </a:lnTo>
                <a:lnTo>
                  <a:pt x="1233728" y="2601836"/>
                </a:lnTo>
                <a:lnTo>
                  <a:pt x="1215402" y="2612339"/>
                </a:lnTo>
                <a:lnTo>
                  <a:pt x="1196911" y="2622677"/>
                </a:lnTo>
                <a:lnTo>
                  <a:pt x="1182141" y="2630741"/>
                </a:lnTo>
                <a:close/>
              </a:path>
              <a:path w="1985010" h="2900045">
                <a:moveTo>
                  <a:pt x="1189240" y="2608783"/>
                </a:moveTo>
                <a:close/>
              </a:path>
              <a:path w="1985010" h="2900045">
                <a:moveTo>
                  <a:pt x="1137313" y="2648165"/>
                </a:moveTo>
                <a:lnTo>
                  <a:pt x="1114196" y="2648165"/>
                </a:lnTo>
                <a:lnTo>
                  <a:pt x="1132624" y="2638869"/>
                </a:lnTo>
                <a:lnTo>
                  <a:pt x="1137313" y="2648165"/>
                </a:lnTo>
                <a:close/>
              </a:path>
              <a:path w="1985010" h="2900045">
                <a:moveTo>
                  <a:pt x="1114245" y="2648140"/>
                </a:moveTo>
                <a:close/>
              </a:path>
              <a:path w="1985010" h="2900045">
                <a:moveTo>
                  <a:pt x="1130767" y="2657589"/>
                </a:moveTo>
                <a:lnTo>
                  <a:pt x="1095032" y="2657589"/>
                </a:lnTo>
                <a:lnTo>
                  <a:pt x="1114245" y="2648140"/>
                </a:lnTo>
                <a:lnTo>
                  <a:pt x="1137313" y="2648165"/>
                </a:lnTo>
                <a:lnTo>
                  <a:pt x="1139774" y="2653042"/>
                </a:lnTo>
                <a:lnTo>
                  <a:pt x="1130767" y="2657589"/>
                </a:lnTo>
                <a:close/>
              </a:path>
              <a:path w="1985010" h="2900045">
                <a:moveTo>
                  <a:pt x="1082649" y="2681122"/>
                </a:moveTo>
                <a:lnTo>
                  <a:pt x="1075791" y="2666809"/>
                </a:lnTo>
                <a:lnTo>
                  <a:pt x="1095108" y="2657551"/>
                </a:lnTo>
                <a:lnTo>
                  <a:pt x="1130767" y="2657589"/>
                </a:lnTo>
                <a:lnTo>
                  <a:pt x="1121283" y="2662377"/>
                </a:lnTo>
                <a:lnTo>
                  <a:pt x="1101966" y="2671876"/>
                </a:lnTo>
                <a:lnTo>
                  <a:pt x="1082649" y="2681122"/>
                </a:lnTo>
                <a:close/>
              </a:path>
              <a:path w="1985010" h="2900045">
                <a:moveTo>
                  <a:pt x="1035819" y="2693581"/>
                </a:moveTo>
                <a:lnTo>
                  <a:pt x="1016800" y="2693581"/>
                </a:lnTo>
                <a:lnTo>
                  <a:pt x="1032713" y="2686545"/>
                </a:lnTo>
                <a:lnTo>
                  <a:pt x="1035819" y="2693581"/>
                </a:lnTo>
                <a:close/>
              </a:path>
              <a:path w="1985010" h="2900045">
                <a:moveTo>
                  <a:pt x="1036709" y="2702140"/>
                </a:moveTo>
                <a:lnTo>
                  <a:pt x="996848" y="2702140"/>
                </a:lnTo>
                <a:lnTo>
                  <a:pt x="1016863" y="2693542"/>
                </a:lnTo>
                <a:lnTo>
                  <a:pt x="1035819" y="2693581"/>
                </a:lnTo>
                <a:lnTo>
                  <a:pt x="1039126" y="2701074"/>
                </a:lnTo>
                <a:lnTo>
                  <a:pt x="1036709" y="2702140"/>
                </a:lnTo>
                <a:close/>
              </a:path>
              <a:path w="1985010" h="2900045">
                <a:moveTo>
                  <a:pt x="980516" y="2726131"/>
                </a:moveTo>
                <a:lnTo>
                  <a:pt x="974559" y="2711411"/>
                </a:lnTo>
                <a:lnTo>
                  <a:pt x="976833" y="2710497"/>
                </a:lnTo>
                <a:lnTo>
                  <a:pt x="996924" y="2702102"/>
                </a:lnTo>
                <a:lnTo>
                  <a:pt x="1036709" y="2702140"/>
                </a:lnTo>
                <a:lnTo>
                  <a:pt x="1023124" y="2708135"/>
                </a:lnTo>
                <a:lnTo>
                  <a:pt x="1003033" y="2716758"/>
                </a:lnTo>
                <a:lnTo>
                  <a:pt x="982802" y="2725204"/>
                </a:lnTo>
                <a:lnTo>
                  <a:pt x="980516" y="2726131"/>
                </a:lnTo>
                <a:close/>
              </a:path>
              <a:path w="1985010" h="2900045">
                <a:moveTo>
                  <a:pt x="976757" y="2710522"/>
                </a:moveTo>
                <a:close/>
              </a:path>
              <a:path w="1985010" h="2900045">
                <a:moveTo>
                  <a:pt x="920441" y="2749727"/>
                </a:moveTo>
                <a:lnTo>
                  <a:pt x="874128" y="2749727"/>
                </a:lnTo>
                <a:lnTo>
                  <a:pt x="895007" y="2742222"/>
                </a:lnTo>
                <a:lnTo>
                  <a:pt x="915682" y="2734564"/>
                </a:lnTo>
                <a:lnTo>
                  <a:pt x="930440" y="2728925"/>
                </a:lnTo>
                <a:lnTo>
                  <a:pt x="936104" y="2743758"/>
                </a:lnTo>
                <a:lnTo>
                  <a:pt x="920441" y="2749727"/>
                </a:lnTo>
                <a:close/>
              </a:path>
              <a:path w="1985010" h="2900045">
                <a:moveTo>
                  <a:pt x="915606" y="2734589"/>
                </a:moveTo>
                <a:close/>
              </a:path>
              <a:path w="1985010" h="2900045">
                <a:moveTo>
                  <a:pt x="894930" y="2742247"/>
                </a:moveTo>
                <a:close/>
              </a:path>
              <a:path w="1985010" h="2900045">
                <a:moveTo>
                  <a:pt x="876287" y="2765780"/>
                </a:moveTo>
                <a:lnTo>
                  <a:pt x="871080" y="2750781"/>
                </a:lnTo>
                <a:lnTo>
                  <a:pt x="874191" y="2749702"/>
                </a:lnTo>
                <a:lnTo>
                  <a:pt x="920441" y="2749727"/>
                </a:lnTo>
                <a:lnTo>
                  <a:pt x="900379" y="2757169"/>
                </a:lnTo>
                <a:lnTo>
                  <a:pt x="876287" y="2765780"/>
                </a:lnTo>
                <a:close/>
              </a:path>
              <a:path w="1985010" h="2900045">
                <a:moveTo>
                  <a:pt x="827755" y="2771025"/>
                </a:moveTo>
                <a:lnTo>
                  <a:pt x="810869" y="2771025"/>
                </a:lnTo>
                <a:lnTo>
                  <a:pt x="826135" y="2766047"/>
                </a:lnTo>
                <a:lnTo>
                  <a:pt x="827755" y="2771025"/>
                </a:lnTo>
                <a:close/>
              </a:path>
              <a:path w="1985010" h="2900045">
                <a:moveTo>
                  <a:pt x="829942" y="2777743"/>
                </a:moveTo>
                <a:lnTo>
                  <a:pt x="789508" y="2777743"/>
                </a:lnTo>
                <a:lnTo>
                  <a:pt x="810933" y="2771000"/>
                </a:lnTo>
                <a:lnTo>
                  <a:pt x="827755" y="2771025"/>
                </a:lnTo>
                <a:lnTo>
                  <a:pt x="829942" y="2777743"/>
                </a:lnTo>
                <a:close/>
              </a:path>
              <a:path w="1985010" h="2900045">
                <a:moveTo>
                  <a:pt x="821446" y="2784271"/>
                </a:moveTo>
                <a:lnTo>
                  <a:pt x="768019" y="2784271"/>
                </a:lnTo>
                <a:lnTo>
                  <a:pt x="789584" y="2777718"/>
                </a:lnTo>
                <a:lnTo>
                  <a:pt x="829942" y="2777743"/>
                </a:lnTo>
                <a:lnTo>
                  <a:pt x="831049" y="2781147"/>
                </a:lnTo>
                <a:lnTo>
                  <a:pt x="821446" y="2784271"/>
                </a:lnTo>
                <a:close/>
              </a:path>
              <a:path w="1985010" h="2900045">
                <a:moveTo>
                  <a:pt x="770216" y="2800172"/>
                </a:moveTo>
                <a:lnTo>
                  <a:pt x="765759" y="2784944"/>
                </a:lnTo>
                <a:lnTo>
                  <a:pt x="768096" y="2784246"/>
                </a:lnTo>
                <a:lnTo>
                  <a:pt x="821446" y="2784271"/>
                </a:lnTo>
                <a:lnTo>
                  <a:pt x="815708" y="2786138"/>
                </a:lnTo>
                <a:lnTo>
                  <a:pt x="794207" y="2792907"/>
                </a:lnTo>
                <a:lnTo>
                  <a:pt x="772566" y="2799486"/>
                </a:lnTo>
                <a:lnTo>
                  <a:pt x="770216" y="2800172"/>
                </a:lnTo>
                <a:close/>
              </a:path>
              <a:path w="1985010" h="2900045">
                <a:moveTo>
                  <a:pt x="721396" y="2802699"/>
                </a:moveTo>
                <a:lnTo>
                  <a:pt x="702805" y="2802699"/>
                </a:lnTo>
                <a:lnTo>
                  <a:pt x="720115" y="2797987"/>
                </a:lnTo>
                <a:lnTo>
                  <a:pt x="721396" y="2802699"/>
                </a:lnTo>
                <a:close/>
              </a:path>
              <a:path w="1985010" h="2900045">
                <a:moveTo>
                  <a:pt x="662686" y="2829369"/>
                </a:moveTo>
                <a:lnTo>
                  <a:pt x="658825" y="2813964"/>
                </a:lnTo>
                <a:lnTo>
                  <a:pt x="680897" y="2808427"/>
                </a:lnTo>
                <a:lnTo>
                  <a:pt x="702881" y="2802674"/>
                </a:lnTo>
                <a:lnTo>
                  <a:pt x="721396" y="2802699"/>
                </a:lnTo>
                <a:lnTo>
                  <a:pt x="724281" y="2813304"/>
                </a:lnTo>
                <a:lnTo>
                  <a:pt x="706894" y="2818041"/>
                </a:lnTo>
                <a:lnTo>
                  <a:pt x="662686" y="2829369"/>
                </a:lnTo>
                <a:close/>
              </a:path>
              <a:path w="1985010" h="2900045">
                <a:moveTo>
                  <a:pt x="680821" y="2808439"/>
                </a:moveTo>
                <a:close/>
              </a:path>
              <a:path w="1985010" h="2900045">
                <a:moveTo>
                  <a:pt x="553808" y="2853410"/>
                </a:moveTo>
                <a:lnTo>
                  <a:pt x="550697" y="2837853"/>
                </a:lnTo>
                <a:lnTo>
                  <a:pt x="569163" y="2834157"/>
                </a:lnTo>
                <a:lnTo>
                  <a:pt x="591743" y="2829420"/>
                </a:lnTo>
                <a:lnTo>
                  <a:pt x="612686" y="2824810"/>
                </a:lnTo>
                <a:lnTo>
                  <a:pt x="616102" y="2840316"/>
                </a:lnTo>
                <a:lnTo>
                  <a:pt x="572274" y="2849727"/>
                </a:lnTo>
                <a:lnTo>
                  <a:pt x="553808" y="2853410"/>
                </a:lnTo>
                <a:close/>
              </a:path>
              <a:path w="1985010" h="2900045">
                <a:moveTo>
                  <a:pt x="591667" y="2829432"/>
                </a:moveTo>
                <a:close/>
              </a:path>
              <a:path w="1985010" h="2900045">
                <a:moveTo>
                  <a:pt x="569087" y="2834170"/>
                </a:moveTo>
                <a:close/>
              </a:path>
              <a:path w="1985010" h="2900045">
                <a:moveTo>
                  <a:pt x="504847" y="2851061"/>
                </a:moveTo>
                <a:lnTo>
                  <a:pt x="477672" y="2851061"/>
                </a:lnTo>
                <a:lnTo>
                  <a:pt x="500761" y="2847136"/>
                </a:lnTo>
                <a:lnTo>
                  <a:pt x="504037" y="2846552"/>
                </a:lnTo>
                <a:lnTo>
                  <a:pt x="504847" y="2851061"/>
                </a:lnTo>
                <a:close/>
              </a:path>
              <a:path w="1985010" h="2900045">
                <a:moveTo>
                  <a:pt x="500684" y="2847149"/>
                </a:moveTo>
                <a:close/>
              </a:path>
              <a:path w="1985010" h="2900045">
                <a:moveTo>
                  <a:pt x="477723" y="2851052"/>
                </a:moveTo>
                <a:close/>
              </a:path>
              <a:path w="1985010" h="2900045">
                <a:moveTo>
                  <a:pt x="505511" y="2854756"/>
                </a:moveTo>
                <a:lnTo>
                  <a:pt x="454545" y="2854756"/>
                </a:lnTo>
                <a:lnTo>
                  <a:pt x="477723" y="2851052"/>
                </a:lnTo>
                <a:lnTo>
                  <a:pt x="504847" y="2851061"/>
                </a:lnTo>
                <a:lnTo>
                  <a:pt x="505511" y="2854756"/>
                </a:lnTo>
                <a:close/>
              </a:path>
              <a:path w="1985010" h="2900045">
                <a:moveTo>
                  <a:pt x="443941" y="2872397"/>
                </a:moveTo>
                <a:lnTo>
                  <a:pt x="441591" y="2856699"/>
                </a:lnTo>
                <a:lnTo>
                  <a:pt x="454621" y="2854744"/>
                </a:lnTo>
                <a:lnTo>
                  <a:pt x="505511" y="2854756"/>
                </a:lnTo>
                <a:lnTo>
                  <a:pt x="506844" y="2862173"/>
                </a:lnTo>
                <a:lnTo>
                  <a:pt x="503415" y="2862795"/>
                </a:lnTo>
                <a:lnTo>
                  <a:pt x="456984" y="2870441"/>
                </a:lnTo>
                <a:lnTo>
                  <a:pt x="443941" y="2872397"/>
                </a:lnTo>
                <a:close/>
              </a:path>
              <a:path w="1985010" h="2900045">
                <a:moveTo>
                  <a:pt x="394746" y="2864561"/>
                </a:moveTo>
                <a:lnTo>
                  <a:pt x="384581" y="2864561"/>
                </a:lnTo>
                <a:lnTo>
                  <a:pt x="394576" y="2863253"/>
                </a:lnTo>
                <a:lnTo>
                  <a:pt x="394746" y="2864561"/>
                </a:lnTo>
                <a:close/>
              </a:path>
              <a:path w="1985010" h="2900045">
                <a:moveTo>
                  <a:pt x="333324" y="2886379"/>
                </a:moveTo>
                <a:lnTo>
                  <a:pt x="331724" y="2870593"/>
                </a:lnTo>
                <a:lnTo>
                  <a:pt x="337515" y="2870009"/>
                </a:lnTo>
                <a:lnTo>
                  <a:pt x="361137" y="2867393"/>
                </a:lnTo>
                <a:lnTo>
                  <a:pt x="384657" y="2864548"/>
                </a:lnTo>
                <a:lnTo>
                  <a:pt x="394746" y="2864561"/>
                </a:lnTo>
                <a:lnTo>
                  <a:pt x="396621" y="2879001"/>
                </a:lnTo>
                <a:lnTo>
                  <a:pt x="362889" y="2883166"/>
                </a:lnTo>
                <a:lnTo>
                  <a:pt x="339191" y="2885795"/>
                </a:lnTo>
                <a:lnTo>
                  <a:pt x="333324" y="2886379"/>
                </a:lnTo>
                <a:close/>
              </a:path>
              <a:path w="1985010" h="2900045">
                <a:moveTo>
                  <a:pt x="284591" y="2876537"/>
                </a:moveTo>
                <a:lnTo>
                  <a:pt x="266039" y="2876537"/>
                </a:lnTo>
                <a:lnTo>
                  <a:pt x="284467" y="2875026"/>
                </a:lnTo>
                <a:lnTo>
                  <a:pt x="284591" y="2876537"/>
                </a:lnTo>
                <a:close/>
              </a:path>
              <a:path w="1985010" h="2900045">
                <a:moveTo>
                  <a:pt x="222275" y="2895409"/>
                </a:moveTo>
                <a:lnTo>
                  <a:pt x="221284" y="2879559"/>
                </a:lnTo>
                <a:lnTo>
                  <a:pt x="242138" y="2878264"/>
                </a:lnTo>
                <a:lnTo>
                  <a:pt x="266115" y="2876524"/>
                </a:lnTo>
                <a:lnTo>
                  <a:pt x="284591" y="2876537"/>
                </a:lnTo>
                <a:lnTo>
                  <a:pt x="285762" y="2890850"/>
                </a:lnTo>
                <a:lnTo>
                  <a:pt x="243205" y="2894101"/>
                </a:lnTo>
                <a:lnTo>
                  <a:pt x="222275" y="2895409"/>
                </a:lnTo>
                <a:close/>
              </a:path>
              <a:path w="1985010" h="2900045">
                <a:moveTo>
                  <a:pt x="110845" y="2899511"/>
                </a:moveTo>
                <a:lnTo>
                  <a:pt x="110617" y="2883636"/>
                </a:lnTo>
                <a:lnTo>
                  <a:pt x="121005" y="2883484"/>
                </a:lnTo>
                <a:lnTo>
                  <a:pt x="145389" y="2882899"/>
                </a:lnTo>
                <a:lnTo>
                  <a:pt x="169697" y="2882087"/>
                </a:lnTo>
                <a:lnTo>
                  <a:pt x="173862" y="2881896"/>
                </a:lnTo>
                <a:lnTo>
                  <a:pt x="174548" y="2897758"/>
                </a:lnTo>
                <a:lnTo>
                  <a:pt x="170306" y="2897949"/>
                </a:lnTo>
                <a:lnTo>
                  <a:pt x="121310" y="2899359"/>
                </a:lnTo>
                <a:lnTo>
                  <a:pt x="110845" y="2899511"/>
                </a:lnTo>
                <a:close/>
              </a:path>
              <a:path w="1985010" h="2900045">
                <a:moveTo>
                  <a:pt x="63080" y="2899791"/>
                </a:moveTo>
                <a:lnTo>
                  <a:pt x="35941" y="2899549"/>
                </a:lnTo>
                <a:lnTo>
                  <a:pt x="0" y="2898762"/>
                </a:lnTo>
                <a:lnTo>
                  <a:pt x="355" y="2882887"/>
                </a:lnTo>
                <a:lnTo>
                  <a:pt x="36207" y="2883674"/>
                </a:lnTo>
                <a:lnTo>
                  <a:pt x="54076" y="2883877"/>
                </a:lnTo>
                <a:lnTo>
                  <a:pt x="63144" y="2883916"/>
                </a:lnTo>
                <a:lnTo>
                  <a:pt x="63080" y="28997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809684" y="904074"/>
            <a:ext cx="2297430" cy="3326129"/>
          </a:xfrm>
          <a:custGeom>
            <a:avLst/>
            <a:gdLst/>
            <a:ahLst/>
            <a:cxnLst/>
            <a:rect l="l" t="t" r="r" b="b"/>
            <a:pathLst>
              <a:path w="2297429" h="3326129">
                <a:moveTo>
                  <a:pt x="34315" y="16268"/>
                </a:moveTo>
                <a:lnTo>
                  <a:pt x="34086" y="393"/>
                </a:lnTo>
                <a:lnTo>
                  <a:pt x="58623" y="50"/>
                </a:lnTo>
                <a:lnTo>
                  <a:pt x="83311" y="0"/>
                </a:lnTo>
                <a:lnTo>
                  <a:pt x="97739" y="76"/>
                </a:lnTo>
                <a:lnTo>
                  <a:pt x="97663" y="15874"/>
                </a:lnTo>
                <a:lnTo>
                  <a:pt x="83286" y="15874"/>
                </a:lnTo>
                <a:lnTo>
                  <a:pt x="58737" y="15925"/>
                </a:lnTo>
                <a:lnTo>
                  <a:pt x="34315" y="16268"/>
                </a:lnTo>
                <a:close/>
              </a:path>
              <a:path w="2297429" h="3326129">
                <a:moveTo>
                  <a:pt x="83300" y="15875"/>
                </a:moveTo>
                <a:close/>
              </a:path>
              <a:path w="2297429" h="3326129">
                <a:moveTo>
                  <a:pt x="97662" y="15951"/>
                </a:moveTo>
                <a:lnTo>
                  <a:pt x="83300" y="15875"/>
                </a:lnTo>
                <a:lnTo>
                  <a:pt x="97663" y="15874"/>
                </a:lnTo>
                <a:close/>
              </a:path>
              <a:path w="2297429" h="3326129">
                <a:moveTo>
                  <a:pt x="196583" y="18033"/>
                </a:moveTo>
                <a:lnTo>
                  <a:pt x="168338" y="17094"/>
                </a:lnTo>
                <a:lnTo>
                  <a:pt x="145135" y="16535"/>
                </a:lnTo>
                <a:lnTo>
                  <a:pt x="145503" y="673"/>
                </a:lnTo>
                <a:lnTo>
                  <a:pt x="168782" y="1219"/>
                </a:lnTo>
                <a:lnTo>
                  <a:pt x="209130" y="2679"/>
                </a:lnTo>
                <a:lnTo>
                  <a:pt x="208467" y="18021"/>
                </a:lnTo>
                <a:lnTo>
                  <a:pt x="196507" y="18021"/>
                </a:lnTo>
                <a:close/>
              </a:path>
              <a:path w="2297429" h="3326129">
                <a:moveTo>
                  <a:pt x="208445" y="18541"/>
                </a:moveTo>
                <a:lnTo>
                  <a:pt x="196507" y="18021"/>
                </a:lnTo>
                <a:lnTo>
                  <a:pt x="208467" y="18021"/>
                </a:lnTo>
                <a:lnTo>
                  <a:pt x="208445" y="18541"/>
                </a:lnTo>
                <a:close/>
              </a:path>
              <a:path w="2297429" h="3326129">
                <a:moveTo>
                  <a:pt x="319062" y="25272"/>
                </a:moveTo>
                <a:lnTo>
                  <a:pt x="308228" y="24396"/>
                </a:lnTo>
                <a:lnTo>
                  <a:pt x="280454" y="22415"/>
                </a:lnTo>
                <a:lnTo>
                  <a:pt x="255866" y="20891"/>
                </a:lnTo>
                <a:lnTo>
                  <a:pt x="256844" y="5054"/>
                </a:lnTo>
                <a:lnTo>
                  <a:pt x="309435" y="8572"/>
                </a:lnTo>
                <a:lnTo>
                  <a:pt x="320344" y="9448"/>
                </a:lnTo>
                <a:lnTo>
                  <a:pt x="319062" y="25272"/>
                </a:lnTo>
                <a:close/>
              </a:path>
              <a:path w="2297429" h="3326129">
                <a:moveTo>
                  <a:pt x="429336" y="36207"/>
                </a:moveTo>
                <a:lnTo>
                  <a:pt x="418338" y="34886"/>
                </a:lnTo>
                <a:lnTo>
                  <a:pt x="390969" y="31889"/>
                </a:lnTo>
                <a:lnTo>
                  <a:pt x="366344" y="29425"/>
                </a:lnTo>
                <a:lnTo>
                  <a:pt x="367931" y="13627"/>
                </a:lnTo>
                <a:lnTo>
                  <a:pt x="420141" y="19126"/>
                </a:lnTo>
                <a:lnTo>
                  <a:pt x="431215" y="20446"/>
                </a:lnTo>
                <a:lnTo>
                  <a:pt x="429336" y="36207"/>
                </a:lnTo>
                <a:close/>
              </a:path>
              <a:path w="2297429" h="3326129">
                <a:moveTo>
                  <a:pt x="539102" y="51371"/>
                </a:moveTo>
                <a:lnTo>
                  <a:pt x="526668" y="49402"/>
                </a:lnTo>
                <a:lnTo>
                  <a:pt x="499757" y="45402"/>
                </a:lnTo>
                <a:lnTo>
                  <a:pt x="476427" y="42163"/>
                </a:lnTo>
                <a:lnTo>
                  <a:pt x="478612" y="26441"/>
                </a:lnTo>
                <a:lnTo>
                  <a:pt x="529081" y="33718"/>
                </a:lnTo>
                <a:lnTo>
                  <a:pt x="541591" y="35699"/>
                </a:lnTo>
                <a:lnTo>
                  <a:pt x="539102" y="51371"/>
                </a:lnTo>
                <a:close/>
              </a:path>
              <a:path w="2297429" h="3326129">
                <a:moveTo>
                  <a:pt x="649768" y="62877"/>
                </a:moveTo>
                <a:lnTo>
                  <a:pt x="606683" y="62864"/>
                </a:lnTo>
                <a:lnTo>
                  <a:pt x="585927" y="59169"/>
                </a:lnTo>
                <a:lnTo>
                  <a:pt x="588708" y="43535"/>
                </a:lnTo>
                <a:lnTo>
                  <a:pt x="609612" y="47256"/>
                </a:lnTo>
                <a:lnTo>
                  <a:pt x="651281" y="55244"/>
                </a:lnTo>
                <a:lnTo>
                  <a:pt x="649768" y="62877"/>
                </a:lnTo>
                <a:close/>
              </a:path>
              <a:path w="2297429" h="3326129">
                <a:moveTo>
                  <a:pt x="648784" y="67843"/>
                </a:moveTo>
                <a:lnTo>
                  <a:pt x="633103" y="67830"/>
                </a:lnTo>
                <a:lnTo>
                  <a:pt x="606678" y="62864"/>
                </a:lnTo>
                <a:lnTo>
                  <a:pt x="649768" y="62877"/>
                </a:lnTo>
                <a:lnTo>
                  <a:pt x="648784" y="67843"/>
                </a:lnTo>
                <a:close/>
              </a:path>
              <a:path w="2297429" h="3326129">
                <a:moveTo>
                  <a:pt x="648195" y="70815"/>
                </a:moveTo>
                <a:lnTo>
                  <a:pt x="633094" y="67830"/>
                </a:lnTo>
                <a:lnTo>
                  <a:pt x="648784" y="67843"/>
                </a:lnTo>
                <a:lnTo>
                  <a:pt x="648195" y="70815"/>
                </a:lnTo>
                <a:close/>
              </a:path>
              <a:path w="2297429" h="3326129">
                <a:moveTo>
                  <a:pt x="757496" y="90081"/>
                </a:moveTo>
                <a:lnTo>
                  <a:pt x="737496" y="90068"/>
                </a:lnTo>
                <a:lnTo>
                  <a:pt x="711580" y="84150"/>
                </a:lnTo>
                <a:lnTo>
                  <a:pt x="694677" y="80467"/>
                </a:lnTo>
                <a:lnTo>
                  <a:pt x="698055" y="64960"/>
                </a:lnTo>
                <a:lnTo>
                  <a:pt x="715111" y="68681"/>
                </a:lnTo>
                <a:lnTo>
                  <a:pt x="760107" y="79133"/>
                </a:lnTo>
                <a:lnTo>
                  <a:pt x="757496" y="90081"/>
                </a:lnTo>
                <a:close/>
              </a:path>
              <a:path w="2297429" h="3326129">
                <a:moveTo>
                  <a:pt x="756424" y="94576"/>
                </a:moveTo>
                <a:lnTo>
                  <a:pt x="737476" y="90068"/>
                </a:lnTo>
                <a:lnTo>
                  <a:pt x="757496" y="90081"/>
                </a:lnTo>
                <a:lnTo>
                  <a:pt x="756424" y="94576"/>
                </a:lnTo>
                <a:close/>
              </a:path>
              <a:path w="2297429" h="3326129">
                <a:moveTo>
                  <a:pt x="867394" y="109194"/>
                </a:moveTo>
                <a:lnTo>
                  <a:pt x="814363" y="109181"/>
                </a:lnTo>
                <a:lnTo>
                  <a:pt x="802474" y="106108"/>
                </a:lnTo>
                <a:lnTo>
                  <a:pt x="806462" y="90741"/>
                </a:lnTo>
                <a:lnTo>
                  <a:pt x="818476" y="93852"/>
                </a:lnTo>
                <a:lnTo>
                  <a:pt x="843965" y="100710"/>
                </a:lnTo>
                <a:lnTo>
                  <a:pt x="867892" y="107416"/>
                </a:lnTo>
                <a:lnTo>
                  <a:pt x="867394" y="109194"/>
                </a:lnTo>
                <a:close/>
              </a:path>
              <a:path w="2297429" h="3326129">
                <a:moveTo>
                  <a:pt x="863612" y="122707"/>
                </a:moveTo>
                <a:lnTo>
                  <a:pt x="839685" y="116001"/>
                </a:lnTo>
                <a:lnTo>
                  <a:pt x="814349" y="109181"/>
                </a:lnTo>
                <a:lnTo>
                  <a:pt x="867394" y="109194"/>
                </a:lnTo>
                <a:lnTo>
                  <a:pt x="863612" y="122707"/>
                </a:lnTo>
                <a:close/>
              </a:path>
              <a:path w="2297429" h="3326129">
                <a:moveTo>
                  <a:pt x="967402" y="137845"/>
                </a:moveTo>
                <a:lnTo>
                  <a:pt x="914852" y="137833"/>
                </a:lnTo>
                <a:lnTo>
                  <a:pt x="909142" y="136118"/>
                </a:lnTo>
                <a:lnTo>
                  <a:pt x="913714" y="120916"/>
                </a:lnTo>
                <a:lnTo>
                  <a:pt x="919543" y="122669"/>
                </a:lnTo>
                <a:lnTo>
                  <a:pt x="944435" y="130441"/>
                </a:lnTo>
                <a:lnTo>
                  <a:pt x="967402" y="137845"/>
                </a:lnTo>
                <a:close/>
              </a:path>
              <a:path w="2297429" h="3326129">
                <a:moveTo>
                  <a:pt x="970022" y="153504"/>
                </a:moveTo>
                <a:lnTo>
                  <a:pt x="964234" y="153504"/>
                </a:lnTo>
                <a:lnTo>
                  <a:pt x="939558" y="145541"/>
                </a:lnTo>
                <a:lnTo>
                  <a:pt x="914819" y="137833"/>
                </a:lnTo>
                <a:lnTo>
                  <a:pt x="967402" y="137845"/>
                </a:lnTo>
                <a:lnTo>
                  <a:pt x="969175" y="138417"/>
                </a:lnTo>
                <a:lnTo>
                  <a:pt x="974470" y="140182"/>
                </a:lnTo>
                <a:lnTo>
                  <a:pt x="970022" y="153504"/>
                </a:lnTo>
                <a:close/>
              </a:path>
              <a:path w="2297429" h="3326129">
                <a:moveTo>
                  <a:pt x="969441" y="155244"/>
                </a:moveTo>
                <a:lnTo>
                  <a:pt x="964229" y="153503"/>
                </a:lnTo>
                <a:lnTo>
                  <a:pt x="970022" y="153504"/>
                </a:lnTo>
                <a:lnTo>
                  <a:pt x="969441" y="155244"/>
                </a:lnTo>
                <a:close/>
              </a:path>
              <a:path w="2297429" h="3326129">
                <a:moveTo>
                  <a:pt x="1079052" y="178612"/>
                </a:moveTo>
                <a:lnTo>
                  <a:pt x="1037056" y="178612"/>
                </a:lnTo>
                <a:lnTo>
                  <a:pt x="1014387" y="170535"/>
                </a:lnTo>
                <a:lnTo>
                  <a:pt x="1019708" y="155587"/>
                </a:lnTo>
                <a:lnTo>
                  <a:pt x="1042454" y="163677"/>
                </a:lnTo>
                <a:lnTo>
                  <a:pt x="1066558" y="172529"/>
                </a:lnTo>
                <a:lnTo>
                  <a:pt x="1079500" y="177431"/>
                </a:lnTo>
                <a:lnTo>
                  <a:pt x="1079052" y="178612"/>
                </a:lnTo>
                <a:close/>
              </a:path>
              <a:path w="2297429" h="3326129">
                <a:moveTo>
                  <a:pt x="1073873" y="192277"/>
                </a:moveTo>
                <a:lnTo>
                  <a:pt x="1060945" y="187375"/>
                </a:lnTo>
                <a:lnTo>
                  <a:pt x="1036980" y="178587"/>
                </a:lnTo>
                <a:lnTo>
                  <a:pt x="1079052" y="178612"/>
                </a:lnTo>
                <a:lnTo>
                  <a:pt x="1073873" y="192277"/>
                </a:lnTo>
                <a:close/>
              </a:path>
              <a:path w="2297429" h="3326129">
                <a:moveTo>
                  <a:pt x="1176604" y="233794"/>
                </a:moveTo>
                <a:lnTo>
                  <a:pt x="1155090" y="224637"/>
                </a:lnTo>
                <a:lnTo>
                  <a:pt x="1131811" y="215010"/>
                </a:lnTo>
                <a:lnTo>
                  <a:pt x="1118095" y="209511"/>
                </a:lnTo>
                <a:lnTo>
                  <a:pt x="1124013" y="194779"/>
                </a:lnTo>
                <a:lnTo>
                  <a:pt x="1137869" y="200342"/>
                </a:lnTo>
                <a:lnTo>
                  <a:pt x="1161300" y="210032"/>
                </a:lnTo>
                <a:lnTo>
                  <a:pt x="1182814" y="219176"/>
                </a:lnTo>
                <a:lnTo>
                  <a:pt x="1176604" y="233794"/>
                </a:lnTo>
                <a:close/>
              </a:path>
              <a:path w="2297429" h="3326129">
                <a:moveTo>
                  <a:pt x="1261573" y="254761"/>
                </a:moveTo>
                <a:lnTo>
                  <a:pt x="1223962" y="254761"/>
                </a:lnTo>
                <a:lnTo>
                  <a:pt x="1220000" y="252983"/>
                </a:lnTo>
                <a:lnTo>
                  <a:pt x="1226515" y="238505"/>
                </a:lnTo>
                <a:lnTo>
                  <a:pt x="1230553" y="240322"/>
                </a:lnTo>
                <a:lnTo>
                  <a:pt x="1253274" y="250824"/>
                </a:lnTo>
                <a:lnTo>
                  <a:pt x="1261573" y="254761"/>
                </a:lnTo>
                <a:close/>
              </a:path>
              <a:path w="2297429" h="3326129">
                <a:moveTo>
                  <a:pt x="1277251" y="279882"/>
                </a:moveTo>
                <a:lnTo>
                  <a:pt x="1268869" y="275793"/>
                </a:lnTo>
                <a:lnTo>
                  <a:pt x="1246466" y="265163"/>
                </a:lnTo>
                <a:lnTo>
                  <a:pt x="1223899" y="254736"/>
                </a:lnTo>
                <a:lnTo>
                  <a:pt x="1261573" y="254761"/>
                </a:lnTo>
                <a:lnTo>
                  <a:pt x="1275816" y="261518"/>
                </a:lnTo>
                <a:lnTo>
                  <a:pt x="1284211" y="265607"/>
                </a:lnTo>
                <a:lnTo>
                  <a:pt x="1277251" y="279882"/>
                </a:lnTo>
                <a:close/>
              </a:path>
              <a:path w="2297429" h="3326129">
                <a:moveTo>
                  <a:pt x="1368946" y="308876"/>
                </a:moveTo>
                <a:lnTo>
                  <a:pt x="1335011" y="308876"/>
                </a:lnTo>
                <a:lnTo>
                  <a:pt x="1319733" y="301040"/>
                </a:lnTo>
                <a:lnTo>
                  <a:pt x="1326984" y="286918"/>
                </a:lnTo>
                <a:lnTo>
                  <a:pt x="1342339" y="294805"/>
                </a:lnTo>
                <a:lnTo>
                  <a:pt x="1364132" y="306273"/>
                </a:lnTo>
                <a:lnTo>
                  <a:pt x="1368946" y="308876"/>
                </a:lnTo>
                <a:close/>
              </a:path>
              <a:path w="2297429" h="3326129">
                <a:moveTo>
                  <a:pt x="1381326" y="320281"/>
                </a:moveTo>
                <a:lnTo>
                  <a:pt x="1356664" y="320281"/>
                </a:lnTo>
                <a:lnTo>
                  <a:pt x="1334935" y="308838"/>
                </a:lnTo>
                <a:lnTo>
                  <a:pt x="1368946" y="308876"/>
                </a:lnTo>
                <a:lnTo>
                  <a:pt x="1383296" y="316636"/>
                </a:lnTo>
                <a:lnTo>
                  <a:pt x="1381326" y="320281"/>
                </a:lnTo>
                <a:close/>
              </a:path>
              <a:path w="2297429" h="3326129">
                <a:moveTo>
                  <a:pt x="1375752" y="330593"/>
                </a:moveTo>
                <a:lnTo>
                  <a:pt x="1356588" y="320243"/>
                </a:lnTo>
                <a:lnTo>
                  <a:pt x="1381326" y="320281"/>
                </a:lnTo>
                <a:lnTo>
                  <a:pt x="1375752" y="330593"/>
                </a:lnTo>
                <a:close/>
              </a:path>
              <a:path w="2297429" h="3326129">
                <a:moveTo>
                  <a:pt x="1472221" y="367766"/>
                </a:moveTo>
                <a:lnTo>
                  <a:pt x="1441297" y="367766"/>
                </a:lnTo>
                <a:lnTo>
                  <a:pt x="1420355" y="355574"/>
                </a:lnTo>
                <a:lnTo>
                  <a:pt x="1417167" y="353758"/>
                </a:lnTo>
                <a:lnTo>
                  <a:pt x="1425003" y="339953"/>
                </a:lnTo>
                <a:lnTo>
                  <a:pt x="1428343" y="341858"/>
                </a:lnTo>
                <a:lnTo>
                  <a:pt x="1449362" y="354088"/>
                </a:lnTo>
                <a:lnTo>
                  <a:pt x="1470164" y="366509"/>
                </a:lnTo>
                <a:lnTo>
                  <a:pt x="1472221" y="367766"/>
                </a:lnTo>
                <a:close/>
              </a:path>
              <a:path w="2297429" h="3326129">
                <a:moveTo>
                  <a:pt x="1475180" y="380098"/>
                </a:moveTo>
                <a:lnTo>
                  <a:pt x="1461960" y="380098"/>
                </a:lnTo>
                <a:lnTo>
                  <a:pt x="1441221" y="367728"/>
                </a:lnTo>
                <a:lnTo>
                  <a:pt x="1472221" y="367766"/>
                </a:lnTo>
                <a:lnTo>
                  <a:pt x="1479867" y="372440"/>
                </a:lnTo>
                <a:lnTo>
                  <a:pt x="1475180" y="380098"/>
                </a:lnTo>
                <a:close/>
              </a:path>
              <a:path w="2297429" h="3326129">
                <a:moveTo>
                  <a:pt x="1471574" y="385991"/>
                </a:moveTo>
                <a:lnTo>
                  <a:pt x="1461884" y="380060"/>
                </a:lnTo>
                <a:lnTo>
                  <a:pt x="1475180" y="380098"/>
                </a:lnTo>
                <a:lnTo>
                  <a:pt x="1471574" y="385991"/>
                </a:lnTo>
                <a:close/>
              </a:path>
              <a:path w="2297429" h="3326129">
                <a:moveTo>
                  <a:pt x="1564525" y="446062"/>
                </a:moveTo>
                <a:lnTo>
                  <a:pt x="1562100" y="444385"/>
                </a:lnTo>
                <a:lnTo>
                  <a:pt x="1542478" y="431164"/>
                </a:lnTo>
                <a:lnTo>
                  <a:pt x="1522641" y="418122"/>
                </a:lnTo>
                <a:lnTo>
                  <a:pt x="1511795" y="411162"/>
                </a:lnTo>
                <a:lnTo>
                  <a:pt x="1520367" y="397802"/>
                </a:lnTo>
                <a:lnTo>
                  <a:pt x="1531365" y="404863"/>
                </a:lnTo>
                <a:lnTo>
                  <a:pt x="1551588" y="418172"/>
                </a:lnTo>
                <a:lnTo>
                  <a:pt x="1571116" y="431317"/>
                </a:lnTo>
                <a:lnTo>
                  <a:pt x="1573542" y="433006"/>
                </a:lnTo>
                <a:lnTo>
                  <a:pt x="1564525" y="446062"/>
                </a:lnTo>
                <a:close/>
              </a:path>
              <a:path w="2297429" h="3326129">
                <a:moveTo>
                  <a:pt x="1646387" y="485127"/>
                </a:moveTo>
                <a:lnTo>
                  <a:pt x="1619745" y="485127"/>
                </a:lnTo>
                <a:lnTo>
                  <a:pt x="1603387" y="473290"/>
                </a:lnTo>
                <a:lnTo>
                  <a:pt x="1612696" y="460425"/>
                </a:lnTo>
                <a:lnTo>
                  <a:pt x="1629117" y="472325"/>
                </a:lnTo>
                <a:lnTo>
                  <a:pt x="1646387" y="485127"/>
                </a:lnTo>
                <a:close/>
              </a:path>
              <a:path w="2297429" h="3326129">
                <a:moveTo>
                  <a:pt x="1654251" y="510997"/>
                </a:moveTo>
                <a:lnTo>
                  <a:pt x="1638414" y="498970"/>
                </a:lnTo>
                <a:lnTo>
                  <a:pt x="1619669" y="485076"/>
                </a:lnTo>
                <a:lnTo>
                  <a:pt x="1646387" y="485127"/>
                </a:lnTo>
                <a:lnTo>
                  <a:pt x="1648015" y="486333"/>
                </a:lnTo>
                <a:lnTo>
                  <a:pt x="1663852" y="498347"/>
                </a:lnTo>
                <a:lnTo>
                  <a:pt x="1654251" y="510997"/>
                </a:lnTo>
                <a:close/>
              </a:path>
              <a:path w="2297429" h="3326129">
                <a:moveTo>
                  <a:pt x="1718509" y="541718"/>
                </a:moveTo>
                <a:lnTo>
                  <a:pt x="1693405" y="541718"/>
                </a:lnTo>
                <a:lnTo>
                  <a:pt x="1691576" y="540270"/>
                </a:lnTo>
                <a:lnTo>
                  <a:pt x="1701469" y="527850"/>
                </a:lnTo>
                <a:lnTo>
                  <a:pt x="1703362" y="529361"/>
                </a:lnTo>
                <a:lnTo>
                  <a:pt x="1718509" y="541718"/>
                </a:lnTo>
                <a:close/>
              </a:path>
              <a:path w="2297429" h="3326129">
                <a:moveTo>
                  <a:pt x="1736011" y="556285"/>
                </a:moveTo>
                <a:lnTo>
                  <a:pt x="1711248" y="556285"/>
                </a:lnTo>
                <a:lnTo>
                  <a:pt x="1693329" y="541667"/>
                </a:lnTo>
                <a:lnTo>
                  <a:pt x="1718509" y="541718"/>
                </a:lnTo>
                <a:lnTo>
                  <a:pt x="1721357" y="544042"/>
                </a:lnTo>
                <a:lnTo>
                  <a:pt x="1736011" y="556285"/>
                </a:lnTo>
                <a:close/>
              </a:path>
              <a:path w="2297429" h="3326129">
                <a:moveTo>
                  <a:pt x="1748483" y="570991"/>
                </a:moveTo>
                <a:lnTo>
                  <a:pt x="1728863" y="570991"/>
                </a:lnTo>
                <a:lnTo>
                  <a:pt x="1711242" y="556280"/>
                </a:lnTo>
                <a:lnTo>
                  <a:pt x="1736011" y="556285"/>
                </a:lnTo>
                <a:lnTo>
                  <a:pt x="1739112" y="558876"/>
                </a:lnTo>
                <a:lnTo>
                  <a:pt x="1750504" y="568629"/>
                </a:lnTo>
                <a:lnTo>
                  <a:pt x="1748483" y="570991"/>
                </a:lnTo>
                <a:close/>
              </a:path>
              <a:path w="2297429" h="3326129">
                <a:moveTo>
                  <a:pt x="1740192" y="580682"/>
                </a:moveTo>
                <a:lnTo>
                  <a:pt x="1728787" y="570928"/>
                </a:lnTo>
                <a:lnTo>
                  <a:pt x="1748483" y="570991"/>
                </a:lnTo>
                <a:lnTo>
                  <a:pt x="1740192" y="580682"/>
                </a:lnTo>
                <a:close/>
              </a:path>
              <a:path w="2297429" h="3326129">
                <a:moveTo>
                  <a:pt x="1803740" y="616076"/>
                </a:moveTo>
                <a:lnTo>
                  <a:pt x="1780298" y="616076"/>
                </a:lnTo>
                <a:lnTo>
                  <a:pt x="1775790" y="612038"/>
                </a:lnTo>
                <a:lnTo>
                  <a:pt x="1786394" y="600227"/>
                </a:lnTo>
                <a:lnTo>
                  <a:pt x="1790979" y="604342"/>
                </a:lnTo>
                <a:lnTo>
                  <a:pt x="1803740" y="616076"/>
                </a:lnTo>
                <a:close/>
              </a:path>
              <a:path w="2297429" h="3326129">
                <a:moveTo>
                  <a:pt x="1821967" y="655192"/>
                </a:moveTo>
                <a:lnTo>
                  <a:pt x="1813318" y="646836"/>
                </a:lnTo>
                <a:lnTo>
                  <a:pt x="1796897" y="631355"/>
                </a:lnTo>
                <a:lnTo>
                  <a:pt x="1780222" y="616013"/>
                </a:lnTo>
                <a:lnTo>
                  <a:pt x="1803740" y="616076"/>
                </a:lnTo>
                <a:lnTo>
                  <a:pt x="1807717" y="619734"/>
                </a:lnTo>
                <a:lnTo>
                  <a:pt x="1824354" y="635431"/>
                </a:lnTo>
                <a:lnTo>
                  <a:pt x="1832990" y="643775"/>
                </a:lnTo>
                <a:lnTo>
                  <a:pt x="1821967" y="655192"/>
                </a:lnTo>
                <a:close/>
              </a:path>
              <a:path w="2297429" h="3326129">
                <a:moveTo>
                  <a:pt x="1883200" y="694270"/>
                </a:moveTo>
                <a:lnTo>
                  <a:pt x="1861197" y="694270"/>
                </a:lnTo>
                <a:lnTo>
                  <a:pt x="1855622" y="688606"/>
                </a:lnTo>
                <a:lnTo>
                  <a:pt x="1866938" y="677468"/>
                </a:lnTo>
                <a:lnTo>
                  <a:pt x="1872576" y="683196"/>
                </a:lnTo>
                <a:lnTo>
                  <a:pt x="1883200" y="694270"/>
                </a:lnTo>
                <a:close/>
              </a:path>
              <a:path w="2297429" h="3326129">
                <a:moveTo>
                  <a:pt x="1898365" y="710349"/>
                </a:moveTo>
                <a:lnTo>
                  <a:pt x="1876628" y="710349"/>
                </a:lnTo>
                <a:lnTo>
                  <a:pt x="1861121" y="694194"/>
                </a:lnTo>
                <a:lnTo>
                  <a:pt x="1883200" y="694270"/>
                </a:lnTo>
                <a:lnTo>
                  <a:pt x="1888147" y="699427"/>
                </a:lnTo>
                <a:lnTo>
                  <a:pt x="1898365" y="710349"/>
                </a:lnTo>
                <a:close/>
              </a:path>
              <a:path w="2297429" h="3326129">
                <a:moveTo>
                  <a:pt x="1899056" y="734504"/>
                </a:moveTo>
                <a:lnTo>
                  <a:pt x="1891741" y="726490"/>
                </a:lnTo>
                <a:lnTo>
                  <a:pt x="1876552" y="710272"/>
                </a:lnTo>
                <a:lnTo>
                  <a:pt x="1898365" y="710349"/>
                </a:lnTo>
                <a:lnTo>
                  <a:pt x="1903463" y="715797"/>
                </a:lnTo>
                <a:lnTo>
                  <a:pt x="1910778" y="723811"/>
                </a:lnTo>
                <a:lnTo>
                  <a:pt x="1899056" y="734504"/>
                </a:lnTo>
                <a:close/>
              </a:path>
              <a:path w="2297429" h="3326129">
                <a:moveTo>
                  <a:pt x="1970497" y="792848"/>
                </a:moveTo>
                <a:lnTo>
                  <a:pt x="1949957" y="792848"/>
                </a:lnTo>
                <a:lnTo>
                  <a:pt x="1935746" y="775995"/>
                </a:lnTo>
                <a:lnTo>
                  <a:pt x="1930527" y="769975"/>
                </a:lnTo>
                <a:lnTo>
                  <a:pt x="1942528" y="759574"/>
                </a:lnTo>
                <a:lnTo>
                  <a:pt x="1947887" y="765759"/>
                </a:lnTo>
                <a:lnTo>
                  <a:pt x="1962162" y="782701"/>
                </a:lnTo>
                <a:lnTo>
                  <a:pt x="1970497" y="792848"/>
                </a:lnTo>
                <a:close/>
              </a:path>
              <a:path w="2297429" h="3326129">
                <a:moveTo>
                  <a:pt x="1981927" y="809764"/>
                </a:moveTo>
                <a:lnTo>
                  <a:pt x="1963851" y="809764"/>
                </a:lnTo>
                <a:lnTo>
                  <a:pt x="1949922" y="792806"/>
                </a:lnTo>
                <a:lnTo>
                  <a:pt x="1970497" y="792848"/>
                </a:lnTo>
                <a:lnTo>
                  <a:pt x="1976183" y="799769"/>
                </a:lnTo>
                <a:lnTo>
                  <a:pt x="1983295" y="808672"/>
                </a:lnTo>
                <a:lnTo>
                  <a:pt x="1981927" y="809764"/>
                </a:lnTo>
                <a:close/>
              </a:path>
              <a:path w="2297429" h="3326129">
                <a:moveTo>
                  <a:pt x="1970887" y="818578"/>
                </a:moveTo>
                <a:lnTo>
                  <a:pt x="1963775" y="809688"/>
                </a:lnTo>
                <a:lnTo>
                  <a:pt x="1981927" y="809764"/>
                </a:lnTo>
                <a:lnTo>
                  <a:pt x="1970887" y="818578"/>
                </a:lnTo>
                <a:close/>
              </a:path>
              <a:path w="2297429" h="3326129">
                <a:moveTo>
                  <a:pt x="2036214" y="878738"/>
                </a:moveTo>
                <a:lnTo>
                  <a:pt x="2016709" y="878738"/>
                </a:lnTo>
                <a:lnTo>
                  <a:pt x="2003831" y="861212"/>
                </a:lnTo>
                <a:lnTo>
                  <a:pt x="1999932" y="856056"/>
                </a:lnTo>
                <a:lnTo>
                  <a:pt x="2012594" y="846480"/>
                </a:lnTo>
                <a:lnTo>
                  <a:pt x="2016620" y="851814"/>
                </a:lnTo>
                <a:lnTo>
                  <a:pt x="2029561" y="869416"/>
                </a:lnTo>
                <a:lnTo>
                  <a:pt x="2036214" y="878738"/>
                </a:lnTo>
                <a:close/>
              </a:path>
              <a:path w="2297429" h="3326129">
                <a:moveTo>
                  <a:pt x="2048544" y="896289"/>
                </a:moveTo>
                <a:lnTo>
                  <a:pt x="2029244" y="896289"/>
                </a:lnTo>
                <a:lnTo>
                  <a:pt x="2016708" y="878737"/>
                </a:lnTo>
                <a:lnTo>
                  <a:pt x="2036214" y="878738"/>
                </a:lnTo>
                <a:lnTo>
                  <a:pt x="2042223" y="887158"/>
                </a:lnTo>
                <a:lnTo>
                  <a:pt x="2048544" y="896289"/>
                </a:lnTo>
                <a:close/>
              </a:path>
              <a:path w="2297429" h="3326129">
                <a:moveTo>
                  <a:pt x="2036864" y="907300"/>
                </a:moveTo>
                <a:lnTo>
                  <a:pt x="2029180" y="896200"/>
                </a:lnTo>
                <a:lnTo>
                  <a:pt x="2048544" y="896289"/>
                </a:lnTo>
                <a:lnTo>
                  <a:pt x="2049906" y="898258"/>
                </a:lnTo>
                <a:lnTo>
                  <a:pt x="2036864" y="907300"/>
                </a:lnTo>
                <a:close/>
              </a:path>
              <a:path w="2297429" h="3326129">
                <a:moveTo>
                  <a:pt x="2095200" y="967778"/>
                </a:moveTo>
                <a:lnTo>
                  <a:pt x="2076589" y="967778"/>
                </a:lnTo>
                <a:lnTo>
                  <a:pt x="2065108" y="949629"/>
                </a:lnTo>
                <a:lnTo>
                  <a:pt x="2063203" y="946708"/>
                </a:lnTo>
                <a:lnTo>
                  <a:pt x="2076500" y="938034"/>
                </a:lnTo>
                <a:lnTo>
                  <a:pt x="2078532" y="941146"/>
                </a:lnTo>
                <a:lnTo>
                  <a:pt x="2090064" y="959396"/>
                </a:lnTo>
                <a:lnTo>
                  <a:pt x="2095200" y="967778"/>
                </a:lnTo>
                <a:close/>
              </a:path>
              <a:path w="2297429" h="3326129">
                <a:moveTo>
                  <a:pt x="2096325" y="1000480"/>
                </a:moveTo>
                <a:lnTo>
                  <a:pt x="2087664" y="985862"/>
                </a:lnTo>
                <a:lnTo>
                  <a:pt x="2076526" y="967689"/>
                </a:lnTo>
                <a:lnTo>
                  <a:pt x="2095200" y="967778"/>
                </a:lnTo>
                <a:lnTo>
                  <a:pt x="2101316" y="977760"/>
                </a:lnTo>
                <a:lnTo>
                  <a:pt x="2109978" y="992390"/>
                </a:lnTo>
                <a:lnTo>
                  <a:pt x="2096325" y="1000480"/>
                </a:lnTo>
                <a:close/>
              </a:path>
              <a:path w="2297429" h="3326129">
                <a:moveTo>
                  <a:pt x="2156747" y="1078547"/>
                </a:moveTo>
                <a:lnTo>
                  <a:pt x="2139022" y="1078547"/>
                </a:lnTo>
                <a:lnTo>
                  <a:pt x="2129294" y="1059700"/>
                </a:lnTo>
                <a:lnTo>
                  <a:pt x="2119617" y="1041615"/>
                </a:lnTo>
                <a:lnTo>
                  <a:pt x="2133612" y="1034135"/>
                </a:lnTo>
                <a:lnTo>
                  <a:pt x="2143391" y="1052410"/>
                </a:lnTo>
                <a:lnTo>
                  <a:pt x="2153183" y="1071371"/>
                </a:lnTo>
                <a:lnTo>
                  <a:pt x="2156747" y="1078547"/>
                </a:lnTo>
                <a:close/>
              </a:path>
              <a:path w="2297429" h="3326129">
                <a:moveTo>
                  <a:pt x="2148560" y="1097737"/>
                </a:moveTo>
                <a:lnTo>
                  <a:pt x="2138959" y="1078433"/>
                </a:lnTo>
                <a:lnTo>
                  <a:pt x="2156747" y="1078547"/>
                </a:lnTo>
                <a:lnTo>
                  <a:pt x="2162873" y="1090879"/>
                </a:lnTo>
                <a:lnTo>
                  <a:pt x="2148560" y="1097737"/>
                </a:lnTo>
                <a:close/>
              </a:path>
              <a:path w="2297429" h="3326129">
                <a:moveTo>
                  <a:pt x="2191948" y="1154582"/>
                </a:moveTo>
                <a:lnTo>
                  <a:pt x="2174709" y="1154582"/>
                </a:lnTo>
                <a:lnTo>
                  <a:pt x="2168575" y="1140688"/>
                </a:lnTo>
                <a:lnTo>
                  <a:pt x="2183091" y="1134262"/>
                </a:lnTo>
                <a:lnTo>
                  <a:pt x="2189276" y="1148283"/>
                </a:lnTo>
                <a:lnTo>
                  <a:pt x="2191948" y="1154582"/>
                </a:lnTo>
                <a:close/>
              </a:path>
              <a:path w="2297429" h="3326129">
                <a:moveTo>
                  <a:pt x="2200003" y="1173848"/>
                </a:moveTo>
                <a:lnTo>
                  <a:pt x="2182876" y="1173848"/>
                </a:lnTo>
                <a:lnTo>
                  <a:pt x="2174659" y="1154468"/>
                </a:lnTo>
                <a:lnTo>
                  <a:pt x="2191948" y="1154582"/>
                </a:lnTo>
                <a:lnTo>
                  <a:pt x="2197544" y="1167777"/>
                </a:lnTo>
                <a:lnTo>
                  <a:pt x="2200003" y="1173848"/>
                </a:lnTo>
                <a:close/>
              </a:path>
              <a:path w="2297429" h="3326129">
                <a:moveTo>
                  <a:pt x="2192934" y="1198918"/>
                </a:moveTo>
                <a:lnTo>
                  <a:pt x="2190686" y="1193114"/>
                </a:lnTo>
                <a:lnTo>
                  <a:pt x="2182825" y="1173733"/>
                </a:lnTo>
                <a:lnTo>
                  <a:pt x="2200003" y="1173848"/>
                </a:lnTo>
                <a:lnTo>
                  <a:pt x="2205481" y="1187373"/>
                </a:lnTo>
                <a:lnTo>
                  <a:pt x="2207742" y="1193177"/>
                </a:lnTo>
                <a:lnTo>
                  <a:pt x="2192934" y="1198918"/>
                </a:lnTo>
                <a:close/>
              </a:path>
              <a:path w="2297429" h="3326129">
                <a:moveTo>
                  <a:pt x="2229162" y="1251927"/>
                </a:moveTo>
                <a:lnTo>
                  <a:pt x="2212428" y="1251927"/>
                </a:lnTo>
                <a:lnTo>
                  <a:pt x="2209406" y="1243342"/>
                </a:lnTo>
                <a:lnTo>
                  <a:pt x="2224379" y="1238072"/>
                </a:lnTo>
                <a:lnTo>
                  <a:pt x="2227440" y="1246771"/>
                </a:lnTo>
                <a:lnTo>
                  <a:pt x="2229162" y="1251927"/>
                </a:lnTo>
                <a:close/>
              </a:path>
              <a:path w="2297429" h="3326129">
                <a:moveTo>
                  <a:pt x="2241877" y="1291539"/>
                </a:moveTo>
                <a:lnTo>
                  <a:pt x="2225306" y="1291539"/>
                </a:lnTo>
                <a:lnTo>
                  <a:pt x="2218982" y="1271562"/>
                </a:lnTo>
                <a:lnTo>
                  <a:pt x="2212378" y="1251813"/>
                </a:lnTo>
                <a:lnTo>
                  <a:pt x="2229162" y="1251927"/>
                </a:lnTo>
                <a:lnTo>
                  <a:pt x="2234120" y="1266774"/>
                </a:lnTo>
                <a:lnTo>
                  <a:pt x="2240483" y="1286865"/>
                </a:lnTo>
                <a:lnTo>
                  <a:pt x="2241877" y="1291539"/>
                </a:lnTo>
                <a:close/>
              </a:path>
              <a:path w="2297429" h="3326129">
                <a:moveTo>
                  <a:pt x="2228850" y="1303375"/>
                </a:moveTo>
                <a:lnTo>
                  <a:pt x="2225305" y="1291534"/>
                </a:lnTo>
                <a:lnTo>
                  <a:pt x="2241877" y="1291539"/>
                </a:lnTo>
                <a:lnTo>
                  <a:pt x="2244051" y="1298828"/>
                </a:lnTo>
                <a:lnTo>
                  <a:pt x="2228850" y="1303375"/>
                </a:lnTo>
                <a:close/>
              </a:path>
              <a:path w="2297429" h="3326129">
                <a:moveTo>
                  <a:pt x="2258569" y="1351635"/>
                </a:moveTo>
                <a:lnTo>
                  <a:pt x="2242223" y="1351635"/>
                </a:lnTo>
                <a:lnTo>
                  <a:pt x="2241524" y="1349019"/>
                </a:lnTo>
                <a:lnTo>
                  <a:pt x="2256878" y="1344968"/>
                </a:lnTo>
                <a:lnTo>
                  <a:pt x="2257602" y="1347711"/>
                </a:lnTo>
                <a:lnTo>
                  <a:pt x="2258569" y="1351635"/>
                </a:lnTo>
                <a:close/>
              </a:path>
              <a:path w="2297429" h="3326129">
                <a:moveTo>
                  <a:pt x="2268081" y="1392135"/>
                </a:moveTo>
                <a:lnTo>
                  <a:pt x="2251862" y="1392135"/>
                </a:lnTo>
                <a:lnTo>
                  <a:pt x="2247176" y="1371714"/>
                </a:lnTo>
                <a:lnTo>
                  <a:pt x="2242185" y="1351508"/>
                </a:lnTo>
                <a:lnTo>
                  <a:pt x="2242223" y="1351635"/>
                </a:lnTo>
                <a:lnTo>
                  <a:pt x="2258569" y="1351635"/>
                </a:lnTo>
                <a:lnTo>
                  <a:pt x="2262644" y="1368170"/>
                </a:lnTo>
                <a:lnTo>
                  <a:pt x="2267356" y="1388719"/>
                </a:lnTo>
                <a:lnTo>
                  <a:pt x="2268081" y="1392135"/>
                </a:lnTo>
                <a:close/>
              </a:path>
              <a:path w="2297429" h="3326129">
                <a:moveTo>
                  <a:pt x="2255748" y="1410500"/>
                </a:moveTo>
                <a:lnTo>
                  <a:pt x="2251824" y="1392008"/>
                </a:lnTo>
                <a:lnTo>
                  <a:pt x="2268081" y="1392135"/>
                </a:lnTo>
                <a:lnTo>
                  <a:pt x="2271280" y="1407198"/>
                </a:lnTo>
                <a:lnTo>
                  <a:pt x="2255748" y="1410500"/>
                </a:lnTo>
                <a:close/>
              </a:path>
              <a:path w="2297429" h="3326129">
                <a:moveTo>
                  <a:pt x="2286118" y="1494828"/>
                </a:moveTo>
                <a:lnTo>
                  <a:pt x="2270125" y="1494828"/>
                </a:lnTo>
                <a:lnTo>
                  <a:pt x="2267127" y="1474000"/>
                </a:lnTo>
                <a:lnTo>
                  <a:pt x="2264371" y="1456931"/>
                </a:lnTo>
                <a:lnTo>
                  <a:pt x="2280043" y="1454403"/>
                </a:lnTo>
                <a:lnTo>
                  <a:pt x="2282837" y="1471739"/>
                </a:lnTo>
                <a:lnTo>
                  <a:pt x="2285847" y="1492694"/>
                </a:lnTo>
                <a:lnTo>
                  <a:pt x="2286118" y="1494828"/>
                </a:lnTo>
                <a:close/>
              </a:path>
              <a:path w="2297429" h="3326129">
                <a:moveTo>
                  <a:pt x="2273173" y="1519415"/>
                </a:moveTo>
                <a:lnTo>
                  <a:pt x="2272741" y="1515465"/>
                </a:lnTo>
                <a:lnTo>
                  <a:pt x="2270099" y="1494688"/>
                </a:lnTo>
                <a:lnTo>
                  <a:pt x="2270125" y="1494828"/>
                </a:lnTo>
                <a:lnTo>
                  <a:pt x="2286118" y="1494828"/>
                </a:lnTo>
                <a:lnTo>
                  <a:pt x="2288514" y="1513725"/>
                </a:lnTo>
                <a:lnTo>
                  <a:pt x="2288946" y="1517675"/>
                </a:lnTo>
                <a:lnTo>
                  <a:pt x="2273173" y="1519415"/>
                </a:lnTo>
                <a:close/>
              </a:path>
              <a:path w="2297429" h="3326129">
                <a:moveTo>
                  <a:pt x="2294483" y="1578343"/>
                </a:moveTo>
                <a:lnTo>
                  <a:pt x="2278583" y="1578343"/>
                </a:lnTo>
                <a:lnTo>
                  <a:pt x="2277681" y="1566545"/>
                </a:lnTo>
                <a:lnTo>
                  <a:pt x="2293518" y="1565351"/>
                </a:lnTo>
                <a:lnTo>
                  <a:pt x="2294420" y="1577276"/>
                </a:lnTo>
                <a:lnTo>
                  <a:pt x="2294483" y="1578343"/>
                </a:lnTo>
                <a:close/>
              </a:path>
              <a:path w="2297429" h="3326129">
                <a:moveTo>
                  <a:pt x="2295716" y="1599399"/>
                </a:moveTo>
                <a:lnTo>
                  <a:pt x="2279827" y="1599399"/>
                </a:lnTo>
                <a:lnTo>
                  <a:pt x="2278570" y="1578216"/>
                </a:lnTo>
                <a:lnTo>
                  <a:pt x="2278583" y="1578343"/>
                </a:lnTo>
                <a:lnTo>
                  <a:pt x="2294483" y="1578343"/>
                </a:lnTo>
                <a:lnTo>
                  <a:pt x="2295677" y="1598460"/>
                </a:lnTo>
                <a:lnTo>
                  <a:pt x="2295716" y="1599399"/>
                </a:lnTo>
                <a:close/>
              </a:path>
              <a:path w="2297429" h="3326129">
                <a:moveTo>
                  <a:pt x="2280945" y="1629549"/>
                </a:moveTo>
                <a:lnTo>
                  <a:pt x="2280716" y="1620392"/>
                </a:lnTo>
                <a:lnTo>
                  <a:pt x="2279815" y="1599272"/>
                </a:lnTo>
                <a:lnTo>
                  <a:pt x="2295716" y="1599399"/>
                </a:lnTo>
                <a:lnTo>
                  <a:pt x="2296595" y="1620532"/>
                </a:lnTo>
                <a:lnTo>
                  <a:pt x="2296807" y="1629156"/>
                </a:lnTo>
                <a:lnTo>
                  <a:pt x="2280945" y="1629549"/>
                </a:lnTo>
                <a:close/>
              </a:path>
              <a:path w="2297429" h="3326129">
                <a:moveTo>
                  <a:pt x="2280716" y="1620532"/>
                </a:moveTo>
                <a:lnTo>
                  <a:pt x="2280710" y="1620392"/>
                </a:lnTo>
                <a:lnTo>
                  <a:pt x="2280716" y="1620532"/>
                </a:lnTo>
                <a:close/>
              </a:path>
              <a:path w="2297429" h="3326129">
                <a:moveTo>
                  <a:pt x="2297126" y="1684235"/>
                </a:moveTo>
                <a:lnTo>
                  <a:pt x="2281250" y="1684235"/>
                </a:lnTo>
                <a:lnTo>
                  <a:pt x="2281313" y="1676908"/>
                </a:lnTo>
                <a:lnTo>
                  <a:pt x="2297188" y="1677034"/>
                </a:lnTo>
                <a:lnTo>
                  <a:pt x="2297126" y="1684235"/>
                </a:lnTo>
                <a:close/>
              </a:path>
              <a:path w="2297429" h="3326129">
                <a:moveTo>
                  <a:pt x="2296589" y="1705419"/>
                </a:moveTo>
                <a:lnTo>
                  <a:pt x="2280716" y="1705419"/>
                </a:lnTo>
                <a:lnTo>
                  <a:pt x="2281250" y="1684096"/>
                </a:lnTo>
                <a:lnTo>
                  <a:pt x="2281250" y="1684235"/>
                </a:lnTo>
                <a:lnTo>
                  <a:pt x="2297126" y="1684235"/>
                </a:lnTo>
                <a:lnTo>
                  <a:pt x="2296589" y="1705419"/>
                </a:lnTo>
                <a:close/>
              </a:path>
              <a:path w="2297429" h="3326129">
                <a:moveTo>
                  <a:pt x="2294877" y="1740890"/>
                </a:moveTo>
                <a:lnTo>
                  <a:pt x="2279027" y="1739950"/>
                </a:lnTo>
                <a:lnTo>
                  <a:pt x="2279827" y="1726412"/>
                </a:lnTo>
                <a:lnTo>
                  <a:pt x="2280716" y="1705292"/>
                </a:lnTo>
                <a:lnTo>
                  <a:pt x="2280716" y="1705419"/>
                </a:lnTo>
                <a:lnTo>
                  <a:pt x="2296589" y="1705419"/>
                </a:lnTo>
                <a:lnTo>
                  <a:pt x="2295677" y="1727225"/>
                </a:lnTo>
                <a:lnTo>
                  <a:pt x="2294877" y="1740890"/>
                </a:lnTo>
                <a:close/>
              </a:path>
              <a:path w="2297429" h="3326129">
                <a:moveTo>
                  <a:pt x="2279815" y="1726552"/>
                </a:moveTo>
                <a:lnTo>
                  <a:pt x="2279821" y="1726412"/>
                </a:lnTo>
                <a:lnTo>
                  <a:pt x="2279815" y="1726552"/>
                </a:lnTo>
                <a:close/>
              </a:path>
              <a:path w="2297429" h="3326129">
                <a:moveTo>
                  <a:pt x="2290973" y="1789506"/>
                </a:moveTo>
                <a:lnTo>
                  <a:pt x="2275027" y="1789506"/>
                </a:lnTo>
                <a:lnTo>
                  <a:pt x="2275243" y="1787156"/>
                </a:lnTo>
                <a:lnTo>
                  <a:pt x="2291054" y="1788629"/>
                </a:lnTo>
                <a:lnTo>
                  <a:pt x="2290973" y="1789506"/>
                </a:lnTo>
                <a:close/>
              </a:path>
              <a:path w="2297429" h="3326129">
                <a:moveTo>
                  <a:pt x="2275033" y="1789437"/>
                </a:moveTo>
                <a:close/>
              </a:path>
              <a:path w="2297429" h="3326129">
                <a:moveTo>
                  <a:pt x="2288707" y="1810346"/>
                </a:moveTo>
                <a:lnTo>
                  <a:pt x="2272741" y="1810346"/>
                </a:lnTo>
                <a:lnTo>
                  <a:pt x="2275033" y="1789437"/>
                </a:lnTo>
                <a:lnTo>
                  <a:pt x="2290973" y="1789506"/>
                </a:lnTo>
                <a:lnTo>
                  <a:pt x="2290826" y="1791106"/>
                </a:lnTo>
                <a:lnTo>
                  <a:pt x="2288707" y="1810346"/>
                </a:lnTo>
                <a:close/>
              </a:path>
              <a:path w="2297429" h="3326129">
                <a:moveTo>
                  <a:pt x="2283129" y="1852028"/>
                </a:moveTo>
                <a:lnTo>
                  <a:pt x="2267419" y="1849767"/>
                </a:lnTo>
                <a:lnTo>
                  <a:pt x="2270125" y="1830984"/>
                </a:lnTo>
                <a:lnTo>
                  <a:pt x="2272753" y="1810219"/>
                </a:lnTo>
                <a:lnTo>
                  <a:pt x="2272741" y="1810346"/>
                </a:lnTo>
                <a:lnTo>
                  <a:pt x="2288707" y="1810346"/>
                </a:lnTo>
                <a:lnTo>
                  <a:pt x="2288501" y="1812213"/>
                </a:lnTo>
                <a:lnTo>
                  <a:pt x="2285834" y="1833245"/>
                </a:lnTo>
                <a:lnTo>
                  <a:pt x="2283129" y="1852028"/>
                </a:lnTo>
                <a:close/>
              </a:path>
              <a:path w="2297429" h="3326129">
                <a:moveTo>
                  <a:pt x="2270099" y="1831124"/>
                </a:moveTo>
                <a:lnTo>
                  <a:pt x="2270117" y="1830984"/>
                </a:lnTo>
                <a:lnTo>
                  <a:pt x="2270099" y="1831124"/>
                </a:lnTo>
                <a:close/>
              </a:path>
              <a:path w="2297429" h="3326129">
                <a:moveTo>
                  <a:pt x="2272332" y="1913420"/>
                </a:moveTo>
                <a:lnTo>
                  <a:pt x="2256154" y="1913420"/>
                </a:lnTo>
                <a:lnTo>
                  <a:pt x="2259495" y="1896325"/>
                </a:lnTo>
                <a:lnTo>
                  <a:pt x="2275078" y="1899361"/>
                </a:lnTo>
                <a:lnTo>
                  <a:pt x="2272332" y="1913420"/>
                </a:lnTo>
                <a:close/>
              </a:path>
              <a:path w="2297429" h="3326129">
                <a:moveTo>
                  <a:pt x="2256173" y="1913327"/>
                </a:moveTo>
                <a:close/>
              </a:path>
              <a:path w="2297429" h="3326129">
                <a:moveTo>
                  <a:pt x="2263463" y="1954085"/>
                </a:moveTo>
                <a:lnTo>
                  <a:pt x="2247176" y="1954085"/>
                </a:lnTo>
                <a:lnTo>
                  <a:pt x="2251862" y="1933663"/>
                </a:lnTo>
                <a:lnTo>
                  <a:pt x="2256173" y="1913327"/>
                </a:lnTo>
                <a:lnTo>
                  <a:pt x="2272332" y="1913420"/>
                </a:lnTo>
                <a:lnTo>
                  <a:pt x="2271712" y="1916595"/>
                </a:lnTo>
                <a:lnTo>
                  <a:pt x="2267330" y="1937219"/>
                </a:lnTo>
                <a:lnTo>
                  <a:pt x="2263463" y="1954085"/>
                </a:lnTo>
                <a:close/>
              </a:path>
              <a:path w="2297429" h="3326129">
                <a:moveTo>
                  <a:pt x="2251824" y="1933790"/>
                </a:moveTo>
                <a:lnTo>
                  <a:pt x="2251851" y="1933663"/>
                </a:lnTo>
                <a:lnTo>
                  <a:pt x="2251824" y="1933790"/>
                </a:lnTo>
                <a:close/>
              </a:path>
              <a:path w="2297429" h="3326129">
                <a:moveTo>
                  <a:pt x="2261616" y="1961807"/>
                </a:moveTo>
                <a:lnTo>
                  <a:pt x="2246198" y="1958009"/>
                </a:lnTo>
                <a:lnTo>
                  <a:pt x="2247201" y="1953958"/>
                </a:lnTo>
                <a:lnTo>
                  <a:pt x="2263463" y="1954085"/>
                </a:lnTo>
                <a:lnTo>
                  <a:pt x="2262559" y="1958009"/>
                </a:lnTo>
                <a:lnTo>
                  <a:pt x="2261616" y="1961807"/>
                </a:lnTo>
                <a:close/>
              </a:path>
              <a:path w="2297429" h="3326129">
                <a:moveTo>
                  <a:pt x="2247722" y="2014448"/>
                </a:moveTo>
                <a:lnTo>
                  <a:pt x="2231237" y="2014448"/>
                </a:lnTo>
                <a:lnTo>
                  <a:pt x="2234222" y="2003831"/>
                </a:lnTo>
                <a:lnTo>
                  <a:pt x="2249500" y="2008136"/>
                </a:lnTo>
                <a:lnTo>
                  <a:pt x="2247722" y="2014448"/>
                </a:lnTo>
                <a:close/>
              </a:path>
              <a:path w="2297429" h="3326129">
                <a:moveTo>
                  <a:pt x="2241838" y="2034387"/>
                </a:moveTo>
                <a:lnTo>
                  <a:pt x="2225268" y="2034387"/>
                </a:lnTo>
                <a:lnTo>
                  <a:pt x="2231263" y="2014321"/>
                </a:lnTo>
                <a:lnTo>
                  <a:pt x="2231237" y="2014448"/>
                </a:lnTo>
                <a:lnTo>
                  <a:pt x="2247722" y="2014448"/>
                </a:lnTo>
                <a:lnTo>
                  <a:pt x="2246477" y="2018868"/>
                </a:lnTo>
                <a:lnTo>
                  <a:pt x="2241838" y="2034387"/>
                </a:lnTo>
                <a:close/>
              </a:path>
              <a:path w="2297429" h="3326129">
                <a:moveTo>
                  <a:pt x="2225303" y="2034269"/>
                </a:moveTo>
                <a:close/>
              </a:path>
              <a:path w="2297429" h="3326129">
                <a:moveTo>
                  <a:pt x="2235634" y="2054237"/>
                </a:moveTo>
                <a:lnTo>
                  <a:pt x="2218982" y="2054237"/>
                </a:lnTo>
                <a:lnTo>
                  <a:pt x="2225303" y="2034269"/>
                </a:lnTo>
                <a:lnTo>
                  <a:pt x="2241838" y="2034387"/>
                </a:lnTo>
                <a:lnTo>
                  <a:pt x="2240445" y="2039048"/>
                </a:lnTo>
                <a:lnTo>
                  <a:pt x="2235634" y="2054237"/>
                </a:lnTo>
                <a:close/>
              </a:path>
              <a:path w="2297429" h="3326129">
                <a:moveTo>
                  <a:pt x="2230729" y="2069185"/>
                </a:moveTo>
                <a:lnTo>
                  <a:pt x="2215667" y="2064156"/>
                </a:lnTo>
                <a:lnTo>
                  <a:pt x="2219020" y="2054110"/>
                </a:lnTo>
                <a:lnTo>
                  <a:pt x="2235634" y="2054237"/>
                </a:lnTo>
                <a:lnTo>
                  <a:pt x="2234082" y="2059139"/>
                </a:lnTo>
                <a:lnTo>
                  <a:pt x="2230729" y="2069185"/>
                </a:lnTo>
                <a:close/>
              </a:path>
              <a:path w="2297429" h="3326129">
                <a:moveTo>
                  <a:pt x="2207712" y="2132685"/>
                </a:moveTo>
                <a:lnTo>
                  <a:pt x="2190686" y="2132685"/>
                </a:lnTo>
                <a:lnTo>
                  <a:pt x="2198281" y="2113102"/>
                </a:lnTo>
                <a:lnTo>
                  <a:pt x="2199855" y="2108809"/>
                </a:lnTo>
                <a:lnTo>
                  <a:pt x="2214753" y="2114321"/>
                </a:lnTo>
                <a:lnTo>
                  <a:pt x="2213076" y="2118842"/>
                </a:lnTo>
                <a:lnTo>
                  <a:pt x="2207712" y="2132685"/>
                </a:lnTo>
                <a:close/>
              </a:path>
              <a:path w="2297429" h="3326129">
                <a:moveTo>
                  <a:pt x="2198230" y="2113216"/>
                </a:moveTo>
                <a:close/>
              </a:path>
              <a:path w="2297429" h="3326129">
                <a:moveTo>
                  <a:pt x="2190953" y="2173579"/>
                </a:moveTo>
                <a:lnTo>
                  <a:pt x="2176335" y="2167382"/>
                </a:lnTo>
                <a:lnTo>
                  <a:pt x="2182876" y="2151938"/>
                </a:lnTo>
                <a:lnTo>
                  <a:pt x="2190724" y="2132571"/>
                </a:lnTo>
                <a:lnTo>
                  <a:pt x="2207712" y="2132685"/>
                </a:lnTo>
                <a:lnTo>
                  <a:pt x="2205443" y="2138540"/>
                </a:lnTo>
                <a:lnTo>
                  <a:pt x="2197493" y="2158136"/>
                </a:lnTo>
                <a:lnTo>
                  <a:pt x="2190953" y="2173579"/>
                </a:lnTo>
                <a:close/>
              </a:path>
              <a:path w="2297429" h="3326129">
                <a:moveTo>
                  <a:pt x="2182825" y="2152053"/>
                </a:moveTo>
                <a:close/>
              </a:path>
              <a:path w="2297429" h="3326129">
                <a:moveTo>
                  <a:pt x="2147148" y="2266099"/>
                </a:moveTo>
                <a:lnTo>
                  <a:pt x="2129294" y="2266099"/>
                </a:lnTo>
                <a:lnTo>
                  <a:pt x="2139022" y="2247252"/>
                </a:lnTo>
                <a:lnTo>
                  <a:pt x="2148395" y="2228405"/>
                </a:lnTo>
                <a:lnTo>
                  <a:pt x="2156967" y="2210498"/>
                </a:lnTo>
                <a:lnTo>
                  <a:pt x="2171280" y="2217343"/>
                </a:lnTo>
                <a:lnTo>
                  <a:pt x="2162606" y="2235466"/>
                </a:lnTo>
                <a:lnTo>
                  <a:pt x="2153119" y="2254529"/>
                </a:lnTo>
                <a:lnTo>
                  <a:pt x="2147148" y="2266099"/>
                </a:lnTo>
                <a:close/>
              </a:path>
              <a:path w="2297429" h="3326129">
                <a:moveTo>
                  <a:pt x="2148344" y="2228507"/>
                </a:moveTo>
                <a:close/>
              </a:path>
              <a:path w="2297429" h="3326129">
                <a:moveTo>
                  <a:pt x="2138959" y="2247353"/>
                </a:moveTo>
                <a:close/>
              </a:path>
              <a:path w="2297429" h="3326129">
                <a:moveTo>
                  <a:pt x="2142794" y="2274493"/>
                </a:moveTo>
                <a:lnTo>
                  <a:pt x="2128799" y="2267000"/>
                </a:lnTo>
                <a:lnTo>
                  <a:pt x="2129345" y="2265997"/>
                </a:lnTo>
                <a:lnTo>
                  <a:pt x="2147148" y="2266099"/>
                </a:lnTo>
                <a:lnTo>
                  <a:pt x="2143340" y="2273477"/>
                </a:lnTo>
                <a:lnTo>
                  <a:pt x="2142794" y="2274493"/>
                </a:lnTo>
                <a:close/>
              </a:path>
              <a:path w="2297429" h="3326129">
                <a:moveTo>
                  <a:pt x="2106108" y="2339936"/>
                </a:moveTo>
                <a:lnTo>
                  <a:pt x="2087664" y="2339936"/>
                </a:lnTo>
                <a:lnTo>
                  <a:pt x="2098560" y="2321547"/>
                </a:lnTo>
                <a:lnTo>
                  <a:pt x="2106015" y="2308555"/>
                </a:lnTo>
                <a:lnTo>
                  <a:pt x="2119782" y="2316454"/>
                </a:lnTo>
                <a:lnTo>
                  <a:pt x="2112213" y="2329637"/>
                </a:lnTo>
                <a:lnTo>
                  <a:pt x="2106108" y="2339936"/>
                </a:lnTo>
                <a:close/>
              </a:path>
              <a:path w="2297429" h="3326129">
                <a:moveTo>
                  <a:pt x="2098497" y="2321648"/>
                </a:moveTo>
                <a:close/>
              </a:path>
              <a:path w="2297429" h="3326129">
                <a:moveTo>
                  <a:pt x="2087003" y="2371229"/>
                </a:moveTo>
                <a:lnTo>
                  <a:pt x="2073592" y="2362746"/>
                </a:lnTo>
                <a:lnTo>
                  <a:pt x="2076589" y="2358009"/>
                </a:lnTo>
                <a:lnTo>
                  <a:pt x="2087714" y="2339835"/>
                </a:lnTo>
                <a:lnTo>
                  <a:pt x="2106108" y="2339936"/>
                </a:lnTo>
                <a:lnTo>
                  <a:pt x="2101253" y="2348128"/>
                </a:lnTo>
                <a:lnTo>
                  <a:pt x="2090000" y="2366492"/>
                </a:lnTo>
                <a:lnTo>
                  <a:pt x="2087003" y="2371229"/>
                </a:lnTo>
                <a:close/>
              </a:path>
              <a:path w="2297429" h="3326129">
                <a:moveTo>
                  <a:pt x="2076526" y="2358097"/>
                </a:moveTo>
                <a:close/>
              </a:path>
              <a:path w="2297429" h="3326129">
                <a:moveTo>
                  <a:pt x="2036141" y="2447150"/>
                </a:moveTo>
                <a:lnTo>
                  <a:pt x="2016645" y="2447150"/>
                </a:lnTo>
                <a:lnTo>
                  <a:pt x="2029244" y="2429497"/>
                </a:lnTo>
                <a:lnTo>
                  <a:pt x="2041499" y="2411806"/>
                </a:lnTo>
                <a:lnTo>
                  <a:pt x="2047760" y="2402484"/>
                </a:lnTo>
                <a:lnTo>
                  <a:pt x="2060930" y="2411349"/>
                </a:lnTo>
                <a:lnTo>
                  <a:pt x="2054542" y="2420848"/>
                </a:lnTo>
                <a:lnTo>
                  <a:pt x="2042160" y="2438717"/>
                </a:lnTo>
                <a:lnTo>
                  <a:pt x="2036141" y="2447150"/>
                </a:lnTo>
                <a:close/>
              </a:path>
              <a:path w="2297429" h="3326129">
                <a:moveTo>
                  <a:pt x="2041436" y="2411895"/>
                </a:moveTo>
                <a:close/>
              </a:path>
              <a:path w="2297429" h="3326129">
                <a:moveTo>
                  <a:pt x="2029180" y="2429586"/>
                </a:moveTo>
                <a:close/>
              </a:path>
              <a:path w="2297429" h="3326129">
                <a:moveTo>
                  <a:pt x="2016707" y="2447063"/>
                </a:moveTo>
                <a:close/>
              </a:path>
              <a:path w="2297429" h="3326129">
                <a:moveTo>
                  <a:pt x="2024265" y="2463584"/>
                </a:moveTo>
                <a:lnTo>
                  <a:pt x="2011464" y="2454186"/>
                </a:lnTo>
                <a:lnTo>
                  <a:pt x="2016707" y="2447063"/>
                </a:lnTo>
                <a:lnTo>
                  <a:pt x="2036141" y="2447150"/>
                </a:lnTo>
                <a:lnTo>
                  <a:pt x="2029498" y="2456459"/>
                </a:lnTo>
                <a:lnTo>
                  <a:pt x="2024265" y="2463584"/>
                </a:lnTo>
                <a:close/>
              </a:path>
              <a:path w="2297429" h="3326129">
                <a:moveTo>
                  <a:pt x="1991966" y="2499067"/>
                </a:moveTo>
                <a:lnTo>
                  <a:pt x="1977402" y="2499067"/>
                </a:lnTo>
                <a:lnTo>
                  <a:pt x="1982889" y="2492006"/>
                </a:lnTo>
                <a:lnTo>
                  <a:pt x="1991966" y="2499067"/>
                </a:lnTo>
                <a:close/>
              </a:path>
              <a:path w="2297429" h="3326129">
                <a:moveTo>
                  <a:pt x="1970438" y="2533015"/>
                </a:moveTo>
                <a:lnTo>
                  <a:pt x="1949894" y="2533015"/>
                </a:lnTo>
                <a:lnTo>
                  <a:pt x="1963851" y="2516022"/>
                </a:lnTo>
                <a:lnTo>
                  <a:pt x="1977466" y="2498979"/>
                </a:lnTo>
                <a:lnTo>
                  <a:pt x="1991966" y="2499067"/>
                </a:lnTo>
                <a:lnTo>
                  <a:pt x="1995411" y="2501747"/>
                </a:lnTo>
                <a:lnTo>
                  <a:pt x="1989874" y="2508885"/>
                </a:lnTo>
                <a:lnTo>
                  <a:pt x="1976119" y="2526093"/>
                </a:lnTo>
                <a:lnTo>
                  <a:pt x="1970438" y="2533015"/>
                </a:lnTo>
                <a:close/>
              </a:path>
              <a:path w="2297429" h="3326129">
                <a:moveTo>
                  <a:pt x="1963775" y="2516111"/>
                </a:moveTo>
                <a:close/>
              </a:path>
              <a:path w="2297429" h="3326129">
                <a:moveTo>
                  <a:pt x="1949923" y="2532979"/>
                </a:moveTo>
                <a:close/>
              </a:path>
              <a:path w="2297429" h="3326129">
                <a:moveTo>
                  <a:pt x="1955228" y="2551315"/>
                </a:moveTo>
                <a:lnTo>
                  <a:pt x="1943087" y="2541079"/>
                </a:lnTo>
                <a:lnTo>
                  <a:pt x="1949923" y="2532979"/>
                </a:lnTo>
                <a:lnTo>
                  <a:pt x="1970438" y="2533015"/>
                </a:lnTo>
                <a:lnTo>
                  <a:pt x="1962099" y="2543175"/>
                </a:lnTo>
                <a:lnTo>
                  <a:pt x="1955228" y="2551315"/>
                </a:lnTo>
                <a:close/>
              </a:path>
              <a:path w="2297429" h="3326129">
                <a:moveTo>
                  <a:pt x="1913224" y="2599296"/>
                </a:moveTo>
                <a:lnTo>
                  <a:pt x="1891741" y="2599296"/>
                </a:lnTo>
                <a:lnTo>
                  <a:pt x="1906739" y="2582862"/>
                </a:lnTo>
                <a:lnTo>
                  <a:pt x="1912023" y="2576906"/>
                </a:lnTo>
                <a:lnTo>
                  <a:pt x="1923897" y="2587447"/>
                </a:lnTo>
                <a:lnTo>
                  <a:pt x="1918462" y="2593555"/>
                </a:lnTo>
                <a:lnTo>
                  <a:pt x="1913224" y="2599296"/>
                </a:lnTo>
                <a:close/>
              </a:path>
              <a:path w="2297429" h="3326129">
                <a:moveTo>
                  <a:pt x="1906663" y="2582938"/>
                </a:moveTo>
                <a:close/>
              </a:path>
              <a:path w="2297429" h="3326129">
                <a:moveTo>
                  <a:pt x="1880552" y="2634272"/>
                </a:moveTo>
                <a:lnTo>
                  <a:pt x="1869109" y="2623286"/>
                </a:lnTo>
                <a:lnTo>
                  <a:pt x="1876628" y="2615438"/>
                </a:lnTo>
                <a:lnTo>
                  <a:pt x="1891804" y="2599220"/>
                </a:lnTo>
                <a:lnTo>
                  <a:pt x="1913224" y="2599296"/>
                </a:lnTo>
                <a:lnTo>
                  <a:pt x="1903399" y="2610065"/>
                </a:lnTo>
                <a:lnTo>
                  <a:pt x="1888083" y="2626436"/>
                </a:lnTo>
                <a:lnTo>
                  <a:pt x="1880552" y="2634272"/>
                </a:lnTo>
                <a:close/>
              </a:path>
              <a:path w="2297429" h="3326129">
                <a:moveTo>
                  <a:pt x="1876552" y="2615514"/>
                </a:moveTo>
                <a:close/>
              </a:path>
              <a:path w="2297429" h="3326129">
                <a:moveTo>
                  <a:pt x="1842015" y="2663316"/>
                </a:moveTo>
                <a:lnTo>
                  <a:pt x="1829498" y="2663316"/>
                </a:lnTo>
                <a:lnTo>
                  <a:pt x="1835810" y="2657055"/>
                </a:lnTo>
                <a:lnTo>
                  <a:pt x="1842015" y="2663316"/>
                </a:lnTo>
                <a:close/>
              </a:path>
              <a:path w="2297429" h="3326129">
                <a:moveTo>
                  <a:pt x="1820037" y="2694431"/>
                </a:moveTo>
                <a:lnTo>
                  <a:pt x="1796897" y="2694431"/>
                </a:lnTo>
                <a:lnTo>
                  <a:pt x="1813394" y="2678887"/>
                </a:lnTo>
                <a:lnTo>
                  <a:pt x="1829574" y="2663240"/>
                </a:lnTo>
                <a:lnTo>
                  <a:pt x="1842015" y="2663316"/>
                </a:lnTo>
                <a:lnTo>
                  <a:pt x="1846986" y="2668333"/>
                </a:lnTo>
                <a:lnTo>
                  <a:pt x="1840611" y="2674658"/>
                </a:lnTo>
                <a:lnTo>
                  <a:pt x="1824278" y="2690431"/>
                </a:lnTo>
                <a:lnTo>
                  <a:pt x="1820037" y="2694431"/>
                </a:lnTo>
                <a:close/>
              </a:path>
              <a:path w="2297429" h="3326129">
                <a:moveTo>
                  <a:pt x="1813318" y="2678950"/>
                </a:moveTo>
                <a:close/>
              </a:path>
              <a:path w="2297429" h="3326129">
                <a:moveTo>
                  <a:pt x="1800847" y="2712377"/>
                </a:moveTo>
                <a:lnTo>
                  <a:pt x="1790090" y="2700693"/>
                </a:lnTo>
                <a:lnTo>
                  <a:pt x="1796961" y="2694368"/>
                </a:lnTo>
                <a:lnTo>
                  <a:pt x="1820037" y="2694431"/>
                </a:lnTo>
                <a:lnTo>
                  <a:pt x="1807717" y="2706052"/>
                </a:lnTo>
                <a:lnTo>
                  <a:pt x="1800847" y="2712377"/>
                </a:lnTo>
                <a:close/>
              </a:path>
              <a:path w="2297429" h="3326129">
                <a:moveTo>
                  <a:pt x="1735935" y="2769577"/>
                </a:moveTo>
                <a:lnTo>
                  <a:pt x="1711172" y="2769577"/>
                </a:lnTo>
                <a:lnTo>
                  <a:pt x="1728863" y="2754795"/>
                </a:lnTo>
                <a:lnTo>
                  <a:pt x="1746250" y="2739923"/>
                </a:lnTo>
                <a:lnTo>
                  <a:pt x="1754822" y="2732404"/>
                </a:lnTo>
                <a:lnTo>
                  <a:pt x="1765287" y="2744342"/>
                </a:lnTo>
                <a:lnTo>
                  <a:pt x="1756562" y="2751988"/>
                </a:lnTo>
                <a:lnTo>
                  <a:pt x="1739036" y="2766987"/>
                </a:lnTo>
                <a:lnTo>
                  <a:pt x="1735935" y="2769577"/>
                </a:lnTo>
                <a:close/>
              </a:path>
              <a:path w="2297429" h="3326129">
                <a:moveTo>
                  <a:pt x="1746173" y="2739986"/>
                </a:moveTo>
                <a:close/>
              </a:path>
              <a:path w="2297429" h="3326129">
                <a:moveTo>
                  <a:pt x="1728787" y="2754858"/>
                </a:moveTo>
                <a:close/>
              </a:path>
              <a:path w="2297429" h="3326129">
                <a:moveTo>
                  <a:pt x="1711239" y="2769521"/>
                </a:moveTo>
                <a:close/>
              </a:path>
              <a:path w="2297429" h="3326129">
                <a:moveTo>
                  <a:pt x="1716646" y="2785592"/>
                </a:moveTo>
                <a:lnTo>
                  <a:pt x="1706613" y="2773299"/>
                </a:lnTo>
                <a:lnTo>
                  <a:pt x="1711239" y="2769521"/>
                </a:lnTo>
                <a:lnTo>
                  <a:pt x="1735935" y="2769577"/>
                </a:lnTo>
                <a:lnTo>
                  <a:pt x="1721281" y="2781820"/>
                </a:lnTo>
                <a:lnTo>
                  <a:pt x="1716646" y="2785592"/>
                </a:lnTo>
                <a:close/>
              </a:path>
              <a:path w="2297429" h="3326129">
                <a:moveTo>
                  <a:pt x="1677216" y="2812757"/>
                </a:moveTo>
                <a:lnTo>
                  <a:pt x="1656943" y="2812757"/>
                </a:lnTo>
                <a:lnTo>
                  <a:pt x="1669580" y="2802940"/>
                </a:lnTo>
                <a:lnTo>
                  <a:pt x="1677216" y="2812757"/>
                </a:lnTo>
                <a:close/>
              </a:path>
              <a:path w="2297429" h="3326129">
                <a:moveTo>
                  <a:pt x="1628470" y="2853943"/>
                </a:moveTo>
                <a:lnTo>
                  <a:pt x="1619161" y="2841091"/>
                </a:lnTo>
                <a:lnTo>
                  <a:pt x="1619745" y="2840672"/>
                </a:lnTo>
                <a:lnTo>
                  <a:pt x="1638490" y="2826766"/>
                </a:lnTo>
                <a:lnTo>
                  <a:pt x="1657019" y="2812694"/>
                </a:lnTo>
                <a:lnTo>
                  <a:pt x="1677216" y="2812757"/>
                </a:lnTo>
                <a:lnTo>
                  <a:pt x="1679320" y="2815463"/>
                </a:lnTo>
                <a:lnTo>
                  <a:pt x="1666620" y="2825343"/>
                </a:lnTo>
                <a:lnTo>
                  <a:pt x="1647952" y="2839516"/>
                </a:lnTo>
                <a:lnTo>
                  <a:pt x="1628470" y="2853943"/>
                </a:lnTo>
                <a:close/>
              </a:path>
              <a:path w="2297429" h="3326129">
                <a:moveTo>
                  <a:pt x="1638414" y="2826816"/>
                </a:moveTo>
                <a:close/>
              </a:path>
              <a:path w="2297429" h="3326129">
                <a:moveTo>
                  <a:pt x="1619669" y="2840723"/>
                </a:moveTo>
                <a:close/>
              </a:path>
              <a:path w="2297429" h="3326129">
                <a:moveTo>
                  <a:pt x="1536788" y="2917367"/>
                </a:moveTo>
                <a:lnTo>
                  <a:pt x="1528076" y="2904096"/>
                </a:lnTo>
                <a:lnTo>
                  <a:pt x="1542629" y="2894520"/>
                </a:lnTo>
                <a:lnTo>
                  <a:pt x="1562163" y="2881363"/>
                </a:lnTo>
                <a:lnTo>
                  <a:pt x="1580553" y="2868676"/>
                </a:lnTo>
                <a:lnTo>
                  <a:pt x="1589570" y="2881731"/>
                </a:lnTo>
                <a:lnTo>
                  <a:pt x="1570889" y="2894622"/>
                </a:lnTo>
                <a:lnTo>
                  <a:pt x="1551266" y="2907842"/>
                </a:lnTo>
                <a:lnTo>
                  <a:pt x="1536788" y="2917367"/>
                </a:lnTo>
                <a:close/>
              </a:path>
              <a:path w="2297429" h="3326129">
                <a:moveTo>
                  <a:pt x="1562100" y="2881401"/>
                </a:moveTo>
                <a:close/>
              </a:path>
              <a:path w="2297429" h="3326129">
                <a:moveTo>
                  <a:pt x="1542478" y="2894622"/>
                </a:moveTo>
                <a:close/>
              </a:path>
              <a:path w="2297429" h="3326129">
                <a:moveTo>
                  <a:pt x="1441932" y="2976029"/>
                </a:moveTo>
                <a:lnTo>
                  <a:pt x="1433944" y="2962313"/>
                </a:lnTo>
                <a:lnTo>
                  <a:pt x="1441297" y="2958033"/>
                </a:lnTo>
                <a:lnTo>
                  <a:pt x="1461960" y="2945701"/>
                </a:lnTo>
                <a:lnTo>
                  <a:pt x="1482420" y="2933191"/>
                </a:lnTo>
                <a:lnTo>
                  <a:pt x="1488084" y="2929636"/>
                </a:lnTo>
                <a:lnTo>
                  <a:pt x="1496504" y="2943085"/>
                </a:lnTo>
                <a:lnTo>
                  <a:pt x="1490700" y="2946730"/>
                </a:lnTo>
                <a:lnTo>
                  <a:pt x="1470088" y="2959328"/>
                </a:lnTo>
                <a:lnTo>
                  <a:pt x="1449285" y="2971749"/>
                </a:lnTo>
                <a:lnTo>
                  <a:pt x="1441932" y="2976029"/>
                </a:lnTo>
                <a:close/>
              </a:path>
              <a:path w="2297429" h="3326129">
                <a:moveTo>
                  <a:pt x="1482343" y="2933230"/>
                </a:moveTo>
                <a:close/>
              </a:path>
              <a:path w="2297429" h="3326129">
                <a:moveTo>
                  <a:pt x="1461884" y="2945739"/>
                </a:moveTo>
                <a:close/>
              </a:path>
              <a:path w="2297429" h="3326129">
                <a:moveTo>
                  <a:pt x="1441221" y="2958071"/>
                </a:moveTo>
                <a:close/>
              </a:path>
              <a:path w="2297429" h="3326129">
                <a:moveTo>
                  <a:pt x="1344371" y="3029927"/>
                </a:moveTo>
                <a:lnTo>
                  <a:pt x="1336979" y="3015881"/>
                </a:lnTo>
                <a:lnTo>
                  <a:pt x="1356664" y="3005518"/>
                </a:lnTo>
                <a:lnTo>
                  <a:pt x="1378115" y="2993923"/>
                </a:lnTo>
                <a:lnTo>
                  <a:pt x="1392720" y="2985833"/>
                </a:lnTo>
                <a:lnTo>
                  <a:pt x="1400416" y="2999714"/>
                </a:lnTo>
                <a:lnTo>
                  <a:pt x="1385658" y="3007893"/>
                </a:lnTo>
                <a:lnTo>
                  <a:pt x="1364056" y="3019564"/>
                </a:lnTo>
                <a:lnTo>
                  <a:pt x="1344371" y="3029927"/>
                </a:lnTo>
                <a:close/>
              </a:path>
              <a:path w="2297429" h="3326129">
                <a:moveTo>
                  <a:pt x="1378038" y="2993961"/>
                </a:moveTo>
                <a:close/>
              </a:path>
              <a:path w="2297429" h="3326129">
                <a:moveTo>
                  <a:pt x="1356588" y="3005556"/>
                </a:moveTo>
                <a:close/>
              </a:path>
              <a:path w="2297429" h="3326129">
                <a:moveTo>
                  <a:pt x="1295571" y="3039186"/>
                </a:moveTo>
                <a:lnTo>
                  <a:pt x="1291081" y="3039186"/>
                </a:lnTo>
                <a:lnTo>
                  <a:pt x="1294676" y="3037395"/>
                </a:lnTo>
                <a:lnTo>
                  <a:pt x="1295571" y="3039186"/>
                </a:lnTo>
                <a:close/>
              </a:path>
              <a:path w="2297429" h="3326129">
                <a:moveTo>
                  <a:pt x="1300988" y="3050019"/>
                </a:moveTo>
                <a:lnTo>
                  <a:pt x="1268869" y="3050019"/>
                </a:lnTo>
                <a:lnTo>
                  <a:pt x="1291145" y="3039148"/>
                </a:lnTo>
                <a:lnTo>
                  <a:pt x="1295571" y="3039186"/>
                </a:lnTo>
                <a:lnTo>
                  <a:pt x="1300988" y="3050019"/>
                </a:lnTo>
                <a:close/>
              </a:path>
              <a:path w="2297429" h="3326129">
                <a:moveTo>
                  <a:pt x="1244295" y="3079140"/>
                </a:moveTo>
                <a:lnTo>
                  <a:pt x="1237627" y="3064725"/>
                </a:lnTo>
                <a:lnTo>
                  <a:pt x="1246543" y="3060611"/>
                </a:lnTo>
                <a:lnTo>
                  <a:pt x="1268945" y="3049981"/>
                </a:lnTo>
                <a:lnTo>
                  <a:pt x="1300988" y="3050019"/>
                </a:lnTo>
                <a:lnTo>
                  <a:pt x="1301775" y="3051594"/>
                </a:lnTo>
                <a:lnTo>
                  <a:pt x="1298105" y="3053422"/>
                </a:lnTo>
                <a:lnTo>
                  <a:pt x="1275753" y="3064319"/>
                </a:lnTo>
                <a:lnTo>
                  <a:pt x="1253197" y="3075012"/>
                </a:lnTo>
                <a:lnTo>
                  <a:pt x="1244295" y="3079140"/>
                </a:lnTo>
                <a:close/>
              </a:path>
              <a:path w="2297429" h="3326129">
                <a:moveTo>
                  <a:pt x="1246466" y="3060636"/>
                </a:moveTo>
                <a:close/>
              </a:path>
              <a:path w="2297429" h="3326129">
                <a:moveTo>
                  <a:pt x="1195329" y="3101174"/>
                </a:moveTo>
                <a:lnTo>
                  <a:pt x="1155090" y="3101174"/>
                </a:lnTo>
                <a:lnTo>
                  <a:pt x="1178280" y="3091306"/>
                </a:lnTo>
                <a:lnTo>
                  <a:pt x="1194371" y="3084258"/>
                </a:lnTo>
                <a:lnTo>
                  <a:pt x="1200734" y="3098812"/>
                </a:lnTo>
                <a:lnTo>
                  <a:pt x="1195329" y="3101174"/>
                </a:lnTo>
                <a:close/>
              </a:path>
              <a:path w="2297429" h="3326129">
                <a:moveTo>
                  <a:pt x="1178204" y="3091332"/>
                </a:moveTo>
                <a:close/>
              </a:path>
              <a:path w="2297429" h="3326129">
                <a:moveTo>
                  <a:pt x="1142149" y="3123691"/>
                </a:moveTo>
                <a:lnTo>
                  <a:pt x="1136078" y="3109023"/>
                </a:lnTo>
                <a:lnTo>
                  <a:pt x="1155166" y="3101136"/>
                </a:lnTo>
                <a:lnTo>
                  <a:pt x="1195329" y="3101174"/>
                </a:lnTo>
                <a:lnTo>
                  <a:pt x="1184490" y="3105912"/>
                </a:lnTo>
                <a:lnTo>
                  <a:pt x="1161224" y="3115805"/>
                </a:lnTo>
                <a:lnTo>
                  <a:pt x="1142149" y="3123691"/>
                </a:lnTo>
                <a:close/>
              </a:path>
              <a:path w="2297429" h="3326129">
                <a:moveTo>
                  <a:pt x="1093091" y="3129432"/>
                </a:moveTo>
                <a:lnTo>
                  <a:pt x="1084732" y="3129432"/>
                </a:lnTo>
                <a:lnTo>
                  <a:pt x="1091984" y="3126600"/>
                </a:lnTo>
                <a:lnTo>
                  <a:pt x="1093091" y="3129432"/>
                </a:lnTo>
                <a:close/>
              </a:path>
              <a:path w="2297429" h="3326129">
                <a:moveTo>
                  <a:pt x="1096610" y="3138436"/>
                </a:moveTo>
                <a:lnTo>
                  <a:pt x="1060945" y="3138436"/>
                </a:lnTo>
                <a:lnTo>
                  <a:pt x="1084808" y="3129394"/>
                </a:lnTo>
                <a:lnTo>
                  <a:pt x="1093091" y="3129432"/>
                </a:lnTo>
                <a:lnTo>
                  <a:pt x="1096610" y="3138436"/>
                </a:lnTo>
                <a:close/>
              </a:path>
              <a:path w="2297429" h="3326129">
                <a:moveTo>
                  <a:pt x="1038059" y="3163697"/>
                </a:moveTo>
                <a:lnTo>
                  <a:pt x="1032738" y="3148736"/>
                </a:lnTo>
                <a:lnTo>
                  <a:pt x="1037056" y="3147199"/>
                </a:lnTo>
                <a:lnTo>
                  <a:pt x="1061008" y="3138411"/>
                </a:lnTo>
                <a:lnTo>
                  <a:pt x="1096610" y="3138436"/>
                </a:lnTo>
                <a:lnTo>
                  <a:pt x="1097762" y="3141383"/>
                </a:lnTo>
                <a:lnTo>
                  <a:pt x="1090422" y="3144240"/>
                </a:lnTo>
                <a:lnTo>
                  <a:pt x="1066482" y="3153308"/>
                </a:lnTo>
                <a:lnTo>
                  <a:pt x="1042377" y="3162160"/>
                </a:lnTo>
                <a:lnTo>
                  <a:pt x="1038059" y="3163697"/>
                </a:lnTo>
                <a:close/>
              </a:path>
              <a:path w="2297429" h="3326129">
                <a:moveTo>
                  <a:pt x="1036980" y="3147225"/>
                </a:moveTo>
                <a:close/>
              </a:path>
              <a:path w="2297429" h="3326129">
                <a:moveTo>
                  <a:pt x="990570" y="3172332"/>
                </a:moveTo>
                <a:lnTo>
                  <a:pt x="964158" y="3172332"/>
                </a:lnTo>
                <a:lnTo>
                  <a:pt x="987920" y="3164395"/>
                </a:lnTo>
                <a:lnTo>
                  <a:pt x="990570" y="3172332"/>
                </a:lnTo>
                <a:close/>
              </a:path>
              <a:path w="2297429" h="3326129">
                <a:moveTo>
                  <a:pt x="964230" y="3172309"/>
                </a:moveTo>
                <a:close/>
              </a:path>
              <a:path w="2297429" h="3326129">
                <a:moveTo>
                  <a:pt x="990514" y="3180270"/>
                </a:moveTo>
                <a:lnTo>
                  <a:pt x="939558" y="3180270"/>
                </a:lnTo>
                <a:lnTo>
                  <a:pt x="964230" y="3172309"/>
                </a:lnTo>
                <a:lnTo>
                  <a:pt x="990570" y="3172332"/>
                </a:lnTo>
                <a:lnTo>
                  <a:pt x="992949" y="3179457"/>
                </a:lnTo>
                <a:lnTo>
                  <a:pt x="990514" y="3180270"/>
                </a:lnTo>
                <a:close/>
              </a:path>
              <a:path w="2297429" h="3326129">
                <a:moveTo>
                  <a:pt x="932408" y="3199129"/>
                </a:moveTo>
                <a:lnTo>
                  <a:pt x="927684" y="3183978"/>
                </a:lnTo>
                <a:lnTo>
                  <a:pt x="939634" y="3180245"/>
                </a:lnTo>
                <a:lnTo>
                  <a:pt x="990514" y="3180270"/>
                </a:lnTo>
                <a:lnTo>
                  <a:pt x="969098" y="3187420"/>
                </a:lnTo>
                <a:lnTo>
                  <a:pt x="932408" y="3199129"/>
                </a:lnTo>
                <a:close/>
              </a:path>
              <a:path w="2297429" h="3326129">
                <a:moveTo>
                  <a:pt x="883712" y="3202762"/>
                </a:moveTo>
                <a:lnTo>
                  <a:pt x="864869" y="3202762"/>
                </a:lnTo>
                <a:lnTo>
                  <a:pt x="882243" y="3197707"/>
                </a:lnTo>
                <a:lnTo>
                  <a:pt x="883712" y="3202762"/>
                </a:lnTo>
                <a:close/>
              </a:path>
              <a:path w="2297429" h="3326129">
                <a:moveTo>
                  <a:pt x="885760" y="3209810"/>
                </a:moveTo>
                <a:lnTo>
                  <a:pt x="839685" y="3209810"/>
                </a:lnTo>
                <a:lnTo>
                  <a:pt x="864946" y="3202736"/>
                </a:lnTo>
                <a:lnTo>
                  <a:pt x="883712" y="3202762"/>
                </a:lnTo>
                <a:lnTo>
                  <a:pt x="885760" y="3209810"/>
                </a:lnTo>
                <a:close/>
              </a:path>
              <a:path w="2297429" h="3326129">
                <a:moveTo>
                  <a:pt x="825373" y="3230105"/>
                </a:moveTo>
                <a:lnTo>
                  <a:pt x="821245" y="3214776"/>
                </a:lnTo>
                <a:lnTo>
                  <a:pt x="839762" y="3209785"/>
                </a:lnTo>
                <a:lnTo>
                  <a:pt x="885760" y="3209810"/>
                </a:lnTo>
                <a:lnTo>
                  <a:pt x="886675" y="3212960"/>
                </a:lnTo>
                <a:lnTo>
                  <a:pt x="869226" y="3218027"/>
                </a:lnTo>
                <a:lnTo>
                  <a:pt x="843889" y="3225114"/>
                </a:lnTo>
                <a:lnTo>
                  <a:pt x="825373" y="3230105"/>
                </a:lnTo>
                <a:close/>
              </a:path>
              <a:path w="2297429" h="3326129">
                <a:moveTo>
                  <a:pt x="777548" y="3235756"/>
                </a:moveTo>
                <a:lnTo>
                  <a:pt x="737476" y="3235756"/>
                </a:lnTo>
                <a:lnTo>
                  <a:pt x="763320" y="3229597"/>
                </a:lnTo>
                <a:lnTo>
                  <a:pt x="775271" y="3226612"/>
                </a:lnTo>
                <a:lnTo>
                  <a:pt x="777548" y="3235756"/>
                </a:lnTo>
                <a:close/>
              </a:path>
              <a:path w="2297429" h="3326129">
                <a:moveTo>
                  <a:pt x="763244" y="3229610"/>
                </a:moveTo>
                <a:close/>
              </a:path>
              <a:path w="2297429" h="3326129">
                <a:moveTo>
                  <a:pt x="717156" y="3256673"/>
                </a:moveTo>
                <a:lnTo>
                  <a:pt x="713625" y="3241192"/>
                </a:lnTo>
                <a:lnTo>
                  <a:pt x="737552" y="3235731"/>
                </a:lnTo>
                <a:lnTo>
                  <a:pt x="777548" y="3235756"/>
                </a:lnTo>
                <a:lnTo>
                  <a:pt x="779106" y="3242017"/>
                </a:lnTo>
                <a:lnTo>
                  <a:pt x="767003" y="3245040"/>
                </a:lnTo>
                <a:lnTo>
                  <a:pt x="717156" y="3256673"/>
                </a:lnTo>
                <a:close/>
              </a:path>
              <a:path w="2297429" h="3326129">
                <a:moveTo>
                  <a:pt x="607898" y="3278860"/>
                </a:moveTo>
                <a:lnTo>
                  <a:pt x="605104" y="3263239"/>
                </a:lnTo>
                <a:lnTo>
                  <a:pt x="606755" y="3262947"/>
                </a:lnTo>
                <a:lnTo>
                  <a:pt x="633171" y="3257981"/>
                </a:lnTo>
                <a:lnTo>
                  <a:pt x="659460" y="3252774"/>
                </a:lnTo>
                <a:lnTo>
                  <a:pt x="667219" y="3251161"/>
                </a:lnTo>
                <a:lnTo>
                  <a:pt x="670445" y="3266693"/>
                </a:lnTo>
                <a:lnTo>
                  <a:pt x="662546" y="3268344"/>
                </a:lnTo>
                <a:lnTo>
                  <a:pt x="636104" y="3273577"/>
                </a:lnTo>
                <a:lnTo>
                  <a:pt x="607898" y="3278860"/>
                </a:lnTo>
                <a:close/>
              </a:path>
              <a:path w="2297429" h="3326129">
                <a:moveTo>
                  <a:pt x="659383" y="3252787"/>
                </a:moveTo>
                <a:close/>
              </a:path>
              <a:path w="2297429" h="3326129">
                <a:moveTo>
                  <a:pt x="633094" y="3257994"/>
                </a:moveTo>
                <a:close/>
              </a:path>
              <a:path w="2297429" h="3326129">
                <a:moveTo>
                  <a:pt x="606678" y="3262960"/>
                </a:moveTo>
                <a:close/>
              </a:path>
              <a:path w="2297429" h="3326129">
                <a:moveTo>
                  <a:pt x="558401" y="3272167"/>
                </a:moveTo>
                <a:lnTo>
                  <a:pt x="553453" y="3272167"/>
                </a:lnTo>
                <a:lnTo>
                  <a:pt x="558266" y="3271367"/>
                </a:lnTo>
                <a:lnTo>
                  <a:pt x="558401" y="3272167"/>
                </a:lnTo>
                <a:close/>
              </a:path>
              <a:path w="2297429" h="3326129">
                <a:moveTo>
                  <a:pt x="559115" y="3276422"/>
                </a:moveTo>
                <a:lnTo>
                  <a:pt x="526668" y="3276422"/>
                </a:lnTo>
                <a:lnTo>
                  <a:pt x="553529" y="3272154"/>
                </a:lnTo>
                <a:lnTo>
                  <a:pt x="558401" y="3272167"/>
                </a:lnTo>
                <a:lnTo>
                  <a:pt x="559115" y="3276422"/>
                </a:lnTo>
                <a:close/>
              </a:path>
              <a:path w="2297429" h="3326129">
                <a:moveTo>
                  <a:pt x="497903" y="3296704"/>
                </a:moveTo>
                <a:lnTo>
                  <a:pt x="495719" y="3280981"/>
                </a:lnTo>
                <a:lnTo>
                  <a:pt x="499833" y="3280410"/>
                </a:lnTo>
                <a:lnTo>
                  <a:pt x="526745" y="3276409"/>
                </a:lnTo>
                <a:lnTo>
                  <a:pt x="559115" y="3276422"/>
                </a:lnTo>
                <a:lnTo>
                  <a:pt x="560895" y="3287014"/>
                </a:lnTo>
                <a:lnTo>
                  <a:pt x="556018" y="3287839"/>
                </a:lnTo>
                <a:lnTo>
                  <a:pt x="502018" y="3296132"/>
                </a:lnTo>
                <a:lnTo>
                  <a:pt x="497903" y="3296704"/>
                </a:lnTo>
                <a:close/>
              </a:path>
              <a:path w="2297429" h="3326129">
                <a:moveTo>
                  <a:pt x="448652" y="3287674"/>
                </a:moveTo>
                <a:lnTo>
                  <a:pt x="445592" y="3287674"/>
                </a:lnTo>
                <a:lnTo>
                  <a:pt x="448602" y="3287280"/>
                </a:lnTo>
                <a:lnTo>
                  <a:pt x="448652" y="3287674"/>
                </a:lnTo>
                <a:close/>
              </a:path>
              <a:path w="2297429" h="3326129">
                <a:moveTo>
                  <a:pt x="449460" y="3293935"/>
                </a:moveTo>
                <a:lnTo>
                  <a:pt x="390969" y="3293935"/>
                </a:lnTo>
                <a:lnTo>
                  <a:pt x="418414" y="3290925"/>
                </a:lnTo>
                <a:lnTo>
                  <a:pt x="445668" y="3287661"/>
                </a:lnTo>
                <a:lnTo>
                  <a:pt x="448652" y="3287674"/>
                </a:lnTo>
                <a:lnTo>
                  <a:pt x="449460" y="3293935"/>
                </a:lnTo>
                <a:close/>
              </a:path>
              <a:path w="2297429" h="3326129">
                <a:moveTo>
                  <a:pt x="387311" y="3310254"/>
                </a:moveTo>
                <a:lnTo>
                  <a:pt x="385737" y="3294456"/>
                </a:lnTo>
                <a:lnTo>
                  <a:pt x="391045" y="3293922"/>
                </a:lnTo>
                <a:lnTo>
                  <a:pt x="449460" y="3293935"/>
                </a:lnTo>
                <a:lnTo>
                  <a:pt x="450634" y="3303028"/>
                </a:lnTo>
                <a:lnTo>
                  <a:pt x="447624" y="3303422"/>
                </a:lnTo>
                <a:lnTo>
                  <a:pt x="392633" y="3309721"/>
                </a:lnTo>
                <a:lnTo>
                  <a:pt x="387311" y="3310254"/>
                </a:lnTo>
                <a:close/>
              </a:path>
              <a:path w="2297429" h="3326129">
                <a:moveTo>
                  <a:pt x="338615" y="3301428"/>
                </a:moveTo>
                <a:lnTo>
                  <a:pt x="308228" y="3301428"/>
                </a:lnTo>
                <a:lnTo>
                  <a:pt x="335991" y="3299180"/>
                </a:lnTo>
                <a:lnTo>
                  <a:pt x="338391" y="3298964"/>
                </a:lnTo>
                <a:lnTo>
                  <a:pt x="338615" y="3301428"/>
                </a:lnTo>
                <a:close/>
              </a:path>
              <a:path w="2297429" h="3326129">
                <a:moveTo>
                  <a:pt x="338795" y="3303409"/>
                </a:moveTo>
                <a:lnTo>
                  <a:pt x="280454" y="3303409"/>
                </a:lnTo>
                <a:lnTo>
                  <a:pt x="308305" y="3301415"/>
                </a:lnTo>
                <a:lnTo>
                  <a:pt x="338615" y="3301428"/>
                </a:lnTo>
                <a:lnTo>
                  <a:pt x="338795" y="3303409"/>
                </a:lnTo>
                <a:close/>
              </a:path>
              <a:path w="2297429" h="3326129">
                <a:moveTo>
                  <a:pt x="276288" y="3319564"/>
                </a:moveTo>
                <a:lnTo>
                  <a:pt x="275310" y="3303727"/>
                </a:lnTo>
                <a:lnTo>
                  <a:pt x="280530" y="3303397"/>
                </a:lnTo>
                <a:lnTo>
                  <a:pt x="338795" y="3303409"/>
                </a:lnTo>
                <a:lnTo>
                  <a:pt x="339826" y="3314763"/>
                </a:lnTo>
                <a:lnTo>
                  <a:pt x="337273" y="3315004"/>
                </a:lnTo>
                <a:lnTo>
                  <a:pt x="281584" y="3319246"/>
                </a:lnTo>
                <a:lnTo>
                  <a:pt x="276288" y="3319564"/>
                </a:lnTo>
                <a:close/>
              </a:path>
              <a:path w="2297429" h="3326129">
                <a:moveTo>
                  <a:pt x="164985" y="3324694"/>
                </a:moveTo>
                <a:lnTo>
                  <a:pt x="164604" y="3308819"/>
                </a:lnTo>
                <a:lnTo>
                  <a:pt x="168414" y="3308730"/>
                </a:lnTo>
                <a:lnTo>
                  <a:pt x="196583" y="3307791"/>
                </a:lnTo>
                <a:lnTo>
                  <a:pt x="224662" y="3306597"/>
                </a:lnTo>
                <a:lnTo>
                  <a:pt x="227837" y="3306419"/>
                </a:lnTo>
                <a:lnTo>
                  <a:pt x="228663" y="3322281"/>
                </a:lnTo>
                <a:lnTo>
                  <a:pt x="197103" y="3323666"/>
                </a:lnTo>
                <a:lnTo>
                  <a:pt x="168859" y="3324605"/>
                </a:lnTo>
                <a:lnTo>
                  <a:pt x="164985" y="3324694"/>
                </a:lnTo>
                <a:close/>
              </a:path>
              <a:path w="2297429" h="3326129">
                <a:moveTo>
                  <a:pt x="117071" y="3309937"/>
                </a:moveTo>
                <a:lnTo>
                  <a:pt x="83320" y="3309937"/>
                </a:lnTo>
                <a:lnTo>
                  <a:pt x="111798" y="3309810"/>
                </a:lnTo>
                <a:lnTo>
                  <a:pt x="117068" y="3309734"/>
                </a:lnTo>
                <a:lnTo>
                  <a:pt x="117071" y="3309937"/>
                </a:lnTo>
                <a:close/>
              </a:path>
              <a:path w="2297429" h="3326129">
                <a:moveTo>
                  <a:pt x="83362" y="3325812"/>
                </a:moveTo>
                <a:lnTo>
                  <a:pt x="53593" y="3325634"/>
                </a:lnTo>
                <a:lnTo>
                  <a:pt x="53771" y="3309759"/>
                </a:lnTo>
                <a:lnTo>
                  <a:pt x="62598" y="3309861"/>
                </a:lnTo>
                <a:lnTo>
                  <a:pt x="83320" y="3309937"/>
                </a:lnTo>
                <a:lnTo>
                  <a:pt x="117071" y="3309937"/>
                </a:lnTo>
                <a:lnTo>
                  <a:pt x="117297" y="3325609"/>
                </a:lnTo>
                <a:lnTo>
                  <a:pt x="83362" y="3325812"/>
                </a:lnTo>
                <a:close/>
              </a:path>
              <a:path w="2297429" h="3326129">
                <a:moveTo>
                  <a:pt x="5867" y="3324732"/>
                </a:moveTo>
                <a:lnTo>
                  <a:pt x="0" y="3324593"/>
                </a:lnTo>
                <a:lnTo>
                  <a:pt x="393" y="3308718"/>
                </a:lnTo>
                <a:lnTo>
                  <a:pt x="6261" y="3308870"/>
                </a:lnTo>
                <a:lnTo>
                  <a:pt x="5867" y="33247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2790634" y="0"/>
            <a:ext cx="2297430" cy="3058795"/>
          </a:xfrm>
          <a:custGeom>
            <a:avLst/>
            <a:gdLst/>
            <a:ahLst/>
            <a:cxnLst/>
            <a:rect l="l" t="t" r="r" b="b"/>
            <a:pathLst>
              <a:path w="2297429" h="3058795">
                <a:moveTo>
                  <a:pt x="1277251" y="12382"/>
                </a:moveTo>
                <a:lnTo>
                  <a:pt x="1268869" y="8293"/>
                </a:lnTo>
                <a:lnTo>
                  <a:pt x="1251390" y="0"/>
                </a:lnTo>
                <a:lnTo>
                  <a:pt x="1283288" y="0"/>
                </a:lnTo>
                <a:lnTo>
                  <a:pt x="1277251" y="12382"/>
                </a:lnTo>
                <a:close/>
              </a:path>
              <a:path w="2297429" h="3058795">
                <a:moveTo>
                  <a:pt x="1368946" y="41376"/>
                </a:moveTo>
                <a:lnTo>
                  <a:pt x="1335011" y="41376"/>
                </a:lnTo>
                <a:lnTo>
                  <a:pt x="1319733" y="33540"/>
                </a:lnTo>
                <a:lnTo>
                  <a:pt x="1326984" y="19418"/>
                </a:lnTo>
                <a:lnTo>
                  <a:pt x="1342339" y="27292"/>
                </a:lnTo>
                <a:lnTo>
                  <a:pt x="1364132" y="38773"/>
                </a:lnTo>
                <a:lnTo>
                  <a:pt x="1368946" y="41376"/>
                </a:lnTo>
                <a:close/>
              </a:path>
              <a:path w="2297429" h="3058795">
                <a:moveTo>
                  <a:pt x="1381326" y="52781"/>
                </a:moveTo>
                <a:lnTo>
                  <a:pt x="1356664" y="52781"/>
                </a:lnTo>
                <a:lnTo>
                  <a:pt x="1334935" y="41338"/>
                </a:lnTo>
                <a:lnTo>
                  <a:pt x="1368946" y="41376"/>
                </a:lnTo>
                <a:lnTo>
                  <a:pt x="1383296" y="49136"/>
                </a:lnTo>
                <a:lnTo>
                  <a:pt x="1381326" y="52781"/>
                </a:lnTo>
                <a:close/>
              </a:path>
              <a:path w="2297429" h="3058795">
                <a:moveTo>
                  <a:pt x="1375752" y="63093"/>
                </a:moveTo>
                <a:lnTo>
                  <a:pt x="1356588" y="52743"/>
                </a:lnTo>
                <a:lnTo>
                  <a:pt x="1381326" y="52781"/>
                </a:lnTo>
                <a:lnTo>
                  <a:pt x="1375752" y="63093"/>
                </a:lnTo>
                <a:close/>
              </a:path>
              <a:path w="2297429" h="3058795">
                <a:moveTo>
                  <a:pt x="1472221" y="100266"/>
                </a:moveTo>
                <a:lnTo>
                  <a:pt x="1441297" y="100266"/>
                </a:lnTo>
                <a:lnTo>
                  <a:pt x="1420355" y="88074"/>
                </a:lnTo>
                <a:lnTo>
                  <a:pt x="1417167" y="86258"/>
                </a:lnTo>
                <a:lnTo>
                  <a:pt x="1425003" y="72453"/>
                </a:lnTo>
                <a:lnTo>
                  <a:pt x="1428343" y="74358"/>
                </a:lnTo>
                <a:lnTo>
                  <a:pt x="1449362" y="86588"/>
                </a:lnTo>
                <a:lnTo>
                  <a:pt x="1470164" y="99009"/>
                </a:lnTo>
                <a:lnTo>
                  <a:pt x="1472221" y="100266"/>
                </a:lnTo>
                <a:close/>
              </a:path>
              <a:path w="2297429" h="3058795">
                <a:moveTo>
                  <a:pt x="1475180" y="112598"/>
                </a:moveTo>
                <a:lnTo>
                  <a:pt x="1461960" y="112598"/>
                </a:lnTo>
                <a:lnTo>
                  <a:pt x="1441221" y="100228"/>
                </a:lnTo>
                <a:lnTo>
                  <a:pt x="1472221" y="100266"/>
                </a:lnTo>
                <a:lnTo>
                  <a:pt x="1479867" y="104940"/>
                </a:lnTo>
                <a:lnTo>
                  <a:pt x="1475180" y="112598"/>
                </a:lnTo>
                <a:close/>
              </a:path>
              <a:path w="2297429" h="3058795">
                <a:moveTo>
                  <a:pt x="1471574" y="118491"/>
                </a:moveTo>
                <a:lnTo>
                  <a:pt x="1461884" y="112560"/>
                </a:lnTo>
                <a:lnTo>
                  <a:pt x="1475180" y="112598"/>
                </a:lnTo>
                <a:lnTo>
                  <a:pt x="1471574" y="118491"/>
                </a:lnTo>
                <a:close/>
              </a:path>
              <a:path w="2297429" h="3058795">
                <a:moveTo>
                  <a:pt x="1564525" y="178562"/>
                </a:moveTo>
                <a:lnTo>
                  <a:pt x="1562100" y="176885"/>
                </a:lnTo>
                <a:lnTo>
                  <a:pt x="1542478" y="163664"/>
                </a:lnTo>
                <a:lnTo>
                  <a:pt x="1522641" y="150622"/>
                </a:lnTo>
                <a:lnTo>
                  <a:pt x="1511795" y="143662"/>
                </a:lnTo>
                <a:lnTo>
                  <a:pt x="1520367" y="130302"/>
                </a:lnTo>
                <a:lnTo>
                  <a:pt x="1531365" y="137363"/>
                </a:lnTo>
                <a:lnTo>
                  <a:pt x="1551588" y="150672"/>
                </a:lnTo>
                <a:lnTo>
                  <a:pt x="1571116" y="163817"/>
                </a:lnTo>
                <a:lnTo>
                  <a:pt x="1573542" y="165506"/>
                </a:lnTo>
                <a:lnTo>
                  <a:pt x="1564525" y="178562"/>
                </a:lnTo>
                <a:close/>
              </a:path>
              <a:path w="2297429" h="3058795">
                <a:moveTo>
                  <a:pt x="1646387" y="217627"/>
                </a:moveTo>
                <a:lnTo>
                  <a:pt x="1619745" y="217627"/>
                </a:lnTo>
                <a:lnTo>
                  <a:pt x="1603387" y="205790"/>
                </a:lnTo>
                <a:lnTo>
                  <a:pt x="1612696" y="192925"/>
                </a:lnTo>
                <a:lnTo>
                  <a:pt x="1629117" y="204825"/>
                </a:lnTo>
                <a:lnTo>
                  <a:pt x="1646387" y="217627"/>
                </a:lnTo>
                <a:close/>
              </a:path>
              <a:path w="2297429" h="3058795">
                <a:moveTo>
                  <a:pt x="1654251" y="243497"/>
                </a:moveTo>
                <a:lnTo>
                  <a:pt x="1638414" y="231470"/>
                </a:lnTo>
                <a:lnTo>
                  <a:pt x="1619669" y="217576"/>
                </a:lnTo>
                <a:lnTo>
                  <a:pt x="1646387" y="217627"/>
                </a:lnTo>
                <a:lnTo>
                  <a:pt x="1648015" y="218833"/>
                </a:lnTo>
                <a:lnTo>
                  <a:pt x="1663852" y="230847"/>
                </a:lnTo>
                <a:lnTo>
                  <a:pt x="1654251" y="243497"/>
                </a:lnTo>
                <a:close/>
              </a:path>
              <a:path w="2297429" h="3058795">
                <a:moveTo>
                  <a:pt x="1718509" y="274218"/>
                </a:moveTo>
                <a:lnTo>
                  <a:pt x="1693405" y="274218"/>
                </a:lnTo>
                <a:lnTo>
                  <a:pt x="1691576" y="272770"/>
                </a:lnTo>
                <a:lnTo>
                  <a:pt x="1701469" y="260350"/>
                </a:lnTo>
                <a:lnTo>
                  <a:pt x="1703362" y="261861"/>
                </a:lnTo>
                <a:lnTo>
                  <a:pt x="1718509" y="274218"/>
                </a:lnTo>
                <a:close/>
              </a:path>
              <a:path w="2297429" h="3058795">
                <a:moveTo>
                  <a:pt x="1736011" y="288785"/>
                </a:moveTo>
                <a:lnTo>
                  <a:pt x="1711248" y="288785"/>
                </a:lnTo>
                <a:lnTo>
                  <a:pt x="1693329" y="274167"/>
                </a:lnTo>
                <a:lnTo>
                  <a:pt x="1718509" y="274218"/>
                </a:lnTo>
                <a:lnTo>
                  <a:pt x="1721357" y="276542"/>
                </a:lnTo>
                <a:lnTo>
                  <a:pt x="1736011" y="288785"/>
                </a:lnTo>
                <a:close/>
              </a:path>
              <a:path w="2297429" h="3058795">
                <a:moveTo>
                  <a:pt x="1748483" y="303491"/>
                </a:moveTo>
                <a:lnTo>
                  <a:pt x="1728863" y="303491"/>
                </a:lnTo>
                <a:lnTo>
                  <a:pt x="1711242" y="288780"/>
                </a:lnTo>
                <a:lnTo>
                  <a:pt x="1736011" y="288785"/>
                </a:lnTo>
                <a:lnTo>
                  <a:pt x="1739112" y="291376"/>
                </a:lnTo>
                <a:lnTo>
                  <a:pt x="1750504" y="301129"/>
                </a:lnTo>
                <a:lnTo>
                  <a:pt x="1748483" y="303491"/>
                </a:lnTo>
                <a:close/>
              </a:path>
              <a:path w="2297429" h="3058795">
                <a:moveTo>
                  <a:pt x="1740192" y="313182"/>
                </a:moveTo>
                <a:lnTo>
                  <a:pt x="1728787" y="303428"/>
                </a:lnTo>
                <a:lnTo>
                  <a:pt x="1748483" y="303491"/>
                </a:lnTo>
                <a:lnTo>
                  <a:pt x="1740192" y="313182"/>
                </a:lnTo>
                <a:close/>
              </a:path>
              <a:path w="2297429" h="3058795">
                <a:moveTo>
                  <a:pt x="1803740" y="348576"/>
                </a:moveTo>
                <a:lnTo>
                  <a:pt x="1780298" y="348576"/>
                </a:lnTo>
                <a:lnTo>
                  <a:pt x="1775790" y="344538"/>
                </a:lnTo>
                <a:lnTo>
                  <a:pt x="1786394" y="332727"/>
                </a:lnTo>
                <a:lnTo>
                  <a:pt x="1790979" y="336842"/>
                </a:lnTo>
                <a:lnTo>
                  <a:pt x="1803740" y="348576"/>
                </a:lnTo>
                <a:close/>
              </a:path>
              <a:path w="2297429" h="3058795">
                <a:moveTo>
                  <a:pt x="1821967" y="387692"/>
                </a:moveTo>
                <a:lnTo>
                  <a:pt x="1813318" y="379336"/>
                </a:lnTo>
                <a:lnTo>
                  <a:pt x="1796897" y="363855"/>
                </a:lnTo>
                <a:lnTo>
                  <a:pt x="1780222" y="348513"/>
                </a:lnTo>
                <a:lnTo>
                  <a:pt x="1803740" y="348576"/>
                </a:lnTo>
                <a:lnTo>
                  <a:pt x="1807717" y="352234"/>
                </a:lnTo>
                <a:lnTo>
                  <a:pt x="1824354" y="367931"/>
                </a:lnTo>
                <a:lnTo>
                  <a:pt x="1832990" y="376275"/>
                </a:lnTo>
                <a:lnTo>
                  <a:pt x="1821967" y="387692"/>
                </a:lnTo>
                <a:close/>
              </a:path>
              <a:path w="2297429" h="3058795">
                <a:moveTo>
                  <a:pt x="1883200" y="426770"/>
                </a:moveTo>
                <a:lnTo>
                  <a:pt x="1861197" y="426770"/>
                </a:lnTo>
                <a:lnTo>
                  <a:pt x="1855622" y="421106"/>
                </a:lnTo>
                <a:lnTo>
                  <a:pt x="1866938" y="409968"/>
                </a:lnTo>
                <a:lnTo>
                  <a:pt x="1872576" y="415696"/>
                </a:lnTo>
                <a:lnTo>
                  <a:pt x="1883200" y="426770"/>
                </a:lnTo>
                <a:close/>
              </a:path>
              <a:path w="2297429" h="3058795">
                <a:moveTo>
                  <a:pt x="1898365" y="442848"/>
                </a:moveTo>
                <a:lnTo>
                  <a:pt x="1876628" y="442848"/>
                </a:lnTo>
                <a:lnTo>
                  <a:pt x="1861121" y="426694"/>
                </a:lnTo>
                <a:lnTo>
                  <a:pt x="1883200" y="426770"/>
                </a:lnTo>
                <a:lnTo>
                  <a:pt x="1888147" y="431927"/>
                </a:lnTo>
                <a:lnTo>
                  <a:pt x="1898365" y="442848"/>
                </a:lnTo>
                <a:close/>
              </a:path>
              <a:path w="2297429" h="3058795">
                <a:moveTo>
                  <a:pt x="1899056" y="467004"/>
                </a:moveTo>
                <a:lnTo>
                  <a:pt x="1891741" y="458990"/>
                </a:lnTo>
                <a:lnTo>
                  <a:pt x="1876552" y="442772"/>
                </a:lnTo>
                <a:lnTo>
                  <a:pt x="1898365" y="442848"/>
                </a:lnTo>
                <a:lnTo>
                  <a:pt x="1903463" y="448297"/>
                </a:lnTo>
                <a:lnTo>
                  <a:pt x="1910778" y="456311"/>
                </a:lnTo>
                <a:lnTo>
                  <a:pt x="1899056" y="467004"/>
                </a:lnTo>
                <a:close/>
              </a:path>
              <a:path w="2297429" h="3058795">
                <a:moveTo>
                  <a:pt x="1970497" y="525348"/>
                </a:moveTo>
                <a:lnTo>
                  <a:pt x="1949957" y="525348"/>
                </a:lnTo>
                <a:lnTo>
                  <a:pt x="1935746" y="508495"/>
                </a:lnTo>
                <a:lnTo>
                  <a:pt x="1930527" y="502475"/>
                </a:lnTo>
                <a:lnTo>
                  <a:pt x="1942528" y="492074"/>
                </a:lnTo>
                <a:lnTo>
                  <a:pt x="1947887" y="498259"/>
                </a:lnTo>
                <a:lnTo>
                  <a:pt x="1962162" y="515200"/>
                </a:lnTo>
                <a:lnTo>
                  <a:pt x="1970497" y="525348"/>
                </a:lnTo>
                <a:close/>
              </a:path>
              <a:path w="2297429" h="3058795">
                <a:moveTo>
                  <a:pt x="1981927" y="542264"/>
                </a:moveTo>
                <a:lnTo>
                  <a:pt x="1963851" y="542264"/>
                </a:lnTo>
                <a:lnTo>
                  <a:pt x="1949922" y="525306"/>
                </a:lnTo>
                <a:lnTo>
                  <a:pt x="1970497" y="525348"/>
                </a:lnTo>
                <a:lnTo>
                  <a:pt x="1976183" y="532269"/>
                </a:lnTo>
                <a:lnTo>
                  <a:pt x="1983295" y="541172"/>
                </a:lnTo>
                <a:lnTo>
                  <a:pt x="1981927" y="542264"/>
                </a:lnTo>
                <a:close/>
              </a:path>
              <a:path w="2297429" h="3058795">
                <a:moveTo>
                  <a:pt x="1970887" y="551078"/>
                </a:moveTo>
                <a:lnTo>
                  <a:pt x="1963775" y="542188"/>
                </a:lnTo>
                <a:lnTo>
                  <a:pt x="1981927" y="542264"/>
                </a:lnTo>
                <a:lnTo>
                  <a:pt x="1970887" y="551078"/>
                </a:lnTo>
                <a:close/>
              </a:path>
              <a:path w="2297429" h="3058795">
                <a:moveTo>
                  <a:pt x="2036214" y="611238"/>
                </a:moveTo>
                <a:lnTo>
                  <a:pt x="2016709" y="611238"/>
                </a:lnTo>
                <a:lnTo>
                  <a:pt x="2003831" y="593712"/>
                </a:lnTo>
                <a:lnTo>
                  <a:pt x="1999932" y="588556"/>
                </a:lnTo>
                <a:lnTo>
                  <a:pt x="2012594" y="578980"/>
                </a:lnTo>
                <a:lnTo>
                  <a:pt x="2016620" y="584314"/>
                </a:lnTo>
                <a:lnTo>
                  <a:pt x="2029561" y="601916"/>
                </a:lnTo>
                <a:lnTo>
                  <a:pt x="2036214" y="611238"/>
                </a:lnTo>
                <a:close/>
              </a:path>
              <a:path w="2297429" h="3058795">
                <a:moveTo>
                  <a:pt x="2048544" y="628789"/>
                </a:moveTo>
                <a:lnTo>
                  <a:pt x="2029244" y="628789"/>
                </a:lnTo>
                <a:lnTo>
                  <a:pt x="2016708" y="611237"/>
                </a:lnTo>
                <a:lnTo>
                  <a:pt x="2036214" y="611238"/>
                </a:lnTo>
                <a:lnTo>
                  <a:pt x="2042223" y="619658"/>
                </a:lnTo>
                <a:lnTo>
                  <a:pt x="2048544" y="628789"/>
                </a:lnTo>
                <a:close/>
              </a:path>
              <a:path w="2297429" h="3058795">
                <a:moveTo>
                  <a:pt x="2036864" y="639800"/>
                </a:moveTo>
                <a:lnTo>
                  <a:pt x="2029180" y="628700"/>
                </a:lnTo>
                <a:lnTo>
                  <a:pt x="2048544" y="628789"/>
                </a:lnTo>
                <a:lnTo>
                  <a:pt x="2049906" y="630758"/>
                </a:lnTo>
                <a:lnTo>
                  <a:pt x="2036864" y="639800"/>
                </a:lnTo>
                <a:close/>
              </a:path>
              <a:path w="2297429" h="3058795">
                <a:moveTo>
                  <a:pt x="2095200" y="700278"/>
                </a:moveTo>
                <a:lnTo>
                  <a:pt x="2076589" y="700278"/>
                </a:lnTo>
                <a:lnTo>
                  <a:pt x="2065108" y="682129"/>
                </a:lnTo>
                <a:lnTo>
                  <a:pt x="2063203" y="679208"/>
                </a:lnTo>
                <a:lnTo>
                  <a:pt x="2076500" y="670534"/>
                </a:lnTo>
                <a:lnTo>
                  <a:pt x="2078532" y="673646"/>
                </a:lnTo>
                <a:lnTo>
                  <a:pt x="2090064" y="691896"/>
                </a:lnTo>
                <a:lnTo>
                  <a:pt x="2095200" y="700278"/>
                </a:lnTo>
                <a:close/>
              </a:path>
              <a:path w="2297429" h="3058795">
                <a:moveTo>
                  <a:pt x="2096325" y="732980"/>
                </a:moveTo>
                <a:lnTo>
                  <a:pt x="2087664" y="718362"/>
                </a:lnTo>
                <a:lnTo>
                  <a:pt x="2076526" y="700189"/>
                </a:lnTo>
                <a:lnTo>
                  <a:pt x="2095200" y="700278"/>
                </a:lnTo>
                <a:lnTo>
                  <a:pt x="2101316" y="710260"/>
                </a:lnTo>
                <a:lnTo>
                  <a:pt x="2109978" y="724890"/>
                </a:lnTo>
                <a:lnTo>
                  <a:pt x="2096325" y="732980"/>
                </a:lnTo>
                <a:close/>
              </a:path>
              <a:path w="2297429" h="3058795">
                <a:moveTo>
                  <a:pt x="2156747" y="811047"/>
                </a:moveTo>
                <a:lnTo>
                  <a:pt x="2139022" y="811047"/>
                </a:lnTo>
                <a:lnTo>
                  <a:pt x="2129294" y="792200"/>
                </a:lnTo>
                <a:lnTo>
                  <a:pt x="2119617" y="774115"/>
                </a:lnTo>
                <a:lnTo>
                  <a:pt x="2133612" y="766635"/>
                </a:lnTo>
                <a:lnTo>
                  <a:pt x="2143391" y="784910"/>
                </a:lnTo>
                <a:lnTo>
                  <a:pt x="2153183" y="803871"/>
                </a:lnTo>
                <a:lnTo>
                  <a:pt x="2156747" y="811047"/>
                </a:lnTo>
                <a:close/>
              </a:path>
              <a:path w="2297429" h="3058795">
                <a:moveTo>
                  <a:pt x="2148560" y="830237"/>
                </a:moveTo>
                <a:lnTo>
                  <a:pt x="2138959" y="810933"/>
                </a:lnTo>
                <a:lnTo>
                  <a:pt x="2156747" y="811047"/>
                </a:lnTo>
                <a:lnTo>
                  <a:pt x="2162873" y="823379"/>
                </a:lnTo>
                <a:lnTo>
                  <a:pt x="2148560" y="830237"/>
                </a:lnTo>
                <a:close/>
              </a:path>
              <a:path w="2297429" h="3058795">
                <a:moveTo>
                  <a:pt x="2191948" y="887082"/>
                </a:moveTo>
                <a:lnTo>
                  <a:pt x="2174709" y="887082"/>
                </a:lnTo>
                <a:lnTo>
                  <a:pt x="2168575" y="873188"/>
                </a:lnTo>
                <a:lnTo>
                  <a:pt x="2183091" y="866762"/>
                </a:lnTo>
                <a:lnTo>
                  <a:pt x="2189276" y="880783"/>
                </a:lnTo>
                <a:lnTo>
                  <a:pt x="2191948" y="887082"/>
                </a:lnTo>
                <a:close/>
              </a:path>
              <a:path w="2297429" h="3058795">
                <a:moveTo>
                  <a:pt x="2200003" y="906348"/>
                </a:moveTo>
                <a:lnTo>
                  <a:pt x="2182876" y="906348"/>
                </a:lnTo>
                <a:lnTo>
                  <a:pt x="2174659" y="886968"/>
                </a:lnTo>
                <a:lnTo>
                  <a:pt x="2191948" y="887082"/>
                </a:lnTo>
                <a:lnTo>
                  <a:pt x="2197544" y="900277"/>
                </a:lnTo>
                <a:lnTo>
                  <a:pt x="2200003" y="906348"/>
                </a:lnTo>
                <a:close/>
              </a:path>
              <a:path w="2297429" h="3058795">
                <a:moveTo>
                  <a:pt x="2192934" y="931418"/>
                </a:moveTo>
                <a:lnTo>
                  <a:pt x="2190686" y="925614"/>
                </a:lnTo>
                <a:lnTo>
                  <a:pt x="2182825" y="906233"/>
                </a:lnTo>
                <a:lnTo>
                  <a:pt x="2200003" y="906348"/>
                </a:lnTo>
                <a:lnTo>
                  <a:pt x="2205481" y="919873"/>
                </a:lnTo>
                <a:lnTo>
                  <a:pt x="2207742" y="925677"/>
                </a:lnTo>
                <a:lnTo>
                  <a:pt x="2192934" y="931418"/>
                </a:lnTo>
                <a:close/>
              </a:path>
              <a:path w="2297429" h="3058795">
                <a:moveTo>
                  <a:pt x="2229162" y="984427"/>
                </a:moveTo>
                <a:lnTo>
                  <a:pt x="2212428" y="984427"/>
                </a:lnTo>
                <a:lnTo>
                  <a:pt x="2209406" y="975842"/>
                </a:lnTo>
                <a:lnTo>
                  <a:pt x="2224379" y="970572"/>
                </a:lnTo>
                <a:lnTo>
                  <a:pt x="2227440" y="979271"/>
                </a:lnTo>
                <a:lnTo>
                  <a:pt x="2229162" y="984427"/>
                </a:lnTo>
                <a:close/>
              </a:path>
              <a:path w="2297429" h="3058795">
                <a:moveTo>
                  <a:pt x="2241877" y="1024039"/>
                </a:moveTo>
                <a:lnTo>
                  <a:pt x="2225306" y="1024039"/>
                </a:lnTo>
                <a:lnTo>
                  <a:pt x="2218982" y="1004062"/>
                </a:lnTo>
                <a:lnTo>
                  <a:pt x="2212378" y="984313"/>
                </a:lnTo>
                <a:lnTo>
                  <a:pt x="2229162" y="984427"/>
                </a:lnTo>
                <a:lnTo>
                  <a:pt x="2234120" y="999274"/>
                </a:lnTo>
                <a:lnTo>
                  <a:pt x="2240483" y="1019365"/>
                </a:lnTo>
                <a:lnTo>
                  <a:pt x="2241877" y="1024039"/>
                </a:lnTo>
                <a:close/>
              </a:path>
              <a:path w="2297429" h="3058795">
                <a:moveTo>
                  <a:pt x="2228850" y="1035875"/>
                </a:moveTo>
                <a:lnTo>
                  <a:pt x="2225305" y="1024034"/>
                </a:lnTo>
                <a:lnTo>
                  <a:pt x="2241877" y="1024039"/>
                </a:lnTo>
                <a:lnTo>
                  <a:pt x="2244051" y="1031328"/>
                </a:lnTo>
                <a:lnTo>
                  <a:pt x="2228850" y="1035875"/>
                </a:lnTo>
                <a:close/>
              </a:path>
              <a:path w="2297429" h="3058795">
                <a:moveTo>
                  <a:pt x="2258569" y="1084135"/>
                </a:moveTo>
                <a:lnTo>
                  <a:pt x="2242223" y="1084135"/>
                </a:lnTo>
                <a:lnTo>
                  <a:pt x="2241524" y="1081519"/>
                </a:lnTo>
                <a:lnTo>
                  <a:pt x="2256878" y="1077468"/>
                </a:lnTo>
                <a:lnTo>
                  <a:pt x="2257602" y="1080211"/>
                </a:lnTo>
                <a:lnTo>
                  <a:pt x="2258569" y="1084135"/>
                </a:lnTo>
                <a:close/>
              </a:path>
              <a:path w="2297429" h="3058795">
                <a:moveTo>
                  <a:pt x="2268081" y="1124635"/>
                </a:moveTo>
                <a:lnTo>
                  <a:pt x="2251862" y="1124635"/>
                </a:lnTo>
                <a:lnTo>
                  <a:pt x="2247176" y="1104214"/>
                </a:lnTo>
                <a:lnTo>
                  <a:pt x="2242185" y="1084008"/>
                </a:lnTo>
                <a:lnTo>
                  <a:pt x="2258569" y="1084135"/>
                </a:lnTo>
                <a:lnTo>
                  <a:pt x="2262644" y="1100670"/>
                </a:lnTo>
                <a:lnTo>
                  <a:pt x="2267356" y="1121219"/>
                </a:lnTo>
                <a:lnTo>
                  <a:pt x="2268081" y="1124635"/>
                </a:lnTo>
                <a:close/>
              </a:path>
              <a:path w="2297429" h="3058795">
                <a:moveTo>
                  <a:pt x="2255748" y="1143000"/>
                </a:moveTo>
                <a:lnTo>
                  <a:pt x="2251824" y="1124508"/>
                </a:lnTo>
                <a:lnTo>
                  <a:pt x="2251862" y="1124635"/>
                </a:lnTo>
                <a:lnTo>
                  <a:pt x="2268081" y="1124635"/>
                </a:lnTo>
                <a:lnTo>
                  <a:pt x="2271280" y="1139698"/>
                </a:lnTo>
                <a:lnTo>
                  <a:pt x="2255748" y="1143000"/>
                </a:lnTo>
                <a:close/>
              </a:path>
              <a:path w="2297429" h="3058795">
                <a:moveTo>
                  <a:pt x="2286118" y="1227328"/>
                </a:moveTo>
                <a:lnTo>
                  <a:pt x="2270125" y="1227328"/>
                </a:lnTo>
                <a:lnTo>
                  <a:pt x="2267127" y="1206500"/>
                </a:lnTo>
                <a:lnTo>
                  <a:pt x="2264371" y="1189431"/>
                </a:lnTo>
                <a:lnTo>
                  <a:pt x="2280043" y="1186903"/>
                </a:lnTo>
                <a:lnTo>
                  <a:pt x="2282837" y="1204239"/>
                </a:lnTo>
                <a:lnTo>
                  <a:pt x="2285847" y="1225194"/>
                </a:lnTo>
                <a:lnTo>
                  <a:pt x="2286118" y="1227328"/>
                </a:lnTo>
                <a:close/>
              </a:path>
              <a:path w="2297429" h="3058795">
                <a:moveTo>
                  <a:pt x="2273173" y="1251915"/>
                </a:moveTo>
                <a:lnTo>
                  <a:pt x="2272741" y="1247965"/>
                </a:lnTo>
                <a:lnTo>
                  <a:pt x="2270099" y="1227188"/>
                </a:lnTo>
                <a:lnTo>
                  <a:pt x="2270125" y="1227328"/>
                </a:lnTo>
                <a:lnTo>
                  <a:pt x="2286118" y="1227328"/>
                </a:lnTo>
                <a:lnTo>
                  <a:pt x="2288514" y="1246225"/>
                </a:lnTo>
                <a:lnTo>
                  <a:pt x="2288946" y="1250175"/>
                </a:lnTo>
                <a:lnTo>
                  <a:pt x="2273173" y="1251915"/>
                </a:lnTo>
                <a:close/>
              </a:path>
              <a:path w="2297429" h="3058795">
                <a:moveTo>
                  <a:pt x="2294483" y="1310843"/>
                </a:moveTo>
                <a:lnTo>
                  <a:pt x="2278583" y="1310843"/>
                </a:lnTo>
                <a:lnTo>
                  <a:pt x="2277681" y="1299044"/>
                </a:lnTo>
                <a:lnTo>
                  <a:pt x="2293518" y="1297851"/>
                </a:lnTo>
                <a:lnTo>
                  <a:pt x="2294420" y="1309776"/>
                </a:lnTo>
                <a:lnTo>
                  <a:pt x="2294483" y="1310843"/>
                </a:lnTo>
                <a:close/>
              </a:path>
              <a:path w="2297429" h="3058795">
                <a:moveTo>
                  <a:pt x="2295716" y="1331899"/>
                </a:moveTo>
                <a:lnTo>
                  <a:pt x="2279827" y="1331899"/>
                </a:lnTo>
                <a:lnTo>
                  <a:pt x="2278570" y="1310716"/>
                </a:lnTo>
                <a:lnTo>
                  <a:pt x="2294483" y="1310843"/>
                </a:lnTo>
                <a:lnTo>
                  <a:pt x="2295677" y="1330960"/>
                </a:lnTo>
                <a:lnTo>
                  <a:pt x="2295716" y="1331899"/>
                </a:lnTo>
                <a:close/>
              </a:path>
              <a:path w="2297429" h="3058795">
                <a:moveTo>
                  <a:pt x="2280945" y="1362049"/>
                </a:moveTo>
                <a:lnTo>
                  <a:pt x="2280716" y="1352892"/>
                </a:lnTo>
                <a:lnTo>
                  <a:pt x="2279815" y="1331772"/>
                </a:lnTo>
                <a:lnTo>
                  <a:pt x="2295716" y="1331899"/>
                </a:lnTo>
                <a:lnTo>
                  <a:pt x="2296595" y="1353032"/>
                </a:lnTo>
                <a:lnTo>
                  <a:pt x="2296807" y="1361655"/>
                </a:lnTo>
                <a:lnTo>
                  <a:pt x="2280945" y="1362049"/>
                </a:lnTo>
                <a:close/>
              </a:path>
              <a:path w="2297429" h="3058795">
                <a:moveTo>
                  <a:pt x="2280716" y="1353032"/>
                </a:moveTo>
                <a:lnTo>
                  <a:pt x="2280710" y="1352892"/>
                </a:lnTo>
                <a:lnTo>
                  <a:pt x="2280716" y="1353032"/>
                </a:lnTo>
                <a:close/>
              </a:path>
              <a:path w="2297429" h="3058795">
                <a:moveTo>
                  <a:pt x="2297126" y="1416735"/>
                </a:moveTo>
                <a:lnTo>
                  <a:pt x="2281250" y="1416735"/>
                </a:lnTo>
                <a:lnTo>
                  <a:pt x="2281313" y="1409407"/>
                </a:lnTo>
                <a:lnTo>
                  <a:pt x="2297188" y="1409534"/>
                </a:lnTo>
                <a:lnTo>
                  <a:pt x="2297126" y="1416735"/>
                </a:lnTo>
                <a:close/>
              </a:path>
              <a:path w="2297429" h="3058795">
                <a:moveTo>
                  <a:pt x="2296589" y="1437919"/>
                </a:moveTo>
                <a:lnTo>
                  <a:pt x="2280716" y="1437919"/>
                </a:lnTo>
                <a:lnTo>
                  <a:pt x="2281250" y="1416596"/>
                </a:lnTo>
                <a:lnTo>
                  <a:pt x="2281250" y="1416735"/>
                </a:lnTo>
                <a:lnTo>
                  <a:pt x="2297126" y="1416735"/>
                </a:lnTo>
                <a:lnTo>
                  <a:pt x="2296589" y="1437919"/>
                </a:lnTo>
                <a:close/>
              </a:path>
              <a:path w="2297429" h="3058795">
                <a:moveTo>
                  <a:pt x="2294877" y="1473390"/>
                </a:moveTo>
                <a:lnTo>
                  <a:pt x="2279027" y="1472450"/>
                </a:lnTo>
                <a:lnTo>
                  <a:pt x="2279827" y="1458912"/>
                </a:lnTo>
                <a:lnTo>
                  <a:pt x="2280716" y="1437792"/>
                </a:lnTo>
                <a:lnTo>
                  <a:pt x="2296589" y="1437919"/>
                </a:lnTo>
                <a:lnTo>
                  <a:pt x="2295677" y="1459712"/>
                </a:lnTo>
                <a:lnTo>
                  <a:pt x="2294877" y="1473390"/>
                </a:lnTo>
                <a:close/>
              </a:path>
              <a:path w="2297429" h="3058795">
                <a:moveTo>
                  <a:pt x="2279815" y="1459052"/>
                </a:moveTo>
                <a:lnTo>
                  <a:pt x="2279821" y="1458912"/>
                </a:lnTo>
                <a:lnTo>
                  <a:pt x="2279815" y="1459052"/>
                </a:lnTo>
                <a:close/>
              </a:path>
              <a:path w="2297429" h="3058795">
                <a:moveTo>
                  <a:pt x="2290973" y="1522006"/>
                </a:moveTo>
                <a:lnTo>
                  <a:pt x="2275027" y="1522006"/>
                </a:lnTo>
                <a:lnTo>
                  <a:pt x="2275243" y="1519656"/>
                </a:lnTo>
                <a:lnTo>
                  <a:pt x="2291054" y="1521129"/>
                </a:lnTo>
                <a:lnTo>
                  <a:pt x="2290973" y="1522006"/>
                </a:lnTo>
                <a:close/>
              </a:path>
              <a:path w="2297429" h="3058795">
                <a:moveTo>
                  <a:pt x="2275033" y="1521937"/>
                </a:moveTo>
                <a:close/>
              </a:path>
              <a:path w="2297429" h="3058795">
                <a:moveTo>
                  <a:pt x="2288707" y="1542846"/>
                </a:moveTo>
                <a:lnTo>
                  <a:pt x="2272741" y="1542846"/>
                </a:lnTo>
                <a:lnTo>
                  <a:pt x="2275033" y="1521937"/>
                </a:lnTo>
                <a:lnTo>
                  <a:pt x="2290973" y="1522006"/>
                </a:lnTo>
                <a:lnTo>
                  <a:pt x="2290826" y="1523606"/>
                </a:lnTo>
                <a:lnTo>
                  <a:pt x="2288707" y="1542846"/>
                </a:lnTo>
                <a:close/>
              </a:path>
              <a:path w="2297429" h="3058795">
                <a:moveTo>
                  <a:pt x="2283129" y="1584528"/>
                </a:moveTo>
                <a:lnTo>
                  <a:pt x="2267419" y="1582267"/>
                </a:lnTo>
                <a:lnTo>
                  <a:pt x="2270125" y="1563484"/>
                </a:lnTo>
                <a:lnTo>
                  <a:pt x="2272753" y="1542719"/>
                </a:lnTo>
                <a:lnTo>
                  <a:pt x="2288707" y="1542846"/>
                </a:lnTo>
                <a:lnTo>
                  <a:pt x="2288501" y="1544713"/>
                </a:lnTo>
                <a:lnTo>
                  <a:pt x="2285834" y="1565744"/>
                </a:lnTo>
                <a:lnTo>
                  <a:pt x="2283129" y="1584528"/>
                </a:lnTo>
                <a:close/>
              </a:path>
              <a:path w="2297429" h="3058795">
                <a:moveTo>
                  <a:pt x="2270099" y="1563624"/>
                </a:moveTo>
                <a:lnTo>
                  <a:pt x="2270117" y="1563484"/>
                </a:lnTo>
                <a:lnTo>
                  <a:pt x="2270099" y="1563624"/>
                </a:lnTo>
                <a:close/>
              </a:path>
              <a:path w="2297429" h="3058795">
                <a:moveTo>
                  <a:pt x="2272332" y="1645920"/>
                </a:moveTo>
                <a:lnTo>
                  <a:pt x="2256154" y="1645920"/>
                </a:lnTo>
                <a:lnTo>
                  <a:pt x="2259495" y="1628825"/>
                </a:lnTo>
                <a:lnTo>
                  <a:pt x="2275078" y="1631861"/>
                </a:lnTo>
                <a:lnTo>
                  <a:pt x="2272332" y="1645920"/>
                </a:lnTo>
                <a:close/>
              </a:path>
              <a:path w="2297429" h="3058795">
                <a:moveTo>
                  <a:pt x="2256173" y="1645827"/>
                </a:moveTo>
                <a:close/>
              </a:path>
              <a:path w="2297429" h="3058795">
                <a:moveTo>
                  <a:pt x="2263463" y="1686585"/>
                </a:moveTo>
                <a:lnTo>
                  <a:pt x="2247176" y="1686585"/>
                </a:lnTo>
                <a:lnTo>
                  <a:pt x="2251862" y="1666163"/>
                </a:lnTo>
                <a:lnTo>
                  <a:pt x="2256173" y="1645827"/>
                </a:lnTo>
                <a:lnTo>
                  <a:pt x="2272332" y="1645920"/>
                </a:lnTo>
                <a:lnTo>
                  <a:pt x="2271712" y="1649095"/>
                </a:lnTo>
                <a:lnTo>
                  <a:pt x="2267330" y="1669719"/>
                </a:lnTo>
                <a:lnTo>
                  <a:pt x="2263463" y="1686585"/>
                </a:lnTo>
                <a:close/>
              </a:path>
              <a:path w="2297429" h="3058795">
                <a:moveTo>
                  <a:pt x="2251824" y="1666290"/>
                </a:moveTo>
                <a:lnTo>
                  <a:pt x="2251851" y="1666163"/>
                </a:lnTo>
                <a:lnTo>
                  <a:pt x="2251824" y="1666290"/>
                </a:lnTo>
                <a:close/>
              </a:path>
              <a:path w="2297429" h="3058795">
                <a:moveTo>
                  <a:pt x="2261616" y="1694307"/>
                </a:moveTo>
                <a:lnTo>
                  <a:pt x="2246198" y="1690509"/>
                </a:lnTo>
                <a:lnTo>
                  <a:pt x="2247201" y="1686458"/>
                </a:lnTo>
                <a:lnTo>
                  <a:pt x="2263463" y="1686585"/>
                </a:lnTo>
                <a:lnTo>
                  <a:pt x="2262559" y="1690509"/>
                </a:lnTo>
                <a:lnTo>
                  <a:pt x="2261616" y="1694307"/>
                </a:lnTo>
                <a:close/>
              </a:path>
              <a:path w="2297429" h="3058795">
                <a:moveTo>
                  <a:pt x="2247722" y="1746948"/>
                </a:moveTo>
                <a:lnTo>
                  <a:pt x="2231237" y="1746948"/>
                </a:lnTo>
                <a:lnTo>
                  <a:pt x="2234222" y="1736331"/>
                </a:lnTo>
                <a:lnTo>
                  <a:pt x="2249500" y="1740636"/>
                </a:lnTo>
                <a:lnTo>
                  <a:pt x="2247722" y="1746948"/>
                </a:lnTo>
                <a:close/>
              </a:path>
              <a:path w="2297429" h="3058795">
                <a:moveTo>
                  <a:pt x="2241838" y="1766887"/>
                </a:moveTo>
                <a:lnTo>
                  <a:pt x="2225268" y="1766887"/>
                </a:lnTo>
                <a:lnTo>
                  <a:pt x="2231263" y="1746821"/>
                </a:lnTo>
                <a:lnTo>
                  <a:pt x="2231237" y="1746948"/>
                </a:lnTo>
                <a:lnTo>
                  <a:pt x="2247722" y="1746948"/>
                </a:lnTo>
                <a:lnTo>
                  <a:pt x="2246477" y="1751368"/>
                </a:lnTo>
                <a:lnTo>
                  <a:pt x="2241838" y="1766887"/>
                </a:lnTo>
                <a:close/>
              </a:path>
              <a:path w="2297429" h="3058795">
                <a:moveTo>
                  <a:pt x="2225303" y="1766769"/>
                </a:moveTo>
                <a:close/>
              </a:path>
              <a:path w="2297429" h="3058795">
                <a:moveTo>
                  <a:pt x="2235634" y="1786737"/>
                </a:moveTo>
                <a:lnTo>
                  <a:pt x="2218982" y="1786737"/>
                </a:lnTo>
                <a:lnTo>
                  <a:pt x="2225303" y="1766769"/>
                </a:lnTo>
                <a:lnTo>
                  <a:pt x="2241838" y="1766887"/>
                </a:lnTo>
                <a:lnTo>
                  <a:pt x="2240445" y="1771548"/>
                </a:lnTo>
                <a:lnTo>
                  <a:pt x="2235634" y="1786737"/>
                </a:lnTo>
                <a:close/>
              </a:path>
              <a:path w="2297429" h="3058795">
                <a:moveTo>
                  <a:pt x="2230729" y="1801685"/>
                </a:moveTo>
                <a:lnTo>
                  <a:pt x="2215667" y="1796656"/>
                </a:lnTo>
                <a:lnTo>
                  <a:pt x="2219020" y="1786610"/>
                </a:lnTo>
                <a:lnTo>
                  <a:pt x="2235634" y="1786737"/>
                </a:lnTo>
                <a:lnTo>
                  <a:pt x="2234082" y="1791639"/>
                </a:lnTo>
                <a:lnTo>
                  <a:pt x="2230729" y="1801685"/>
                </a:lnTo>
                <a:close/>
              </a:path>
              <a:path w="2297429" h="3058795">
                <a:moveTo>
                  <a:pt x="2207712" y="1865185"/>
                </a:moveTo>
                <a:lnTo>
                  <a:pt x="2190686" y="1865185"/>
                </a:lnTo>
                <a:lnTo>
                  <a:pt x="2198281" y="1845602"/>
                </a:lnTo>
                <a:lnTo>
                  <a:pt x="2199855" y="1841309"/>
                </a:lnTo>
                <a:lnTo>
                  <a:pt x="2214753" y="1846821"/>
                </a:lnTo>
                <a:lnTo>
                  <a:pt x="2213076" y="1851342"/>
                </a:lnTo>
                <a:lnTo>
                  <a:pt x="2207712" y="1865185"/>
                </a:lnTo>
                <a:close/>
              </a:path>
              <a:path w="2297429" h="3058795">
                <a:moveTo>
                  <a:pt x="2198230" y="1845716"/>
                </a:moveTo>
                <a:close/>
              </a:path>
              <a:path w="2297429" h="3058795">
                <a:moveTo>
                  <a:pt x="2190953" y="1906079"/>
                </a:moveTo>
                <a:lnTo>
                  <a:pt x="2176335" y="1899881"/>
                </a:lnTo>
                <a:lnTo>
                  <a:pt x="2182876" y="1884438"/>
                </a:lnTo>
                <a:lnTo>
                  <a:pt x="2190724" y="1865071"/>
                </a:lnTo>
                <a:lnTo>
                  <a:pt x="2207712" y="1865185"/>
                </a:lnTo>
                <a:lnTo>
                  <a:pt x="2205443" y="1871040"/>
                </a:lnTo>
                <a:lnTo>
                  <a:pt x="2197493" y="1890636"/>
                </a:lnTo>
                <a:lnTo>
                  <a:pt x="2190953" y="1906079"/>
                </a:lnTo>
                <a:close/>
              </a:path>
              <a:path w="2297429" h="3058795">
                <a:moveTo>
                  <a:pt x="2182825" y="1884552"/>
                </a:moveTo>
                <a:close/>
              </a:path>
              <a:path w="2297429" h="3058795">
                <a:moveTo>
                  <a:pt x="2147148" y="1998599"/>
                </a:moveTo>
                <a:lnTo>
                  <a:pt x="2129294" y="1998599"/>
                </a:lnTo>
                <a:lnTo>
                  <a:pt x="2139022" y="1979752"/>
                </a:lnTo>
                <a:lnTo>
                  <a:pt x="2148395" y="1960905"/>
                </a:lnTo>
                <a:lnTo>
                  <a:pt x="2156967" y="1942998"/>
                </a:lnTo>
                <a:lnTo>
                  <a:pt x="2171280" y="1949843"/>
                </a:lnTo>
                <a:lnTo>
                  <a:pt x="2162606" y="1967966"/>
                </a:lnTo>
                <a:lnTo>
                  <a:pt x="2153119" y="1987029"/>
                </a:lnTo>
                <a:lnTo>
                  <a:pt x="2147148" y="1998599"/>
                </a:lnTo>
                <a:close/>
              </a:path>
              <a:path w="2297429" h="3058795">
                <a:moveTo>
                  <a:pt x="2148344" y="1961007"/>
                </a:moveTo>
                <a:close/>
              </a:path>
              <a:path w="2297429" h="3058795">
                <a:moveTo>
                  <a:pt x="2138959" y="1979853"/>
                </a:moveTo>
                <a:close/>
              </a:path>
              <a:path w="2297429" h="3058795">
                <a:moveTo>
                  <a:pt x="2142794" y="2006993"/>
                </a:moveTo>
                <a:lnTo>
                  <a:pt x="2128799" y="1999500"/>
                </a:lnTo>
                <a:lnTo>
                  <a:pt x="2129345" y="1998484"/>
                </a:lnTo>
                <a:lnTo>
                  <a:pt x="2147148" y="1998599"/>
                </a:lnTo>
                <a:lnTo>
                  <a:pt x="2143340" y="2005977"/>
                </a:lnTo>
                <a:lnTo>
                  <a:pt x="2142794" y="2006993"/>
                </a:lnTo>
                <a:close/>
              </a:path>
              <a:path w="2297429" h="3058795">
                <a:moveTo>
                  <a:pt x="2106108" y="2072436"/>
                </a:moveTo>
                <a:lnTo>
                  <a:pt x="2087664" y="2072436"/>
                </a:lnTo>
                <a:lnTo>
                  <a:pt x="2098560" y="2054047"/>
                </a:lnTo>
                <a:lnTo>
                  <a:pt x="2106015" y="2041055"/>
                </a:lnTo>
                <a:lnTo>
                  <a:pt x="2119782" y="2048954"/>
                </a:lnTo>
                <a:lnTo>
                  <a:pt x="2112213" y="2062137"/>
                </a:lnTo>
                <a:lnTo>
                  <a:pt x="2106108" y="2072436"/>
                </a:lnTo>
                <a:close/>
              </a:path>
              <a:path w="2297429" h="3058795">
                <a:moveTo>
                  <a:pt x="2098497" y="2054148"/>
                </a:moveTo>
                <a:close/>
              </a:path>
              <a:path w="2297429" h="3058795">
                <a:moveTo>
                  <a:pt x="2087003" y="2103729"/>
                </a:moveTo>
                <a:lnTo>
                  <a:pt x="2073592" y="2095245"/>
                </a:lnTo>
                <a:lnTo>
                  <a:pt x="2076589" y="2090508"/>
                </a:lnTo>
                <a:lnTo>
                  <a:pt x="2087714" y="2072335"/>
                </a:lnTo>
                <a:lnTo>
                  <a:pt x="2106108" y="2072436"/>
                </a:lnTo>
                <a:lnTo>
                  <a:pt x="2101253" y="2080628"/>
                </a:lnTo>
                <a:lnTo>
                  <a:pt x="2090000" y="2098992"/>
                </a:lnTo>
                <a:lnTo>
                  <a:pt x="2087003" y="2103729"/>
                </a:lnTo>
                <a:close/>
              </a:path>
              <a:path w="2297429" h="3058795">
                <a:moveTo>
                  <a:pt x="2076526" y="2090597"/>
                </a:moveTo>
                <a:close/>
              </a:path>
              <a:path w="2297429" h="3058795">
                <a:moveTo>
                  <a:pt x="2036141" y="2179650"/>
                </a:moveTo>
                <a:lnTo>
                  <a:pt x="2016645" y="2179650"/>
                </a:lnTo>
                <a:lnTo>
                  <a:pt x="2029244" y="2161997"/>
                </a:lnTo>
                <a:lnTo>
                  <a:pt x="2041499" y="2144306"/>
                </a:lnTo>
                <a:lnTo>
                  <a:pt x="2047760" y="2134984"/>
                </a:lnTo>
                <a:lnTo>
                  <a:pt x="2060930" y="2143848"/>
                </a:lnTo>
                <a:lnTo>
                  <a:pt x="2054542" y="2153348"/>
                </a:lnTo>
                <a:lnTo>
                  <a:pt x="2042160" y="2171217"/>
                </a:lnTo>
                <a:lnTo>
                  <a:pt x="2036141" y="2179650"/>
                </a:lnTo>
                <a:close/>
              </a:path>
              <a:path w="2297429" h="3058795">
                <a:moveTo>
                  <a:pt x="2041436" y="2144395"/>
                </a:moveTo>
                <a:close/>
              </a:path>
              <a:path w="2297429" h="3058795">
                <a:moveTo>
                  <a:pt x="2029180" y="2162086"/>
                </a:moveTo>
                <a:close/>
              </a:path>
              <a:path w="2297429" h="3058795">
                <a:moveTo>
                  <a:pt x="2016707" y="2179563"/>
                </a:moveTo>
                <a:close/>
              </a:path>
              <a:path w="2297429" h="3058795">
                <a:moveTo>
                  <a:pt x="2024265" y="2196084"/>
                </a:moveTo>
                <a:lnTo>
                  <a:pt x="2011464" y="2186686"/>
                </a:lnTo>
                <a:lnTo>
                  <a:pt x="2016707" y="2179563"/>
                </a:lnTo>
                <a:lnTo>
                  <a:pt x="2036141" y="2179650"/>
                </a:lnTo>
                <a:lnTo>
                  <a:pt x="2029498" y="2188959"/>
                </a:lnTo>
                <a:lnTo>
                  <a:pt x="2024265" y="2196084"/>
                </a:lnTo>
                <a:close/>
              </a:path>
              <a:path w="2297429" h="3058795">
                <a:moveTo>
                  <a:pt x="1991966" y="2231567"/>
                </a:moveTo>
                <a:lnTo>
                  <a:pt x="1977402" y="2231567"/>
                </a:lnTo>
                <a:lnTo>
                  <a:pt x="1982889" y="2224506"/>
                </a:lnTo>
                <a:lnTo>
                  <a:pt x="1991966" y="2231567"/>
                </a:lnTo>
                <a:close/>
              </a:path>
              <a:path w="2297429" h="3058795">
                <a:moveTo>
                  <a:pt x="1970438" y="2265514"/>
                </a:moveTo>
                <a:lnTo>
                  <a:pt x="1949894" y="2265514"/>
                </a:lnTo>
                <a:lnTo>
                  <a:pt x="1963851" y="2248522"/>
                </a:lnTo>
                <a:lnTo>
                  <a:pt x="1977466" y="2231478"/>
                </a:lnTo>
                <a:lnTo>
                  <a:pt x="1991966" y="2231567"/>
                </a:lnTo>
                <a:lnTo>
                  <a:pt x="1995411" y="2234247"/>
                </a:lnTo>
                <a:lnTo>
                  <a:pt x="1989874" y="2241384"/>
                </a:lnTo>
                <a:lnTo>
                  <a:pt x="1976119" y="2258593"/>
                </a:lnTo>
                <a:lnTo>
                  <a:pt x="1970438" y="2265514"/>
                </a:lnTo>
                <a:close/>
              </a:path>
              <a:path w="2297429" h="3058795">
                <a:moveTo>
                  <a:pt x="1963775" y="2248611"/>
                </a:moveTo>
                <a:close/>
              </a:path>
              <a:path w="2297429" h="3058795">
                <a:moveTo>
                  <a:pt x="1949923" y="2265478"/>
                </a:moveTo>
                <a:close/>
              </a:path>
              <a:path w="2297429" h="3058795">
                <a:moveTo>
                  <a:pt x="1955228" y="2283815"/>
                </a:moveTo>
                <a:lnTo>
                  <a:pt x="1943087" y="2273579"/>
                </a:lnTo>
                <a:lnTo>
                  <a:pt x="1949923" y="2265478"/>
                </a:lnTo>
                <a:lnTo>
                  <a:pt x="1970438" y="2265514"/>
                </a:lnTo>
                <a:lnTo>
                  <a:pt x="1962099" y="2275674"/>
                </a:lnTo>
                <a:lnTo>
                  <a:pt x="1955228" y="2283815"/>
                </a:lnTo>
                <a:close/>
              </a:path>
              <a:path w="2297429" h="3058795">
                <a:moveTo>
                  <a:pt x="1913224" y="2331796"/>
                </a:moveTo>
                <a:lnTo>
                  <a:pt x="1891741" y="2331796"/>
                </a:lnTo>
                <a:lnTo>
                  <a:pt x="1906739" y="2315362"/>
                </a:lnTo>
                <a:lnTo>
                  <a:pt x="1912023" y="2309406"/>
                </a:lnTo>
                <a:lnTo>
                  <a:pt x="1923897" y="2319947"/>
                </a:lnTo>
                <a:lnTo>
                  <a:pt x="1918462" y="2326055"/>
                </a:lnTo>
                <a:lnTo>
                  <a:pt x="1913224" y="2331796"/>
                </a:lnTo>
                <a:close/>
              </a:path>
              <a:path w="2297429" h="3058795">
                <a:moveTo>
                  <a:pt x="1906663" y="2315438"/>
                </a:moveTo>
                <a:close/>
              </a:path>
              <a:path w="2297429" h="3058795">
                <a:moveTo>
                  <a:pt x="1880552" y="2366772"/>
                </a:moveTo>
                <a:lnTo>
                  <a:pt x="1869109" y="2355786"/>
                </a:lnTo>
                <a:lnTo>
                  <a:pt x="1876628" y="2347937"/>
                </a:lnTo>
                <a:lnTo>
                  <a:pt x="1891804" y="2331720"/>
                </a:lnTo>
                <a:lnTo>
                  <a:pt x="1913224" y="2331796"/>
                </a:lnTo>
                <a:lnTo>
                  <a:pt x="1903399" y="2342565"/>
                </a:lnTo>
                <a:lnTo>
                  <a:pt x="1888083" y="2358936"/>
                </a:lnTo>
                <a:lnTo>
                  <a:pt x="1880552" y="2366772"/>
                </a:lnTo>
                <a:close/>
              </a:path>
              <a:path w="2297429" h="3058795">
                <a:moveTo>
                  <a:pt x="1876552" y="2348014"/>
                </a:moveTo>
                <a:close/>
              </a:path>
              <a:path w="2297429" h="3058795">
                <a:moveTo>
                  <a:pt x="1842015" y="2395816"/>
                </a:moveTo>
                <a:lnTo>
                  <a:pt x="1829498" y="2395816"/>
                </a:lnTo>
                <a:lnTo>
                  <a:pt x="1835810" y="2389555"/>
                </a:lnTo>
                <a:lnTo>
                  <a:pt x="1842015" y="2395816"/>
                </a:lnTo>
                <a:close/>
              </a:path>
              <a:path w="2297429" h="3058795">
                <a:moveTo>
                  <a:pt x="1820037" y="2426931"/>
                </a:moveTo>
                <a:lnTo>
                  <a:pt x="1796897" y="2426931"/>
                </a:lnTo>
                <a:lnTo>
                  <a:pt x="1813394" y="2411387"/>
                </a:lnTo>
                <a:lnTo>
                  <a:pt x="1829574" y="2395740"/>
                </a:lnTo>
                <a:lnTo>
                  <a:pt x="1842015" y="2395816"/>
                </a:lnTo>
                <a:lnTo>
                  <a:pt x="1846986" y="2400833"/>
                </a:lnTo>
                <a:lnTo>
                  <a:pt x="1840611" y="2407158"/>
                </a:lnTo>
                <a:lnTo>
                  <a:pt x="1824278" y="2422931"/>
                </a:lnTo>
                <a:lnTo>
                  <a:pt x="1820037" y="2426931"/>
                </a:lnTo>
                <a:close/>
              </a:path>
              <a:path w="2297429" h="3058795">
                <a:moveTo>
                  <a:pt x="1813318" y="2411450"/>
                </a:moveTo>
                <a:close/>
              </a:path>
              <a:path w="2297429" h="3058795">
                <a:moveTo>
                  <a:pt x="1800847" y="2444877"/>
                </a:moveTo>
                <a:lnTo>
                  <a:pt x="1790090" y="2433193"/>
                </a:lnTo>
                <a:lnTo>
                  <a:pt x="1796961" y="2426868"/>
                </a:lnTo>
                <a:lnTo>
                  <a:pt x="1820037" y="2426931"/>
                </a:lnTo>
                <a:lnTo>
                  <a:pt x="1807717" y="2438552"/>
                </a:lnTo>
                <a:lnTo>
                  <a:pt x="1800847" y="2444877"/>
                </a:lnTo>
                <a:close/>
              </a:path>
              <a:path w="2297429" h="3058795">
                <a:moveTo>
                  <a:pt x="1735935" y="2502077"/>
                </a:moveTo>
                <a:lnTo>
                  <a:pt x="1711172" y="2502077"/>
                </a:lnTo>
                <a:lnTo>
                  <a:pt x="1728863" y="2487295"/>
                </a:lnTo>
                <a:lnTo>
                  <a:pt x="1746250" y="2472423"/>
                </a:lnTo>
                <a:lnTo>
                  <a:pt x="1754822" y="2464904"/>
                </a:lnTo>
                <a:lnTo>
                  <a:pt x="1765287" y="2476842"/>
                </a:lnTo>
                <a:lnTo>
                  <a:pt x="1756562" y="2484488"/>
                </a:lnTo>
                <a:lnTo>
                  <a:pt x="1739036" y="2499487"/>
                </a:lnTo>
                <a:lnTo>
                  <a:pt x="1735935" y="2502077"/>
                </a:lnTo>
                <a:close/>
              </a:path>
              <a:path w="2297429" h="3058795">
                <a:moveTo>
                  <a:pt x="1746173" y="2472486"/>
                </a:moveTo>
                <a:close/>
              </a:path>
              <a:path w="2297429" h="3058795">
                <a:moveTo>
                  <a:pt x="1728787" y="2487358"/>
                </a:moveTo>
                <a:close/>
              </a:path>
              <a:path w="2297429" h="3058795">
                <a:moveTo>
                  <a:pt x="1711239" y="2502021"/>
                </a:moveTo>
                <a:close/>
              </a:path>
              <a:path w="2297429" h="3058795">
                <a:moveTo>
                  <a:pt x="1716646" y="2518092"/>
                </a:moveTo>
                <a:lnTo>
                  <a:pt x="1706613" y="2505798"/>
                </a:lnTo>
                <a:lnTo>
                  <a:pt x="1711239" y="2502021"/>
                </a:lnTo>
                <a:lnTo>
                  <a:pt x="1735935" y="2502077"/>
                </a:lnTo>
                <a:lnTo>
                  <a:pt x="1721281" y="2514320"/>
                </a:lnTo>
                <a:lnTo>
                  <a:pt x="1716646" y="2518092"/>
                </a:lnTo>
                <a:close/>
              </a:path>
              <a:path w="2297429" h="3058795">
                <a:moveTo>
                  <a:pt x="1677216" y="2545257"/>
                </a:moveTo>
                <a:lnTo>
                  <a:pt x="1656943" y="2545257"/>
                </a:lnTo>
                <a:lnTo>
                  <a:pt x="1669580" y="2535440"/>
                </a:lnTo>
                <a:lnTo>
                  <a:pt x="1677216" y="2545257"/>
                </a:lnTo>
                <a:close/>
              </a:path>
              <a:path w="2297429" h="3058795">
                <a:moveTo>
                  <a:pt x="1628470" y="2586443"/>
                </a:moveTo>
                <a:lnTo>
                  <a:pt x="1619161" y="2573591"/>
                </a:lnTo>
                <a:lnTo>
                  <a:pt x="1619745" y="2573172"/>
                </a:lnTo>
                <a:lnTo>
                  <a:pt x="1638490" y="2559265"/>
                </a:lnTo>
                <a:lnTo>
                  <a:pt x="1657019" y="2545194"/>
                </a:lnTo>
                <a:lnTo>
                  <a:pt x="1677216" y="2545257"/>
                </a:lnTo>
                <a:lnTo>
                  <a:pt x="1679320" y="2547962"/>
                </a:lnTo>
                <a:lnTo>
                  <a:pt x="1666620" y="2557843"/>
                </a:lnTo>
                <a:lnTo>
                  <a:pt x="1647952" y="2572016"/>
                </a:lnTo>
                <a:lnTo>
                  <a:pt x="1628470" y="2586443"/>
                </a:lnTo>
                <a:close/>
              </a:path>
              <a:path w="2297429" h="3058795">
                <a:moveTo>
                  <a:pt x="1638414" y="2559316"/>
                </a:moveTo>
                <a:close/>
              </a:path>
              <a:path w="2297429" h="3058795">
                <a:moveTo>
                  <a:pt x="1619669" y="2573223"/>
                </a:moveTo>
                <a:close/>
              </a:path>
              <a:path w="2297429" h="3058795">
                <a:moveTo>
                  <a:pt x="1536788" y="2649867"/>
                </a:moveTo>
                <a:lnTo>
                  <a:pt x="1528076" y="2636596"/>
                </a:lnTo>
                <a:lnTo>
                  <a:pt x="1542629" y="2627020"/>
                </a:lnTo>
                <a:lnTo>
                  <a:pt x="1562163" y="2613863"/>
                </a:lnTo>
                <a:lnTo>
                  <a:pt x="1580553" y="2601175"/>
                </a:lnTo>
                <a:lnTo>
                  <a:pt x="1589570" y="2614231"/>
                </a:lnTo>
                <a:lnTo>
                  <a:pt x="1570889" y="2627122"/>
                </a:lnTo>
                <a:lnTo>
                  <a:pt x="1551266" y="2640342"/>
                </a:lnTo>
                <a:lnTo>
                  <a:pt x="1536788" y="2649867"/>
                </a:lnTo>
                <a:close/>
              </a:path>
              <a:path w="2297429" h="3058795">
                <a:moveTo>
                  <a:pt x="1562100" y="2613901"/>
                </a:moveTo>
                <a:close/>
              </a:path>
              <a:path w="2297429" h="3058795">
                <a:moveTo>
                  <a:pt x="1542478" y="2627122"/>
                </a:moveTo>
                <a:close/>
              </a:path>
              <a:path w="2297429" h="3058795">
                <a:moveTo>
                  <a:pt x="1441932" y="2708529"/>
                </a:moveTo>
                <a:lnTo>
                  <a:pt x="1433944" y="2694813"/>
                </a:lnTo>
                <a:lnTo>
                  <a:pt x="1441297" y="2690533"/>
                </a:lnTo>
                <a:lnTo>
                  <a:pt x="1461960" y="2678201"/>
                </a:lnTo>
                <a:lnTo>
                  <a:pt x="1482420" y="2665691"/>
                </a:lnTo>
                <a:lnTo>
                  <a:pt x="1488084" y="2662135"/>
                </a:lnTo>
                <a:lnTo>
                  <a:pt x="1496504" y="2675585"/>
                </a:lnTo>
                <a:lnTo>
                  <a:pt x="1490700" y="2679230"/>
                </a:lnTo>
                <a:lnTo>
                  <a:pt x="1470088" y="2691828"/>
                </a:lnTo>
                <a:lnTo>
                  <a:pt x="1449285" y="2704249"/>
                </a:lnTo>
                <a:lnTo>
                  <a:pt x="1441932" y="2708529"/>
                </a:lnTo>
                <a:close/>
              </a:path>
              <a:path w="2297429" h="3058795">
                <a:moveTo>
                  <a:pt x="1482343" y="2665730"/>
                </a:moveTo>
                <a:close/>
              </a:path>
              <a:path w="2297429" h="3058795">
                <a:moveTo>
                  <a:pt x="1461884" y="2678239"/>
                </a:moveTo>
                <a:close/>
              </a:path>
              <a:path w="2297429" h="3058795">
                <a:moveTo>
                  <a:pt x="1441221" y="2690571"/>
                </a:moveTo>
                <a:close/>
              </a:path>
              <a:path w="2297429" h="3058795">
                <a:moveTo>
                  <a:pt x="1344371" y="2762427"/>
                </a:moveTo>
                <a:lnTo>
                  <a:pt x="1336979" y="2748381"/>
                </a:lnTo>
                <a:lnTo>
                  <a:pt x="1356664" y="2738018"/>
                </a:lnTo>
                <a:lnTo>
                  <a:pt x="1378115" y="2726423"/>
                </a:lnTo>
                <a:lnTo>
                  <a:pt x="1392720" y="2718333"/>
                </a:lnTo>
                <a:lnTo>
                  <a:pt x="1400416" y="2732214"/>
                </a:lnTo>
                <a:lnTo>
                  <a:pt x="1385658" y="2740393"/>
                </a:lnTo>
                <a:lnTo>
                  <a:pt x="1364056" y="2752064"/>
                </a:lnTo>
                <a:lnTo>
                  <a:pt x="1344371" y="2762427"/>
                </a:lnTo>
                <a:close/>
              </a:path>
              <a:path w="2297429" h="3058795">
                <a:moveTo>
                  <a:pt x="1378038" y="2726461"/>
                </a:moveTo>
                <a:close/>
              </a:path>
              <a:path w="2297429" h="3058795">
                <a:moveTo>
                  <a:pt x="1356588" y="2738056"/>
                </a:moveTo>
                <a:close/>
              </a:path>
              <a:path w="2297429" h="3058795">
                <a:moveTo>
                  <a:pt x="1295571" y="2771686"/>
                </a:moveTo>
                <a:lnTo>
                  <a:pt x="1291081" y="2771686"/>
                </a:lnTo>
                <a:lnTo>
                  <a:pt x="1294676" y="2769895"/>
                </a:lnTo>
                <a:lnTo>
                  <a:pt x="1295571" y="2771686"/>
                </a:lnTo>
                <a:close/>
              </a:path>
              <a:path w="2297429" h="3058795">
                <a:moveTo>
                  <a:pt x="1300988" y="2782519"/>
                </a:moveTo>
                <a:lnTo>
                  <a:pt x="1268869" y="2782519"/>
                </a:lnTo>
                <a:lnTo>
                  <a:pt x="1291145" y="2771648"/>
                </a:lnTo>
                <a:lnTo>
                  <a:pt x="1295571" y="2771686"/>
                </a:lnTo>
                <a:lnTo>
                  <a:pt x="1300988" y="2782519"/>
                </a:lnTo>
                <a:close/>
              </a:path>
              <a:path w="2297429" h="3058795">
                <a:moveTo>
                  <a:pt x="1244295" y="2811640"/>
                </a:moveTo>
                <a:lnTo>
                  <a:pt x="1237627" y="2797225"/>
                </a:lnTo>
                <a:lnTo>
                  <a:pt x="1246543" y="2793111"/>
                </a:lnTo>
                <a:lnTo>
                  <a:pt x="1268945" y="2782481"/>
                </a:lnTo>
                <a:lnTo>
                  <a:pt x="1300988" y="2782519"/>
                </a:lnTo>
                <a:lnTo>
                  <a:pt x="1301775" y="2784094"/>
                </a:lnTo>
                <a:lnTo>
                  <a:pt x="1298105" y="2785922"/>
                </a:lnTo>
                <a:lnTo>
                  <a:pt x="1275753" y="2796819"/>
                </a:lnTo>
                <a:lnTo>
                  <a:pt x="1253197" y="2807512"/>
                </a:lnTo>
                <a:lnTo>
                  <a:pt x="1244295" y="2811640"/>
                </a:lnTo>
                <a:close/>
              </a:path>
              <a:path w="2297429" h="3058795">
                <a:moveTo>
                  <a:pt x="1246466" y="2793136"/>
                </a:moveTo>
                <a:close/>
              </a:path>
              <a:path w="2297429" h="3058795">
                <a:moveTo>
                  <a:pt x="1142149" y="2856191"/>
                </a:moveTo>
                <a:lnTo>
                  <a:pt x="1136078" y="2841523"/>
                </a:lnTo>
                <a:lnTo>
                  <a:pt x="1155166" y="2833636"/>
                </a:lnTo>
                <a:lnTo>
                  <a:pt x="1178280" y="2823806"/>
                </a:lnTo>
                <a:lnTo>
                  <a:pt x="1194371" y="2816758"/>
                </a:lnTo>
                <a:lnTo>
                  <a:pt x="1200734" y="2831312"/>
                </a:lnTo>
                <a:lnTo>
                  <a:pt x="1184490" y="2838411"/>
                </a:lnTo>
                <a:lnTo>
                  <a:pt x="1161224" y="2848305"/>
                </a:lnTo>
                <a:lnTo>
                  <a:pt x="1142149" y="2856191"/>
                </a:lnTo>
                <a:close/>
              </a:path>
              <a:path w="2297429" h="3058795">
                <a:moveTo>
                  <a:pt x="1178204" y="2823832"/>
                </a:moveTo>
                <a:close/>
              </a:path>
              <a:path w="2297429" h="3058795">
                <a:moveTo>
                  <a:pt x="1155090" y="2833662"/>
                </a:moveTo>
                <a:close/>
              </a:path>
              <a:path w="2297429" h="3058795">
                <a:moveTo>
                  <a:pt x="1093091" y="2861932"/>
                </a:moveTo>
                <a:lnTo>
                  <a:pt x="1084732" y="2861932"/>
                </a:lnTo>
                <a:lnTo>
                  <a:pt x="1091984" y="2859100"/>
                </a:lnTo>
                <a:lnTo>
                  <a:pt x="1093091" y="2861932"/>
                </a:lnTo>
                <a:close/>
              </a:path>
              <a:path w="2297429" h="3058795">
                <a:moveTo>
                  <a:pt x="1096610" y="2870936"/>
                </a:moveTo>
                <a:lnTo>
                  <a:pt x="1060945" y="2870936"/>
                </a:lnTo>
                <a:lnTo>
                  <a:pt x="1084808" y="2861894"/>
                </a:lnTo>
                <a:lnTo>
                  <a:pt x="1093091" y="2861932"/>
                </a:lnTo>
                <a:lnTo>
                  <a:pt x="1096610" y="2870936"/>
                </a:lnTo>
                <a:close/>
              </a:path>
              <a:path w="2297429" h="3058795">
                <a:moveTo>
                  <a:pt x="1038059" y="2896196"/>
                </a:moveTo>
                <a:lnTo>
                  <a:pt x="1032738" y="2881236"/>
                </a:lnTo>
                <a:lnTo>
                  <a:pt x="1037056" y="2879699"/>
                </a:lnTo>
                <a:lnTo>
                  <a:pt x="1061008" y="2870911"/>
                </a:lnTo>
                <a:lnTo>
                  <a:pt x="1096610" y="2870936"/>
                </a:lnTo>
                <a:lnTo>
                  <a:pt x="1097762" y="2873883"/>
                </a:lnTo>
                <a:lnTo>
                  <a:pt x="1090422" y="2876740"/>
                </a:lnTo>
                <a:lnTo>
                  <a:pt x="1066482" y="2885808"/>
                </a:lnTo>
                <a:lnTo>
                  <a:pt x="1042377" y="2894660"/>
                </a:lnTo>
                <a:lnTo>
                  <a:pt x="1038059" y="2896196"/>
                </a:lnTo>
                <a:close/>
              </a:path>
              <a:path w="2297429" h="3058795">
                <a:moveTo>
                  <a:pt x="1036980" y="2879725"/>
                </a:moveTo>
                <a:close/>
              </a:path>
              <a:path w="2297429" h="3058795">
                <a:moveTo>
                  <a:pt x="990570" y="2904832"/>
                </a:moveTo>
                <a:lnTo>
                  <a:pt x="964158" y="2904832"/>
                </a:lnTo>
                <a:lnTo>
                  <a:pt x="987920" y="2896895"/>
                </a:lnTo>
                <a:lnTo>
                  <a:pt x="990570" y="2904832"/>
                </a:lnTo>
                <a:close/>
              </a:path>
              <a:path w="2297429" h="3058795">
                <a:moveTo>
                  <a:pt x="964230" y="2904809"/>
                </a:moveTo>
                <a:close/>
              </a:path>
              <a:path w="2297429" h="3058795">
                <a:moveTo>
                  <a:pt x="990514" y="2912770"/>
                </a:moveTo>
                <a:lnTo>
                  <a:pt x="939558" y="2912770"/>
                </a:lnTo>
                <a:lnTo>
                  <a:pt x="964230" y="2904809"/>
                </a:lnTo>
                <a:lnTo>
                  <a:pt x="990570" y="2904832"/>
                </a:lnTo>
                <a:lnTo>
                  <a:pt x="992949" y="2911957"/>
                </a:lnTo>
                <a:lnTo>
                  <a:pt x="990514" y="2912770"/>
                </a:lnTo>
                <a:close/>
              </a:path>
              <a:path w="2297429" h="3058795">
                <a:moveTo>
                  <a:pt x="932408" y="2931629"/>
                </a:moveTo>
                <a:lnTo>
                  <a:pt x="927684" y="2916478"/>
                </a:lnTo>
                <a:lnTo>
                  <a:pt x="939634" y="2912745"/>
                </a:lnTo>
                <a:lnTo>
                  <a:pt x="990514" y="2912770"/>
                </a:lnTo>
                <a:lnTo>
                  <a:pt x="969098" y="2919920"/>
                </a:lnTo>
                <a:lnTo>
                  <a:pt x="932408" y="2931629"/>
                </a:lnTo>
                <a:close/>
              </a:path>
              <a:path w="2297429" h="3058795">
                <a:moveTo>
                  <a:pt x="883712" y="2935262"/>
                </a:moveTo>
                <a:lnTo>
                  <a:pt x="864869" y="2935262"/>
                </a:lnTo>
                <a:lnTo>
                  <a:pt x="882243" y="2930207"/>
                </a:lnTo>
                <a:lnTo>
                  <a:pt x="883712" y="2935262"/>
                </a:lnTo>
                <a:close/>
              </a:path>
              <a:path w="2297429" h="3058795">
                <a:moveTo>
                  <a:pt x="885760" y="2942310"/>
                </a:moveTo>
                <a:lnTo>
                  <a:pt x="839685" y="2942310"/>
                </a:lnTo>
                <a:lnTo>
                  <a:pt x="864946" y="2935236"/>
                </a:lnTo>
                <a:lnTo>
                  <a:pt x="883712" y="2935262"/>
                </a:lnTo>
                <a:lnTo>
                  <a:pt x="885760" y="2942310"/>
                </a:lnTo>
                <a:close/>
              </a:path>
              <a:path w="2297429" h="3058795">
                <a:moveTo>
                  <a:pt x="825373" y="2962605"/>
                </a:moveTo>
                <a:lnTo>
                  <a:pt x="821245" y="2947276"/>
                </a:lnTo>
                <a:lnTo>
                  <a:pt x="839762" y="2942285"/>
                </a:lnTo>
                <a:lnTo>
                  <a:pt x="885760" y="2942310"/>
                </a:lnTo>
                <a:lnTo>
                  <a:pt x="886675" y="2945460"/>
                </a:lnTo>
                <a:lnTo>
                  <a:pt x="869226" y="2950527"/>
                </a:lnTo>
                <a:lnTo>
                  <a:pt x="843889" y="2957614"/>
                </a:lnTo>
                <a:lnTo>
                  <a:pt x="825373" y="2962605"/>
                </a:lnTo>
                <a:close/>
              </a:path>
              <a:path w="2297429" h="3058795">
                <a:moveTo>
                  <a:pt x="777548" y="2968256"/>
                </a:moveTo>
                <a:lnTo>
                  <a:pt x="737476" y="2968256"/>
                </a:lnTo>
                <a:lnTo>
                  <a:pt x="763320" y="2962097"/>
                </a:lnTo>
                <a:lnTo>
                  <a:pt x="775271" y="2959112"/>
                </a:lnTo>
                <a:lnTo>
                  <a:pt x="777548" y="2968256"/>
                </a:lnTo>
                <a:close/>
              </a:path>
              <a:path w="2297429" h="3058795">
                <a:moveTo>
                  <a:pt x="763244" y="2962109"/>
                </a:moveTo>
                <a:close/>
              </a:path>
              <a:path w="2297429" h="3058795">
                <a:moveTo>
                  <a:pt x="717156" y="2989173"/>
                </a:moveTo>
                <a:lnTo>
                  <a:pt x="713625" y="2973692"/>
                </a:lnTo>
                <a:lnTo>
                  <a:pt x="737552" y="2968231"/>
                </a:lnTo>
                <a:lnTo>
                  <a:pt x="777548" y="2968256"/>
                </a:lnTo>
                <a:lnTo>
                  <a:pt x="779106" y="2974517"/>
                </a:lnTo>
                <a:lnTo>
                  <a:pt x="767003" y="2977540"/>
                </a:lnTo>
                <a:lnTo>
                  <a:pt x="717156" y="2989173"/>
                </a:lnTo>
                <a:close/>
              </a:path>
              <a:path w="2297429" h="3058795">
                <a:moveTo>
                  <a:pt x="607898" y="3011360"/>
                </a:moveTo>
                <a:lnTo>
                  <a:pt x="605104" y="2995739"/>
                </a:lnTo>
                <a:lnTo>
                  <a:pt x="606755" y="2995447"/>
                </a:lnTo>
                <a:lnTo>
                  <a:pt x="633171" y="2990481"/>
                </a:lnTo>
                <a:lnTo>
                  <a:pt x="659460" y="2985274"/>
                </a:lnTo>
                <a:lnTo>
                  <a:pt x="667219" y="2983661"/>
                </a:lnTo>
                <a:lnTo>
                  <a:pt x="670445" y="2999193"/>
                </a:lnTo>
                <a:lnTo>
                  <a:pt x="662546" y="3000844"/>
                </a:lnTo>
                <a:lnTo>
                  <a:pt x="636104" y="3006077"/>
                </a:lnTo>
                <a:lnTo>
                  <a:pt x="607898" y="3011360"/>
                </a:lnTo>
                <a:close/>
              </a:path>
              <a:path w="2297429" h="3058795">
                <a:moveTo>
                  <a:pt x="659383" y="2985287"/>
                </a:moveTo>
                <a:close/>
              </a:path>
              <a:path w="2297429" h="3058795">
                <a:moveTo>
                  <a:pt x="633094" y="2990494"/>
                </a:moveTo>
                <a:close/>
              </a:path>
              <a:path w="2297429" h="3058795">
                <a:moveTo>
                  <a:pt x="606678" y="2995460"/>
                </a:moveTo>
                <a:close/>
              </a:path>
              <a:path w="2297429" h="3058795">
                <a:moveTo>
                  <a:pt x="558401" y="3004667"/>
                </a:moveTo>
                <a:lnTo>
                  <a:pt x="553453" y="3004667"/>
                </a:lnTo>
                <a:lnTo>
                  <a:pt x="558266" y="3003867"/>
                </a:lnTo>
                <a:lnTo>
                  <a:pt x="558401" y="3004667"/>
                </a:lnTo>
                <a:close/>
              </a:path>
              <a:path w="2297429" h="3058795">
                <a:moveTo>
                  <a:pt x="559115" y="3008922"/>
                </a:moveTo>
                <a:lnTo>
                  <a:pt x="526668" y="3008922"/>
                </a:lnTo>
                <a:lnTo>
                  <a:pt x="553529" y="3004654"/>
                </a:lnTo>
                <a:lnTo>
                  <a:pt x="558401" y="3004667"/>
                </a:lnTo>
                <a:lnTo>
                  <a:pt x="559115" y="3008922"/>
                </a:lnTo>
                <a:close/>
              </a:path>
              <a:path w="2297429" h="3058795">
                <a:moveTo>
                  <a:pt x="497903" y="3029204"/>
                </a:moveTo>
                <a:lnTo>
                  <a:pt x="495719" y="3013481"/>
                </a:lnTo>
                <a:lnTo>
                  <a:pt x="499833" y="3012909"/>
                </a:lnTo>
                <a:lnTo>
                  <a:pt x="526745" y="3008909"/>
                </a:lnTo>
                <a:lnTo>
                  <a:pt x="559115" y="3008922"/>
                </a:lnTo>
                <a:lnTo>
                  <a:pt x="560895" y="3019513"/>
                </a:lnTo>
                <a:lnTo>
                  <a:pt x="556018" y="3020339"/>
                </a:lnTo>
                <a:lnTo>
                  <a:pt x="502018" y="3028632"/>
                </a:lnTo>
                <a:lnTo>
                  <a:pt x="497903" y="3029204"/>
                </a:lnTo>
                <a:close/>
              </a:path>
              <a:path w="2297429" h="3058795">
                <a:moveTo>
                  <a:pt x="448652" y="3020174"/>
                </a:moveTo>
                <a:lnTo>
                  <a:pt x="445592" y="3020174"/>
                </a:lnTo>
                <a:lnTo>
                  <a:pt x="448602" y="3019780"/>
                </a:lnTo>
                <a:lnTo>
                  <a:pt x="448652" y="3020174"/>
                </a:lnTo>
                <a:close/>
              </a:path>
              <a:path w="2297429" h="3058795">
                <a:moveTo>
                  <a:pt x="449460" y="3026435"/>
                </a:moveTo>
                <a:lnTo>
                  <a:pt x="390969" y="3026435"/>
                </a:lnTo>
                <a:lnTo>
                  <a:pt x="418414" y="3023425"/>
                </a:lnTo>
                <a:lnTo>
                  <a:pt x="445668" y="3020161"/>
                </a:lnTo>
                <a:lnTo>
                  <a:pt x="448652" y="3020174"/>
                </a:lnTo>
                <a:lnTo>
                  <a:pt x="449460" y="3026435"/>
                </a:lnTo>
                <a:close/>
              </a:path>
              <a:path w="2297429" h="3058795">
                <a:moveTo>
                  <a:pt x="387311" y="3042754"/>
                </a:moveTo>
                <a:lnTo>
                  <a:pt x="385737" y="3026956"/>
                </a:lnTo>
                <a:lnTo>
                  <a:pt x="391045" y="3026422"/>
                </a:lnTo>
                <a:lnTo>
                  <a:pt x="449460" y="3026435"/>
                </a:lnTo>
                <a:lnTo>
                  <a:pt x="450634" y="3035528"/>
                </a:lnTo>
                <a:lnTo>
                  <a:pt x="447624" y="3035922"/>
                </a:lnTo>
                <a:lnTo>
                  <a:pt x="392633" y="3042221"/>
                </a:lnTo>
                <a:lnTo>
                  <a:pt x="387311" y="3042754"/>
                </a:lnTo>
                <a:close/>
              </a:path>
              <a:path w="2297429" h="3058795">
                <a:moveTo>
                  <a:pt x="338615" y="3033928"/>
                </a:moveTo>
                <a:lnTo>
                  <a:pt x="308228" y="3033928"/>
                </a:lnTo>
                <a:lnTo>
                  <a:pt x="335991" y="3031680"/>
                </a:lnTo>
                <a:lnTo>
                  <a:pt x="338391" y="3031464"/>
                </a:lnTo>
                <a:lnTo>
                  <a:pt x="338615" y="3033928"/>
                </a:lnTo>
                <a:close/>
              </a:path>
              <a:path w="2297429" h="3058795">
                <a:moveTo>
                  <a:pt x="338795" y="3035909"/>
                </a:moveTo>
                <a:lnTo>
                  <a:pt x="280454" y="3035909"/>
                </a:lnTo>
                <a:lnTo>
                  <a:pt x="308305" y="3033915"/>
                </a:lnTo>
                <a:lnTo>
                  <a:pt x="338615" y="3033928"/>
                </a:lnTo>
                <a:lnTo>
                  <a:pt x="338795" y="3035909"/>
                </a:lnTo>
                <a:close/>
              </a:path>
              <a:path w="2297429" h="3058795">
                <a:moveTo>
                  <a:pt x="276288" y="3052064"/>
                </a:moveTo>
                <a:lnTo>
                  <a:pt x="275310" y="3036227"/>
                </a:lnTo>
                <a:lnTo>
                  <a:pt x="280530" y="3035896"/>
                </a:lnTo>
                <a:lnTo>
                  <a:pt x="338795" y="3035909"/>
                </a:lnTo>
                <a:lnTo>
                  <a:pt x="339826" y="3047263"/>
                </a:lnTo>
                <a:lnTo>
                  <a:pt x="337273" y="3047504"/>
                </a:lnTo>
                <a:lnTo>
                  <a:pt x="281584" y="3051746"/>
                </a:lnTo>
                <a:lnTo>
                  <a:pt x="276288" y="3052064"/>
                </a:lnTo>
                <a:close/>
              </a:path>
              <a:path w="2297429" h="3058795">
                <a:moveTo>
                  <a:pt x="164985" y="3057194"/>
                </a:moveTo>
                <a:lnTo>
                  <a:pt x="164604" y="3041319"/>
                </a:lnTo>
                <a:lnTo>
                  <a:pt x="168414" y="3041230"/>
                </a:lnTo>
                <a:lnTo>
                  <a:pt x="196583" y="3040291"/>
                </a:lnTo>
                <a:lnTo>
                  <a:pt x="224662" y="3039097"/>
                </a:lnTo>
                <a:lnTo>
                  <a:pt x="227837" y="3038919"/>
                </a:lnTo>
                <a:lnTo>
                  <a:pt x="228663" y="3054781"/>
                </a:lnTo>
                <a:lnTo>
                  <a:pt x="197103" y="3056166"/>
                </a:lnTo>
                <a:lnTo>
                  <a:pt x="168859" y="3057105"/>
                </a:lnTo>
                <a:lnTo>
                  <a:pt x="164985" y="3057194"/>
                </a:lnTo>
                <a:close/>
              </a:path>
              <a:path w="2297429" h="3058795">
                <a:moveTo>
                  <a:pt x="117071" y="3042437"/>
                </a:moveTo>
                <a:lnTo>
                  <a:pt x="83320" y="3042437"/>
                </a:lnTo>
                <a:lnTo>
                  <a:pt x="111798" y="3042310"/>
                </a:lnTo>
                <a:lnTo>
                  <a:pt x="117068" y="3042234"/>
                </a:lnTo>
                <a:lnTo>
                  <a:pt x="117071" y="3042437"/>
                </a:lnTo>
                <a:close/>
              </a:path>
              <a:path w="2297429" h="3058795">
                <a:moveTo>
                  <a:pt x="83362" y="3058312"/>
                </a:moveTo>
                <a:lnTo>
                  <a:pt x="53593" y="3058134"/>
                </a:lnTo>
                <a:lnTo>
                  <a:pt x="53771" y="3042259"/>
                </a:lnTo>
                <a:lnTo>
                  <a:pt x="62598" y="3042361"/>
                </a:lnTo>
                <a:lnTo>
                  <a:pt x="83320" y="3042437"/>
                </a:lnTo>
                <a:lnTo>
                  <a:pt x="117071" y="3042437"/>
                </a:lnTo>
                <a:lnTo>
                  <a:pt x="117297" y="3058109"/>
                </a:lnTo>
                <a:lnTo>
                  <a:pt x="83362" y="3058312"/>
                </a:lnTo>
                <a:close/>
              </a:path>
              <a:path w="2297429" h="3058795">
                <a:moveTo>
                  <a:pt x="5867" y="3057232"/>
                </a:moveTo>
                <a:lnTo>
                  <a:pt x="0" y="3057093"/>
                </a:lnTo>
                <a:lnTo>
                  <a:pt x="393" y="3041218"/>
                </a:lnTo>
                <a:lnTo>
                  <a:pt x="6261" y="3041370"/>
                </a:lnTo>
                <a:lnTo>
                  <a:pt x="5867" y="30572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813443" y="0"/>
            <a:ext cx="2611120" cy="3258820"/>
          </a:xfrm>
          <a:custGeom>
            <a:avLst/>
            <a:gdLst/>
            <a:ahLst/>
            <a:cxnLst/>
            <a:rect l="l" t="t" r="r" b="b"/>
            <a:pathLst>
              <a:path w="2611120" h="3258820">
                <a:moveTo>
                  <a:pt x="1767649" y="14833"/>
                </a:moveTo>
                <a:lnTo>
                  <a:pt x="1749171" y="2590"/>
                </a:lnTo>
                <a:lnTo>
                  <a:pt x="1745161" y="0"/>
                </a:lnTo>
                <a:lnTo>
                  <a:pt x="1774013" y="0"/>
                </a:lnTo>
                <a:lnTo>
                  <a:pt x="1776412" y="1587"/>
                </a:lnTo>
                <a:lnTo>
                  <a:pt x="1767649" y="14833"/>
                </a:lnTo>
                <a:close/>
              </a:path>
              <a:path w="2611120" h="3258820">
                <a:moveTo>
                  <a:pt x="1843291" y="47853"/>
                </a:moveTo>
                <a:lnTo>
                  <a:pt x="1815896" y="47853"/>
                </a:lnTo>
                <a:lnTo>
                  <a:pt x="1806854" y="41567"/>
                </a:lnTo>
                <a:lnTo>
                  <a:pt x="1815909" y="28524"/>
                </a:lnTo>
                <a:lnTo>
                  <a:pt x="1825028" y="34861"/>
                </a:lnTo>
                <a:lnTo>
                  <a:pt x="1843291" y="47853"/>
                </a:lnTo>
                <a:close/>
              </a:path>
              <a:path w="2611120" h="3258820">
                <a:moveTo>
                  <a:pt x="1864570" y="63309"/>
                </a:moveTo>
                <a:lnTo>
                  <a:pt x="1837613" y="63309"/>
                </a:lnTo>
                <a:lnTo>
                  <a:pt x="1815820" y="47802"/>
                </a:lnTo>
                <a:lnTo>
                  <a:pt x="1843291" y="47853"/>
                </a:lnTo>
                <a:lnTo>
                  <a:pt x="1846897" y="50419"/>
                </a:lnTo>
                <a:lnTo>
                  <a:pt x="1864570" y="63309"/>
                </a:lnTo>
                <a:close/>
              </a:path>
              <a:path w="2611120" h="3258820">
                <a:moveTo>
                  <a:pt x="1858340" y="78409"/>
                </a:moveTo>
                <a:lnTo>
                  <a:pt x="1837537" y="63258"/>
                </a:lnTo>
                <a:lnTo>
                  <a:pt x="1864570" y="63309"/>
                </a:lnTo>
                <a:lnTo>
                  <a:pt x="1867687" y="65582"/>
                </a:lnTo>
                <a:lnTo>
                  <a:pt x="1858340" y="78409"/>
                </a:lnTo>
                <a:close/>
              </a:path>
              <a:path w="2611120" h="3258820">
                <a:moveTo>
                  <a:pt x="1926996" y="110794"/>
                </a:moveTo>
                <a:lnTo>
                  <a:pt x="1901253" y="110794"/>
                </a:lnTo>
                <a:lnTo>
                  <a:pt x="1896237" y="106959"/>
                </a:lnTo>
                <a:lnTo>
                  <a:pt x="1905876" y="94348"/>
                </a:lnTo>
                <a:lnTo>
                  <a:pt x="1910956" y="98234"/>
                </a:lnTo>
                <a:lnTo>
                  <a:pt x="1926996" y="110794"/>
                </a:lnTo>
                <a:close/>
              </a:path>
              <a:path w="2611120" h="3258820">
                <a:moveTo>
                  <a:pt x="1948119" y="143370"/>
                </a:moveTo>
                <a:lnTo>
                  <a:pt x="1942376" y="143370"/>
                </a:lnTo>
                <a:lnTo>
                  <a:pt x="1921865" y="126936"/>
                </a:lnTo>
                <a:lnTo>
                  <a:pt x="1901177" y="110744"/>
                </a:lnTo>
                <a:lnTo>
                  <a:pt x="1926996" y="110794"/>
                </a:lnTo>
                <a:lnTo>
                  <a:pt x="1931797" y="114554"/>
                </a:lnTo>
                <a:lnTo>
                  <a:pt x="1952371" y="131051"/>
                </a:lnTo>
                <a:lnTo>
                  <a:pt x="1955876" y="133921"/>
                </a:lnTo>
                <a:lnTo>
                  <a:pt x="1948119" y="143370"/>
                </a:lnTo>
                <a:close/>
              </a:path>
              <a:path w="2611120" h="3258820">
                <a:moveTo>
                  <a:pt x="1945805" y="146189"/>
                </a:moveTo>
                <a:lnTo>
                  <a:pt x="1942299" y="143319"/>
                </a:lnTo>
                <a:lnTo>
                  <a:pt x="1948119" y="143370"/>
                </a:lnTo>
                <a:lnTo>
                  <a:pt x="1945805" y="146189"/>
                </a:lnTo>
                <a:close/>
              </a:path>
              <a:path w="2611120" h="3258820">
                <a:moveTo>
                  <a:pt x="2006753" y="176669"/>
                </a:moveTo>
                <a:lnTo>
                  <a:pt x="1982444" y="176669"/>
                </a:lnTo>
                <a:lnTo>
                  <a:pt x="1992566" y="164452"/>
                </a:lnTo>
                <a:lnTo>
                  <a:pt x="2006753" y="176669"/>
                </a:lnTo>
                <a:close/>
              </a:path>
              <a:path w="2611120" h="3258820">
                <a:moveTo>
                  <a:pt x="2029853" y="218300"/>
                </a:moveTo>
                <a:lnTo>
                  <a:pt x="2021357" y="210616"/>
                </a:lnTo>
                <a:lnTo>
                  <a:pt x="2002002" y="193522"/>
                </a:lnTo>
                <a:lnTo>
                  <a:pt x="1982368" y="176618"/>
                </a:lnTo>
                <a:lnTo>
                  <a:pt x="2006753" y="176669"/>
                </a:lnTo>
                <a:lnTo>
                  <a:pt x="2012505" y="181622"/>
                </a:lnTo>
                <a:lnTo>
                  <a:pt x="2032000" y="198843"/>
                </a:lnTo>
                <a:lnTo>
                  <a:pt x="2040496" y="206527"/>
                </a:lnTo>
                <a:lnTo>
                  <a:pt x="2029853" y="218300"/>
                </a:lnTo>
                <a:close/>
              </a:path>
              <a:path w="2611120" h="3258820">
                <a:moveTo>
                  <a:pt x="2118545" y="280733"/>
                </a:moveTo>
                <a:lnTo>
                  <a:pt x="2096084" y="280733"/>
                </a:lnTo>
                <a:lnTo>
                  <a:pt x="2077770" y="262902"/>
                </a:lnTo>
                <a:lnTo>
                  <a:pt x="2064689" y="250482"/>
                </a:lnTo>
                <a:lnTo>
                  <a:pt x="2075624" y="238975"/>
                </a:lnTo>
                <a:lnTo>
                  <a:pt x="2088845" y="251523"/>
                </a:lnTo>
                <a:lnTo>
                  <a:pt x="2107222" y="269430"/>
                </a:lnTo>
                <a:lnTo>
                  <a:pt x="2118545" y="280733"/>
                </a:lnTo>
                <a:close/>
              </a:path>
              <a:path w="2611120" h="3258820">
                <a:moveTo>
                  <a:pt x="2110016" y="294665"/>
                </a:moveTo>
                <a:lnTo>
                  <a:pt x="2096008" y="280670"/>
                </a:lnTo>
                <a:lnTo>
                  <a:pt x="2118545" y="280733"/>
                </a:lnTo>
                <a:lnTo>
                  <a:pt x="2121242" y="283425"/>
                </a:lnTo>
                <a:lnTo>
                  <a:pt x="2110016" y="294665"/>
                </a:lnTo>
                <a:close/>
              </a:path>
              <a:path w="2611120" h="3258820">
                <a:moveTo>
                  <a:pt x="2170741" y="335013"/>
                </a:moveTo>
                <a:lnTo>
                  <a:pt x="2149081" y="335013"/>
                </a:lnTo>
                <a:lnTo>
                  <a:pt x="2143061" y="328688"/>
                </a:lnTo>
                <a:lnTo>
                  <a:pt x="2154554" y="317741"/>
                </a:lnTo>
                <a:lnTo>
                  <a:pt x="2160651" y="324142"/>
                </a:lnTo>
                <a:lnTo>
                  <a:pt x="2170741" y="335013"/>
                </a:lnTo>
                <a:close/>
              </a:path>
              <a:path w="2611120" h="3258820">
                <a:moveTo>
                  <a:pt x="2185797" y="375221"/>
                </a:moveTo>
                <a:lnTo>
                  <a:pt x="2182901" y="371932"/>
                </a:lnTo>
                <a:lnTo>
                  <a:pt x="2166112" y="353352"/>
                </a:lnTo>
                <a:lnTo>
                  <a:pt x="2149017" y="334949"/>
                </a:lnTo>
                <a:lnTo>
                  <a:pt x="2170741" y="335013"/>
                </a:lnTo>
                <a:lnTo>
                  <a:pt x="2177884" y="342709"/>
                </a:lnTo>
                <a:lnTo>
                  <a:pt x="2194814" y="361429"/>
                </a:lnTo>
                <a:lnTo>
                  <a:pt x="2197709" y="364731"/>
                </a:lnTo>
                <a:lnTo>
                  <a:pt x="2185797" y="375221"/>
                </a:lnTo>
                <a:close/>
              </a:path>
              <a:path w="2611120" h="3258820">
                <a:moveTo>
                  <a:pt x="2252012" y="428650"/>
                </a:moveTo>
                <a:lnTo>
                  <a:pt x="2231567" y="428650"/>
                </a:lnTo>
                <a:lnTo>
                  <a:pt x="2216861" y="411048"/>
                </a:lnTo>
                <a:lnTo>
                  <a:pt x="2229040" y="400875"/>
                </a:lnTo>
                <a:lnTo>
                  <a:pt x="2243810" y="418553"/>
                </a:lnTo>
                <a:lnTo>
                  <a:pt x="2252012" y="428650"/>
                </a:lnTo>
                <a:close/>
              </a:path>
              <a:path w="2611120" h="3258820">
                <a:moveTo>
                  <a:pt x="2256853" y="460095"/>
                </a:moveTo>
                <a:lnTo>
                  <a:pt x="2247087" y="447751"/>
                </a:lnTo>
                <a:lnTo>
                  <a:pt x="2231491" y="428574"/>
                </a:lnTo>
                <a:lnTo>
                  <a:pt x="2252012" y="428650"/>
                </a:lnTo>
                <a:lnTo>
                  <a:pt x="2259533" y="437908"/>
                </a:lnTo>
                <a:lnTo>
                  <a:pt x="2269299" y="450253"/>
                </a:lnTo>
                <a:lnTo>
                  <a:pt x="2256853" y="460095"/>
                </a:lnTo>
                <a:close/>
              </a:path>
              <a:path w="2611120" h="3258820">
                <a:moveTo>
                  <a:pt x="2311697" y="506272"/>
                </a:moveTo>
                <a:lnTo>
                  <a:pt x="2292083" y="506272"/>
                </a:lnTo>
                <a:lnTo>
                  <a:pt x="2285695" y="497725"/>
                </a:lnTo>
                <a:lnTo>
                  <a:pt x="2298407" y="488213"/>
                </a:lnTo>
                <a:lnTo>
                  <a:pt x="2304859" y="496849"/>
                </a:lnTo>
                <a:lnTo>
                  <a:pt x="2311697" y="506272"/>
                </a:lnTo>
                <a:close/>
              </a:path>
              <a:path w="2611120" h="3258820">
                <a:moveTo>
                  <a:pt x="2325844" y="526034"/>
                </a:moveTo>
                <a:lnTo>
                  <a:pt x="2306421" y="526034"/>
                </a:lnTo>
                <a:lnTo>
                  <a:pt x="2292007" y="506183"/>
                </a:lnTo>
                <a:lnTo>
                  <a:pt x="2311697" y="506272"/>
                </a:lnTo>
                <a:lnTo>
                  <a:pt x="2319337" y="516801"/>
                </a:lnTo>
                <a:lnTo>
                  <a:pt x="2325844" y="526034"/>
                </a:lnTo>
                <a:close/>
              </a:path>
              <a:path w="2611120" h="3258820">
                <a:moveTo>
                  <a:pt x="2322563" y="549008"/>
                </a:moveTo>
                <a:lnTo>
                  <a:pt x="2320391" y="545846"/>
                </a:lnTo>
                <a:lnTo>
                  <a:pt x="2306392" y="525994"/>
                </a:lnTo>
                <a:lnTo>
                  <a:pt x="2325844" y="526034"/>
                </a:lnTo>
                <a:lnTo>
                  <a:pt x="2333498" y="536892"/>
                </a:lnTo>
                <a:lnTo>
                  <a:pt x="2335656" y="540042"/>
                </a:lnTo>
                <a:lnTo>
                  <a:pt x="2322563" y="549008"/>
                </a:lnTo>
                <a:close/>
              </a:path>
              <a:path w="2611120" h="3258820">
                <a:moveTo>
                  <a:pt x="2379337" y="606488"/>
                </a:moveTo>
                <a:lnTo>
                  <a:pt x="2360637" y="606488"/>
                </a:lnTo>
                <a:lnTo>
                  <a:pt x="2348979" y="588365"/>
                </a:lnTo>
                <a:lnTo>
                  <a:pt x="2362327" y="579767"/>
                </a:lnTo>
                <a:lnTo>
                  <a:pt x="2374049" y="598004"/>
                </a:lnTo>
                <a:lnTo>
                  <a:pt x="2379337" y="606488"/>
                </a:lnTo>
                <a:close/>
              </a:path>
              <a:path w="2611120" h="3258820">
                <a:moveTo>
                  <a:pt x="2382481" y="642035"/>
                </a:moveTo>
                <a:lnTo>
                  <a:pt x="2373325" y="626846"/>
                </a:lnTo>
                <a:lnTo>
                  <a:pt x="2360574" y="606399"/>
                </a:lnTo>
                <a:lnTo>
                  <a:pt x="2379337" y="606488"/>
                </a:lnTo>
                <a:lnTo>
                  <a:pt x="2386914" y="618642"/>
                </a:lnTo>
                <a:lnTo>
                  <a:pt x="2396070" y="633831"/>
                </a:lnTo>
                <a:lnTo>
                  <a:pt x="2382481" y="642035"/>
                </a:lnTo>
                <a:close/>
              </a:path>
              <a:path w="2611120" h="3258820">
                <a:moveTo>
                  <a:pt x="2435961" y="738746"/>
                </a:moveTo>
                <a:lnTo>
                  <a:pt x="2432062" y="731037"/>
                </a:lnTo>
                <a:lnTo>
                  <a:pt x="2420988" y="709955"/>
                </a:lnTo>
                <a:lnTo>
                  <a:pt x="2409571" y="688987"/>
                </a:lnTo>
                <a:lnTo>
                  <a:pt x="2406218" y="683044"/>
                </a:lnTo>
                <a:lnTo>
                  <a:pt x="2420048" y="675246"/>
                </a:lnTo>
                <a:lnTo>
                  <a:pt x="2423515" y="681393"/>
                </a:lnTo>
                <a:lnTo>
                  <a:pt x="2435034" y="702564"/>
                </a:lnTo>
                <a:lnTo>
                  <a:pt x="2446223" y="723874"/>
                </a:lnTo>
                <a:lnTo>
                  <a:pt x="2450122" y="731570"/>
                </a:lnTo>
                <a:lnTo>
                  <a:pt x="2435961" y="738746"/>
                </a:lnTo>
                <a:close/>
              </a:path>
              <a:path w="2611120" h="3258820">
                <a:moveTo>
                  <a:pt x="2490269" y="816737"/>
                </a:moveTo>
                <a:lnTo>
                  <a:pt x="2472982" y="816737"/>
                </a:lnTo>
                <a:lnTo>
                  <a:pt x="2463228" y="795045"/>
                </a:lnTo>
                <a:lnTo>
                  <a:pt x="2456789" y="781291"/>
                </a:lnTo>
                <a:lnTo>
                  <a:pt x="2471166" y="774560"/>
                </a:lnTo>
                <a:lnTo>
                  <a:pt x="2477719" y="788543"/>
                </a:lnTo>
                <a:lnTo>
                  <a:pt x="2487510" y="810336"/>
                </a:lnTo>
                <a:lnTo>
                  <a:pt x="2490269" y="816737"/>
                </a:lnTo>
                <a:close/>
              </a:path>
              <a:path w="2611120" h="3258820">
                <a:moveTo>
                  <a:pt x="2483766" y="838415"/>
                </a:moveTo>
                <a:lnTo>
                  <a:pt x="2482329" y="838415"/>
                </a:lnTo>
                <a:lnTo>
                  <a:pt x="2472945" y="816655"/>
                </a:lnTo>
                <a:lnTo>
                  <a:pt x="2490269" y="816737"/>
                </a:lnTo>
                <a:lnTo>
                  <a:pt x="2497213" y="832878"/>
                </a:lnTo>
                <a:lnTo>
                  <a:pt x="2483766" y="838415"/>
                </a:lnTo>
                <a:close/>
              </a:path>
              <a:path w="2611120" h="3258820">
                <a:moveTo>
                  <a:pt x="2482532" y="838923"/>
                </a:moveTo>
                <a:lnTo>
                  <a:pt x="2482278" y="838301"/>
                </a:lnTo>
                <a:lnTo>
                  <a:pt x="2483766" y="838415"/>
                </a:lnTo>
                <a:lnTo>
                  <a:pt x="2482532" y="838923"/>
                </a:lnTo>
                <a:close/>
              </a:path>
              <a:path w="2611120" h="3258820">
                <a:moveTo>
                  <a:pt x="2521635" y="942378"/>
                </a:moveTo>
                <a:lnTo>
                  <a:pt x="2516124" y="926172"/>
                </a:lnTo>
                <a:lnTo>
                  <a:pt x="2508199" y="904036"/>
                </a:lnTo>
                <a:lnTo>
                  <a:pt x="2500236" y="882865"/>
                </a:lnTo>
                <a:lnTo>
                  <a:pt x="2515095" y="877277"/>
                </a:lnTo>
                <a:lnTo>
                  <a:pt x="2523147" y="898690"/>
                </a:lnTo>
                <a:lnTo>
                  <a:pt x="2531148" y="921067"/>
                </a:lnTo>
                <a:lnTo>
                  <a:pt x="2536659" y="937272"/>
                </a:lnTo>
                <a:lnTo>
                  <a:pt x="2521635" y="942378"/>
                </a:lnTo>
                <a:close/>
              </a:path>
              <a:path w="2611120" h="3258820">
                <a:moveTo>
                  <a:pt x="2554251" y="993317"/>
                </a:moveTo>
                <a:lnTo>
                  <a:pt x="2537739" y="993317"/>
                </a:lnTo>
                <a:lnTo>
                  <a:pt x="2535974" y="987526"/>
                </a:lnTo>
                <a:lnTo>
                  <a:pt x="2551163" y="982903"/>
                </a:lnTo>
                <a:lnTo>
                  <a:pt x="2552966" y="988822"/>
                </a:lnTo>
                <a:lnTo>
                  <a:pt x="2554251" y="993317"/>
                </a:lnTo>
                <a:close/>
              </a:path>
              <a:path w="2611120" h="3258820">
                <a:moveTo>
                  <a:pt x="2560626" y="1015872"/>
                </a:moveTo>
                <a:lnTo>
                  <a:pt x="2544191" y="1015872"/>
                </a:lnTo>
                <a:lnTo>
                  <a:pt x="2537710" y="993223"/>
                </a:lnTo>
                <a:lnTo>
                  <a:pt x="2554251" y="993317"/>
                </a:lnTo>
                <a:lnTo>
                  <a:pt x="2559481" y="1011618"/>
                </a:lnTo>
                <a:lnTo>
                  <a:pt x="2560626" y="1015872"/>
                </a:lnTo>
                <a:close/>
              </a:path>
              <a:path w="2611120" h="3258820">
                <a:moveTo>
                  <a:pt x="2566645" y="1038517"/>
                </a:moveTo>
                <a:lnTo>
                  <a:pt x="2550274" y="1038517"/>
                </a:lnTo>
                <a:lnTo>
                  <a:pt x="2544152" y="1015746"/>
                </a:lnTo>
                <a:lnTo>
                  <a:pt x="2560626" y="1015872"/>
                </a:lnTo>
                <a:lnTo>
                  <a:pt x="2565641" y="1034516"/>
                </a:lnTo>
                <a:lnTo>
                  <a:pt x="2566645" y="1038517"/>
                </a:lnTo>
                <a:close/>
              </a:path>
              <a:path w="2611120" h="3258820">
                <a:moveTo>
                  <a:pt x="2552738" y="1048359"/>
                </a:moveTo>
                <a:lnTo>
                  <a:pt x="2550236" y="1038390"/>
                </a:lnTo>
                <a:lnTo>
                  <a:pt x="2566645" y="1038517"/>
                </a:lnTo>
                <a:lnTo>
                  <a:pt x="2568143" y="1044486"/>
                </a:lnTo>
                <a:lnTo>
                  <a:pt x="2552738" y="1048359"/>
                </a:lnTo>
                <a:close/>
              </a:path>
              <a:path w="2611120" h="3258820">
                <a:moveTo>
                  <a:pt x="2582448" y="1107033"/>
                </a:moveTo>
                <a:lnTo>
                  <a:pt x="2566263" y="1107033"/>
                </a:lnTo>
                <a:lnTo>
                  <a:pt x="2563545" y="1094460"/>
                </a:lnTo>
                <a:lnTo>
                  <a:pt x="2579065" y="1091120"/>
                </a:lnTo>
                <a:lnTo>
                  <a:pt x="2581808" y="1103807"/>
                </a:lnTo>
                <a:lnTo>
                  <a:pt x="2582448" y="1107033"/>
                </a:lnTo>
                <a:close/>
              </a:path>
              <a:path w="2611120" h="3258820">
                <a:moveTo>
                  <a:pt x="2586966" y="1130058"/>
                </a:moveTo>
                <a:lnTo>
                  <a:pt x="2570835" y="1130058"/>
                </a:lnTo>
                <a:lnTo>
                  <a:pt x="2566261" y="1107023"/>
                </a:lnTo>
                <a:lnTo>
                  <a:pt x="2582448" y="1107033"/>
                </a:lnTo>
                <a:lnTo>
                  <a:pt x="2586431" y="1127099"/>
                </a:lnTo>
                <a:lnTo>
                  <a:pt x="2586966" y="1130058"/>
                </a:lnTo>
                <a:close/>
              </a:path>
              <a:path w="2611120" h="3258820">
                <a:moveTo>
                  <a:pt x="2591097" y="1153172"/>
                </a:moveTo>
                <a:lnTo>
                  <a:pt x="2575013" y="1153172"/>
                </a:lnTo>
                <a:lnTo>
                  <a:pt x="2570810" y="1129931"/>
                </a:lnTo>
                <a:lnTo>
                  <a:pt x="2586966" y="1130058"/>
                </a:lnTo>
                <a:lnTo>
                  <a:pt x="2590660" y="1150480"/>
                </a:lnTo>
                <a:lnTo>
                  <a:pt x="2591097" y="1153172"/>
                </a:lnTo>
                <a:close/>
              </a:path>
              <a:path w="2611120" h="3258820">
                <a:moveTo>
                  <a:pt x="2575547" y="1156411"/>
                </a:moveTo>
                <a:lnTo>
                  <a:pt x="2574988" y="1153045"/>
                </a:lnTo>
                <a:lnTo>
                  <a:pt x="2575013" y="1153172"/>
                </a:lnTo>
                <a:lnTo>
                  <a:pt x="2591097" y="1153172"/>
                </a:lnTo>
                <a:lnTo>
                  <a:pt x="2591206" y="1153845"/>
                </a:lnTo>
                <a:lnTo>
                  <a:pt x="2575547" y="1156411"/>
                </a:lnTo>
                <a:close/>
              </a:path>
              <a:path w="2611120" h="3258820">
                <a:moveTo>
                  <a:pt x="2603805" y="1246505"/>
                </a:moveTo>
                <a:lnTo>
                  <a:pt x="2587853" y="1246505"/>
                </a:lnTo>
                <a:lnTo>
                  <a:pt x="2585224" y="1222921"/>
                </a:lnTo>
                <a:lnTo>
                  <a:pt x="2582672" y="1203223"/>
                </a:lnTo>
                <a:lnTo>
                  <a:pt x="2598419" y="1201191"/>
                </a:lnTo>
                <a:lnTo>
                  <a:pt x="2600998" y="1221155"/>
                </a:lnTo>
                <a:lnTo>
                  <a:pt x="2603652" y="1244879"/>
                </a:lnTo>
                <a:lnTo>
                  <a:pt x="2603805" y="1246505"/>
                </a:lnTo>
                <a:close/>
              </a:path>
              <a:path w="2611120" h="3258820">
                <a:moveTo>
                  <a:pt x="2589707" y="1266050"/>
                </a:moveTo>
                <a:lnTo>
                  <a:pt x="2587849" y="1246465"/>
                </a:lnTo>
                <a:lnTo>
                  <a:pt x="2603805" y="1246505"/>
                </a:lnTo>
                <a:lnTo>
                  <a:pt x="2605506" y="1264564"/>
                </a:lnTo>
                <a:lnTo>
                  <a:pt x="2589707" y="1266050"/>
                </a:lnTo>
                <a:close/>
              </a:path>
              <a:path w="2611120" h="3258820">
                <a:moveTo>
                  <a:pt x="2610235" y="1341158"/>
                </a:moveTo>
                <a:lnTo>
                  <a:pt x="2594355" y="1341158"/>
                </a:lnTo>
                <a:lnTo>
                  <a:pt x="2593327" y="1317244"/>
                </a:lnTo>
                <a:lnTo>
                  <a:pt x="2593086" y="1313281"/>
                </a:lnTo>
                <a:lnTo>
                  <a:pt x="2608935" y="1312329"/>
                </a:lnTo>
                <a:lnTo>
                  <a:pt x="2609225" y="1317383"/>
                </a:lnTo>
                <a:lnTo>
                  <a:pt x="2610235" y="1341158"/>
                </a:lnTo>
                <a:close/>
              </a:path>
              <a:path w="2611120" h="3258820">
                <a:moveTo>
                  <a:pt x="2593327" y="1317383"/>
                </a:moveTo>
                <a:lnTo>
                  <a:pt x="2593319" y="1317244"/>
                </a:lnTo>
                <a:lnTo>
                  <a:pt x="2593327" y="1317383"/>
                </a:lnTo>
                <a:close/>
              </a:path>
              <a:path w="2611120" h="3258820">
                <a:moveTo>
                  <a:pt x="2595067" y="1376337"/>
                </a:moveTo>
                <a:lnTo>
                  <a:pt x="2594955" y="1364602"/>
                </a:lnTo>
                <a:lnTo>
                  <a:pt x="2594343" y="1341018"/>
                </a:lnTo>
                <a:lnTo>
                  <a:pt x="2594355" y="1341158"/>
                </a:lnTo>
                <a:lnTo>
                  <a:pt x="2610235" y="1341158"/>
                </a:lnTo>
                <a:lnTo>
                  <a:pt x="2610840" y="1364602"/>
                </a:lnTo>
                <a:lnTo>
                  <a:pt x="2610942" y="1376197"/>
                </a:lnTo>
                <a:lnTo>
                  <a:pt x="2595067" y="1376337"/>
                </a:lnTo>
                <a:close/>
              </a:path>
              <a:path w="2611120" h="3258820">
                <a:moveTo>
                  <a:pt x="2594965" y="1365008"/>
                </a:moveTo>
                <a:lnTo>
                  <a:pt x="2594961" y="1364869"/>
                </a:lnTo>
                <a:lnTo>
                  <a:pt x="2594965" y="1365008"/>
                </a:lnTo>
                <a:close/>
              </a:path>
              <a:path w="2611120" h="3258820">
                <a:moveTo>
                  <a:pt x="2609211" y="1460487"/>
                </a:moveTo>
                <a:lnTo>
                  <a:pt x="2593327" y="1460487"/>
                </a:lnTo>
                <a:lnTo>
                  <a:pt x="2594355" y="1436573"/>
                </a:lnTo>
                <a:lnTo>
                  <a:pt x="2594686" y="1423682"/>
                </a:lnTo>
                <a:lnTo>
                  <a:pt x="2610548" y="1424089"/>
                </a:lnTo>
                <a:lnTo>
                  <a:pt x="2610218" y="1437119"/>
                </a:lnTo>
                <a:lnTo>
                  <a:pt x="2609211" y="1460487"/>
                </a:lnTo>
                <a:close/>
              </a:path>
              <a:path w="2611120" h="3258820">
                <a:moveTo>
                  <a:pt x="2594343" y="1436700"/>
                </a:moveTo>
                <a:lnTo>
                  <a:pt x="2594346" y="1436573"/>
                </a:lnTo>
                <a:lnTo>
                  <a:pt x="2594343" y="1436700"/>
                </a:lnTo>
                <a:close/>
              </a:path>
              <a:path w="2611120" h="3258820">
                <a:moveTo>
                  <a:pt x="2607799" y="1484185"/>
                </a:moveTo>
                <a:lnTo>
                  <a:pt x="2591904" y="1484185"/>
                </a:lnTo>
                <a:lnTo>
                  <a:pt x="2593327" y="1460347"/>
                </a:lnTo>
                <a:lnTo>
                  <a:pt x="2593327" y="1460487"/>
                </a:lnTo>
                <a:lnTo>
                  <a:pt x="2609211" y="1460487"/>
                </a:lnTo>
                <a:lnTo>
                  <a:pt x="2609176" y="1461300"/>
                </a:lnTo>
                <a:lnTo>
                  <a:pt x="2607799" y="1484185"/>
                </a:lnTo>
                <a:close/>
              </a:path>
              <a:path w="2611120" h="3258820">
                <a:moveTo>
                  <a:pt x="2607525" y="1487919"/>
                </a:moveTo>
                <a:lnTo>
                  <a:pt x="2591701" y="1486700"/>
                </a:lnTo>
                <a:lnTo>
                  <a:pt x="2591904" y="1484045"/>
                </a:lnTo>
                <a:lnTo>
                  <a:pt x="2591904" y="1484185"/>
                </a:lnTo>
                <a:lnTo>
                  <a:pt x="2607799" y="1484185"/>
                </a:lnTo>
                <a:lnTo>
                  <a:pt x="2607525" y="1487919"/>
                </a:lnTo>
                <a:close/>
              </a:path>
              <a:path w="2611120" h="3258820">
                <a:moveTo>
                  <a:pt x="2601197" y="1554797"/>
                </a:moveTo>
                <a:lnTo>
                  <a:pt x="2585224" y="1554797"/>
                </a:lnTo>
                <a:lnTo>
                  <a:pt x="2587561" y="1533867"/>
                </a:lnTo>
                <a:lnTo>
                  <a:pt x="2603334" y="1535633"/>
                </a:lnTo>
                <a:lnTo>
                  <a:pt x="2601197" y="1554797"/>
                </a:lnTo>
                <a:close/>
              </a:path>
              <a:path w="2611120" h="3258820">
                <a:moveTo>
                  <a:pt x="2598204" y="1578178"/>
                </a:moveTo>
                <a:lnTo>
                  <a:pt x="2582202" y="1578178"/>
                </a:lnTo>
                <a:lnTo>
                  <a:pt x="2585237" y="1554670"/>
                </a:lnTo>
                <a:lnTo>
                  <a:pt x="2601197" y="1554797"/>
                </a:lnTo>
                <a:lnTo>
                  <a:pt x="2600985" y="1556702"/>
                </a:lnTo>
                <a:lnTo>
                  <a:pt x="2598204" y="1578178"/>
                </a:lnTo>
                <a:close/>
              </a:path>
              <a:path w="2611120" h="3258820">
                <a:moveTo>
                  <a:pt x="2595219" y="1598879"/>
                </a:moveTo>
                <a:lnTo>
                  <a:pt x="2579509" y="1596580"/>
                </a:lnTo>
                <a:lnTo>
                  <a:pt x="2582214" y="1578038"/>
                </a:lnTo>
                <a:lnTo>
                  <a:pt x="2582202" y="1578178"/>
                </a:lnTo>
                <a:lnTo>
                  <a:pt x="2598204" y="1578178"/>
                </a:lnTo>
                <a:lnTo>
                  <a:pt x="2597924" y="1580337"/>
                </a:lnTo>
                <a:lnTo>
                  <a:pt x="2595219" y="1598879"/>
                </a:lnTo>
                <a:close/>
              </a:path>
              <a:path w="2611120" h="3258820">
                <a:moveTo>
                  <a:pt x="2586939" y="1647786"/>
                </a:moveTo>
                <a:lnTo>
                  <a:pt x="2570810" y="1647786"/>
                </a:lnTo>
                <a:lnTo>
                  <a:pt x="2570835" y="1647647"/>
                </a:lnTo>
                <a:lnTo>
                  <a:pt x="2571623" y="1643265"/>
                </a:lnTo>
                <a:lnTo>
                  <a:pt x="2587243" y="1646097"/>
                </a:lnTo>
                <a:lnTo>
                  <a:pt x="2586939" y="1647786"/>
                </a:lnTo>
                <a:close/>
              </a:path>
              <a:path w="2611120" h="3258820">
                <a:moveTo>
                  <a:pt x="2570832" y="1647662"/>
                </a:moveTo>
                <a:close/>
              </a:path>
              <a:path w="2611120" h="3258820">
                <a:moveTo>
                  <a:pt x="2582421" y="1670812"/>
                </a:moveTo>
                <a:lnTo>
                  <a:pt x="2566238" y="1670812"/>
                </a:lnTo>
                <a:lnTo>
                  <a:pt x="2570832" y="1647662"/>
                </a:lnTo>
                <a:lnTo>
                  <a:pt x="2586939" y="1647786"/>
                </a:lnTo>
                <a:lnTo>
                  <a:pt x="2586405" y="1650745"/>
                </a:lnTo>
                <a:lnTo>
                  <a:pt x="2582421" y="1670812"/>
                </a:lnTo>
                <a:close/>
              </a:path>
              <a:path w="2611120" h="3258820">
                <a:moveTo>
                  <a:pt x="2577519" y="1693735"/>
                </a:moveTo>
                <a:lnTo>
                  <a:pt x="2561285" y="1693735"/>
                </a:lnTo>
                <a:lnTo>
                  <a:pt x="2566263" y="1670672"/>
                </a:lnTo>
                <a:lnTo>
                  <a:pt x="2566238" y="1670812"/>
                </a:lnTo>
                <a:lnTo>
                  <a:pt x="2582421" y="1670812"/>
                </a:lnTo>
                <a:lnTo>
                  <a:pt x="2581783" y="1674025"/>
                </a:lnTo>
                <a:lnTo>
                  <a:pt x="2577519" y="1693735"/>
                </a:lnTo>
                <a:close/>
              </a:path>
              <a:path w="2611120" h="3258820">
                <a:moveTo>
                  <a:pt x="2574112" y="1708632"/>
                </a:moveTo>
                <a:lnTo>
                  <a:pt x="2558643" y="1705013"/>
                </a:lnTo>
                <a:lnTo>
                  <a:pt x="2561310" y="1693608"/>
                </a:lnTo>
                <a:lnTo>
                  <a:pt x="2561285" y="1693735"/>
                </a:lnTo>
                <a:lnTo>
                  <a:pt x="2577519" y="1693735"/>
                </a:lnTo>
                <a:lnTo>
                  <a:pt x="2576766" y="1697215"/>
                </a:lnTo>
                <a:lnTo>
                  <a:pt x="2574112" y="1708632"/>
                </a:lnTo>
                <a:close/>
              </a:path>
              <a:path w="2611120" h="3258820">
                <a:moveTo>
                  <a:pt x="2547461" y="1806956"/>
                </a:moveTo>
                <a:lnTo>
                  <a:pt x="2530868" y="1806956"/>
                </a:lnTo>
                <a:lnTo>
                  <a:pt x="2537739" y="1784388"/>
                </a:lnTo>
                <a:lnTo>
                  <a:pt x="2544191" y="1761832"/>
                </a:lnTo>
                <a:lnTo>
                  <a:pt x="2547112" y="1750949"/>
                </a:lnTo>
                <a:lnTo>
                  <a:pt x="2562440" y="1755063"/>
                </a:lnTo>
                <a:lnTo>
                  <a:pt x="2559456" y="1766201"/>
                </a:lnTo>
                <a:lnTo>
                  <a:pt x="2552928" y="1788998"/>
                </a:lnTo>
                <a:lnTo>
                  <a:pt x="2547461" y="1806956"/>
                </a:lnTo>
                <a:close/>
              </a:path>
              <a:path w="2611120" h="3258820">
                <a:moveTo>
                  <a:pt x="2544152" y="1761959"/>
                </a:moveTo>
                <a:close/>
              </a:path>
              <a:path w="2611120" h="3258820">
                <a:moveTo>
                  <a:pt x="2537701" y="1784502"/>
                </a:moveTo>
                <a:close/>
              </a:path>
              <a:path w="2611120" h="3258820">
                <a:moveTo>
                  <a:pt x="2544508" y="1816379"/>
                </a:moveTo>
                <a:lnTo>
                  <a:pt x="2529395" y="1811515"/>
                </a:lnTo>
                <a:lnTo>
                  <a:pt x="2530906" y="1806829"/>
                </a:lnTo>
                <a:lnTo>
                  <a:pt x="2547461" y="1806956"/>
                </a:lnTo>
                <a:lnTo>
                  <a:pt x="2546019" y="1811693"/>
                </a:lnTo>
                <a:lnTo>
                  <a:pt x="2544508" y="1816379"/>
                </a:lnTo>
                <a:close/>
              </a:path>
              <a:path w="2611120" h="3258820">
                <a:moveTo>
                  <a:pt x="2525055" y="1873656"/>
                </a:moveTo>
                <a:lnTo>
                  <a:pt x="2508199" y="1873656"/>
                </a:lnTo>
                <a:lnTo>
                  <a:pt x="2514358" y="1856435"/>
                </a:lnTo>
                <a:lnTo>
                  <a:pt x="2529306" y="1861781"/>
                </a:lnTo>
                <a:lnTo>
                  <a:pt x="2525055" y="1873656"/>
                </a:lnTo>
                <a:close/>
              </a:path>
              <a:path w="2611120" h="3258820">
                <a:moveTo>
                  <a:pt x="2516871" y="1895678"/>
                </a:moveTo>
                <a:lnTo>
                  <a:pt x="2499918" y="1895678"/>
                </a:lnTo>
                <a:lnTo>
                  <a:pt x="2508237" y="1873542"/>
                </a:lnTo>
                <a:lnTo>
                  <a:pt x="2525055" y="1873656"/>
                </a:lnTo>
                <a:lnTo>
                  <a:pt x="2523096" y="1879130"/>
                </a:lnTo>
                <a:lnTo>
                  <a:pt x="2516871" y="1895678"/>
                </a:lnTo>
                <a:close/>
              </a:path>
              <a:path w="2611120" h="3258820">
                <a:moveTo>
                  <a:pt x="2506827" y="1921433"/>
                </a:moveTo>
                <a:lnTo>
                  <a:pt x="2492057" y="1915617"/>
                </a:lnTo>
                <a:lnTo>
                  <a:pt x="2499956" y="1895563"/>
                </a:lnTo>
                <a:lnTo>
                  <a:pt x="2516871" y="1895678"/>
                </a:lnTo>
                <a:lnTo>
                  <a:pt x="2514727" y="1901380"/>
                </a:lnTo>
                <a:lnTo>
                  <a:pt x="2506827" y="1921433"/>
                </a:lnTo>
                <a:close/>
              </a:path>
              <a:path w="2611120" h="3258820">
                <a:moveTo>
                  <a:pt x="2477867" y="1961083"/>
                </a:moveTo>
                <a:lnTo>
                  <a:pt x="2472931" y="1961083"/>
                </a:lnTo>
                <a:lnTo>
                  <a:pt x="2473705" y="1959292"/>
                </a:lnTo>
                <a:lnTo>
                  <a:pt x="2477867" y="1961083"/>
                </a:lnTo>
                <a:close/>
              </a:path>
              <a:path w="2611120" h="3258820">
                <a:moveTo>
                  <a:pt x="2472946" y="1961047"/>
                </a:moveTo>
                <a:close/>
              </a:path>
              <a:path w="2611120" h="3258820">
                <a:moveTo>
                  <a:pt x="2480641" y="1982647"/>
                </a:moveTo>
                <a:lnTo>
                  <a:pt x="2463228" y="1982647"/>
                </a:lnTo>
                <a:lnTo>
                  <a:pt x="2472946" y="1961047"/>
                </a:lnTo>
                <a:lnTo>
                  <a:pt x="2477867" y="1961083"/>
                </a:lnTo>
                <a:lnTo>
                  <a:pt x="2488285" y="1965566"/>
                </a:lnTo>
                <a:lnTo>
                  <a:pt x="2487460" y="1967471"/>
                </a:lnTo>
                <a:lnTo>
                  <a:pt x="2480641" y="1982647"/>
                </a:lnTo>
                <a:close/>
              </a:path>
              <a:path w="2611120" h="3258820">
                <a:moveTo>
                  <a:pt x="2461399" y="2023503"/>
                </a:moveTo>
                <a:lnTo>
                  <a:pt x="2447124" y="2016544"/>
                </a:lnTo>
                <a:lnTo>
                  <a:pt x="2453246" y="2003996"/>
                </a:lnTo>
                <a:lnTo>
                  <a:pt x="2463279" y="1982533"/>
                </a:lnTo>
                <a:lnTo>
                  <a:pt x="2480641" y="1982647"/>
                </a:lnTo>
                <a:lnTo>
                  <a:pt x="2477668" y="1989264"/>
                </a:lnTo>
                <a:lnTo>
                  <a:pt x="2467508" y="2010943"/>
                </a:lnTo>
                <a:lnTo>
                  <a:pt x="2461399" y="2023503"/>
                </a:lnTo>
                <a:close/>
              </a:path>
              <a:path w="2611120" h="3258820">
                <a:moveTo>
                  <a:pt x="2453182" y="2004098"/>
                </a:moveTo>
                <a:close/>
              </a:path>
              <a:path w="2611120" h="3258820">
                <a:moveTo>
                  <a:pt x="2438914" y="2067737"/>
                </a:moveTo>
                <a:lnTo>
                  <a:pt x="2420988" y="2067737"/>
                </a:lnTo>
                <a:lnTo>
                  <a:pt x="2425674" y="2058797"/>
                </a:lnTo>
                <a:lnTo>
                  <a:pt x="2439733" y="2066175"/>
                </a:lnTo>
                <a:lnTo>
                  <a:pt x="2438914" y="2067737"/>
                </a:lnTo>
                <a:close/>
              </a:path>
              <a:path w="2611120" h="3258820">
                <a:moveTo>
                  <a:pt x="2427644" y="2088705"/>
                </a:moveTo>
                <a:lnTo>
                  <a:pt x="2409571" y="2088705"/>
                </a:lnTo>
                <a:lnTo>
                  <a:pt x="2421039" y="2067636"/>
                </a:lnTo>
                <a:lnTo>
                  <a:pt x="2438914" y="2067737"/>
                </a:lnTo>
                <a:lnTo>
                  <a:pt x="2434983" y="2075230"/>
                </a:lnTo>
                <a:lnTo>
                  <a:pt x="2427644" y="2088705"/>
                </a:lnTo>
                <a:close/>
              </a:path>
              <a:path w="2611120" h="3258820">
                <a:moveTo>
                  <a:pt x="2416042" y="2109546"/>
                </a:moveTo>
                <a:lnTo>
                  <a:pt x="2397823" y="2109546"/>
                </a:lnTo>
                <a:lnTo>
                  <a:pt x="2409621" y="2088603"/>
                </a:lnTo>
                <a:lnTo>
                  <a:pt x="2427644" y="2088705"/>
                </a:lnTo>
                <a:lnTo>
                  <a:pt x="2423452" y="2096401"/>
                </a:lnTo>
                <a:lnTo>
                  <a:pt x="2416042" y="2109546"/>
                </a:lnTo>
                <a:close/>
              </a:path>
              <a:path w="2611120" h="3258820">
                <a:moveTo>
                  <a:pt x="2408885" y="2122081"/>
                </a:moveTo>
                <a:lnTo>
                  <a:pt x="2395169" y="2114080"/>
                </a:lnTo>
                <a:lnTo>
                  <a:pt x="2397874" y="2109444"/>
                </a:lnTo>
                <a:lnTo>
                  <a:pt x="2416042" y="2109546"/>
                </a:lnTo>
                <a:lnTo>
                  <a:pt x="2411590" y="2117445"/>
                </a:lnTo>
                <a:lnTo>
                  <a:pt x="2408885" y="2122081"/>
                </a:lnTo>
                <a:close/>
              </a:path>
              <a:path w="2611120" h="3258820">
                <a:moveTo>
                  <a:pt x="2366378" y="2191613"/>
                </a:moveTo>
                <a:lnTo>
                  <a:pt x="2347506" y="2191613"/>
                </a:lnTo>
                <a:lnTo>
                  <a:pt x="2360637" y="2171204"/>
                </a:lnTo>
                <a:lnTo>
                  <a:pt x="2370874" y="2154770"/>
                </a:lnTo>
                <a:lnTo>
                  <a:pt x="2384348" y="2163165"/>
                </a:lnTo>
                <a:lnTo>
                  <a:pt x="2373985" y="2179789"/>
                </a:lnTo>
                <a:lnTo>
                  <a:pt x="2366378" y="2191613"/>
                </a:lnTo>
                <a:close/>
              </a:path>
              <a:path w="2611120" h="3258820">
                <a:moveTo>
                  <a:pt x="2360574" y="2171293"/>
                </a:moveTo>
                <a:close/>
              </a:path>
              <a:path w="2611120" h="3258820">
                <a:moveTo>
                  <a:pt x="2349868" y="2216759"/>
                </a:moveTo>
                <a:lnTo>
                  <a:pt x="2336647" y="2207983"/>
                </a:lnTo>
                <a:lnTo>
                  <a:pt x="2347569" y="2191512"/>
                </a:lnTo>
                <a:lnTo>
                  <a:pt x="2366378" y="2191613"/>
                </a:lnTo>
                <a:lnTo>
                  <a:pt x="2360790" y="2200300"/>
                </a:lnTo>
                <a:lnTo>
                  <a:pt x="2349868" y="2216759"/>
                </a:lnTo>
                <a:close/>
              </a:path>
              <a:path w="2611120" h="3258820">
                <a:moveTo>
                  <a:pt x="2316477" y="2251748"/>
                </a:moveTo>
                <a:lnTo>
                  <a:pt x="2306358" y="2251748"/>
                </a:lnTo>
                <a:lnTo>
                  <a:pt x="2309723" y="2246985"/>
                </a:lnTo>
                <a:lnTo>
                  <a:pt x="2316477" y="2251748"/>
                </a:lnTo>
                <a:close/>
              </a:path>
              <a:path w="2611120" h="3258820">
                <a:moveTo>
                  <a:pt x="2306396" y="2251693"/>
                </a:moveTo>
                <a:close/>
              </a:path>
              <a:path w="2611120" h="3258820">
                <a:moveTo>
                  <a:pt x="2297165" y="2291130"/>
                </a:moveTo>
                <a:lnTo>
                  <a:pt x="2277351" y="2291130"/>
                </a:lnTo>
                <a:lnTo>
                  <a:pt x="2292083" y="2271420"/>
                </a:lnTo>
                <a:lnTo>
                  <a:pt x="2306396" y="2251693"/>
                </a:lnTo>
                <a:lnTo>
                  <a:pt x="2316477" y="2251748"/>
                </a:lnTo>
                <a:lnTo>
                  <a:pt x="2322690" y="2256129"/>
                </a:lnTo>
                <a:lnTo>
                  <a:pt x="2319274" y="2260981"/>
                </a:lnTo>
                <a:lnTo>
                  <a:pt x="2304796" y="2280920"/>
                </a:lnTo>
                <a:lnTo>
                  <a:pt x="2297165" y="2291130"/>
                </a:lnTo>
                <a:close/>
              </a:path>
              <a:path w="2611120" h="3258820">
                <a:moveTo>
                  <a:pt x="2292007" y="2271509"/>
                </a:moveTo>
                <a:close/>
              </a:path>
              <a:path w="2611120" h="3258820">
                <a:moveTo>
                  <a:pt x="2284793" y="2307488"/>
                </a:moveTo>
                <a:lnTo>
                  <a:pt x="2272207" y="2297811"/>
                </a:lnTo>
                <a:lnTo>
                  <a:pt x="2277414" y="2291041"/>
                </a:lnTo>
                <a:lnTo>
                  <a:pt x="2297165" y="2291130"/>
                </a:lnTo>
                <a:lnTo>
                  <a:pt x="2290000" y="2300719"/>
                </a:lnTo>
                <a:lnTo>
                  <a:pt x="2284793" y="2307488"/>
                </a:lnTo>
                <a:close/>
              </a:path>
              <a:path w="2611120" h="3258820">
                <a:moveTo>
                  <a:pt x="2236279" y="2368156"/>
                </a:moveTo>
                <a:lnTo>
                  <a:pt x="2215603" y="2368156"/>
                </a:lnTo>
                <a:lnTo>
                  <a:pt x="2231567" y="2349042"/>
                </a:lnTo>
                <a:lnTo>
                  <a:pt x="2242908" y="2335085"/>
                </a:lnTo>
                <a:lnTo>
                  <a:pt x="2255227" y="2345093"/>
                </a:lnTo>
                <a:lnTo>
                  <a:pt x="2243747" y="2359215"/>
                </a:lnTo>
                <a:lnTo>
                  <a:pt x="2236279" y="2368156"/>
                </a:lnTo>
                <a:close/>
              </a:path>
              <a:path w="2611120" h="3258820">
                <a:moveTo>
                  <a:pt x="2231491" y="2349119"/>
                </a:moveTo>
                <a:close/>
              </a:path>
              <a:path w="2611120" h="3258820">
                <a:moveTo>
                  <a:pt x="2214372" y="2393975"/>
                </a:moveTo>
                <a:lnTo>
                  <a:pt x="2202319" y="2383637"/>
                </a:lnTo>
                <a:lnTo>
                  <a:pt x="2215667" y="2368080"/>
                </a:lnTo>
                <a:lnTo>
                  <a:pt x="2236279" y="2368156"/>
                </a:lnTo>
                <a:lnTo>
                  <a:pt x="2227719" y="2378405"/>
                </a:lnTo>
                <a:lnTo>
                  <a:pt x="2214372" y="2393975"/>
                </a:lnTo>
                <a:close/>
              </a:path>
              <a:path w="2611120" h="3258820">
                <a:moveTo>
                  <a:pt x="2176630" y="2424328"/>
                </a:moveTo>
                <a:lnTo>
                  <a:pt x="2166112" y="2424328"/>
                </a:lnTo>
                <a:lnTo>
                  <a:pt x="2170836" y="2419096"/>
                </a:lnTo>
                <a:lnTo>
                  <a:pt x="2176630" y="2424328"/>
                </a:lnTo>
                <a:close/>
              </a:path>
              <a:path w="2611120" h="3258820">
                <a:moveTo>
                  <a:pt x="2170677" y="2442743"/>
                </a:moveTo>
                <a:lnTo>
                  <a:pt x="2149017" y="2442743"/>
                </a:lnTo>
                <a:lnTo>
                  <a:pt x="2166175" y="2424252"/>
                </a:lnTo>
                <a:lnTo>
                  <a:pt x="2176630" y="2424328"/>
                </a:lnTo>
                <a:lnTo>
                  <a:pt x="2182622" y="2429738"/>
                </a:lnTo>
                <a:lnTo>
                  <a:pt x="2177808" y="2435059"/>
                </a:lnTo>
                <a:lnTo>
                  <a:pt x="2170677" y="2442743"/>
                </a:lnTo>
                <a:close/>
              </a:path>
              <a:path w="2611120" h="3258820">
                <a:moveTo>
                  <a:pt x="2138934" y="2476246"/>
                </a:moveTo>
                <a:lnTo>
                  <a:pt x="2127580" y="2465158"/>
                </a:lnTo>
                <a:lnTo>
                  <a:pt x="2131707" y="2460929"/>
                </a:lnTo>
                <a:lnTo>
                  <a:pt x="2149081" y="2442667"/>
                </a:lnTo>
                <a:lnTo>
                  <a:pt x="2170677" y="2442743"/>
                </a:lnTo>
                <a:lnTo>
                  <a:pt x="2160587" y="2453614"/>
                </a:lnTo>
                <a:lnTo>
                  <a:pt x="2143061" y="2472016"/>
                </a:lnTo>
                <a:lnTo>
                  <a:pt x="2138934" y="2476246"/>
                </a:lnTo>
                <a:close/>
              </a:path>
              <a:path w="2611120" h="3258820">
                <a:moveTo>
                  <a:pt x="2131631" y="2461006"/>
                </a:moveTo>
                <a:close/>
              </a:path>
              <a:path w="2611120" h="3258820">
                <a:moveTo>
                  <a:pt x="2100519" y="2514790"/>
                </a:moveTo>
                <a:lnTo>
                  <a:pt x="2077770" y="2514790"/>
                </a:lnTo>
                <a:lnTo>
                  <a:pt x="2094166" y="2498813"/>
                </a:lnTo>
                <a:lnTo>
                  <a:pt x="2105240" y="2510193"/>
                </a:lnTo>
                <a:lnTo>
                  <a:pt x="2100519" y="2514790"/>
                </a:lnTo>
                <a:close/>
              </a:path>
              <a:path w="2611120" h="3258820">
                <a:moveTo>
                  <a:pt x="2082282" y="2532392"/>
                </a:moveTo>
                <a:lnTo>
                  <a:pt x="2059241" y="2532392"/>
                </a:lnTo>
                <a:lnTo>
                  <a:pt x="2077834" y="2514727"/>
                </a:lnTo>
                <a:lnTo>
                  <a:pt x="2100519" y="2514790"/>
                </a:lnTo>
                <a:lnTo>
                  <a:pt x="2088768" y="2526233"/>
                </a:lnTo>
                <a:lnTo>
                  <a:pt x="2082282" y="2532392"/>
                </a:lnTo>
                <a:close/>
              </a:path>
              <a:path w="2611120" h="3258820">
                <a:moveTo>
                  <a:pt x="2059139" y="2554135"/>
                </a:moveTo>
                <a:lnTo>
                  <a:pt x="2048344" y="2542489"/>
                </a:lnTo>
                <a:lnTo>
                  <a:pt x="2059317" y="2532316"/>
                </a:lnTo>
                <a:lnTo>
                  <a:pt x="2082282" y="2532392"/>
                </a:lnTo>
                <a:lnTo>
                  <a:pt x="2070100" y="2543962"/>
                </a:lnTo>
                <a:lnTo>
                  <a:pt x="2059139" y="2554135"/>
                </a:lnTo>
                <a:close/>
              </a:path>
              <a:path w="2611120" h="3258820">
                <a:moveTo>
                  <a:pt x="2021875" y="2584170"/>
                </a:moveTo>
                <a:lnTo>
                  <a:pt x="2002002" y="2584170"/>
                </a:lnTo>
                <a:lnTo>
                  <a:pt x="2013165" y="2574302"/>
                </a:lnTo>
                <a:lnTo>
                  <a:pt x="2021875" y="2584170"/>
                </a:lnTo>
                <a:close/>
              </a:path>
              <a:path w="2611120" h="3258820">
                <a:moveTo>
                  <a:pt x="1975370" y="2627706"/>
                </a:moveTo>
                <a:lnTo>
                  <a:pt x="1965147" y="2615565"/>
                </a:lnTo>
                <a:lnTo>
                  <a:pt x="1982444" y="2601023"/>
                </a:lnTo>
                <a:lnTo>
                  <a:pt x="2002066" y="2584107"/>
                </a:lnTo>
                <a:lnTo>
                  <a:pt x="2021875" y="2584170"/>
                </a:lnTo>
                <a:lnTo>
                  <a:pt x="2023668" y="2586202"/>
                </a:lnTo>
                <a:lnTo>
                  <a:pt x="2012429" y="2596134"/>
                </a:lnTo>
                <a:lnTo>
                  <a:pt x="1992655" y="2613164"/>
                </a:lnTo>
                <a:lnTo>
                  <a:pt x="1975370" y="2627706"/>
                </a:lnTo>
                <a:close/>
              </a:path>
              <a:path w="2611120" h="3258820">
                <a:moveTo>
                  <a:pt x="1982368" y="2601074"/>
                </a:moveTo>
                <a:close/>
              </a:path>
              <a:path w="2611120" h="3258820">
                <a:moveTo>
                  <a:pt x="1906355" y="2682976"/>
                </a:moveTo>
                <a:lnTo>
                  <a:pt x="1880222" y="2682976"/>
                </a:lnTo>
                <a:lnTo>
                  <a:pt x="1901253" y="2666898"/>
                </a:lnTo>
                <a:lnTo>
                  <a:pt x="1921941" y="2650705"/>
                </a:lnTo>
                <a:lnTo>
                  <a:pt x="1928380" y="2645537"/>
                </a:lnTo>
                <a:lnTo>
                  <a:pt x="1938312" y="2657919"/>
                </a:lnTo>
                <a:lnTo>
                  <a:pt x="1931733" y="2663202"/>
                </a:lnTo>
                <a:lnTo>
                  <a:pt x="1910892" y="2679509"/>
                </a:lnTo>
                <a:lnTo>
                  <a:pt x="1906355" y="2682976"/>
                </a:lnTo>
                <a:close/>
              </a:path>
              <a:path w="2611120" h="3258820">
                <a:moveTo>
                  <a:pt x="1921865" y="2650756"/>
                </a:moveTo>
                <a:close/>
              </a:path>
              <a:path w="2611120" h="3258820">
                <a:moveTo>
                  <a:pt x="1901177" y="2666949"/>
                </a:moveTo>
                <a:close/>
              </a:path>
              <a:path w="2611120" h="3258820">
                <a:moveTo>
                  <a:pt x="1887931" y="2697022"/>
                </a:moveTo>
                <a:lnTo>
                  <a:pt x="1878444" y="2684297"/>
                </a:lnTo>
                <a:lnTo>
                  <a:pt x="1880298" y="2682913"/>
                </a:lnTo>
                <a:lnTo>
                  <a:pt x="1906355" y="2682976"/>
                </a:lnTo>
                <a:lnTo>
                  <a:pt x="1889785" y="2695638"/>
                </a:lnTo>
                <a:lnTo>
                  <a:pt x="1887931" y="2697022"/>
                </a:lnTo>
                <a:close/>
              </a:path>
              <a:path w="2611120" h="3258820">
                <a:moveTo>
                  <a:pt x="1797342" y="2761970"/>
                </a:moveTo>
                <a:lnTo>
                  <a:pt x="1788426" y="2748838"/>
                </a:lnTo>
                <a:lnTo>
                  <a:pt x="1793925" y="2745105"/>
                </a:lnTo>
                <a:lnTo>
                  <a:pt x="1815896" y="2729852"/>
                </a:lnTo>
                <a:lnTo>
                  <a:pt x="1837613" y="2714396"/>
                </a:lnTo>
                <a:lnTo>
                  <a:pt x="1840191" y="2712516"/>
                </a:lnTo>
                <a:lnTo>
                  <a:pt x="1849539" y="2725343"/>
                </a:lnTo>
                <a:lnTo>
                  <a:pt x="1846821" y="2727325"/>
                </a:lnTo>
                <a:lnTo>
                  <a:pt x="1824951" y="2742882"/>
                </a:lnTo>
                <a:lnTo>
                  <a:pt x="1802841" y="2758249"/>
                </a:lnTo>
                <a:lnTo>
                  <a:pt x="1797342" y="2761970"/>
                </a:lnTo>
                <a:close/>
              </a:path>
              <a:path w="2611120" h="3258820">
                <a:moveTo>
                  <a:pt x="1837537" y="2714447"/>
                </a:moveTo>
                <a:close/>
              </a:path>
              <a:path w="2611120" h="3258820">
                <a:moveTo>
                  <a:pt x="1815820" y="2729903"/>
                </a:moveTo>
                <a:close/>
              </a:path>
              <a:path w="2611120" h="3258820">
                <a:moveTo>
                  <a:pt x="1793849" y="2745155"/>
                </a:moveTo>
                <a:close/>
              </a:path>
              <a:path w="2611120" h="3258820">
                <a:moveTo>
                  <a:pt x="1733259" y="2804274"/>
                </a:moveTo>
                <a:lnTo>
                  <a:pt x="1703514" y="2804274"/>
                </a:lnTo>
                <a:lnTo>
                  <a:pt x="1726539" y="2789745"/>
                </a:lnTo>
                <a:lnTo>
                  <a:pt x="1748993" y="2775216"/>
                </a:lnTo>
                <a:lnTo>
                  <a:pt x="1757616" y="2788551"/>
                </a:lnTo>
                <a:lnTo>
                  <a:pt x="1735010" y="2803169"/>
                </a:lnTo>
                <a:lnTo>
                  <a:pt x="1733259" y="2804274"/>
                </a:lnTo>
                <a:close/>
              </a:path>
              <a:path w="2611120" h="3258820">
                <a:moveTo>
                  <a:pt x="1726463" y="2789783"/>
                </a:moveTo>
                <a:close/>
              </a:path>
              <a:path w="2611120" h="3258820">
                <a:moveTo>
                  <a:pt x="1703870" y="2822702"/>
                </a:moveTo>
                <a:lnTo>
                  <a:pt x="1695538" y="2809189"/>
                </a:lnTo>
                <a:lnTo>
                  <a:pt x="1703590" y="2804223"/>
                </a:lnTo>
                <a:lnTo>
                  <a:pt x="1733259" y="2804274"/>
                </a:lnTo>
                <a:lnTo>
                  <a:pt x="1711921" y="2817736"/>
                </a:lnTo>
                <a:lnTo>
                  <a:pt x="1703870" y="2822702"/>
                </a:lnTo>
                <a:close/>
              </a:path>
              <a:path w="2611120" h="3258820">
                <a:moveTo>
                  <a:pt x="1662442" y="2846514"/>
                </a:moveTo>
                <a:lnTo>
                  <a:pt x="1633258" y="2846514"/>
                </a:lnTo>
                <a:lnTo>
                  <a:pt x="1654962" y="2833776"/>
                </a:lnTo>
                <a:lnTo>
                  <a:pt x="1662442" y="2846514"/>
                </a:lnTo>
                <a:close/>
              </a:path>
              <a:path w="2611120" h="3258820">
                <a:moveTo>
                  <a:pt x="1607819" y="2879229"/>
                </a:moveTo>
                <a:lnTo>
                  <a:pt x="1600073" y="2865374"/>
                </a:lnTo>
                <a:lnTo>
                  <a:pt x="1609458" y="2860141"/>
                </a:lnTo>
                <a:lnTo>
                  <a:pt x="1633334" y="2846463"/>
                </a:lnTo>
                <a:lnTo>
                  <a:pt x="1662442" y="2846514"/>
                </a:lnTo>
                <a:lnTo>
                  <a:pt x="1663001" y="2847467"/>
                </a:lnTo>
                <a:lnTo>
                  <a:pt x="1641221" y="2860243"/>
                </a:lnTo>
                <a:lnTo>
                  <a:pt x="1617192" y="2873997"/>
                </a:lnTo>
                <a:lnTo>
                  <a:pt x="1607819" y="2879229"/>
                </a:lnTo>
                <a:close/>
              </a:path>
              <a:path w="2611120" h="3258820">
                <a:moveTo>
                  <a:pt x="1609382" y="2860179"/>
                </a:moveTo>
                <a:close/>
              </a:path>
              <a:path w="2611120" h="3258820">
                <a:moveTo>
                  <a:pt x="1509458" y="2931629"/>
                </a:moveTo>
                <a:lnTo>
                  <a:pt x="1502308" y="2917456"/>
                </a:lnTo>
                <a:lnTo>
                  <a:pt x="1511668" y="2912732"/>
                </a:lnTo>
                <a:lnTo>
                  <a:pt x="1536446" y="2899905"/>
                </a:lnTo>
                <a:lnTo>
                  <a:pt x="1558480" y="2888208"/>
                </a:lnTo>
                <a:lnTo>
                  <a:pt x="1565922" y="2902229"/>
                </a:lnTo>
                <a:lnTo>
                  <a:pt x="1543748" y="2914002"/>
                </a:lnTo>
                <a:lnTo>
                  <a:pt x="1518818" y="2926905"/>
                </a:lnTo>
                <a:lnTo>
                  <a:pt x="1509458" y="2931629"/>
                </a:lnTo>
                <a:close/>
              </a:path>
              <a:path w="2611120" h="3258820">
                <a:moveTo>
                  <a:pt x="1536369" y="2899943"/>
                </a:moveTo>
                <a:close/>
              </a:path>
              <a:path w="2611120" h="3258820">
                <a:moveTo>
                  <a:pt x="1511592" y="2912770"/>
                </a:moveTo>
                <a:close/>
              </a:path>
              <a:path w="2611120" h="3258820">
                <a:moveTo>
                  <a:pt x="1465259" y="2949968"/>
                </a:moveTo>
                <a:lnTo>
                  <a:pt x="1435950" y="2949968"/>
                </a:lnTo>
                <a:lnTo>
                  <a:pt x="1459788" y="2938551"/>
                </a:lnTo>
                <a:lnTo>
                  <a:pt x="1465259" y="2949968"/>
                </a:lnTo>
                <a:close/>
              </a:path>
              <a:path w="2611120" h="3258820">
                <a:moveTo>
                  <a:pt x="1447727" y="2961932"/>
                </a:moveTo>
                <a:lnTo>
                  <a:pt x="1410322" y="2961932"/>
                </a:lnTo>
                <a:lnTo>
                  <a:pt x="1436027" y="2949930"/>
                </a:lnTo>
                <a:lnTo>
                  <a:pt x="1465259" y="2949968"/>
                </a:lnTo>
                <a:lnTo>
                  <a:pt x="1466646" y="2952864"/>
                </a:lnTo>
                <a:lnTo>
                  <a:pt x="1447727" y="2961932"/>
                </a:lnTo>
                <a:close/>
              </a:path>
              <a:path w="2611120" h="3258820">
                <a:moveTo>
                  <a:pt x="1409039" y="2979953"/>
                </a:moveTo>
                <a:lnTo>
                  <a:pt x="1402473" y="2965500"/>
                </a:lnTo>
                <a:lnTo>
                  <a:pt x="1410385" y="2961894"/>
                </a:lnTo>
                <a:lnTo>
                  <a:pt x="1447727" y="2961932"/>
                </a:lnTo>
                <a:lnTo>
                  <a:pt x="1442745" y="2964319"/>
                </a:lnTo>
                <a:lnTo>
                  <a:pt x="1416951" y="2976346"/>
                </a:lnTo>
                <a:lnTo>
                  <a:pt x="1409039" y="2979953"/>
                </a:lnTo>
                <a:close/>
              </a:path>
              <a:path w="2611120" h="3258820">
                <a:moveTo>
                  <a:pt x="1359188" y="2985185"/>
                </a:moveTo>
                <a:lnTo>
                  <a:pt x="1358417" y="2985185"/>
                </a:lnTo>
                <a:lnTo>
                  <a:pt x="1359065" y="2984906"/>
                </a:lnTo>
                <a:lnTo>
                  <a:pt x="1359188" y="2985185"/>
                </a:lnTo>
                <a:close/>
              </a:path>
              <a:path w="2611120" h="3258820">
                <a:moveTo>
                  <a:pt x="1364176" y="2996476"/>
                </a:moveTo>
                <a:lnTo>
                  <a:pt x="1332166" y="2996476"/>
                </a:lnTo>
                <a:lnTo>
                  <a:pt x="1358493" y="2985147"/>
                </a:lnTo>
                <a:lnTo>
                  <a:pt x="1359188" y="2985185"/>
                </a:lnTo>
                <a:lnTo>
                  <a:pt x="1364176" y="2996476"/>
                </a:lnTo>
                <a:close/>
              </a:path>
              <a:path w="2611120" h="3258820">
                <a:moveTo>
                  <a:pt x="1306779" y="3024238"/>
                </a:moveTo>
                <a:lnTo>
                  <a:pt x="1300797" y="3009531"/>
                </a:lnTo>
                <a:lnTo>
                  <a:pt x="1305788" y="3007512"/>
                </a:lnTo>
                <a:lnTo>
                  <a:pt x="1332242" y="2996438"/>
                </a:lnTo>
                <a:lnTo>
                  <a:pt x="1364176" y="2996476"/>
                </a:lnTo>
                <a:lnTo>
                  <a:pt x="1365478" y="2999422"/>
                </a:lnTo>
                <a:lnTo>
                  <a:pt x="1338364" y="3011093"/>
                </a:lnTo>
                <a:lnTo>
                  <a:pt x="1311757" y="3022219"/>
                </a:lnTo>
                <a:lnTo>
                  <a:pt x="1306779" y="3024238"/>
                </a:lnTo>
                <a:close/>
              </a:path>
              <a:path w="2611120" h="3258820">
                <a:moveTo>
                  <a:pt x="1305712" y="3007537"/>
                </a:moveTo>
                <a:close/>
              </a:path>
              <a:path w="2611120" h="3258820">
                <a:moveTo>
                  <a:pt x="1257361" y="3028975"/>
                </a:moveTo>
                <a:lnTo>
                  <a:pt x="1252207" y="3028975"/>
                </a:lnTo>
                <a:lnTo>
                  <a:pt x="1256664" y="3027210"/>
                </a:lnTo>
                <a:lnTo>
                  <a:pt x="1257361" y="3028975"/>
                </a:lnTo>
                <a:close/>
              </a:path>
              <a:path w="2611120" h="3258820">
                <a:moveTo>
                  <a:pt x="1243063" y="3049473"/>
                </a:moveTo>
                <a:lnTo>
                  <a:pt x="1197940" y="3049473"/>
                </a:lnTo>
                <a:lnTo>
                  <a:pt x="1225245" y="3039313"/>
                </a:lnTo>
                <a:lnTo>
                  <a:pt x="1252283" y="3028937"/>
                </a:lnTo>
                <a:lnTo>
                  <a:pt x="1257361" y="3028975"/>
                </a:lnTo>
                <a:lnTo>
                  <a:pt x="1262494" y="3041980"/>
                </a:lnTo>
                <a:lnTo>
                  <a:pt x="1243063" y="3049473"/>
                </a:lnTo>
                <a:close/>
              </a:path>
              <a:path w="2611120" h="3258820">
                <a:moveTo>
                  <a:pt x="1225168" y="3039338"/>
                </a:moveTo>
                <a:close/>
              </a:path>
              <a:path w="2611120" h="3258820">
                <a:moveTo>
                  <a:pt x="1202893" y="3064560"/>
                </a:moveTo>
                <a:lnTo>
                  <a:pt x="1197508" y="3049625"/>
                </a:lnTo>
                <a:lnTo>
                  <a:pt x="1198003" y="3049447"/>
                </a:lnTo>
                <a:lnTo>
                  <a:pt x="1243063" y="3049473"/>
                </a:lnTo>
                <a:lnTo>
                  <a:pt x="1230782" y="3054184"/>
                </a:lnTo>
                <a:lnTo>
                  <a:pt x="1202893" y="3064560"/>
                </a:lnTo>
                <a:close/>
              </a:path>
              <a:path w="2611120" h="3258820">
                <a:moveTo>
                  <a:pt x="1153915" y="3069018"/>
                </a:moveTo>
                <a:lnTo>
                  <a:pt x="1142911" y="3069018"/>
                </a:lnTo>
                <a:lnTo>
                  <a:pt x="1152715" y="3065589"/>
                </a:lnTo>
                <a:lnTo>
                  <a:pt x="1153915" y="3069018"/>
                </a:lnTo>
                <a:close/>
              </a:path>
              <a:path w="2611120" h="3258820">
                <a:moveTo>
                  <a:pt x="1157213" y="3078441"/>
                </a:moveTo>
                <a:lnTo>
                  <a:pt x="1115110" y="3078441"/>
                </a:lnTo>
                <a:lnTo>
                  <a:pt x="1142974" y="3068993"/>
                </a:lnTo>
                <a:lnTo>
                  <a:pt x="1153915" y="3069018"/>
                </a:lnTo>
                <a:lnTo>
                  <a:pt x="1157213" y="3078441"/>
                </a:lnTo>
                <a:close/>
              </a:path>
              <a:path w="2611120" h="3258820">
                <a:moveTo>
                  <a:pt x="1115147" y="3078429"/>
                </a:moveTo>
                <a:close/>
              </a:path>
              <a:path w="2611120" h="3258820">
                <a:moveTo>
                  <a:pt x="1097635" y="3100882"/>
                </a:moveTo>
                <a:lnTo>
                  <a:pt x="1092682" y="3085795"/>
                </a:lnTo>
                <a:lnTo>
                  <a:pt x="1115147" y="3078429"/>
                </a:lnTo>
                <a:lnTo>
                  <a:pt x="1157213" y="3078441"/>
                </a:lnTo>
                <a:lnTo>
                  <a:pt x="1157960" y="3080575"/>
                </a:lnTo>
                <a:lnTo>
                  <a:pt x="1148079" y="3084029"/>
                </a:lnTo>
                <a:lnTo>
                  <a:pt x="1120139" y="3093504"/>
                </a:lnTo>
                <a:lnTo>
                  <a:pt x="1097635" y="3100882"/>
                </a:lnTo>
                <a:close/>
              </a:path>
              <a:path w="2611120" h="3258820">
                <a:moveTo>
                  <a:pt x="1051577" y="3113671"/>
                </a:moveTo>
                <a:lnTo>
                  <a:pt x="1002169" y="3113671"/>
                </a:lnTo>
                <a:lnTo>
                  <a:pt x="1030744" y="3105213"/>
                </a:lnTo>
                <a:lnTo>
                  <a:pt x="1047419" y="3100095"/>
                </a:lnTo>
                <a:lnTo>
                  <a:pt x="1051577" y="3113671"/>
                </a:lnTo>
                <a:close/>
              </a:path>
              <a:path w="2611120" h="3258820">
                <a:moveTo>
                  <a:pt x="1030668" y="3105226"/>
                </a:moveTo>
                <a:close/>
              </a:path>
              <a:path w="2611120" h="3258820">
                <a:moveTo>
                  <a:pt x="991044" y="3133356"/>
                </a:moveTo>
                <a:lnTo>
                  <a:pt x="986688" y="3118091"/>
                </a:lnTo>
                <a:lnTo>
                  <a:pt x="1002245" y="3113646"/>
                </a:lnTo>
                <a:lnTo>
                  <a:pt x="1051577" y="3113671"/>
                </a:lnTo>
                <a:lnTo>
                  <a:pt x="1052067" y="3115271"/>
                </a:lnTo>
                <a:lnTo>
                  <a:pt x="1035240" y="3120428"/>
                </a:lnTo>
                <a:lnTo>
                  <a:pt x="1006601" y="3128911"/>
                </a:lnTo>
                <a:lnTo>
                  <a:pt x="991044" y="3133356"/>
                </a:lnTo>
                <a:close/>
              </a:path>
              <a:path w="2611120" h="3258820">
                <a:moveTo>
                  <a:pt x="883361" y="3162007"/>
                </a:moveTo>
                <a:lnTo>
                  <a:pt x="879589" y="3146590"/>
                </a:lnTo>
                <a:lnTo>
                  <a:pt x="886561" y="3144888"/>
                </a:lnTo>
                <a:lnTo>
                  <a:pt x="915720" y="3137458"/>
                </a:lnTo>
                <a:lnTo>
                  <a:pt x="940942" y="3130778"/>
                </a:lnTo>
                <a:lnTo>
                  <a:pt x="945006" y="3146120"/>
                </a:lnTo>
                <a:lnTo>
                  <a:pt x="919645" y="3152838"/>
                </a:lnTo>
                <a:lnTo>
                  <a:pt x="890333" y="3160306"/>
                </a:lnTo>
                <a:lnTo>
                  <a:pt x="883361" y="3162007"/>
                </a:lnTo>
                <a:close/>
              </a:path>
              <a:path w="2611120" h="3258820">
                <a:moveTo>
                  <a:pt x="915657" y="3137471"/>
                </a:moveTo>
                <a:close/>
              </a:path>
              <a:path w="2611120" h="3258820">
                <a:moveTo>
                  <a:pt x="886485" y="3144901"/>
                </a:moveTo>
                <a:close/>
              </a:path>
              <a:path w="2611120" h="3258820">
                <a:moveTo>
                  <a:pt x="835225" y="3165640"/>
                </a:moveTo>
                <a:lnTo>
                  <a:pt x="798017" y="3165640"/>
                </a:lnTo>
                <a:lnTo>
                  <a:pt x="827735" y="3158972"/>
                </a:lnTo>
                <a:lnTo>
                  <a:pt x="833348" y="3157651"/>
                </a:lnTo>
                <a:lnTo>
                  <a:pt x="835225" y="3165640"/>
                </a:lnTo>
                <a:close/>
              </a:path>
              <a:path w="2611120" h="3258820">
                <a:moveTo>
                  <a:pt x="827671" y="3158985"/>
                </a:moveTo>
                <a:close/>
              </a:path>
              <a:path w="2611120" h="3258820">
                <a:moveTo>
                  <a:pt x="774826" y="3186849"/>
                </a:moveTo>
                <a:lnTo>
                  <a:pt x="771499" y="3171317"/>
                </a:lnTo>
                <a:lnTo>
                  <a:pt x="798093" y="3165614"/>
                </a:lnTo>
                <a:lnTo>
                  <a:pt x="835225" y="3165640"/>
                </a:lnTo>
                <a:lnTo>
                  <a:pt x="836980" y="3173107"/>
                </a:lnTo>
                <a:lnTo>
                  <a:pt x="801420" y="3181146"/>
                </a:lnTo>
                <a:lnTo>
                  <a:pt x="774826" y="3186849"/>
                </a:lnTo>
                <a:close/>
              </a:path>
              <a:path w="2611120" h="3258820">
                <a:moveTo>
                  <a:pt x="726691" y="3189592"/>
                </a:moveTo>
                <a:lnTo>
                  <a:pt x="677938" y="3189592"/>
                </a:lnTo>
                <a:lnTo>
                  <a:pt x="708253" y="3183991"/>
                </a:lnTo>
                <a:lnTo>
                  <a:pt x="724966" y="3180740"/>
                </a:lnTo>
                <a:lnTo>
                  <a:pt x="726691" y="3189592"/>
                </a:lnTo>
                <a:close/>
              </a:path>
              <a:path w="2611120" h="3258820">
                <a:moveTo>
                  <a:pt x="708177" y="3184004"/>
                </a:moveTo>
                <a:close/>
              </a:path>
              <a:path w="2611120" h="3258820">
                <a:moveTo>
                  <a:pt x="665416" y="3207905"/>
                </a:moveTo>
                <a:lnTo>
                  <a:pt x="662673" y="3192272"/>
                </a:lnTo>
                <a:lnTo>
                  <a:pt x="678002" y="3189579"/>
                </a:lnTo>
                <a:lnTo>
                  <a:pt x="726691" y="3189592"/>
                </a:lnTo>
                <a:lnTo>
                  <a:pt x="728002" y="3196323"/>
                </a:lnTo>
                <a:lnTo>
                  <a:pt x="680745" y="3205226"/>
                </a:lnTo>
                <a:lnTo>
                  <a:pt x="665416" y="3207905"/>
                </a:lnTo>
                <a:close/>
              </a:path>
              <a:path w="2611120" h="3258820">
                <a:moveTo>
                  <a:pt x="616575" y="3204743"/>
                </a:moveTo>
                <a:lnTo>
                  <a:pt x="586346" y="3204743"/>
                </a:lnTo>
                <a:lnTo>
                  <a:pt x="615861" y="3200146"/>
                </a:lnTo>
                <a:lnTo>
                  <a:pt x="616575" y="3204743"/>
                </a:lnTo>
                <a:close/>
              </a:path>
              <a:path w="2611120" h="3258820">
                <a:moveTo>
                  <a:pt x="617274" y="3209239"/>
                </a:moveTo>
                <a:lnTo>
                  <a:pt x="555548" y="3209239"/>
                </a:lnTo>
                <a:lnTo>
                  <a:pt x="586422" y="3204730"/>
                </a:lnTo>
                <a:lnTo>
                  <a:pt x="616575" y="3204743"/>
                </a:lnTo>
                <a:lnTo>
                  <a:pt x="617274" y="3209239"/>
                </a:lnTo>
                <a:close/>
              </a:path>
              <a:path w="2611120" h="3258820">
                <a:moveTo>
                  <a:pt x="555358" y="3225292"/>
                </a:moveTo>
                <a:lnTo>
                  <a:pt x="553212" y="3209556"/>
                </a:lnTo>
                <a:lnTo>
                  <a:pt x="555625" y="3209226"/>
                </a:lnTo>
                <a:lnTo>
                  <a:pt x="617274" y="3209239"/>
                </a:lnTo>
                <a:lnTo>
                  <a:pt x="618299" y="3215830"/>
                </a:lnTo>
                <a:lnTo>
                  <a:pt x="557771" y="3224961"/>
                </a:lnTo>
                <a:lnTo>
                  <a:pt x="555358" y="3225292"/>
                </a:lnTo>
                <a:close/>
              </a:path>
              <a:path w="2611120" h="3258820">
                <a:moveTo>
                  <a:pt x="506748" y="3221075"/>
                </a:moveTo>
                <a:lnTo>
                  <a:pt x="462343" y="3221075"/>
                </a:lnTo>
                <a:lnTo>
                  <a:pt x="493610" y="3217405"/>
                </a:lnTo>
                <a:lnTo>
                  <a:pt x="506082" y="3215817"/>
                </a:lnTo>
                <a:lnTo>
                  <a:pt x="506748" y="3221075"/>
                </a:lnTo>
                <a:close/>
              </a:path>
              <a:path w="2611120" h="3258820">
                <a:moveTo>
                  <a:pt x="444855" y="3238931"/>
                </a:moveTo>
                <a:lnTo>
                  <a:pt x="443153" y="3223145"/>
                </a:lnTo>
                <a:lnTo>
                  <a:pt x="462419" y="3221062"/>
                </a:lnTo>
                <a:lnTo>
                  <a:pt x="506748" y="3221075"/>
                </a:lnTo>
                <a:lnTo>
                  <a:pt x="508076" y="3231565"/>
                </a:lnTo>
                <a:lnTo>
                  <a:pt x="464121" y="3236849"/>
                </a:lnTo>
                <a:lnTo>
                  <a:pt x="444855" y="3238931"/>
                </a:lnTo>
                <a:close/>
              </a:path>
              <a:path w="2611120" h="3258820">
                <a:moveTo>
                  <a:pt x="396356" y="3232886"/>
                </a:moveTo>
                <a:lnTo>
                  <a:pt x="336308" y="3232886"/>
                </a:lnTo>
                <a:lnTo>
                  <a:pt x="368071" y="3230359"/>
                </a:lnTo>
                <a:lnTo>
                  <a:pt x="395909" y="3227870"/>
                </a:lnTo>
                <a:lnTo>
                  <a:pt x="396356" y="3232886"/>
                </a:lnTo>
                <a:close/>
              </a:path>
              <a:path w="2611120" h="3258820">
                <a:moveTo>
                  <a:pt x="333895" y="3248964"/>
                </a:moveTo>
                <a:lnTo>
                  <a:pt x="332778" y="3233127"/>
                </a:lnTo>
                <a:lnTo>
                  <a:pt x="336384" y="3232873"/>
                </a:lnTo>
                <a:lnTo>
                  <a:pt x="396356" y="3232886"/>
                </a:lnTo>
                <a:lnTo>
                  <a:pt x="397319" y="3243694"/>
                </a:lnTo>
                <a:lnTo>
                  <a:pt x="337565" y="3248710"/>
                </a:lnTo>
                <a:lnTo>
                  <a:pt x="333895" y="3248964"/>
                </a:lnTo>
                <a:close/>
              </a:path>
              <a:path w="2611120" h="3258820">
                <a:moveTo>
                  <a:pt x="222732" y="3255340"/>
                </a:moveTo>
                <a:lnTo>
                  <a:pt x="222059" y="3239477"/>
                </a:lnTo>
                <a:lnTo>
                  <a:pt x="240626" y="3238703"/>
                </a:lnTo>
                <a:lnTo>
                  <a:pt x="272669" y="3237052"/>
                </a:lnTo>
                <a:lnTo>
                  <a:pt x="285330" y="3236277"/>
                </a:lnTo>
                <a:lnTo>
                  <a:pt x="286296" y="3252127"/>
                </a:lnTo>
                <a:lnTo>
                  <a:pt x="241376" y="3254552"/>
                </a:lnTo>
                <a:lnTo>
                  <a:pt x="222732" y="3255340"/>
                </a:lnTo>
                <a:close/>
              </a:path>
              <a:path w="2611120" h="3258820">
                <a:moveTo>
                  <a:pt x="111518" y="3258197"/>
                </a:moveTo>
                <a:lnTo>
                  <a:pt x="111353" y="3258197"/>
                </a:lnTo>
                <a:lnTo>
                  <a:pt x="111277" y="3242322"/>
                </a:lnTo>
                <a:lnTo>
                  <a:pt x="143903" y="3241865"/>
                </a:lnTo>
                <a:lnTo>
                  <a:pt x="174612" y="3241141"/>
                </a:lnTo>
                <a:lnTo>
                  <a:pt x="174993" y="3257016"/>
                </a:lnTo>
                <a:lnTo>
                  <a:pt x="111518" y="3258197"/>
                </a:lnTo>
                <a:close/>
              </a:path>
              <a:path w="2611120" h="3258820">
                <a:moveTo>
                  <a:pt x="63665" y="3258286"/>
                </a:moveTo>
                <a:lnTo>
                  <a:pt x="55003" y="3258248"/>
                </a:lnTo>
                <a:lnTo>
                  <a:pt x="0" y="3257359"/>
                </a:lnTo>
                <a:lnTo>
                  <a:pt x="393" y="3241497"/>
                </a:lnTo>
                <a:lnTo>
                  <a:pt x="7683" y="3241675"/>
                </a:lnTo>
                <a:lnTo>
                  <a:pt x="31394" y="3242106"/>
                </a:lnTo>
                <a:lnTo>
                  <a:pt x="55130" y="3242373"/>
                </a:lnTo>
                <a:lnTo>
                  <a:pt x="63715" y="3242411"/>
                </a:lnTo>
                <a:lnTo>
                  <a:pt x="63665" y="325828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807093" y="686193"/>
            <a:ext cx="2611120" cy="3739515"/>
          </a:xfrm>
          <a:custGeom>
            <a:avLst/>
            <a:gdLst/>
            <a:ahLst/>
            <a:cxnLst/>
            <a:rect l="l" t="t" r="r" b="b"/>
            <a:pathLst>
              <a:path w="2611120" h="3739515">
                <a:moveTo>
                  <a:pt x="22758" y="16306"/>
                </a:moveTo>
                <a:lnTo>
                  <a:pt x="22542" y="431"/>
                </a:lnTo>
                <a:lnTo>
                  <a:pt x="50596" y="63"/>
                </a:lnTo>
                <a:lnTo>
                  <a:pt x="78841" y="0"/>
                </a:lnTo>
                <a:lnTo>
                  <a:pt x="86182" y="38"/>
                </a:lnTo>
                <a:lnTo>
                  <a:pt x="86106" y="15874"/>
                </a:lnTo>
                <a:lnTo>
                  <a:pt x="78816" y="15874"/>
                </a:lnTo>
                <a:lnTo>
                  <a:pt x="50812" y="15925"/>
                </a:lnTo>
                <a:lnTo>
                  <a:pt x="22758" y="16306"/>
                </a:lnTo>
                <a:close/>
              </a:path>
              <a:path w="2611120" h="3739515">
                <a:moveTo>
                  <a:pt x="78835" y="15875"/>
                </a:moveTo>
                <a:close/>
              </a:path>
              <a:path w="2611120" h="3739515">
                <a:moveTo>
                  <a:pt x="86106" y="15913"/>
                </a:moveTo>
                <a:lnTo>
                  <a:pt x="78835" y="15875"/>
                </a:lnTo>
                <a:lnTo>
                  <a:pt x="86106" y="15874"/>
                </a:lnTo>
                <a:close/>
              </a:path>
              <a:path w="2611120" h="3739515">
                <a:moveTo>
                  <a:pt x="50723" y="15938"/>
                </a:moveTo>
                <a:lnTo>
                  <a:pt x="56354" y="15925"/>
                </a:lnTo>
                <a:lnTo>
                  <a:pt x="50723" y="15938"/>
                </a:lnTo>
                <a:close/>
              </a:path>
              <a:path w="2611120" h="3739515">
                <a:moveTo>
                  <a:pt x="176250" y="17246"/>
                </a:moveTo>
                <a:lnTo>
                  <a:pt x="143827" y="16484"/>
                </a:lnTo>
                <a:lnTo>
                  <a:pt x="133654" y="16344"/>
                </a:lnTo>
                <a:lnTo>
                  <a:pt x="133883" y="469"/>
                </a:lnTo>
                <a:lnTo>
                  <a:pt x="176618" y="1371"/>
                </a:lnTo>
                <a:lnTo>
                  <a:pt x="197510" y="2057"/>
                </a:lnTo>
                <a:lnTo>
                  <a:pt x="197012" y="17233"/>
                </a:lnTo>
                <a:lnTo>
                  <a:pt x="176174" y="17233"/>
                </a:lnTo>
                <a:close/>
              </a:path>
              <a:path w="2611120" h="3739515">
                <a:moveTo>
                  <a:pt x="196989" y="17919"/>
                </a:moveTo>
                <a:lnTo>
                  <a:pt x="176174" y="17233"/>
                </a:lnTo>
                <a:lnTo>
                  <a:pt x="197012" y="17233"/>
                </a:lnTo>
                <a:lnTo>
                  <a:pt x="196989" y="17919"/>
                </a:lnTo>
                <a:close/>
              </a:path>
              <a:path w="2611120" h="3739515">
                <a:moveTo>
                  <a:pt x="272669" y="21297"/>
                </a:moveTo>
                <a:lnTo>
                  <a:pt x="244424" y="19837"/>
                </a:lnTo>
                <a:lnTo>
                  <a:pt x="245237" y="3987"/>
                </a:lnTo>
                <a:lnTo>
                  <a:pt x="305549" y="7391"/>
                </a:lnTo>
                <a:lnTo>
                  <a:pt x="308787" y="7619"/>
                </a:lnTo>
                <a:lnTo>
                  <a:pt x="307823" y="21285"/>
                </a:lnTo>
                <a:lnTo>
                  <a:pt x="272592" y="21285"/>
                </a:lnTo>
                <a:close/>
              </a:path>
              <a:path w="2611120" h="3739515">
                <a:moveTo>
                  <a:pt x="304584" y="23240"/>
                </a:moveTo>
                <a:lnTo>
                  <a:pt x="272592" y="21285"/>
                </a:lnTo>
                <a:lnTo>
                  <a:pt x="307823" y="21285"/>
                </a:lnTo>
                <a:lnTo>
                  <a:pt x="307686" y="23228"/>
                </a:lnTo>
                <a:lnTo>
                  <a:pt x="304507" y="23228"/>
                </a:lnTo>
                <a:close/>
              </a:path>
              <a:path w="2611120" h="3739515">
                <a:moveTo>
                  <a:pt x="307670" y="23456"/>
                </a:moveTo>
                <a:lnTo>
                  <a:pt x="304507" y="23228"/>
                </a:lnTo>
                <a:lnTo>
                  <a:pt x="307686" y="23228"/>
                </a:lnTo>
                <a:lnTo>
                  <a:pt x="307670" y="23456"/>
                </a:lnTo>
                <a:close/>
              </a:path>
              <a:path w="2611120" h="3739515">
                <a:moveTo>
                  <a:pt x="418185" y="32626"/>
                </a:moveTo>
                <a:lnTo>
                  <a:pt x="399567" y="30797"/>
                </a:lnTo>
                <a:lnTo>
                  <a:pt x="367995" y="27990"/>
                </a:lnTo>
                <a:lnTo>
                  <a:pt x="355092" y="26962"/>
                </a:lnTo>
                <a:lnTo>
                  <a:pt x="356349" y="11137"/>
                </a:lnTo>
                <a:lnTo>
                  <a:pt x="401129" y="14998"/>
                </a:lnTo>
                <a:lnTo>
                  <a:pt x="419747" y="16827"/>
                </a:lnTo>
                <a:lnTo>
                  <a:pt x="418185" y="32626"/>
                </a:lnTo>
                <a:close/>
              </a:path>
              <a:path w="2611120" h="3739515">
                <a:moveTo>
                  <a:pt x="528269" y="45377"/>
                </a:moveTo>
                <a:lnTo>
                  <a:pt x="524611" y="44881"/>
                </a:lnTo>
                <a:lnTo>
                  <a:pt x="493534" y="40932"/>
                </a:lnTo>
                <a:lnTo>
                  <a:pt x="465404" y="37630"/>
                </a:lnTo>
                <a:lnTo>
                  <a:pt x="467245" y="21869"/>
                </a:lnTo>
                <a:lnTo>
                  <a:pt x="526757" y="29146"/>
                </a:lnTo>
                <a:lnTo>
                  <a:pt x="530415" y="29654"/>
                </a:lnTo>
                <a:lnTo>
                  <a:pt x="528269" y="45377"/>
                </a:lnTo>
                <a:close/>
              </a:path>
              <a:path w="2611120" h="3739515">
                <a:moveTo>
                  <a:pt x="637946" y="61836"/>
                </a:moveTo>
                <a:lnTo>
                  <a:pt x="617016" y="58381"/>
                </a:lnTo>
                <a:lnTo>
                  <a:pt x="586346" y="53606"/>
                </a:lnTo>
                <a:lnTo>
                  <a:pt x="575360" y="51993"/>
                </a:lnTo>
                <a:lnTo>
                  <a:pt x="577659" y="36283"/>
                </a:lnTo>
                <a:lnTo>
                  <a:pt x="619607" y="42710"/>
                </a:lnTo>
                <a:lnTo>
                  <a:pt x="640537" y="46177"/>
                </a:lnTo>
                <a:lnTo>
                  <a:pt x="637946" y="61836"/>
                </a:lnTo>
                <a:close/>
              </a:path>
              <a:path w="2611120" h="3739515">
                <a:moveTo>
                  <a:pt x="748473" y="74345"/>
                </a:moveTo>
                <a:lnTo>
                  <a:pt x="708184" y="74333"/>
                </a:lnTo>
                <a:lnTo>
                  <a:pt x="684707" y="70002"/>
                </a:lnTo>
                <a:lnTo>
                  <a:pt x="687590" y="54381"/>
                </a:lnTo>
                <a:lnTo>
                  <a:pt x="741451" y="64642"/>
                </a:lnTo>
                <a:lnTo>
                  <a:pt x="750100" y="66408"/>
                </a:lnTo>
                <a:lnTo>
                  <a:pt x="748473" y="74345"/>
                </a:lnTo>
                <a:close/>
              </a:path>
              <a:path w="2611120" h="3739515">
                <a:moveTo>
                  <a:pt x="746912" y="81965"/>
                </a:moveTo>
                <a:lnTo>
                  <a:pt x="738276" y="80187"/>
                </a:lnTo>
                <a:lnTo>
                  <a:pt x="708177" y="74333"/>
                </a:lnTo>
                <a:lnTo>
                  <a:pt x="748473" y="74345"/>
                </a:lnTo>
                <a:lnTo>
                  <a:pt x="746912" y="81965"/>
                </a:lnTo>
                <a:close/>
              </a:path>
              <a:path w="2611120" h="3739515">
                <a:moveTo>
                  <a:pt x="858284" y="92722"/>
                </a:moveTo>
                <a:lnTo>
                  <a:pt x="798034" y="92709"/>
                </a:lnTo>
                <a:lnTo>
                  <a:pt x="793457" y="91719"/>
                </a:lnTo>
                <a:lnTo>
                  <a:pt x="796785" y="76199"/>
                </a:lnTo>
                <a:lnTo>
                  <a:pt x="831291" y="83896"/>
                </a:lnTo>
                <a:lnTo>
                  <a:pt x="858837" y="90360"/>
                </a:lnTo>
                <a:lnTo>
                  <a:pt x="858284" y="92722"/>
                </a:lnTo>
                <a:close/>
              </a:path>
              <a:path w="2611120" h="3739515">
                <a:moveTo>
                  <a:pt x="855217" y="105816"/>
                </a:moveTo>
                <a:lnTo>
                  <a:pt x="827671" y="99352"/>
                </a:lnTo>
                <a:lnTo>
                  <a:pt x="798017" y="92709"/>
                </a:lnTo>
                <a:lnTo>
                  <a:pt x="858284" y="92722"/>
                </a:lnTo>
                <a:lnTo>
                  <a:pt x="855217" y="105816"/>
                </a:lnTo>
                <a:close/>
              </a:path>
              <a:path w="2611120" h="3739515">
                <a:moveTo>
                  <a:pt x="965987" y="120878"/>
                </a:moveTo>
                <a:lnTo>
                  <a:pt x="915670" y="120865"/>
                </a:lnTo>
                <a:lnTo>
                  <a:pt x="901293" y="117208"/>
                </a:lnTo>
                <a:lnTo>
                  <a:pt x="905217" y="101828"/>
                </a:lnTo>
                <a:lnTo>
                  <a:pt x="919721" y="105511"/>
                </a:lnTo>
                <a:lnTo>
                  <a:pt x="948867" y="113233"/>
                </a:lnTo>
                <a:lnTo>
                  <a:pt x="966736" y="118160"/>
                </a:lnTo>
                <a:lnTo>
                  <a:pt x="965987" y="120878"/>
                </a:lnTo>
                <a:close/>
              </a:path>
              <a:path w="2611120" h="3739515">
                <a:moveTo>
                  <a:pt x="963870" y="128562"/>
                </a:moveTo>
                <a:lnTo>
                  <a:pt x="944679" y="128549"/>
                </a:lnTo>
                <a:lnTo>
                  <a:pt x="915657" y="120865"/>
                </a:lnTo>
                <a:lnTo>
                  <a:pt x="965987" y="120878"/>
                </a:lnTo>
                <a:lnTo>
                  <a:pt x="963870" y="128562"/>
                </a:lnTo>
                <a:close/>
              </a:path>
              <a:path w="2611120" h="3739515">
                <a:moveTo>
                  <a:pt x="962520" y="133464"/>
                </a:moveTo>
                <a:lnTo>
                  <a:pt x="944651" y="128549"/>
                </a:lnTo>
                <a:lnTo>
                  <a:pt x="963870" y="128562"/>
                </a:lnTo>
                <a:lnTo>
                  <a:pt x="962520" y="133464"/>
                </a:lnTo>
                <a:close/>
              </a:path>
              <a:path w="2611120" h="3739515">
                <a:moveTo>
                  <a:pt x="1068781" y="164896"/>
                </a:moveTo>
                <a:lnTo>
                  <a:pt x="1058989" y="161785"/>
                </a:lnTo>
                <a:lnTo>
                  <a:pt x="1030668" y="153098"/>
                </a:lnTo>
                <a:lnTo>
                  <a:pt x="1008189" y="146443"/>
                </a:lnTo>
                <a:lnTo>
                  <a:pt x="1012698" y="131229"/>
                </a:lnTo>
                <a:lnTo>
                  <a:pt x="1035316" y="137922"/>
                </a:lnTo>
                <a:lnTo>
                  <a:pt x="1073581" y="149758"/>
                </a:lnTo>
                <a:lnTo>
                  <a:pt x="1068781" y="164896"/>
                </a:lnTo>
                <a:close/>
              </a:path>
              <a:path w="2611120" h="3739515">
                <a:moveTo>
                  <a:pt x="1164147" y="179920"/>
                </a:moveTo>
                <a:lnTo>
                  <a:pt x="1115187" y="179920"/>
                </a:lnTo>
                <a:lnTo>
                  <a:pt x="1114018" y="179539"/>
                </a:lnTo>
                <a:lnTo>
                  <a:pt x="1118971" y="164452"/>
                </a:lnTo>
                <a:lnTo>
                  <a:pt x="1148143" y="174320"/>
                </a:lnTo>
                <a:lnTo>
                  <a:pt x="1164147" y="179920"/>
                </a:lnTo>
                <a:close/>
              </a:path>
              <a:path w="2611120" h="3739515">
                <a:moveTo>
                  <a:pt x="1174256" y="198996"/>
                </a:moveTo>
                <a:lnTo>
                  <a:pt x="1170584" y="198996"/>
                </a:lnTo>
                <a:lnTo>
                  <a:pt x="1142911" y="189306"/>
                </a:lnTo>
                <a:lnTo>
                  <a:pt x="1115154" y="179910"/>
                </a:lnTo>
                <a:lnTo>
                  <a:pt x="1164147" y="179920"/>
                </a:lnTo>
                <a:lnTo>
                  <a:pt x="1175905" y="184035"/>
                </a:lnTo>
                <a:lnTo>
                  <a:pt x="1179220" y="185229"/>
                </a:lnTo>
                <a:lnTo>
                  <a:pt x="1174256" y="198996"/>
                </a:lnTo>
                <a:close/>
              </a:path>
              <a:path w="2611120" h="3739515">
                <a:moveTo>
                  <a:pt x="1173835" y="200164"/>
                </a:moveTo>
                <a:lnTo>
                  <a:pt x="1170508" y="198970"/>
                </a:lnTo>
                <a:lnTo>
                  <a:pt x="1174256" y="198996"/>
                </a:lnTo>
                <a:lnTo>
                  <a:pt x="1173835" y="200164"/>
                </a:lnTo>
                <a:close/>
              </a:path>
              <a:path w="2611120" h="3739515">
                <a:moveTo>
                  <a:pt x="1269263" y="219024"/>
                </a:moveTo>
                <a:lnTo>
                  <a:pt x="1225245" y="219024"/>
                </a:lnTo>
                <a:lnTo>
                  <a:pt x="1218476" y="216509"/>
                </a:lnTo>
                <a:lnTo>
                  <a:pt x="1224013" y="201625"/>
                </a:lnTo>
                <a:lnTo>
                  <a:pt x="1230845" y="204165"/>
                </a:lnTo>
                <a:lnTo>
                  <a:pt x="1258036" y="214591"/>
                </a:lnTo>
                <a:lnTo>
                  <a:pt x="1269263" y="219024"/>
                </a:lnTo>
                <a:close/>
              </a:path>
              <a:path w="2611120" h="3739515">
                <a:moveTo>
                  <a:pt x="1281496" y="229387"/>
                </a:moveTo>
                <a:lnTo>
                  <a:pt x="1252283" y="229387"/>
                </a:lnTo>
                <a:lnTo>
                  <a:pt x="1225168" y="218998"/>
                </a:lnTo>
                <a:lnTo>
                  <a:pt x="1269263" y="219024"/>
                </a:lnTo>
                <a:lnTo>
                  <a:pt x="1283385" y="224599"/>
                </a:lnTo>
                <a:lnTo>
                  <a:pt x="1281496" y="229387"/>
                </a:lnTo>
                <a:close/>
              </a:path>
              <a:path w="2611120" h="3739515">
                <a:moveTo>
                  <a:pt x="1277556" y="239369"/>
                </a:moveTo>
                <a:lnTo>
                  <a:pt x="1252207" y="229361"/>
                </a:lnTo>
                <a:lnTo>
                  <a:pt x="1281496" y="229387"/>
                </a:lnTo>
                <a:lnTo>
                  <a:pt x="1277556" y="239369"/>
                </a:lnTo>
                <a:close/>
              </a:path>
              <a:path w="2611120" h="3739515">
                <a:moveTo>
                  <a:pt x="1379601" y="282511"/>
                </a:moveTo>
                <a:lnTo>
                  <a:pt x="1358417" y="273138"/>
                </a:lnTo>
                <a:lnTo>
                  <a:pt x="1332166" y="261848"/>
                </a:lnTo>
                <a:lnTo>
                  <a:pt x="1321460" y="257378"/>
                </a:lnTo>
                <a:lnTo>
                  <a:pt x="1327594" y="242735"/>
                </a:lnTo>
                <a:lnTo>
                  <a:pt x="1338440" y="247269"/>
                </a:lnTo>
                <a:lnTo>
                  <a:pt x="1364843" y="258622"/>
                </a:lnTo>
                <a:lnTo>
                  <a:pt x="1386027" y="267982"/>
                </a:lnTo>
                <a:lnTo>
                  <a:pt x="1379601" y="282511"/>
                </a:lnTo>
                <a:close/>
              </a:path>
              <a:path w="2611120" h="3739515">
                <a:moveTo>
                  <a:pt x="1479880" y="329628"/>
                </a:moveTo>
                <a:lnTo>
                  <a:pt x="1461376" y="320535"/>
                </a:lnTo>
                <a:lnTo>
                  <a:pt x="1435950" y="308356"/>
                </a:lnTo>
                <a:lnTo>
                  <a:pt x="1422780" y="302209"/>
                </a:lnTo>
                <a:lnTo>
                  <a:pt x="1429499" y="287820"/>
                </a:lnTo>
                <a:lnTo>
                  <a:pt x="1442808" y="294043"/>
                </a:lnTo>
                <a:lnTo>
                  <a:pt x="1468386" y="306285"/>
                </a:lnTo>
                <a:lnTo>
                  <a:pt x="1486877" y="315391"/>
                </a:lnTo>
                <a:lnTo>
                  <a:pt x="1479880" y="329628"/>
                </a:lnTo>
                <a:close/>
              </a:path>
              <a:path w="2611120" h="3739515">
                <a:moveTo>
                  <a:pt x="1570251" y="358419"/>
                </a:moveTo>
                <a:lnTo>
                  <a:pt x="1536446" y="358419"/>
                </a:lnTo>
                <a:lnTo>
                  <a:pt x="1522222" y="351053"/>
                </a:lnTo>
                <a:lnTo>
                  <a:pt x="1529524" y="336956"/>
                </a:lnTo>
                <a:lnTo>
                  <a:pt x="1543824" y="344360"/>
                </a:lnTo>
                <a:lnTo>
                  <a:pt x="1568526" y="357479"/>
                </a:lnTo>
                <a:lnTo>
                  <a:pt x="1570251" y="358419"/>
                </a:lnTo>
                <a:close/>
              </a:path>
              <a:path w="2611120" h="3739515">
                <a:moveTo>
                  <a:pt x="1583223" y="371462"/>
                </a:moveTo>
                <a:lnTo>
                  <a:pt x="1561007" y="371462"/>
                </a:lnTo>
                <a:lnTo>
                  <a:pt x="1536369" y="358381"/>
                </a:lnTo>
                <a:lnTo>
                  <a:pt x="1570251" y="358419"/>
                </a:lnTo>
                <a:lnTo>
                  <a:pt x="1585734" y="366852"/>
                </a:lnTo>
                <a:lnTo>
                  <a:pt x="1583223" y="371462"/>
                </a:lnTo>
                <a:close/>
              </a:path>
              <a:path w="2611120" h="3739515">
                <a:moveTo>
                  <a:pt x="1578140" y="380796"/>
                </a:moveTo>
                <a:lnTo>
                  <a:pt x="1560931" y="371424"/>
                </a:lnTo>
                <a:lnTo>
                  <a:pt x="1583223" y="371462"/>
                </a:lnTo>
                <a:lnTo>
                  <a:pt x="1578140" y="380796"/>
                </a:lnTo>
                <a:close/>
              </a:path>
              <a:path w="2611120" h="3739515">
                <a:moveTo>
                  <a:pt x="1664707" y="411848"/>
                </a:moveTo>
                <a:lnTo>
                  <a:pt x="1633334" y="411848"/>
                </a:lnTo>
                <a:lnTo>
                  <a:pt x="1619554" y="403961"/>
                </a:lnTo>
                <a:lnTo>
                  <a:pt x="1627441" y="390182"/>
                </a:lnTo>
                <a:lnTo>
                  <a:pt x="1641297" y="398119"/>
                </a:lnTo>
                <a:lnTo>
                  <a:pt x="1664707" y="411848"/>
                </a:lnTo>
                <a:close/>
              </a:path>
              <a:path w="2611120" h="3739515">
                <a:moveTo>
                  <a:pt x="1680354" y="425729"/>
                </a:moveTo>
                <a:lnTo>
                  <a:pt x="1656994" y="425729"/>
                </a:lnTo>
                <a:lnTo>
                  <a:pt x="1633258" y="411810"/>
                </a:lnTo>
                <a:lnTo>
                  <a:pt x="1664707" y="411848"/>
                </a:lnTo>
                <a:lnTo>
                  <a:pt x="1682330" y="422440"/>
                </a:lnTo>
                <a:lnTo>
                  <a:pt x="1680354" y="425729"/>
                </a:lnTo>
                <a:close/>
              </a:path>
              <a:path w="2611120" h="3739515">
                <a:moveTo>
                  <a:pt x="1674152" y="436054"/>
                </a:moveTo>
                <a:lnTo>
                  <a:pt x="1656918" y="425691"/>
                </a:lnTo>
                <a:lnTo>
                  <a:pt x="1680354" y="425729"/>
                </a:lnTo>
                <a:lnTo>
                  <a:pt x="1674152" y="436054"/>
                </a:lnTo>
                <a:close/>
              </a:path>
              <a:path w="2611120" h="3739515">
                <a:moveTo>
                  <a:pt x="1767649" y="495452"/>
                </a:moveTo>
                <a:lnTo>
                  <a:pt x="1749171" y="483209"/>
                </a:lnTo>
                <a:lnTo>
                  <a:pt x="1726463" y="468528"/>
                </a:lnTo>
                <a:lnTo>
                  <a:pt x="1714525" y="460997"/>
                </a:lnTo>
                <a:lnTo>
                  <a:pt x="1722996" y="447573"/>
                </a:lnTo>
                <a:lnTo>
                  <a:pt x="1735086" y="455193"/>
                </a:lnTo>
                <a:lnTo>
                  <a:pt x="1757934" y="469976"/>
                </a:lnTo>
                <a:lnTo>
                  <a:pt x="1776412" y="482206"/>
                </a:lnTo>
                <a:lnTo>
                  <a:pt x="1767649" y="495452"/>
                </a:lnTo>
                <a:close/>
              </a:path>
              <a:path w="2611120" h="3739515">
                <a:moveTo>
                  <a:pt x="1843291" y="528472"/>
                </a:moveTo>
                <a:lnTo>
                  <a:pt x="1815896" y="528472"/>
                </a:lnTo>
                <a:lnTo>
                  <a:pt x="1806854" y="522185"/>
                </a:lnTo>
                <a:lnTo>
                  <a:pt x="1815909" y="509142"/>
                </a:lnTo>
                <a:lnTo>
                  <a:pt x="1825028" y="515480"/>
                </a:lnTo>
                <a:lnTo>
                  <a:pt x="1843291" y="528472"/>
                </a:lnTo>
                <a:close/>
              </a:path>
              <a:path w="2611120" h="3739515">
                <a:moveTo>
                  <a:pt x="1864570" y="543928"/>
                </a:moveTo>
                <a:lnTo>
                  <a:pt x="1837613" y="543928"/>
                </a:lnTo>
                <a:lnTo>
                  <a:pt x="1815820" y="528421"/>
                </a:lnTo>
                <a:lnTo>
                  <a:pt x="1843291" y="528472"/>
                </a:lnTo>
                <a:lnTo>
                  <a:pt x="1846897" y="531037"/>
                </a:lnTo>
                <a:lnTo>
                  <a:pt x="1864570" y="543928"/>
                </a:lnTo>
                <a:close/>
              </a:path>
              <a:path w="2611120" h="3739515">
                <a:moveTo>
                  <a:pt x="1858340" y="559028"/>
                </a:moveTo>
                <a:lnTo>
                  <a:pt x="1837537" y="543877"/>
                </a:lnTo>
                <a:lnTo>
                  <a:pt x="1864570" y="543928"/>
                </a:lnTo>
                <a:lnTo>
                  <a:pt x="1867687" y="546201"/>
                </a:lnTo>
                <a:lnTo>
                  <a:pt x="1858340" y="559028"/>
                </a:lnTo>
                <a:close/>
              </a:path>
              <a:path w="2611120" h="3739515">
                <a:moveTo>
                  <a:pt x="1926996" y="591413"/>
                </a:moveTo>
                <a:lnTo>
                  <a:pt x="1901253" y="591413"/>
                </a:lnTo>
                <a:lnTo>
                  <a:pt x="1896237" y="587578"/>
                </a:lnTo>
                <a:lnTo>
                  <a:pt x="1905876" y="574967"/>
                </a:lnTo>
                <a:lnTo>
                  <a:pt x="1910956" y="578853"/>
                </a:lnTo>
                <a:lnTo>
                  <a:pt x="1926996" y="591413"/>
                </a:lnTo>
                <a:close/>
              </a:path>
              <a:path w="2611120" h="3739515">
                <a:moveTo>
                  <a:pt x="1948119" y="623989"/>
                </a:moveTo>
                <a:lnTo>
                  <a:pt x="1942376" y="623989"/>
                </a:lnTo>
                <a:lnTo>
                  <a:pt x="1921865" y="607555"/>
                </a:lnTo>
                <a:lnTo>
                  <a:pt x="1901177" y="591362"/>
                </a:lnTo>
                <a:lnTo>
                  <a:pt x="1926996" y="591413"/>
                </a:lnTo>
                <a:lnTo>
                  <a:pt x="1931797" y="595172"/>
                </a:lnTo>
                <a:lnTo>
                  <a:pt x="1952371" y="611670"/>
                </a:lnTo>
                <a:lnTo>
                  <a:pt x="1955876" y="614540"/>
                </a:lnTo>
                <a:lnTo>
                  <a:pt x="1948119" y="623989"/>
                </a:lnTo>
                <a:close/>
              </a:path>
              <a:path w="2611120" h="3739515">
                <a:moveTo>
                  <a:pt x="1945805" y="626808"/>
                </a:moveTo>
                <a:lnTo>
                  <a:pt x="1942299" y="623938"/>
                </a:lnTo>
                <a:lnTo>
                  <a:pt x="1948119" y="623989"/>
                </a:lnTo>
                <a:lnTo>
                  <a:pt x="1945805" y="626808"/>
                </a:lnTo>
                <a:close/>
              </a:path>
              <a:path w="2611120" h="3739515">
                <a:moveTo>
                  <a:pt x="2006753" y="657288"/>
                </a:moveTo>
                <a:lnTo>
                  <a:pt x="1982444" y="657288"/>
                </a:lnTo>
                <a:lnTo>
                  <a:pt x="1992566" y="645071"/>
                </a:lnTo>
                <a:lnTo>
                  <a:pt x="2006753" y="657288"/>
                </a:lnTo>
                <a:close/>
              </a:path>
              <a:path w="2611120" h="3739515">
                <a:moveTo>
                  <a:pt x="2029853" y="698919"/>
                </a:moveTo>
                <a:lnTo>
                  <a:pt x="2021357" y="691235"/>
                </a:lnTo>
                <a:lnTo>
                  <a:pt x="2002002" y="674141"/>
                </a:lnTo>
                <a:lnTo>
                  <a:pt x="1982368" y="657237"/>
                </a:lnTo>
                <a:lnTo>
                  <a:pt x="2006753" y="657288"/>
                </a:lnTo>
                <a:lnTo>
                  <a:pt x="2012505" y="662241"/>
                </a:lnTo>
                <a:lnTo>
                  <a:pt x="2032000" y="679462"/>
                </a:lnTo>
                <a:lnTo>
                  <a:pt x="2040496" y="687146"/>
                </a:lnTo>
                <a:lnTo>
                  <a:pt x="2029853" y="698919"/>
                </a:lnTo>
                <a:close/>
              </a:path>
              <a:path w="2611120" h="3739515">
                <a:moveTo>
                  <a:pt x="2118545" y="761352"/>
                </a:moveTo>
                <a:lnTo>
                  <a:pt x="2096084" y="761352"/>
                </a:lnTo>
                <a:lnTo>
                  <a:pt x="2077770" y="743521"/>
                </a:lnTo>
                <a:lnTo>
                  <a:pt x="2064689" y="731100"/>
                </a:lnTo>
                <a:lnTo>
                  <a:pt x="2075624" y="719594"/>
                </a:lnTo>
                <a:lnTo>
                  <a:pt x="2088845" y="732142"/>
                </a:lnTo>
                <a:lnTo>
                  <a:pt x="2107222" y="750049"/>
                </a:lnTo>
                <a:lnTo>
                  <a:pt x="2118545" y="761352"/>
                </a:lnTo>
                <a:close/>
              </a:path>
              <a:path w="2611120" h="3739515">
                <a:moveTo>
                  <a:pt x="2110016" y="775284"/>
                </a:moveTo>
                <a:lnTo>
                  <a:pt x="2096008" y="761288"/>
                </a:lnTo>
                <a:lnTo>
                  <a:pt x="2118545" y="761352"/>
                </a:lnTo>
                <a:lnTo>
                  <a:pt x="2121242" y="764044"/>
                </a:lnTo>
                <a:lnTo>
                  <a:pt x="2110016" y="775284"/>
                </a:lnTo>
                <a:close/>
              </a:path>
              <a:path w="2611120" h="3739515">
                <a:moveTo>
                  <a:pt x="2170741" y="815632"/>
                </a:moveTo>
                <a:lnTo>
                  <a:pt x="2149081" y="815632"/>
                </a:lnTo>
                <a:lnTo>
                  <a:pt x="2143061" y="809307"/>
                </a:lnTo>
                <a:lnTo>
                  <a:pt x="2154554" y="798360"/>
                </a:lnTo>
                <a:lnTo>
                  <a:pt x="2160651" y="804760"/>
                </a:lnTo>
                <a:lnTo>
                  <a:pt x="2170741" y="815632"/>
                </a:lnTo>
                <a:close/>
              </a:path>
              <a:path w="2611120" h="3739515">
                <a:moveTo>
                  <a:pt x="2185797" y="855840"/>
                </a:moveTo>
                <a:lnTo>
                  <a:pt x="2182901" y="852551"/>
                </a:lnTo>
                <a:lnTo>
                  <a:pt x="2166112" y="833970"/>
                </a:lnTo>
                <a:lnTo>
                  <a:pt x="2149017" y="815568"/>
                </a:lnTo>
                <a:lnTo>
                  <a:pt x="2170741" y="815632"/>
                </a:lnTo>
                <a:lnTo>
                  <a:pt x="2177884" y="823328"/>
                </a:lnTo>
                <a:lnTo>
                  <a:pt x="2194814" y="842048"/>
                </a:lnTo>
                <a:lnTo>
                  <a:pt x="2197709" y="845350"/>
                </a:lnTo>
                <a:lnTo>
                  <a:pt x="2185797" y="855840"/>
                </a:lnTo>
                <a:close/>
              </a:path>
              <a:path w="2611120" h="3739515">
                <a:moveTo>
                  <a:pt x="2252012" y="909269"/>
                </a:moveTo>
                <a:lnTo>
                  <a:pt x="2231567" y="909269"/>
                </a:lnTo>
                <a:lnTo>
                  <a:pt x="2216861" y="891666"/>
                </a:lnTo>
                <a:lnTo>
                  <a:pt x="2229040" y="881494"/>
                </a:lnTo>
                <a:lnTo>
                  <a:pt x="2243810" y="899172"/>
                </a:lnTo>
                <a:lnTo>
                  <a:pt x="2252012" y="909269"/>
                </a:lnTo>
                <a:close/>
              </a:path>
              <a:path w="2611120" h="3739515">
                <a:moveTo>
                  <a:pt x="2256853" y="940714"/>
                </a:moveTo>
                <a:lnTo>
                  <a:pt x="2247087" y="928369"/>
                </a:lnTo>
                <a:lnTo>
                  <a:pt x="2231491" y="909192"/>
                </a:lnTo>
                <a:lnTo>
                  <a:pt x="2252012" y="909269"/>
                </a:lnTo>
                <a:lnTo>
                  <a:pt x="2259533" y="918527"/>
                </a:lnTo>
                <a:lnTo>
                  <a:pt x="2269299" y="930871"/>
                </a:lnTo>
                <a:lnTo>
                  <a:pt x="2256853" y="940714"/>
                </a:lnTo>
                <a:close/>
              </a:path>
              <a:path w="2611120" h="3739515">
                <a:moveTo>
                  <a:pt x="2311697" y="986891"/>
                </a:moveTo>
                <a:lnTo>
                  <a:pt x="2292083" y="986891"/>
                </a:lnTo>
                <a:lnTo>
                  <a:pt x="2285682" y="978344"/>
                </a:lnTo>
                <a:lnTo>
                  <a:pt x="2298407" y="968832"/>
                </a:lnTo>
                <a:lnTo>
                  <a:pt x="2304859" y="977468"/>
                </a:lnTo>
                <a:lnTo>
                  <a:pt x="2311697" y="986891"/>
                </a:lnTo>
                <a:close/>
              </a:path>
              <a:path w="2611120" h="3739515">
                <a:moveTo>
                  <a:pt x="2325844" y="1006652"/>
                </a:moveTo>
                <a:lnTo>
                  <a:pt x="2306421" y="1006652"/>
                </a:lnTo>
                <a:lnTo>
                  <a:pt x="2292007" y="986802"/>
                </a:lnTo>
                <a:lnTo>
                  <a:pt x="2311697" y="986891"/>
                </a:lnTo>
                <a:lnTo>
                  <a:pt x="2319337" y="997419"/>
                </a:lnTo>
                <a:lnTo>
                  <a:pt x="2325844" y="1006652"/>
                </a:lnTo>
                <a:close/>
              </a:path>
              <a:path w="2611120" h="3739515">
                <a:moveTo>
                  <a:pt x="2322563" y="1029627"/>
                </a:moveTo>
                <a:lnTo>
                  <a:pt x="2320391" y="1026464"/>
                </a:lnTo>
                <a:lnTo>
                  <a:pt x="2306392" y="1006613"/>
                </a:lnTo>
                <a:lnTo>
                  <a:pt x="2325844" y="1006652"/>
                </a:lnTo>
                <a:lnTo>
                  <a:pt x="2333498" y="1017511"/>
                </a:lnTo>
                <a:lnTo>
                  <a:pt x="2335656" y="1020660"/>
                </a:lnTo>
                <a:lnTo>
                  <a:pt x="2322563" y="1029627"/>
                </a:lnTo>
                <a:close/>
              </a:path>
              <a:path w="2611120" h="3739515">
                <a:moveTo>
                  <a:pt x="2379337" y="1087107"/>
                </a:moveTo>
                <a:lnTo>
                  <a:pt x="2360637" y="1087107"/>
                </a:lnTo>
                <a:lnTo>
                  <a:pt x="2348979" y="1068984"/>
                </a:lnTo>
                <a:lnTo>
                  <a:pt x="2362327" y="1060386"/>
                </a:lnTo>
                <a:lnTo>
                  <a:pt x="2374049" y="1078623"/>
                </a:lnTo>
                <a:lnTo>
                  <a:pt x="2379337" y="1087107"/>
                </a:lnTo>
                <a:close/>
              </a:path>
              <a:path w="2611120" h="3739515">
                <a:moveTo>
                  <a:pt x="2382481" y="1122654"/>
                </a:moveTo>
                <a:lnTo>
                  <a:pt x="2373325" y="1107465"/>
                </a:lnTo>
                <a:lnTo>
                  <a:pt x="2360574" y="1087018"/>
                </a:lnTo>
                <a:lnTo>
                  <a:pt x="2379337" y="1087107"/>
                </a:lnTo>
                <a:lnTo>
                  <a:pt x="2386914" y="1099261"/>
                </a:lnTo>
                <a:lnTo>
                  <a:pt x="2396070" y="1114450"/>
                </a:lnTo>
                <a:lnTo>
                  <a:pt x="2382481" y="1122654"/>
                </a:lnTo>
                <a:close/>
              </a:path>
              <a:path w="2611120" h="3739515">
                <a:moveTo>
                  <a:pt x="2435961" y="1219365"/>
                </a:moveTo>
                <a:lnTo>
                  <a:pt x="2432062" y="1211656"/>
                </a:lnTo>
                <a:lnTo>
                  <a:pt x="2420988" y="1190574"/>
                </a:lnTo>
                <a:lnTo>
                  <a:pt x="2409571" y="1169606"/>
                </a:lnTo>
                <a:lnTo>
                  <a:pt x="2406218" y="1163662"/>
                </a:lnTo>
                <a:lnTo>
                  <a:pt x="2420048" y="1155865"/>
                </a:lnTo>
                <a:lnTo>
                  <a:pt x="2423515" y="1162011"/>
                </a:lnTo>
                <a:lnTo>
                  <a:pt x="2435034" y="1183182"/>
                </a:lnTo>
                <a:lnTo>
                  <a:pt x="2446223" y="1204493"/>
                </a:lnTo>
                <a:lnTo>
                  <a:pt x="2450122" y="1212189"/>
                </a:lnTo>
                <a:lnTo>
                  <a:pt x="2435961" y="1219365"/>
                </a:lnTo>
                <a:close/>
              </a:path>
              <a:path w="2611120" h="3739515">
                <a:moveTo>
                  <a:pt x="2490269" y="1297355"/>
                </a:moveTo>
                <a:lnTo>
                  <a:pt x="2472982" y="1297355"/>
                </a:lnTo>
                <a:lnTo>
                  <a:pt x="2463228" y="1275664"/>
                </a:lnTo>
                <a:lnTo>
                  <a:pt x="2456789" y="1261910"/>
                </a:lnTo>
                <a:lnTo>
                  <a:pt x="2471166" y="1255179"/>
                </a:lnTo>
                <a:lnTo>
                  <a:pt x="2477719" y="1269161"/>
                </a:lnTo>
                <a:lnTo>
                  <a:pt x="2487510" y="1290955"/>
                </a:lnTo>
                <a:lnTo>
                  <a:pt x="2490269" y="1297355"/>
                </a:lnTo>
                <a:close/>
              </a:path>
              <a:path w="2611120" h="3739515">
                <a:moveTo>
                  <a:pt x="2483766" y="1319034"/>
                </a:moveTo>
                <a:lnTo>
                  <a:pt x="2482329" y="1319034"/>
                </a:lnTo>
                <a:lnTo>
                  <a:pt x="2472945" y="1297273"/>
                </a:lnTo>
                <a:lnTo>
                  <a:pt x="2490269" y="1297355"/>
                </a:lnTo>
                <a:lnTo>
                  <a:pt x="2497213" y="1313497"/>
                </a:lnTo>
                <a:lnTo>
                  <a:pt x="2483766" y="1319034"/>
                </a:lnTo>
                <a:close/>
              </a:path>
              <a:path w="2611120" h="3739515">
                <a:moveTo>
                  <a:pt x="2482532" y="1319542"/>
                </a:moveTo>
                <a:lnTo>
                  <a:pt x="2482278" y="1318920"/>
                </a:lnTo>
                <a:lnTo>
                  <a:pt x="2483766" y="1319034"/>
                </a:lnTo>
                <a:lnTo>
                  <a:pt x="2482532" y="1319542"/>
                </a:lnTo>
                <a:close/>
              </a:path>
              <a:path w="2611120" h="3739515">
                <a:moveTo>
                  <a:pt x="2521623" y="1422996"/>
                </a:moveTo>
                <a:lnTo>
                  <a:pt x="2516124" y="1406791"/>
                </a:lnTo>
                <a:lnTo>
                  <a:pt x="2508199" y="1384655"/>
                </a:lnTo>
                <a:lnTo>
                  <a:pt x="2500236" y="1363484"/>
                </a:lnTo>
                <a:lnTo>
                  <a:pt x="2515095" y="1357896"/>
                </a:lnTo>
                <a:lnTo>
                  <a:pt x="2523147" y="1379308"/>
                </a:lnTo>
                <a:lnTo>
                  <a:pt x="2531148" y="1401686"/>
                </a:lnTo>
                <a:lnTo>
                  <a:pt x="2536659" y="1417891"/>
                </a:lnTo>
                <a:lnTo>
                  <a:pt x="2521623" y="1422996"/>
                </a:lnTo>
                <a:close/>
              </a:path>
              <a:path w="2611120" h="3739515">
                <a:moveTo>
                  <a:pt x="2554251" y="1473936"/>
                </a:moveTo>
                <a:lnTo>
                  <a:pt x="2537739" y="1473936"/>
                </a:lnTo>
                <a:lnTo>
                  <a:pt x="2535974" y="1468145"/>
                </a:lnTo>
                <a:lnTo>
                  <a:pt x="2551163" y="1463522"/>
                </a:lnTo>
                <a:lnTo>
                  <a:pt x="2552966" y="1469440"/>
                </a:lnTo>
                <a:lnTo>
                  <a:pt x="2554251" y="1473936"/>
                </a:lnTo>
                <a:close/>
              </a:path>
              <a:path w="2611120" h="3739515">
                <a:moveTo>
                  <a:pt x="2560626" y="1496491"/>
                </a:moveTo>
                <a:lnTo>
                  <a:pt x="2544191" y="1496491"/>
                </a:lnTo>
                <a:lnTo>
                  <a:pt x="2537710" y="1473842"/>
                </a:lnTo>
                <a:lnTo>
                  <a:pt x="2554251" y="1473936"/>
                </a:lnTo>
                <a:lnTo>
                  <a:pt x="2559481" y="1492237"/>
                </a:lnTo>
                <a:lnTo>
                  <a:pt x="2560626" y="1496491"/>
                </a:lnTo>
                <a:close/>
              </a:path>
              <a:path w="2611120" h="3739515">
                <a:moveTo>
                  <a:pt x="2566645" y="1519135"/>
                </a:moveTo>
                <a:lnTo>
                  <a:pt x="2550274" y="1519135"/>
                </a:lnTo>
                <a:lnTo>
                  <a:pt x="2544152" y="1496364"/>
                </a:lnTo>
                <a:lnTo>
                  <a:pt x="2544191" y="1496491"/>
                </a:lnTo>
                <a:lnTo>
                  <a:pt x="2560626" y="1496491"/>
                </a:lnTo>
                <a:lnTo>
                  <a:pt x="2565641" y="1515135"/>
                </a:lnTo>
                <a:lnTo>
                  <a:pt x="2566645" y="1519135"/>
                </a:lnTo>
                <a:close/>
              </a:path>
              <a:path w="2611120" h="3739515">
                <a:moveTo>
                  <a:pt x="2552738" y="1528978"/>
                </a:moveTo>
                <a:lnTo>
                  <a:pt x="2550236" y="1519008"/>
                </a:lnTo>
                <a:lnTo>
                  <a:pt x="2566645" y="1519135"/>
                </a:lnTo>
                <a:lnTo>
                  <a:pt x="2568143" y="1525104"/>
                </a:lnTo>
                <a:lnTo>
                  <a:pt x="2552738" y="1528978"/>
                </a:lnTo>
                <a:close/>
              </a:path>
              <a:path w="2611120" h="3739515">
                <a:moveTo>
                  <a:pt x="2582448" y="1587652"/>
                </a:moveTo>
                <a:lnTo>
                  <a:pt x="2566263" y="1587652"/>
                </a:lnTo>
                <a:lnTo>
                  <a:pt x="2563545" y="1575079"/>
                </a:lnTo>
                <a:lnTo>
                  <a:pt x="2579065" y="1571739"/>
                </a:lnTo>
                <a:lnTo>
                  <a:pt x="2581808" y="1584426"/>
                </a:lnTo>
                <a:lnTo>
                  <a:pt x="2582448" y="1587652"/>
                </a:lnTo>
                <a:close/>
              </a:path>
              <a:path w="2611120" h="3739515">
                <a:moveTo>
                  <a:pt x="2586966" y="1610677"/>
                </a:moveTo>
                <a:lnTo>
                  <a:pt x="2570835" y="1610677"/>
                </a:lnTo>
                <a:lnTo>
                  <a:pt x="2566261" y="1587642"/>
                </a:lnTo>
                <a:lnTo>
                  <a:pt x="2582448" y="1587652"/>
                </a:lnTo>
                <a:lnTo>
                  <a:pt x="2586431" y="1607718"/>
                </a:lnTo>
                <a:lnTo>
                  <a:pt x="2586966" y="1610677"/>
                </a:lnTo>
                <a:close/>
              </a:path>
              <a:path w="2611120" h="3739515">
                <a:moveTo>
                  <a:pt x="2591097" y="1633791"/>
                </a:moveTo>
                <a:lnTo>
                  <a:pt x="2575013" y="1633791"/>
                </a:lnTo>
                <a:lnTo>
                  <a:pt x="2570810" y="1610550"/>
                </a:lnTo>
                <a:lnTo>
                  <a:pt x="2586966" y="1610677"/>
                </a:lnTo>
                <a:lnTo>
                  <a:pt x="2590660" y="1631099"/>
                </a:lnTo>
                <a:lnTo>
                  <a:pt x="2591097" y="1633791"/>
                </a:lnTo>
                <a:close/>
              </a:path>
              <a:path w="2611120" h="3739515">
                <a:moveTo>
                  <a:pt x="2575547" y="1637030"/>
                </a:moveTo>
                <a:lnTo>
                  <a:pt x="2574988" y="1633664"/>
                </a:lnTo>
                <a:lnTo>
                  <a:pt x="2591097" y="1633791"/>
                </a:lnTo>
                <a:lnTo>
                  <a:pt x="2591206" y="1634464"/>
                </a:lnTo>
                <a:lnTo>
                  <a:pt x="2575547" y="1637030"/>
                </a:lnTo>
                <a:close/>
              </a:path>
              <a:path w="2611120" h="3739515">
                <a:moveTo>
                  <a:pt x="2603805" y="1727123"/>
                </a:moveTo>
                <a:lnTo>
                  <a:pt x="2587853" y="1727123"/>
                </a:lnTo>
                <a:lnTo>
                  <a:pt x="2585224" y="1703539"/>
                </a:lnTo>
                <a:lnTo>
                  <a:pt x="2582672" y="1683842"/>
                </a:lnTo>
                <a:lnTo>
                  <a:pt x="2598419" y="1681810"/>
                </a:lnTo>
                <a:lnTo>
                  <a:pt x="2600998" y="1701774"/>
                </a:lnTo>
                <a:lnTo>
                  <a:pt x="2603652" y="1725498"/>
                </a:lnTo>
                <a:lnTo>
                  <a:pt x="2603805" y="1727123"/>
                </a:lnTo>
                <a:close/>
              </a:path>
              <a:path w="2611120" h="3739515">
                <a:moveTo>
                  <a:pt x="2589707" y="1746669"/>
                </a:moveTo>
                <a:lnTo>
                  <a:pt x="2587849" y="1727084"/>
                </a:lnTo>
                <a:lnTo>
                  <a:pt x="2603805" y="1727123"/>
                </a:lnTo>
                <a:lnTo>
                  <a:pt x="2605506" y="1745183"/>
                </a:lnTo>
                <a:lnTo>
                  <a:pt x="2589707" y="1746669"/>
                </a:lnTo>
                <a:close/>
              </a:path>
              <a:path w="2611120" h="3739515">
                <a:moveTo>
                  <a:pt x="2610235" y="1821776"/>
                </a:moveTo>
                <a:lnTo>
                  <a:pt x="2594355" y="1821776"/>
                </a:lnTo>
                <a:lnTo>
                  <a:pt x="2593327" y="1797862"/>
                </a:lnTo>
                <a:lnTo>
                  <a:pt x="2593086" y="1793900"/>
                </a:lnTo>
                <a:lnTo>
                  <a:pt x="2608935" y="1792947"/>
                </a:lnTo>
                <a:lnTo>
                  <a:pt x="2609225" y="1798002"/>
                </a:lnTo>
                <a:lnTo>
                  <a:pt x="2610235" y="1821776"/>
                </a:lnTo>
                <a:close/>
              </a:path>
              <a:path w="2611120" h="3739515">
                <a:moveTo>
                  <a:pt x="2593327" y="1798002"/>
                </a:moveTo>
                <a:lnTo>
                  <a:pt x="2593319" y="1797862"/>
                </a:lnTo>
                <a:lnTo>
                  <a:pt x="2593327" y="1798002"/>
                </a:lnTo>
                <a:close/>
              </a:path>
              <a:path w="2611120" h="3739515">
                <a:moveTo>
                  <a:pt x="2595067" y="1856955"/>
                </a:moveTo>
                <a:lnTo>
                  <a:pt x="2594955" y="1845221"/>
                </a:lnTo>
                <a:lnTo>
                  <a:pt x="2594343" y="1821637"/>
                </a:lnTo>
                <a:lnTo>
                  <a:pt x="2594355" y="1821776"/>
                </a:lnTo>
                <a:lnTo>
                  <a:pt x="2610235" y="1821776"/>
                </a:lnTo>
                <a:lnTo>
                  <a:pt x="2610840" y="1845221"/>
                </a:lnTo>
                <a:lnTo>
                  <a:pt x="2610942" y="1856816"/>
                </a:lnTo>
                <a:lnTo>
                  <a:pt x="2595067" y="1856955"/>
                </a:lnTo>
                <a:close/>
              </a:path>
              <a:path w="2611120" h="3739515">
                <a:moveTo>
                  <a:pt x="2594965" y="1845627"/>
                </a:moveTo>
                <a:lnTo>
                  <a:pt x="2594961" y="1845487"/>
                </a:lnTo>
                <a:lnTo>
                  <a:pt x="2594965" y="1845627"/>
                </a:lnTo>
                <a:close/>
              </a:path>
              <a:path w="2611120" h="3739515">
                <a:moveTo>
                  <a:pt x="2609211" y="1941106"/>
                </a:moveTo>
                <a:lnTo>
                  <a:pt x="2593327" y="1941106"/>
                </a:lnTo>
                <a:lnTo>
                  <a:pt x="2594355" y="1917192"/>
                </a:lnTo>
                <a:lnTo>
                  <a:pt x="2594686" y="1904301"/>
                </a:lnTo>
                <a:lnTo>
                  <a:pt x="2610548" y="1904707"/>
                </a:lnTo>
                <a:lnTo>
                  <a:pt x="2610218" y="1917738"/>
                </a:lnTo>
                <a:lnTo>
                  <a:pt x="2609211" y="1941106"/>
                </a:lnTo>
                <a:close/>
              </a:path>
              <a:path w="2611120" h="3739515">
                <a:moveTo>
                  <a:pt x="2594343" y="1917319"/>
                </a:moveTo>
                <a:close/>
              </a:path>
              <a:path w="2611120" h="3739515">
                <a:moveTo>
                  <a:pt x="2607799" y="1964804"/>
                </a:moveTo>
                <a:lnTo>
                  <a:pt x="2591904" y="1964804"/>
                </a:lnTo>
                <a:lnTo>
                  <a:pt x="2593327" y="1940966"/>
                </a:lnTo>
                <a:lnTo>
                  <a:pt x="2593327" y="1941106"/>
                </a:lnTo>
                <a:lnTo>
                  <a:pt x="2609211" y="1941106"/>
                </a:lnTo>
                <a:lnTo>
                  <a:pt x="2609176" y="1941918"/>
                </a:lnTo>
                <a:lnTo>
                  <a:pt x="2607799" y="1964804"/>
                </a:lnTo>
                <a:close/>
              </a:path>
              <a:path w="2611120" h="3739515">
                <a:moveTo>
                  <a:pt x="2607525" y="1968538"/>
                </a:moveTo>
                <a:lnTo>
                  <a:pt x="2591701" y="1967318"/>
                </a:lnTo>
                <a:lnTo>
                  <a:pt x="2591904" y="1964664"/>
                </a:lnTo>
                <a:lnTo>
                  <a:pt x="2591904" y="1964804"/>
                </a:lnTo>
                <a:lnTo>
                  <a:pt x="2607799" y="1964804"/>
                </a:lnTo>
                <a:lnTo>
                  <a:pt x="2607525" y="1968538"/>
                </a:lnTo>
                <a:close/>
              </a:path>
              <a:path w="2611120" h="3739515">
                <a:moveTo>
                  <a:pt x="2601197" y="2035416"/>
                </a:moveTo>
                <a:lnTo>
                  <a:pt x="2585224" y="2035416"/>
                </a:lnTo>
                <a:lnTo>
                  <a:pt x="2587561" y="2014486"/>
                </a:lnTo>
                <a:lnTo>
                  <a:pt x="2603334" y="2016252"/>
                </a:lnTo>
                <a:lnTo>
                  <a:pt x="2601197" y="2035416"/>
                </a:lnTo>
                <a:close/>
              </a:path>
              <a:path w="2611120" h="3739515">
                <a:moveTo>
                  <a:pt x="2598204" y="2058796"/>
                </a:moveTo>
                <a:lnTo>
                  <a:pt x="2582202" y="2058796"/>
                </a:lnTo>
                <a:lnTo>
                  <a:pt x="2585237" y="2035289"/>
                </a:lnTo>
                <a:lnTo>
                  <a:pt x="2585224" y="2035416"/>
                </a:lnTo>
                <a:lnTo>
                  <a:pt x="2601197" y="2035416"/>
                </a:lnTo>
                <a:lnTo>
                  <a:pt x="2600985" y="2037321"/>
                </a:lnTo>
                <a:lnTo>
                  <a:pt x="2598204" y="2058796"/>
                </a:lnTo>
                <a:close/>
              </a:path>
              <a:path w="2611120" h="3739515">
                <a:moveTo>
                  <a:pt x="2595219" y="2079497"/>
                </a:moveTo>
                <a:lnTo>
                  <a:pt x="2579509" y="2077199"/>
                </a:lnTo>
                <a:lnTo>
                  <a:pt x="2582214" y="2058657"/>
                </a:lnTo>
                <a:lnTo>
                  <a:pt x="2582202" y="2058796"/>
                </a:lnTo>
                <a:lnTo>
                  <a:pt x="2598204" y="2058796"/>
                </a:lnTo>
                <a:lnTo>
                  <a:pt x="2597924" y="2060956"/>
                </a:lnTo>
                <a:lnTo>
                  <a:pt x="2595219" y="2079497"/>
                </a:lnTo>
                <a:close/>
              </a:path>
              <a:path w="2611120" h="3739515">
                <a:moveTo>
                  <a:pt x="2586939" y="2128405"/>
                </a:moveTo>
                <a:lnTo>
                  <a:pt x="2570810" y="2128405"/>
                </a:lnTo>
                <a:lnTo>
                  <a:pt x="2570835" y="2128266"/>
                </a:lnTo>
                <a:lnTo>
                  <a:pt x="2571623" y="2123884"/>
                </a:lnTo>
                <a:lnTo>
                  <a:pt x="2587243" y="2126716"/>
                </a:lnTo>
                <a:lnTo>
                  <a:pt x="2586939" y="2128405"/>
                </a:lnTo>
                <a:close/>
              </a:path>
              <a:path w="2611120" h="3739515">
                <a:moveTo>
                  <a:pt x="2570832" y="2128281"/>
                </a:moveTo>
                <a:close/>
              </a:path>
              <a:path w="2611120" h="3739515">
                <a:moveTo>
                  <a:pt x="2582421" y="2151430"/>
                </a:moveTo>
                <a:lnTo>
                  <a:pt x="2566238" y="2151430"/>
                </a:lnTo>
                <a:lnTo>
                  <a:pt x="2570832" y="2128281"/>
                </a:lnTo>
                <a:lnTo>
                  <a:pt x="2586939" y="2128405"/>
                </a:lnTo>
                <a:lnTo>
                  <a:pt x="2586405" y="2131364"/>
                </a:lnTo>
                <a:lnTo>
                  <a:pt x="2582421" y="2151430"/>
                </a:lnTo>
                <a:close/>
              </a:path>
              <a:path w="2611120" h="3739515">
                <a:moveTo>
                  <a:pt x="2577519" y="2174354"/>
                </a:moveTo>
                <a:lnTo>
                  <a:pt x="2561285" y="2174354"/>
                </a:lnTo>
                <a:lnTo>
                  <a:pt x="2566263" y="2151291"/>
                </a:lnTo>
                <a:lnTo>
                  <a:pt x="2566238" y="2151430"/>
                </a:lnTo>
                <a:lnTo>
                  <a:pt x="2582421" y="2151430"/>
                </a:lnTo>
                <a:lnTo>
                  <a:pt x="2581783" y="2154643"/>
                </a:lnTo>
                <a:lnTo>
                  <a:pt x="2577519" y="2174354"/>
                </a:lnTo>
                <a:close/>
              </a:path>
              <a:path w="2611120" h="3739515">
                <a:moveTo>
                  <a:pt x="2574112" y="2189251"/>
                </a:moveTo>
                <a:lnTo>
                  <a:pt x="2558643" y="2185631"/>
                </a:lnTo>
                <a:lnTo>
                  <a:pt x="2561310" y="2174227"/>
                </a:lnTo>
                <a:lnTo>
                  <a:pt x="2561285" y="2174354"/>
                </a:lnTo>
                <a:lnTo>
                  <a:pt x="2577519" y="2174354"/>
                </a:lnTo>
                <a:lnTo>
                  <a:pt x="2576766" y="2177834"/>
                </a:lnTo>
                <a:lnTo>
                  <a:pt x="2574112" y="2189251"/>
                </a:lnTo>
                <a:close/>
              </a:path>
              <a:path w="2611120" h="3739515">
                <a:moveTo>
                  <a:pt x="2547461" y="2287574"/>
                </a:moveTo>
                <a:lnTo>
                  <a:pt x="2530868" y="2287574"/>
                </a:lnTo>
                <a:lnTo>
                  <a:pt x="2537739" y="2265006"/>
                </a:lnTo>
                <a:lnTo>
                  <a:pt x="2544191" y="2242451"/>
                </a:lnTo>
                <a:lnTo>
                  <a:pt x="2547112" y="2231567"/>
                </a:lnTo>
                <a:lnTo>
                  <a:pt x="2562440" y="2235682"/>
                </a:lnTo>
                <a:lnTo>
                  <a:pt x="2559456" y="2246820"/>
                </a:lnTo>
                <a:lnTo>
                  <a:pt x="2552928" y="2269617"/>
                </a:lnTo>
                <a:lnTo>
                  <a:pt x="2547461" y="2287574"/>
                </a:lnTo>
                <a:close/>
              </a:path>
              <a:path w="2611120" h="3739515">
                <a:moveTo>
                  <a:pt x="2544152" y="2242578"/>
                </a:moveTo>
                <a:close/>
              </a:path>
              <a:path w="2611120" h="3739515">
                <a:moveTo>
                  <a:pt x="2537701" y="2265121"/>
                </a:moveTo>
                <a:close/>
              </a:path>
              <a:path w="2611120" h="3739515">
                <a:moveTo>
                  <a:pt x="2544508" y="2296998"/>
                </a:moveTo>
                <a:lnTo>
                  <a:pt x="2529395" y="2292134"/>
                </a:lnTo>
                <a:lnTo>
                  <a:pt x="2530906" y="2287447"/>
                </a:lnTo>
                <a:lnTo>
                  <a:pt x="2547461" y="2287574"/>
                </a:lnTo>
                <a:lnTo>
                  <a:pt x="2546019" y="2292311"/>
                </a:lnTo>
                <a:lnTo>
                  <a:pt x="2544508" y="2296998"/>
                </a:lnTo>
                <a:close/>
              </a:path>
              <a:path w="2611120" h="3739515">
                <a:moveTo>
                  <a:pt x="2525055" y="2354275"/>
                </a:moveTo>
                <a:lnTo>
                  <a:pt x="2508199" y="2354275"/>
                </a:lnTo>
                <a:lnTo>
                  <a:pt x="2514358" y="2337054"/>
                </a:lnTo>
                <a:lnTo>
                  <a:pt x="2529306" y="2342400"/>
                </a:lnTo>
                <a:lnTo>
                  <a:pt x="2525055" y="2354275"/>
                </a:lnTo>
                <a:close/>
              </a:path>
              <a:path w="2611120" h="3739515">
                <a:moveTo>
                  <a:pt x="2516871" y="2376297"/>
                </a:moveTo>
                <a:lnTo>
                  <a:pt x="2499918" y="2376297"/>
                </a:lnTo>
                <a:lnTo>
                  <a:pt x="2508237" y="2354160"/>
                </a:lnTo>
                <a:lnTo>
                  <a:pt x="2525055" y="2354275"/>
                </a:lnTo>
                <a:lnTo>
                  <a:pt x="2523096" y="2359748"/>
                </a:lnTo>
                <a:lnTo>
                  <a:pt x="2516871" y="2376297"/>
                </a:lnTo>
                <a:close/>
              </a:path>
              <a:path w="2611120" h="3739515">
                <a:moveTo>
                  <a:pt x="2506827" y="2402052"/>
                </a:moveTo>
                <a:lnTo>
                  <a:pt x="2492057" y="2396236"/>
                </a:lnTo>
                <a:lnTo>
                  <a:pt x="2499956" y="2376182"/>
                </a:lnTo>
                <a:lnTo>
                  <a:pt x="2516871" y="2376297"/>
                </a:lnTo>
                <a:lnTo>
                  <a:pt x="2514727" y="2381999"/>
                </a:lnTo>
                <a:lnTo>
                  <a:pt x="2506827" y="2402052"/>
                </a:lnTo>
                <a:close/>
              </a:path>
              <a:path w="2611120" h="3739515">
                <a:moveTo>
                  <a:pt x="2477867" y="2441702"/>
                </a:moveTo>
                <a:lnTo>
                  <a:pt x="2472931" y="2441702"/>
                </a:lnTo>
                <a:lnTo>
                  <a:pt x="2473705" y="2439911"/>
                </a:lnTo>
                <a:lnTo>
                  <a:pt x="2477867" y="2441702"/>
                </a:lnTo>
                <a:close/>
              </a:path>
              <a:path w="2611120" h="3739515">
                <a:moveTo>
                  <a:pt x="2472946" y="2441665"/>
                </a:moveTo>
                <a:close/>
              </a:path>
              <a:path w="2611120" h="3739515">
                <a:moveTo>
                  <a:pt x="2480641" y="2463266"/>
                </a:moveTo>
                <a:lnTo>
                  <a:pt x="2463228" y="2463266"/>
                </a:lnTo>
                <a:lnTo>
                  <a:pt x="2472946" y="2441665"/>
                </a:lnTo>
                <a:lnTo>
                  <a:pt x="2477867" y="2441702"/>
                </a:lnTo>
                <a:lnTo>
                  <a:pt x="2488285" y="2446185"/>
                </a:lnTo>
                <a:lnTo>
                  <a:pt x="2487460" y="2448090"/>
                </a:lnTo>
                <a:lnTo>
                  <a:pt x="2480641" y="2463266"/>
                </a:lnTo>
                <a:close/>
              </a:path>
              <a:path w="2611120" h="3739515">
                <a:moveTo>
                  <a:pt x="2461399" y="2504122"/>
                </a:moveTo>
                <a:lnTo>
                  <a:pt x="2447124" y="2497162"/>
                </a:lnTo>
                <a:lnTo>
                  <a:pt x="2453246" y="2484615"/>
                </a:lnTo>
                <a:lnTo>
                  <a:pt x="2463279" y="2463152"/>
                </a:lnTo>
                <a:lnTo>
                  <a:pt x="2480641" y="2463266"/>
                </a:lnTo>
                <a:lnTo>
                  <a:pt x="2477668" y="2469883"/>
                </a:lnTo>
                <a:lnTo>
                  <a:pt x="2467508" y="2491562"/>
                </a:lnTo>
                <a:lnTo>
                  <a:pt x="2461399" y="2504122"/>
                </a:lnTo>
                <a:close/>
              </a:path>
              <a:path w="2611120" h="3739515">
                <a:moveTo>
                  <a:pt x="2453182" y="2484716"/>
                </a:moveTo>
                <a:close/>
              </a:path>
              <a:path w="2611120" h="3739515">
                <a:moveTo>
                  <a:pt x="2438914" y="2548356"/>
                </a:moveTo>
                <a:lnTo>
                  <a:pt x="2420988" y="2548356"/>
                </a:lnTo>
                <a:lnTo>
                  <a:pt x="2425674" y="2539415"/>
                </a:lnTo>
                <a:lnTo>
                  <a:pt x="2439733" y="2546794"/>
                </a:lnTo>
                <a:lnTo>
                  <a:pt x="2438914" y="2548356"/>
                </a:lnTo>
                <a:close/>
              </a:path>
              <a:path w="2611120" h="3739515">
                <a:moveTo>
                  <a:pt x="2427644" y="2569324"/>
                </a:moveTo>
                <a:lnTo>
                  <a:pt x="2409571" y="2569324"/>
                </a:lnTo>
                <a:lnTo>
                  <a:pt x="2421039" y="2548255"/>
                </a:lnTo>
                <a:lnTo>
                  <a:pt x="2438914" y="2548356"/>
                </a:lnTo>
                <a:lnTo>
                  <a:pt x="2434983" y="2555849"/>
                </a:lnTo>
                <a:lnTo>
                  <a:pt x="2427644" y="2569324"/>
                </a:lnTo>
                <a:close/>
              </a:path>
              <a:path w="2611120" h="3739515">
                <a:moveTo>
                  <a:pt x="2416042" y="2590165"/>
                </a:moveTo>
                <a:lnTo>
                  <a:pt x="2397823" y="2590165"/>
                </a:lnTo>
                <a:lnTo>
                  <a:pt x="2409621" y="2569222"/>
                </a:lnTo>
                <a:lnTo>
                  <a:pt x="2427644" y="2569324"/>
                </a:lnTo>
                <a:lnTo>
                  <a:pt x="2423452" y="2577020"/>
                </a:lnTo>
                <a:lnTo>
                  <a:pt x="2416042" y="2590165"/>
                </a:lnTo>
                <a:close/>
              </a:path>
              <a:path w="2611120" h="3739515">
                <a:moveTo>
                  <a:pt x="2408885" y="2602699"/>
                </a:moveTo>
                <a:lnTo>
                  <a:pt x="2395169" y="2594698"/>
                </a:lnTo>
                <a:lnTo>
                  <a:pt x="2397874" y="2590063"/>
                </a:lnTo>
                <a:lnTo>
                  <a:pt x="2416042" y="2590165"/>
                </a:lnTo>
                <a:lnTo>
                  <a:pt x="2411590" y="2598064"/>
                </a:lnTo>
                <a:lnTo>
                  <a:pt x="2408885" y="2602699"/>
                </a:lnTo>
                <a:close/>
              </a:path>
              <a:path w="2611120" h="3739515">
                <a:moveTo>
                  <a:pt x="2366378" y="2672232"/>
                </a:moveTo>
                <a:lnTo>
                  <a:pt x="2347506" y="2672232"/>
                </a:lnTo>
                <a:lnTo>
                  <a:pt x="2360637" y="2651823"/>
                </a:lnTo>
                <a:lnTo>
                  <a:pt x="2370874" y="2635389"/>
                </a:lnTo>
                <a:lnTo>
                  <a:pt x="2384348" y="2643784"/>
                </a:lnTo>
                <a:lnTo>
                  <a:pt x="2373985" y="2660408"/>
                </a:lnTo>
                <a:lnTo>
                  <a:pt x="2366378" y="2672232"/>
                </a:lnTo>
                <a:close/>
              </a:path>
              <a:path w="2611120" h="3739515">
                <a:moveTo>
                  <a:pt x="2360574" y="2651912"/>
                </a:moveTo>
                <a:close/>
              </a:path>
              <a:path w="2611120" h="3739515">
                <a:moveTo>
                  <a:pt x="2349868" y="2697378"/>
                </a:moveTo>
                <a:lnTo>
                  <a:pt x="2336647" y="2688602"/>
                </a:lnTo>
                <a:lnTo>
                  <a:pt x="2347569" y="2672130"/>
                </a:lnTo>
                <a:lnTo>
                  <a:pt x="2366378" y="2672232"/>
                </a:lnTo>
                <a:lnTo>
                  <a:pt x="2360790" y="2680919"/>
                </a:lnTo>
                <a:lnTo>
                  <a:pt x="2349868" y="2697378"/>
                </a:lnTo>
                <a:close/>
              </a:path>
              <a:path w="2611120" h="3739515">
                <a:moveTo>
                  <a:pt x="2316477" y="2732366"/>
                </a:moveTo>
                <a:lnTo>
                  <a:pt x="2306358" y="2732366"/>
                </a:lnTo>
                <a:lnTo>
                  <a:pt x="2309723" y="2727604"/>
                </a:lnTo>
                <a:lnTo>
                  <a:pt x="2316477" y="2732366"/>
                </a:lnTo>
                <a:close/>
              </a:path>
              <a:path w="2611120" h="3739515">
                <a:moveTo>
                  <a:pt x="2306396" y="2732312"/>
                </a:moveTo>
                <a:close/>
              </a:path>
              <a:path w="2611120" h="3739515">
                <a:moveTo>
                  <a:pt x="2297165" y="2771749"/>
                </a:moveTo>
                <a:lnTo>
                  <a:pt x="2277351" y="2771749"/>
                </a:lnTo>
                <a:lnTo>
                  <a:pt x="2292083" y="2752039"/>
                </a:lnTo>
                <a:lnTo>
                  <a:pt x="2306396" y="2732312"/>
                </a:lnTo>
                <a:lnTo>
                  <a:pt x="2316477" y="2732366"/>
                </a:lnTo>
                <a:lnTo>
                  <a:pt x="2322690" y="2736748"/>
                </a:lnTo>
                <a:lnTo>
                  <a:pt x="2319274" y="2741599"/>
                </a:lnTo>
                <a:lnTo>
                  <a:pt x="2304796" y="2761538"/>
                </a:lnTo>
                <a:lnTo>
                  <a:pt x="2297165" y="2771749"/>
                </a:lnTo>
                <a:close/>
              </a:path>
              <a:path w="2611120" h="3739515">
                <a:moveTo>
                  <a:pt x="2292007" y="2752128"/>
                </a:moveTo>
                <a:close/>
              </a:path>
              <a:path w="2611120" h="3739515">
                <a:moveTo>
                  <a:pt x="2284793" y="2788107"/>
                </a:moveTo>
                <a:lnTo>
                  <a:pt x="2272207" y="2778429"/>
                </a:lnTo>
                <a:lnTo>
                  <a:pt x="2277414" y="2771660"/>
                </a:lnTo>
                <a:lnTo>
                  <a:pt x="2297165" y="2771749"/>
                </a:lnTo>
                <a:lnTo>
                  <a:pt x="2290000" y="2781338"/>
                </a:lnTo>
                <a:lnTo>
                  <a:pt x="2284793" y="2788107"/>
                </a:lnTo>
                <a:close/>
              </a:path>
              <a:path w="2611120" h="3739515">
                <a:moveTo>
                  <a:pt x="2214372" y="2874594"/>
                </a:moveTo>
                <a:lnTo>
                  <a:pt x="2202319" y="2864256"/>
                </a:lnTo>
                <a:lnTo>
                  <a:pt x="2215667" y="2848698"/>
                </a:lnTo>
                <a:lnTo>
                  <a:pt x="2231567" y="2829661"/>
                </a:lnTo>
                <a:lnTo>
                  <a:pt x="2242908" y="2815704"/>
                </a:lnTo>
                <a:lnTo>
                  <a:pt x="2255227" y="2825711"/>
                </a:lnTo>
                <a:lnTo>
                  <a:pt x="2243747" y="2839834"/>
                </a:lnTo>
                <a:lnTo>
                  <a:pt x="2227719" y="2859024"/>
                </a:lnTo>
                <a:lnTo>
                  <a:pt x="2214372" y="2874594"/>
                </a:lnTo>
                <a:close/>
              </a:path>
              <a:path w="2611120" h="3739515">
                <a:moveTo>
                  <a:pt x="2231491" y="2829737"/>
                </a:moveTo>
                <a:close/>
              </a:path>
              <a:path w="2611120" h="3739515">
                <a:moveTo>
                  <a:pt x="2215591" y="2848775"/>
                </a:moveTo>
                <a:close/>
              </a:path>
              <a:path w="2611120" h="3739515">
                <a:moveTo>
                  <a:pt x="2176630" y="2904947"/>
                </a:moveTo>
                <a:lnTo>
                  <a:pt x="2166112" y="2904947"/>
                </a:lnTo>
                <a:lnTo>
                  <a:pt x="2170836" y="2899714"/>
                </a:lnTo>
                <a:lnTo>
                  <a:pt x="2176630" y="2904947"/>
                </a:lnTo>
                <a:close/>
              </a:path>
              <a:path w="2611120" h="3739515">
                <a:moveTo>
                  <a:pt x="2170677" y="2923362"/>
                </a:moveTo>
                <a:lnTo>
                  <a:pt x="2149017" y="2923362"/>
                </a:lnTo>
                <a:lnTo>
                  <a:pt x="2166175" y="2904871"/>
                </a:lnTo>
                <a:lnTo>
                  <a:pt x="2176630" y="2904947"/>
                </a:lnTo>
                <a:lnTo>
                  <a:pt x="2182622" y="2910357"/>
                </a:lnTo>
                <a:lnTo>
                  <a:pt x="2177808" y="2915678"/>
                </a:lnTo>
                <a:lnTo>
                  <a:pt x="2170677" y="2923362"/>
                </a:lnTo>
                <a:close/>
              </a:path>
              <a:path w="2611120" h="3739515">
                <a:moveTo>
                  <a:pt x="2138934" y="2956864"/>
                </a:moveTo>
                <a:lnTo>
                  <a:pt x="2127580" y="2945777"/>
                </a:lnTo>
                <a:lnTo>
                  <a:pt x="2131707" y="2941548"/>
                </a:lnTo>
                <a:lnTo>
                  <a:pt x="2149081" y="2923286"/>
                </a:lnTo>
                <a:lnTo>
                  <a:pt x="2170677" y="2923362"/>
                </a:lnTo>
                <a:lnTo>
                  <a:pt x="2160587" y="2934233"/>
                </a:lnTo>
                <a:lnTo>
                  <a:pt x="2143061" y="2952635"/>
                </a:lnTo>
                <a:lnTo>
                  <a:pt x="2138934" y="2956864"/>
                </a:lnTo>
                <a:close/>
              </a:path>
              <a:path w="2611120" h="3739515">
                <a:moveTo>
                  <a:pt x="2131631" y="2941624"/>
                </a:moveTo>
                <a:close/>
              </a:path>
              <a:path w="2611120" h="3739515">
                <a:moveTo>
                  <a:pt x="2100519" y="2995409"/>
                </a:moveTo>
                <a:lnTo>
                  <a:pt x="2077770" y="2995409"/>
                </a:lnTo>
                <a:lnTo>
                  <a:pt x="2094166" y="2979432"/>
                </a:lnTo>
                <a:lnTo>
                  <a:pt x="2105240" y="2990811"/>
                </a:lnTo>
                <a:lnTo>
                  <a:pt x="2100519" y="2995409"/>
                </a:lnTo>
                <a:close/>
              </a:path>
              <a:path w="2611120" h="3739515">
                <a:moveTo>
                  <a:pt x="2082282" y="3013011"/>
                </a:moveTo>
                <a:lnTo>
                  <a:pt x="2059241" y="3013011"/>
                </a:lnTo>
                <a:lnTo>
                  <a:pt x="2077834" y="2995345"/>
                </a:lnTo>
                <a:lnTo>
                  <a:pt x="2100519" y="2995409"/>
                </a:lnTo>
                <a:lnTo>
                  <a:pt x="2088768" y="3006852"/>
                </a:lnTo>
                <a:lnTo>
                  <a:pt x="2082282" y="3013011"/>
                </a:lnTo>
                <a:close/>
              </a:path>
              <a:path w="2611120" h="3739515">
                <a:moveTo>
                  <a:pt x="2059139" y="3034753"/>
                </a:moveTo>
                <a:lnTo>
                  <a:pt x="2048344" y="3023108"/>
                </a:lnTo>
                <a:lnTo>
                  <a:pt x="2059317" y="3012935"/>
                </a:lnTo>
                <a:lnTo>
                  <a:pt x="2082282" y="3013011"/>
                </a:lnTo>
                <a:lnTo>
                  <a:pt x="2070100" y="3024581"/>
                </a:lnTo>
                <a:lnTo>
                  <a:pt x="2059139" y="3034753"/>
                </a:lnTo>
                <a:close/>
              </a:path>
              <a:path w="2611120" h="3739515">
                <a:moveTo>
                  <a:pt x="2021875" y="3064789"/>
                </a:moveTo>
                <a:lnTo>
                  <a:pt x="2002002" y="3064789"/>
                </a:lnTo>
                <a:lnTo>
                  <a:pt x="2013165" y="3054921"/>
                </a:lnTo>
                <a:lnTo>
                  <a:pt x="2021875" y="3064789"/>
                </a:lnTo>
                <a:close/>
              </a:path>
              <a:path w="2611120" h="3739515">
                <a:moveTo>
                  <a:pt x="1975370" y="3108325"/>
                </a:moveTo>
                <a:lnTo>
                  <a:pt x="1965147" y="3096183"/>
                </a:lnTo>
                <a:lnTo>
                  <a:pt x="1982444" y="3081642"/>
                </a:lnTo>
                <a:lnTo>
                  <a:pt x="2002066" y="3064725"/>
                </a:lnTo>
                <a:lnTo>
                  <a:pt x="2021875" y="3064789"/>
                </a:lnTo>
                <a:lnTo>
                  <a:pt x="2023668" y="3066821"/>
                </a:lnTo>
                <a:lnTo>
                  <a:pt x="2012429" y="3076752"/>
                </a:lnTo>
                <a:lnTo>
                  <a:pt x="1992655" y="3093783"/>
                </a:lnTo>
                <a:lnTo>
                  <a:pt x="1975370" y="3108325"/>
                </a:lnTo>
                <a:close/>
              </a:path>
              <a:path w="2611120" h="3739515">
                <a:moveTo>
                  <a:pt x="1982368" y="3081693"/>
                </a:moveTo>
                <a:close/>
              </a:path>
              <a:path w="2611120" h="3739515">
                <a:moveTo>
                  <a:pt x="1932567" y="3131375"/>
                </a:moveTo>
                <a:lnTo>
                  <a:pt x="1921865" y="3131375"/>
                </a:lnTo>
                <a:lnTo>
                  <a:pt x="1928380" y="3126155"/>
                </a:lnTo>
                <a:lnTo>
                  <a:pt x="1932567" y="3131375"/>
                </a:lnTo>
                <a:close/>
              </a:path>
              <a:path w="2611120" h="3739515">
                <a:moveTo>
                  <a:pt x="1906355" y="3163595"/>
                </a:moveTo>
                <a:lnTo>
                  <a:pt x="1880222" y="3163595"/>
                </a:lnTo>
                <a:lnTo>
                  <a:pt x="1901253" y="3147517"/>
                </a:lnTo>
                <a:lnTo>
                  <a:pt x="1921941" y="3131312"/>
                </a:lnTo>
                <a:lnTo>
                  <a:pt x="1932567" y="3131375"/>
                </a:lnTo>
                <a:lnTo>
                  <a:pt x="1938312" y="3138538"/>
                </a:lnTo>
                <a:lnTo>
                  <a:pt x="1931720" y="3143821"/>
                </a:lnTo>
                <a:lnTo>
                  <a:pt x="1910892" y="3160128"/>
                </a:lnTo>
                <a:lnTo>
                  <a:pt x="1906355" y="3163595"/>
                </a:lnTo>
                <a:close/>
              </a:path>
              <a:path w="2611120" h="3739515">
                <a:moveTo>
                  <a:pt x="1901177" y="3147567"/>
                </a:moveTo>
                <a:close/>
              </a:path>
              <a:path w="2611120" h="3739515">
                <a:moveTo>
                  <a:pt x="1887931" y="3177641"/>
                </a:moveTo>
                <a:lnTo>
                  <a:pt x="1878444" y="3164916"/>
                </a:lnTo>
                <a:lnTo>
                  <a:pt x="1880298" y="3163531"/>
                </a:lnTo>
                <a:lnTo>
                  <a:pt x="1906355" y="3163595"/>
                </a:lnTo>
                <a:lnTo>
                  <a:pt x="1889785" y="3176257"/>
                </a:lnTo>
                <a:lnTo>
                  <a:pt x="1887931" y="3177641"/>
                </a:lnTo>
                <a:close/>
              </a:path>
              <a:path w="2611120" h="3739515">
                <a:moveTo>
                  <a:pt x="1797342" y="3242589"/>
                </a:moveTo>
                <a:lnTo>
                  <a:pt x="1788426" y="3229457"/>
                </a:lnTo>
                <a:lnTo>
                  <a:pt x="1793925" y="3225723"/>
                </a:lnTo>
                <a:lnTo>
                  <a:pt x="1815896" y="3210471"/>
                </a:lnTo>
                <a:lnTo>
                  <a:pt x="1837613" y="3195015"/>
                </a:lnTo>
                <a:lnTo>
                  <a:pt x="1840191" y="3193135"/>
                </a:lnTo>
                <a:lnTo>
                  <a:pt x="1849539" y="3205962"/>
                </a:lnTo>
                <a:lnTo>
                  <a:pt x="1846821" y="3207943"/>
                </a:lnTo>
                <a:lnTo>
                  <a:pt x="1824951" y="3223501"/>
                </a:lnTo>
                <a:lnTo>
                  <a:pt x="1802841" y="3238868"/>
                </a:lnTo>
                <a:lnTo>
                  <a:pt x="1797342" y="3242589"/>
                </a:lnTo>
                <a:close/>
              </a:path>
              <a:path w="2611120" h="3739515">
                <a:moveTo>
                  <a:pt x="1837537" y="3195066"/>
                </a:moveTo>
                <a:close/>
              </a:path>
              <a:path w="2611120" h="3739515">
                <a:moveTo>
                  <a:pt x="1815820" y="3210521"/>
                </a:moveTo>
                <a:close/>
              </a:path>
              <a:path w="2611120" h="3739515">
                <a:moveTo>
                  <a:pt x="1793849" y="3225774"/>
                </a:moveTo>
                <a:close/>
              </a:path>
              <a:path w="2611120" h="3739515">
                <a:moveTo>
                  <a:pt x="1733259" y="3284893"/>
                </a:moveTo>
                <a:lnTo>
                  <a:pt x="1703514" y="3284893"/>
                </a:lnTo>
                <a:lnTo>
                  <a:pt x="1726539" y="3270364"/>
                </a:lnTo>
                <a:lnTo>
                  <a:pt x="1748993" y="3255835"/>
                </a:lnTo>
                <a:lnTo>
                  <a:pt x="1757616" y="3269170"/>
                </a:lnTo>
                <a:lnTo>
                  <a:pt x="1735010" y="3283788"/>
                </a:lnTo>
                <a:lnTo>
                  <a:pt x="1733259" y="3284893"/>
                </a:lnTo>
                <a:close/>
              </a:path>
              <a:path w="2611120" h="3739515">
                <a:moveTo>
                  <a:pt x="1726463" y="3270402"/>
                </a:moveTo>
                <a:close/>
              </a:path>
              <a:path w="2611120" h="3739515">
                <a:moveTo>
                  <a:pt x="1703870" y="3303320"/>
                </a:moveTo>
                <a:lnTo>
                  <a:pt x="1695538" y="3289795"/>
                </a:lnTo>
                <a:lnTo>
                  <a:pt x="1703590" y="3284842"/>
                </a:lnTo>
                <a:lnTo>
                  <a:pt x="1733259" y="3284893"/>
                </a:lnTo>
                <a:lnTo>
                  <a:pt x="1711921" y="3298355"/>
                </a:lnTo>
                <a:lnTo>
                  <a:pt x="1703870" y="3303320"/>
                </a:lnTo>
                <a:close/>
              </a:path>
              <a:path w="2611120" h="3739515">
                <a:moveTo>
                  <a:pt x="1662442" y="3327133"/>
                </a:moveTo>
                <a:lnTo>
                  <a:pt x="1633258" y="3327133"/>
                </a:lnTo>
                <a:lnTo>
                  <a:pt x="1654962" y="3314395"/>
                </a:lnTo>
                <a:lnTo>
                  <a:pt x="1662442" y="3327133"/>
                </a:lnTo>
                <a:close/>
              </a:path>
              <a:path w="2611120" h="3739515">
                <a:moveTo>
                  <a:pt x="1607819" y="3359848"/>
                </a:moveTo>
                <a:lnTo>
                  <a:pt x="1600073" y="3345992"/>
                </a:lnTo>
                <a:lnTo>
                  <a:pt x="1609458" y="3340760"/>
                </a:lnTo>
                <a:lnTo>
                  <a:pt x="1633334" y="3327082"/>
                </a:lnTo>
                <a:lnTo>
                  <a:pt x="1662442" y="3327133"/>
                </a:lnTo>
                <a:lnTo>
                  <a:pt x="1663001" y="3328085"/>
                </a:lnTo>
                <a:lnTo>
                  <a:pt x="1641221" y="3340862"/>
                </a:lnTo>
                <a:lnTo>
                  <a:pt x="1617192" y="3354616"/>
                </a:lnTo>
                <a:lnTo>
                  <a:pt x="1607819" y="3359848"/>
                </a:lnTo>
                <a:close/>
              </a:path>
              <a:path w="2611120" h="3739515">
                <a:moveTo>
                  <a:pt x="1609382" y="3340798"/>
                </a:moveTo>
                <a:close/>
              </a:path>
              <a:path w="2611120" h="3739515">
                <a:moveTo>
                  <a:pt x="1509458" y="3412248"/>
                </a:moveTo>
                <a:lnTo>
                  <a:pt x="1502308" y="3398075"/>
                </a:lnTo>
                <a:lnTo>
                  <a:pt x="1511668" y="3393351"/>
                </a:lnTo>
                <a:lnTo>
                  <a:pt x="1536446" y="3380524"/>
                </a:lnTo>
                <a:lnTo>
                  <a:pt x="1558467" y="3368827"/>
                </a:lnTo>
                <a:lnTo>
                  <a:pt x="1565922" y="3382848"/>
                </a:lnTo>
                <a:lnTo>
                  <a:pt x="1543748" y="3394621"/>
                </a:lnTo>
                <a:lnTo>
                  <a:pt x="1518818" y="3407524"/>
                </a:lnTo>
                <a:lnTo>
                  <a:pt x="1509458" y="3412248"/>
                </a:lnTo>
                <a:close/>
              </a:path>
              <a:path w="2611120" h="3739515">
                <a:moveTo>
                  <a:pt x="1536369" y="3380562"/>
                </a:moveTo>
                <a:close/>
              </a:path>
              <a:path w="2611120" h="3739515">
                <a:moveTo>
                  <a:pt x="1511592" y="3393389"/>
                </a:moveTo>
                <a:close/>
              </a:path>
              <a:path w="2611120" h="3739515">
                <a:moveTo>
                  <a:pt x="1465259" y="3430587"/>
                </a:moveTo>
                <a:lnTo>
                  <a:pt x="1435950" y="3430587"/>
                </a:lnTo>
                <a:lnTo>
                  <a:pt x="1459788" y="3419170"/>
                </a:lnTo>
                <a:lnTo>
                  <a:pt x="1465259" y="3430587"/>
                </a:lnTo>
                <a:close/>
              </a:path>
              <a:path w="2611120" h="3739515">
                <a:moveTo>
                  <a:pt x="1447727" y="3442550"/>
                </a:moveTo>
                <a:lnTo>
                  <a:pt x="1410322" y="3442550"/>
                </a:lnTo>
                <a:lnTo>
                  <a:pt x="1436027" y="3430549"/>
                </a:lnTo>
                <a:lnTo>
                  <a:pt x="1465259" y="3430587"/>
                </a:lnTo>
                <a:lnTo>
                  <a:pt x="1466646" y="3433483"/>
                </a:lnTo>
                <a:lnTo>
                  <a:pt x="1447727" y="3442550"/>
                </a:lnTo>
                <a:close/>
              </a:path>
              <a:path w="2611120" h="3739515">
                <a:moveTo>
                  <a:pt x="1409026" y="3460572"/>
                </a:moveTo>
                <a:lnTo>
                  <a:pt x="1402473" y="3446119"/>
                </a:lnTo>
                <a:lnTo>
                  <a:pt x="1410385" y="3442512"/>
                </a:lnTo>
                <a:lnTo>
                  <a:pt x="1447727" y="3442550"/>
                </a:lnTo>
                <a:lnTo>
                  <a:pt x="1442745" y="3444938"/>
                </a:lnTo>
                <a:lnTo>
                  <a:pt x="1416951" y="3456965"/>
                </a:lnTo>
                <a:lnTo>
                  <a:pt x="1409026" y="3460572"/>
                </a:lnTo>
                <a:close/>
              </a:path>
              <a:path w="2611120" h="3739515">
                <a:moveTo>
                  <a:pt x="1359188" y="3465804"/>
                </a:moveTo>
                <a:lnTo>
                  <a:pt x="1358417" y="3465804"/>
                </a:lnTo>
                <a:lnTo>
                  <a:pt x="1359065" y="3465525"/>
                </a:lnTo>
                <a:lnTo>
                  <a:pt x="1359188" y="3465804"/>
                </a:lnTo>
                <a:close/>
              </a:path>
              <a:path w="2611120" h="3739515">
                <a:moveTo>
                  <a:pt x="1364176" y="3477094"/>
                </a:moveTo>
                <a:lnTo>
                  <a:pt x="1332166" y="3477094"/>
                </a:lnTo>
                <a:lnTo>
                  <a:pt x="1358493" y="3465766"/>
                </a:lnTo>
                <a:lnTo>
                  <a:pt x="1359188" y="3465804"/>
                </a:lnTo>
                <a:lnTo>
                  <a:pt x="1364176" y="3477094"/>
                </a:lnTo>
                <a:close/>
              </a:path>
              <a:path w="2611120" h="3739515">
                <a:moveTo>
                  <a:pt x="1346625" y="3488156"/>
                </a:moveTo>
                <a:lnTo>
                  <a:pt x="1305712" y="3488156"/>
                </a:lnTo>
                <a:lnTo>
                  <a:pt x="1332242" y="3477056"/>
                </a:lnTo>
                <a:lnTo>
                  <a:pt x="1364176" y="3477094"/>
                </a:lnTo>
                <a:lnTo>
                  <a:pt x="1365478" y="3480041"/>
                </a:lnTo>
                <a:lnTo>
                  <a:pt x="1346625" y="3488156"/>
                </a:lnTo>
                <a:close/>
              </a:path>
              <a:path w="2611120" h="3739515">
                <a:moveTo>
                  <a:pt x="1306779" y="3504857"/>
                </a:moveTo>
                <a:lnTo>
                  <a:pt x="1300797" y="3490150"/>
                </a:lnTo>
                <a:lnTo>
                  <a:pt x="1305788" y="3488118"/>
                </a:lnTo>
                <a:lnTo>
                  <a:pt x="1346625" y="3488156"/>
                </a:lnTo>
                <a:lnTo>
                  <a:pt x="1338364" y="3491712"/>
                </a:lnTo>
                <a:lnTo>
                  <a:pt x="1311757" y="3502837"/>
                </a:lnTo>
                <a:lnTo>
                  <a:pt x="1306779" y="3504857"/>
                </a:lnTo>
                <a:close/>
              </a:path>
              <a:path w="2611120" h="3739515">
                <a:moveTo>
                  <a:pt x="1257361" y="3509594"/>
                </a:moveTo>
                <a:lnTo>
                  <a:pt x="1252207" y="3509594"/>
                </a:lnTo>
                <a:lnTo>
                  <a:pt x="1256664" y="3507828"/>
                </a:lnTo>
                <a:lnTo>
                  <a:pt x="1257361" y="3509594"/>
                </a:lnTo>
                <a:close/>
              </a:path>
              <a:path w="2611120" h="3739515">
                <a:moveTo>
                  <a:pt x="1243063" y="3530091"/>
                </a:moveTo>
                <a:lnTo>
                  <a:pt x="1197940" y="3530091"/>
                </a:lnTo>
                <a:lnTo>
                  <a:pt x="1225245" y="3519931"/>
                </a:lnTo>
                <a:lnTo>
                  <a:pt x="1252283" y="3509556"/>
                </a:lnTo>
                <a:lnTo>
                  <a:pt x="1257361" y="3509594"/>
                </a:lnTo>
                <a:lnTo>
                  <a:pt x="1262494" y="3522599"/>
                </a:lnTo>
                <a:lnTo>
                  <a:pt x="1243063" y="3530091"/>
                </a:lnTo>
                <a:close/>
              </a:path>
              <a:path w="2611120" h="3739515">
                <a:moveTo>
                  <a:pt x="1225168" y="3519957"/>
                </a:moveTo>
                <a:close/>
              </a:path>
              <a:path w="2611120" h="3739515">
                <a:moveTo>
                  <a:pt x="1202893" y="3545179"/>
                </a:moveTo>
                <a:lnTo>
                  <a:pt x="1197508" y="3530244"/>
                </a:lnTo>
                <a:lnTo>
                  <a:pt x="1198003" y="3530066"/>
                </a:lnTo>
                <a:lnTo>
                  <a:pt x="1243063" y="3530091"/>
                </a:lnTo>
                <a:lnTo>
                  <a:pt x="1230782" y="3534803"/>
                </a:lnTo>
                <a:lnTo>
                  <a:pt x="1202893" y="3545179"/>
                </a:lnTo>
                <a:close/>
              </a:path>
              <a:path w="2611120" h="3739515">
                <a:moveTo>
                  <a:pt x="1157213" y="3559060"/>
                </a:moveTo>
                <a:lnTo>
                  <a:pt x="1115110" y="3559060"/>
                </a:lnTo>
                <a:lnTo>
                  <a:pt x="1142974" y="3549611"/>
                </a:lnTo>
                <a:lnTo>
                  <a:pt x="1152715" y="3546208"/>
                </a:lnTo>
                <a:lnTo>
                  <a:pt x="1157213" y="3559060"/>
                </a:lnTo>
                <a:close/>
              </a:path>
              <a:path w="2611120" h="3739515">
                <a:moveTo>
                  <a:pt x="1142898" y="3549637"/>
                </a:moveTo>
                <a:close/>
              </a:path>
              <a:path w="2611120" h="3739515">
                <a:moveTo>
                  <a:pt x="1115147" y="3559048"/>
                </a:moveTo>
                <a:close/>
              </a:path>
              <a:path w="2611120" h="3739515">
                <a:moveTo>
                  <a:pt x="1097635" y="3581501"/>
                </a:moveTo>
                <a:lnTo>
                  <a:pt x="1092682" y="3566414"/>
                </a:lnTo>
                <a:lnTo>
                  <a:pt x="1115147" y="3559048"/>
                </a:lnTo>
                <a:lnTo>
                  <a:pt x="1157213" y="3559060"/>
                </a:lnTo>
                <a:lnTo>
                  <a:pt x="1157960" y="3561194"/>
                </a:lnTo>
                <a:lnTo>
                  <a:pt x="1120139" y="3574122"/>
                </a:lnTo>
                <a:lnTo>
                  <a:pt x="1097635" y="3581501"/>
                </a:lnTo>
                <a:close/>
              </a:path>
              <a:path w="2611120" h="3739515">
                <a:moveTo>
                  <a:pt x="1051577" y="3594290"/>
                </a:moveTo>
                <a:lnTo>
                  <a:pt x="1002169" y="3594290"/>
                </a:lnTo>
                <a:lnTo>
                  <a:pt x="1030744" y="3585832"/>
                </a:lnTo>
                <a:lnTo>
                  <a:pt x="1047419" y="3580714"/>
                </a:lnTo>
                <a:lnTo>
                  <a:pt x="1051577" y="3594290"/>
                </a:lnTo>
                <a:close/>
              </a:path>
              <a:path w="2611120" h="3739515">
                <a:moveTo>
                  <a:pt x="1030668" y="3585844"/>
                </a:moveTo>
                <a:close/>
              </a:path>
              <a:path w="2611120" h="3739515">
                <a:moveTo>
                  <a:pt x="991044" y="3613975"/>
                </a:moveTo>
                <a:lnTo>
                  <a:pt x="986675" y="3598710"/>
                </a:lnTo>
                <a:lnTo>
                  <a:pt x="1002245" y="3594265"/>
                </a:lnTo>
                <a:lnTo>
                  <a:pt x="1051577" y="3594290"/>
                </a:lnTo>
                <a:lnTo>
                  <a:pt x="1052067" y="3595890"/>
                </a:lnTo>
                <a:lnTo>
                  <a:pt x="1035240" y="3601046"/>
                </a:lnTo>
                <a:lnTo>
                  <a:pt x="1006601" y="3609530"/>
                </a:lnTo>
                <a:lnTo>
                  <a:pt x="991044" y="3613975"/>
                </a:lnTo>
                <a:close/>
              </a:path>
              <a:path w="2611120" h="3739515">
                <a:moveTo>
                  <a:pt x="883361" y="3642626"/>
                </a:moveTo>
                <a:lnTo>
                  <a:pt x="879589" y="3627208"/>
                </a:lnTo>
                <a:lnTo>
                  <a:pt x="886561" y="3625507"/>
                </a:lnTo>
                <a:lnTo>
                  <a:pt x="915720" y="3618077"/>
                </a:lnTo>
                <a:lnTo>
                  <a:pt x="940942" y="3611397"/>
                </a:lnTo>
                <a:lnTo>
                  <a:pt x="945006" y="3626739"/>
                </a:lnTo>
                <a:lnTo>
                  <a:pt x="919645" y="3633457"/>
                </a:lnTo>
                <a:lnTo>
                  <a:pt x="890333" y="3640924"/>
                </a:lnTo>
                <a:lnTo>
                  <a:pt x="883361" y="3642626"/>
                </a:lnTo>
                <a:close/>
              </a:path>
              <a:path w="2611120" h="3739515">
                <a:moveTo>
                  <a:pt x="915657" y="3618090"/>
                </a:moveTo>
                <a:close/>
              </a:path>
              <a:path w="2611120" h="3739515">
                <a:moveTo>
                  <a:pt x="886485" y="3625519"/>
                </a:moveTo>
                <a:close/>
              </a:path>
              <a:path w="2611120" h="3739515">
                <a:moveTo>
                  <a:pt x="835225" y="3646258"/>
                </a:moveTo>
                <a:lnTo>
                  <a:pt x="798017" y="3646258"/>
                </a:lnTo>
                <a:lnTo>
                  <a:pt x="827735" y="3639591"/>
                </a:lnTo>
                <a:lnTo>
                  <a:pt x="833348" y="3638270"/>
                </a:lnTo>
                <a:lnTo>
                  <a:pt x="835225" y="3646258"/>
                </a:lnTo>
                <a:close/>
              </a:path>
              <a:path w="2611120" h="3739515">
                <a:moveTo>
                  <a:pt x="827671" y="3639604"/>
                </a:moveTo>
                <a:close/>
              </a:path>
              <a:path w="2611120" h="3739515">
                <a:moveTo>
                  <a:pt x="774826" y="3667467"/>
                </a:moveTo>
                <a:lnTo>
                  <a:pt x="771499" y="3651935"/>
                </a:lnTo>
                <a:lnTo>
                  <a:pt x="798093" y="3646233"/>
                </a:lnTo>
                <a:lnTo>
                  <a:pt x="835225" y="3646258"/>
                </a:lnTo>
                <a:lnTo>
                  <a:pt x="836980" y="3653726"/>
                </a:lnTo>
                <a:lnTo>
                  <a:pt x="801420" y="3661765"/>
                </a:lnTo>
                <a:lnTo>
                  <a:pt x="774826" y="3667467"/>
                </a:lnTo>
                <a:close/>
              </a:path>
              <a:path w="2611120" h="3739515">
                <a:moveTo>
                  <a:pt x="726691" y="3670211"/>
                </a:moveTo>
                <a:lnTo>
                  <a:pt x="677938" y="3670211"/>
                </a:lnTo>
                <a:lnTo>
                  <a:pt x="708253" y="3664610"/>
                </a:lnTo>
                <a:lnTo>
                  <a:pt x="724966" y="3661359"/>
                </a:lnTo>
                <a:lnTo>
                  <a:pt x="726691" y="3670211"/>
                </a:lnTo>
                <a:close/>
              </a:path>
              <a:path w="2611120" h="3739515">
                <a:moveTo>
                  <a:pt x="708177" y="3664623"/>
                </a:moveTo>
                <a:close/>
              </a:path>
              <a:path w="2611120" h="3739515">
                <a:moveTo>
                  <a:pt x="665416" y="3688524"/>
                </a:moveTo>
                <a:lnTo>
                  <a:pt x="662673" y="3672890"/>
                </a:lnTo>
                <a:lnTo>
                  <a:pt x="678002" y="3670198"/>
                </a:lnTo>
                <a:lnTo>
                  <a:pt x="726691" y="3670211"/>
                </a:lnTo>
                <a:lnTo>
                  <a:pt x="728002" y="3676942"/>
                </a:lnTo>
                <a:lnTo>
                  <a:pt x="680745" y="3685844"/>
                </a:lnTo>
                <a:lnTo>
                  <a:pt x="665416" y="3688524"/>
                </a:lnTo>
                <a:close/>
              </a:path>
              <a:path w="2611120" h="3739515">
                <a:moveTo>
                  <a:pt x="616575" y="3685362"/>
                </a:moveTo>
                <a:lnTo>
                  <a:pt x="586346" y="3685362"/>
                </a:lnTo>
                <a:lnTo>
                  <a:pt x="615861" y="3680764"/>
                </a:lnTo>
                <a:lnTo>
                  <a:pt x="616575" y="3685362"/>
                </a:lnTo>
                <a:close/>
              </a:path>
              <a:path w="2611120" h="3739515">
                <a:moveTo>
                  <a:pt x="617274" y="3689858"/>
                </a:moveTo>
                <a:lnTo>
                  <a:pt x="555548" y="3689858"/>
                </a:lnTo>
                <a:lnTo>
                  <a:pt x="586422" y="3685349"/>
                </a:lnTo>
                <a:lnTo>
                  <a:pt x="616575" y="3685362"/>
                </a:lnTo>
                <a:lnTo>
                  <a:pt x="617274" y="3689858"/>
                </a:lnTo>
                <a:close/>
              </a:path>
              <a:path w="2611120" h="3739515">
                <a:moveTo>
                  <a:pt x="555358" y="3705910"/>
                </a:moveTo>
                <a:lnTo>
                  <a:pt x="553212" y="3690175"/>
                </a:lnTo>
                <a:lnTo>
                  <a:pt x="555625" y="3689845"/>
                </a:lnTo>
                <a:lnTo>
                  <a:pt x="617274" y="3689858"/>
                </a:lnTo>
                <a:lnTo>
                  <a:pt x="618299" y="3696449"/>
                </a:lnTo>
                <a:lnTo>
                  <a:pt x="557771" y="3705580"/>
                </a:lnTo>
                <a:lnTo>
                  <a:pt x="555358" y="3705910"/>
                </a:lnTo>
                <a:close/>
              </a:path>
              <a:path w="2611120" h="3739515">
                <a:moveTo>
                  <a:pt x="506748" y="3701694"/>
                </a:moveTo>
                <a:lnTo>
                  <a:pt x="462343" y="3701694"/>
                </a:lnTo>
                <a:lnTo>
                  <a:pt x="493610" y="3698024"/>
                </a:lnTo>
                <a:lnTo>
                  <a:pt x="506082" y="3696436"/>
                </a:lnTo>
                <a:lnTo>
                  <a:pt x="506748" y="3701694"/>
                </a:lnTo>
                <a:close/>
              </a:path>
              <a:path w="2611120" h="3739515">
                <a:moveTo>
                  <a:pt x="444855" y="3719550"/>
                </a:moveTo>
                <a:lnTo>
                  <a:pt x="443153" y="3703764"/>
                </a:lnTo>
                <a:lnTo>
                  <a:pt x="462419" y="3701681"/>
                </a:lnTo>
                <a:lnTo>
                  <a:pt x="506748" y="3701694"/>
                </a:lnTo>
                <a:lnTo>
                  <a:pt x="508076" y="3712184"/>
                </a:lnTo>
                <a:lnTo>
                  <a:pt x="464121" y="3717467"/>
                </a:lnTo>
                <a:lnTo>
                  <a:pt x="444855" y="3719550"/>
                </a:lnTo>
                <a:close/>
              </a:path>
              <a:path w="2611120" h="3739515">
                <a:moveTo>
                  <a:pt x="396356" y="3713505"/>
                </a:moveTo>
                <a:lnTo>
                  <a:pt x="336308" y="3713505"/>
                </a:lnTo>
                <a:lnTo>
                  <a:pt x="368071" y="3710978"/>
                </a:lnTo>
                <a:lnTo>
                  <a:pt x="395909" y="3708488"/>
                </a:lnTo>
                <a:lnTo>
                  <a:pt x="396356" y="3713505"/>
                </a:lnTo>
                <a:close/>
              </a:path>
              <a:path w="2611120" h="3739515">
                <a:moveTo>
                  <a:pt x="333895" y="3729583"/>
                </a:moveTo>
                <a:lnTo>
                  <a:pt x="332778" y="3713746"/>
                </a:lnTo>
                <a:lnTo>
                  <a:pt x="336384" y="3713492"/>
                </a:lnTo>
                <a:lnTo>
                  <a:pt x="396356" y="3713505"/>
                </a:lnTo>
                <a:lnTo>
                  <a:pt x="397319" y="3724313"/>
                </a:lnTo>
                <a:lnTo>
                  <a:pt x="337565" y="3729329"/>
                </a:lnTo>
                <a:lnTo>
                  <a:pt x="333895" y="3729583"/>
                </a:lnTo>
                <a:close/>
              </a:path>
              <a:path w="2611120" h="3739515">
                <a:moveTo>
                  <a:pt x="222732" y="3735959"/>
                </a:moveTo>
                <a:lnTo>
                  <a:pt x="222059" y="3720096"/>
                </a:lnTo>
                <a:lnTo>
                  <a:pt x="240626" y="3719322"/>
                </a:lnTo>
                <a:lnTo>
                  <a:pt x="272656" y="3717671"/>
                </a:lnTo>
                <a:lnTo>
                  <a:pt x="285330" y="3716896"/>
                </a:lnTo>
                <a:lnTo>
                  <a:pt x="286296" y="3732745"/>
                </a:lnTo>
                <a:lnTo>
                  <a:pt x="241376" y="3735171"/>
                </a:lnTo>
                <a:lnTo>
                  <a:pt x="222732" y="3735959"/>
                </a:lnTo>
                <a:close/>
              </a:path>
              <a:path w="2611120" h="3739515">
                <a:moveTo>
                  <a:pt x="111518" y="3738816"/>
                </a:moveTo>
                <a:lnTo>
                  <a:pt x="111353" y="3738816"/>
                </a:lnTo>
                <a:lnTo>
                  <a:pt x="111277" y="3722941"/>
                </a:lnTo>
                <a:lnTo>
                  <a:pt x="143903" y="3722484"/>
                </a:lnTo>
                <a:lnTo>
                  <a:pt x="174612" y="3721760"/>
                </a:lnTo>
                <a:lnTo>
                  <a:pt x="174993" y="3737635"/>
                </a:lnTo>
                <a:lnTo>
                  <a:pt x="111518" y="3738816"/>
                </a:lnTo>
                <a:close/>
              </a:path>
              <a:path w="2611120" h="3739515">
                <a:moveTo>
                  <a:pt x="63652" y="3738905"/>
                </a:moveTo>
                <a:lnTo>
                  <a:pt x="55003" y="3738867"/>
                </a:lnTo>
                <a:lnTo>
                  <a:pt x="0" y="3737978"/>
                </a:lnTo>
                <a:lnTo>
                  <a:pt x="393" y="3722116"/>
                </a:lnTo>
                <a:lnTo>
                  <a:pt x="7683" y="3722293"/>
                </a:lnTo>
                <a:lnTo>
                  <a:pt x="31394" y="3722725"/>
                </a:lnTo>
                <a:lnTo>
                  <a:pt x="55130" y="3722992"/>
                </a:lnTo>
                <a:lnTo>
                  <a:pt x="63715" y="3723030"/>
                </a:lnTo>
                <a:lnTo>
                  <a:pt x="63652" y="37389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796539" y="0"/>
            <a:ext cx="3169920" cy="449580"/>
          </a:xfrm>
          <a:custGeom>
            <a:avLst/>
            <a:gdLst/>
            <a:ahLst/>
            <a:cxnLst/>
            <a:rect l="l" t="t" r="r" b="b"/>
            <a:pathLst>
              <a:path w="3169920" h="449580">
                <a:moveTo>
                  <a:pt x="0" y="0"/>
                </a:moveTo>
                <a:lnTo>
                  <a:pt x="3169919" y="0"/>
                </a:lnTo>
                <a:lnTo>
                  <a:pt x="3169919" y="449580"/>
                </a:lnTo>
                <a:lnTo>
                  <a:pt x="0" y="4495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744211" y="411480"/>
            <a:ext cx="1144905" cy="2668905"/>
          </a:xfrm>
          <a:custGeom>
            <a:avLst/>
            <a:gdLst/>
            <a:ahLst/>
            <a:cxnLst/>
            <a:rect l="l" t="t" r="r" b="b"/>
            <a:pathLst>
              <a:path w="1144904" h="2668905">
                <a:moveTo>
                  <a:pt x="0" y="2668524"/>
                </a:moveTo>
                <a:lnTo>
                  <a:pt x="1144524" y="2668524"/>
                </a:lnTo>
                <a:lnTo>
                  <a:pt x="1144524" y="0"/>
                </a:lnTo>
                <a:lnTo>
                  <a:pt x="0" y="0"/>
                </a:lnTo>
                <a:lnTo>
                  <a:pt x="0" y="2668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804566" y="2220925"/>
            <a:ext cx="1885314" cy="563245"/>
          </a:xfrm>
          <a:custGeom>
            <a:avLst/>
            <a:gdLst/>
            <a:ahLst/>
            <a:cxnLst/>
            <a:rect l="l" t="t" r="r" b="b"/>
            <a:pathLst>
              <a:path w="1885314" h="563244">
                <a:moveTo>
                  <a:pt x="284443" y="33464"/>
                </a:moveTo>
                <a:lnTo>
                  <a:pt x="108483" y="33451"/>
                </a:lnTo>
                <a:lnTo>
                  <a:pt x="92379" y="31800"/>
                </a:lnTo>
                <a:lnTo>
                  <a:pt x="76454" y="30302"/>
                </a:lnTo>
                <a:lnTo>
                  <a:pt x="60744" y="28981"/>
                </a:lnTo>
                <a:lnTo>
                  <a:pt x="45224" y="27825"/>
                </a:lnTo>
                <a:lnTo>
                  <a:pt x="29933" y="26835"/>
                </a:lnTo>
                <a:lnTo>
                  <a:pt x="30060" y="26835"/>
                </a:lnTo>
                <a:lnTo>
                  <a:pt x="14859" y="26022"/>
                </a:lnTo>
                <a:lnTo>
                  <a:pt x="0" y="25374"/>
                </a:lnTo>
                <a:lnTo>
                  <a:pt x="1092" y="0"/>
                </a:lnTo>
                <a:lnTo>
                  <a:pt x="62877" y="3670"/>
                </a:lnTo>
                <a:lnTo>
                  <a:pt x="127850" y="10045"/>
                </a:lnTo>
                <a:lnTo>
                  <a:pt x="195605" y="18935"/>
                </a:lnTo>
                <a:lnTo>
                  <a:pt x="266787" y="30314"/>
                </a:lnTo>
                <a:lnTo>
                  <a:pt x="284443" y="33464"/>
                </a:lnTo>
                <a:close/>
              </a:path>
              <a:path w="1885314" h="563244">
                <a:moveTo>
                  <a:pt x="316573" y="39369"/>
                </a:moveTo>
                <a:lnTo>
                  <a:pt x="158039" y="39361"/>
                </a:lnTo>
                <a:lnTo>
                  <a:pt x="124739" y="35255"/>
                </a:lnTo>
                <a:lnTo>
                  <a:pt x="108593" y="33464"/>
                </a:lnTo>
                <a:lnTo>
                  <a:pt x="284443" y="33464"/>
                </a:lnTo>
                <a:lnTo>
                  <a:pt x="301815" y="36563"/>
                </a:lnTo>
                <a:lnTo>
                  <a:pt x="316573" y="39369"/>
                </a:lnTo>
                <a:close/>
              </a:path>
              <a:path w="1885314" h="563244">
                <a:moveTo>
                  <a:pt x="341121" y="44068"/>
                </a:moveTo>
                <a:lnTo>
                  <a:pt x="191947" y="44068"/>
                </a:lnTo>
                <a:lnTo>
                  <a:pt x="158034" y="39361"/>
                </a:lnTo>
                <a:lnTo>
                  <a:pt x="316573" y="39369"/>
                </a:lnTo>
                <a:lnTo>
                  <a:pt x="338277" y="43497"/>
                </a:lnTo>
                <a:lnTo>
                  <a:pt x="341121" y="44068"/>
                </a:lnTo>
                <a:close/>
              </a:path>
              <a:path w="1885314" h="563244">
                <a:moveTo>
                  <a:pt x="367357" y="49339"/>
                </a:moveTo>
                <a:lnTo>
                  <a:pt x="226441" y="49339"/>
                </a:lnTo>
                <a:lnTo>
                  <a:pt x="191821" y="44051"/>
                </a:lnTo>
                <a:lnTo>
                  <a:pt x="341121" y="44068"/>
                </a:lnTo>
                <a:lnTo>
                  <a:pt x="367357" y="49339"/>
                </a:lnTo>
                <a:close/>
              </a:path>
              <a:path w="1885314" h="563244">
                <a:moveTo>
                  <a:pt x="395437" y="55181"/>
                </a:moveTo>
                <a:lnTo>
                  <a:pt x="261543" y="55181"/>
                </a:lnTo>
                <a:lnTo>
                  <a:pt x="226289" y="49316"/>
                </a:lnTo>
                <a:lnTo>
                  <a:pt x="226441" y="49339"/>
                </a:lnTo>
                <a:lnTo>
                  <a:pt x="367357" y="49339"/>
                </a:lnTo>
                <a:lnTo>
                  <a:pt x="395437" y="55181"/>
                </a:lnTo>
                <a:close/>
              </a:path>
              <a:path w="1885314" h="563244">
                <a:moveTo>
                  <a:pt x="425023" y="61544"/>
                </a:moveTo>
                <a:lnTo>
                  <a:pt x="297218" y="61544"/>
                </a:lnTo>
                <a:lnTo>
                  <a:pt x="261395" y="55156"/>
                </a:lnTo>
                <a:lnTo>
                  <a:pt x="261543" y="55181"/>
                </a:lnTo>
                <a:lnTo>
                  <a:pt x="395437" y="55181"/>
                </a:lnTo>
                <a:lnTo>
                  <a:pt x="412546" y="58788"/>
                </a:lnTo>
                <a:lnTo>
                  <a:pt x="425023" y="61544"/>
                </a:lnTo>
                <a:close/>
              </a:path>
              <a:path w="1885314" h="563244">
                <a:moveTo>
                  <a:pt x="455906" y="68414"/>
                </a:moveTo>
                <a:lnTo>
                  <a:pt x="333413" y="68414"/>
                </a:lnTo>
                <a:lnTo>
                  <a:pt x="297121" y="61526"/>
                </a:lnTo>
                <a:lnTo>
                  <a:pt x="425023" y="61544"/>
                </a:lnTo>
                <a:lnTo>
                  <a:pt x="455906" y="68414"/>
                </a:lnTo>
                <a:close/>
              </a:path>
              <a:path w="1885314" h="563244">
                <a:moveTo>
                  <a:pt x="488038" y="75793"/>
                </a:moveTo>
                <a:lnTo>
                  <a:pt x="370078" y="75793"/>
                </a:lnTo>
                <a:lnTo>
                  <a:pt x="333273" y="68389"/>
                </a:lnTo>
                <a:lnTo>
                  <a:pt x="333413" y="68414"/>
                </a:lnTo>
                <a:lnTo>
                  <a:pt x="455906" y="68414"/>
                </a:lnTo>
                <a:lnTo>
                  <a:pt x="488038" y="75793"/>
                </a:lnTo>
                <a:close/>
              </a:path>
              <a:path w="1885314" h="563244">
                <a:moveTo>
                  <a:pt x="807155" y="160299"/>
                </a:moveTo>
                <a:lnTo>
                  <a:pt x="714455" y="160286"/>
                </a:lnTo>
                <a:lnTo>
                  <a:pt x="675386" y="149542"/>
                </a:lnTo>
                <a:lnTo>
                  <a:pt x="636447" y="139090"/>
                </a:lnTo>
                <a:lnTo>
                  <a:pt x="597636" y="128943"/>
                </a:lnTo>
                <a:lnTo>
                  <a:pt x="558990" y="119125"/>
                </a:lnTo>
                <a:lnTo>
                  <a:pt x="520573" y="109664"/>
                </a:lnTo>
                <a:lnTo>
                  <a:pt x="482422" y="100571"/>
                </a:lnTo>
                <a:lnTo>
                  <a:pt x="444576" y="91871"/>
                </a:lnTo>
                <a:lnTo>
                  <a:pt x="407073" y="83591"/>
                </a:lnTo>
                <a:lnTo>
                  <a:pt x="369950" y="75768"/>
                </a:lnTo>
                <a:lnTo>
                  <a:pt x="370078" y="75793"/>
                </a:lnTo>
                <a:lnTo>
                  <a:pt x="488038" y="75793"/>
                </a:lnTo>
                <a:lnTo>
                  <a:pt x="520851" y="83616"/>
                </a:lnTo>
                <a:lnTo>
                  <a:pt x="589208" y="100596"/>
                </a:lnTo>
                <a:lnTo>
                  <a:pt x="660116" y="119151"/>
                </a:lnTo>
                <a:lnTo>
                  <a:pt x="732997" y="139115"/>
                </a:lnTo>
                <a:lnTo>
                  <a:pt x="769944" y="149567"/>
                </a:lnTo>
                <a:lnTo>
                  <a:pt x="807155" y="160299"/>
                </a:lnTo>
                <a:close/>
              </a:path>
              <a:path w="1885314" h="563244">
                <a:moveTo>
                  <a:pt x="882098" y="182524"/>
                </a:moveTo>
                <a:lnTo>
                  <a:pt x="792626" y="182511"/>
                </a:lnTo>
                <a:lnTo>
                  <a:pt x="753516" y="171272"/>
                </a:lnTo>
                <a:lnTo>
                  <a:pt x="714425" y="160286"/>
                </a:lnTo>
                <a:lnTo>
                  <a:pt x="807155" y="160299"/>
                </a:lnTo>
                <a:lnTo>
                  <a:pt x="844579" y="171297"/>
                </a:lnTo>
                <a:lnTo>
                  <a:pt x="882098" y="182524"/>
                </a:lnTo>
                <a:close/>
              </a:path>
              <a:path w="1885314" h="563244">
                <a:moveTo>
                  <a:pt x="919722" y="193967"/>
                </a:moveTo>
                <a:lnTo>
                  <a:pt x="831666" y="193954"/>
                </a:lnTo>
                <a:lnTo>
                  <a:pt x="792607" y="182511"/>
                </a:lnTo>
                <a:lnTo>
                  <a:pt x="882098" y="182524"/>
                </a:lnTo>
                <a:lnTo>
                  <a:pt x="919722" y="193967"/>
                </a:lnTo>
                <a:close/>
              </a:path>
              <a:path w="1885314" h="563244">
                <a:moveTo>
                  <a:pt x="957384" y="205600"/>
                </a:moveTo>
                <a:lnTo>
                  <a:pt x="870644" y="205587"/>
                </a:lnTo>
                <a:lnTo>
                  <a:pt x="831659" y="193954"/>
                </a:lnTo>
                <a:lnTo>
                  <a:pt x="919722" y="193967"/>
                </a:lnTo>
                <a:lnTo>
                  <a:pt x="957384" y="205600"/>
                </a:lnTo>
                <a:close/>
              </a:path>
              <a:path w="1885314" h="563244">
                <a:moveTo>
                  <a:pt x="995011" y="217398"/>
                </a:moveTo>
                <a:lnTo>
                  <a:pt x="909494" y="217385"/>
                </a:lnTo>
                <a:lnTo>
                  <a:pt x="870623" y="205587"/>
                </a:lnTo>
                <a:lnTo>
                  <a:pt x="957384" y="205600"/>
                </a:lnTo>
                <a:lnTo>
                  <a:pt x="995011" y="217398"/>
                </a:lnTo>
                <a:close/>
              </a:path>
              <a:path w="1885314" h="563244">
                <a:moveTo>
                  <a:pt x="1032502" y="229336"/>
                </a:moveTo>
                <a:lnTo>
                  <a:pt x="948166" y="229323"/>
                </a:lnTo>
                <a:lnTo>
                  <a:pt x="909472" y="217385"/>
                </a:lnTo>
                <a:lnTo>
                  <a:pt x="995011" y="217398"/>
                </a:lnTo>
                <a:lnTo>
                  <a:pt x="1032502" y="229336"/>
                </a:lnTo>
                <a:close/>
              </a:path>
              <a:path w="1885314" h="563244">
                <a:moveTo>
                  <a:pt x="1069898" y="241401"/>
                </a:moveTo>
                <a:lnTo>
                  <a:pt x="986647" y="241388"/>
                </a:lnTo>
                <a:lnTo>
                  <a:pt x="948156" y="229323"/>
                </a:lnTo>
                <a:lnTo>
                  <a:pt x="1032502" y="229336"/>
                </a:lnTo>
                <a:lnTo>
                  <a:pt x="1069898" y="241401"/>
                </a:lnTo>
                <a:close/>
              </a:path>
              <a:path w="1885314" h="563244">
                <a:moveTo>
                  <a:pt x="1107148" y="253568"/>
                </a:moveTo>
                <a:lnTo>
                  <a:pt x="1024862" y="253555"/>
                </a:lnTo>
                <a:lnTo>
                  <a:pt x="986637" y="241388"/>
                </a:lnTo>
                <a:lnTo>
                  <a:pt x="1069898" y="241401"/>
                </a:lnTo>
                <a:lnTo>
                  <a:pt x="1107148" y="253568"/>
                </a:lnTo>
                <a:close/>
              </a:path>
              <a:path w="1885314" h="563244">
                <a:moveTo>
                  <a:pt x="1143932" y="265811"/>
                </a:moveTo>
                <a:lnTo>
                  <a:pt x="1062798" y="265798"/>
                </a:lnTo>
                <a:lnTo>
                  <a:pt x="1024851" y="253555"/>
                </a:lnTo>
                <a:lnTo>
                  <a:pt x="1107148" y="253568"/>
                </a:lnTo>
                <a:lnTo>
                  <a:pt x="1143932" y="265811"/>
                </a:lnTo>
                <a:close/>
              </a:path>
              <a:path w="1885314" h="563244">
                <a:moveTo>
                  <a:pt x="1180806" y="278091"/>
                </a:moveTo>
                <a:lnTo>
                  <a:pt x="1100390" y="278079"/>
                </a:lnTo>
                <a:lnTo>
                  <a:pt x="1062786" y="265798"/>
                </a:lnTo>
                <a:lnTo>
                  <a:pt x="1143932" y="265811"/>
                </a:lnTo>
                <a:lnTo>
                  <a:pt x="1180806" y="278091"/>
                </a:lnTo>
                <a:close/>
              </a:path>
              <a:path w="1885314" h="563244">
                <a:moveTo>
                  <a:pt x="1253233" y="302742"/>
                </a:moveTo>
                <a:lnTo>
                  <a:pt x="1174457" y="302742"/>
                </a:lnTo>
                <a:lnTo>
                  <a:pt x="1100366" y="278079"/>
                </a:lnTo>
                <a:lnTo>
                  <a:pt x="1180806" y="278091"/>
                </a:lnTo>
                <a:lnTo>
                  <a:pt x="1253233" y="302742"/>
                </a:lnTo>
                <a:close/>
              </a:path>
              <a:path w="1885314" h="563244">
                <a:moveTo>
                  <a:pt x="1323928" y="327317"/>
                </a:moveTo>
                <a:lnTo>
                  <a:pt x="1246619" y="327317"/>
                </a:lnTo>
                <a:lnTo>
                  <a:pt x="1174386" y="302718"/>
                </a:lnTo>
                <a:lnTo>
                  <a:pt x="1253233" y="302742"/>
                </a:lnTo>
                <a:lnTo>
                  <a:pt x="1323928" y="327317"/>
                </a:lnTo>
                <a:close/>
              </a:path>
              <a:path w="1885314" h="563244">
                <a:moveTo>
                  <a:pt x="1458853" y="375526"/>
                </a:moveTo>
                <a:lnTo>
                  <a:pt x="1383972" y="375513"/>
                </a:lnTo>
                <a:lnTo>
                  <a:pt x="1316461" y="351612"/>
                </a:lnTo>
                <a:lnTo>
                  <a:pt x="1246543" y="327291"/>
                </a:lnTo>
                <a:lnTo>
                  <a:pt x="1323928" y="327317"/>
                </a:lnTo>
                <a:lnTo>
                  <a:pt x="1324990" y="327672"/>
                </a:lnTo>
                <a:lnTo>
                  <a:pt x="1392660" y="351650"/>
                </a:lnTo>
                <a:lnTo>
                  <a:pt x="1458853" y="375526"/>
                </a:lnTo>
                <a:close/>
              </a:path>
              <a:path w="1885314" h="563244">
                <a:moveTo>
                  <a:pt x="1522335" y="398792"/>
                </a:moveTo>
                <a:lnTo>
                  <a:pt x="1448514" y="398780"/>
                </a:lnTo>
                <a:lnTo>
                  <a:pt x="1383931" y="375513"/>
                </a:lnTo>
                <a:lnTo>
                  <a:pt x="1458853" y="375526"/>
                </a:lnTo>
                <a:lnTo>
                  <a:pt x="1522335" y="398792"/>
                </a:lnTo>
                <a:close/>
              </a:path>
              <a:path w="1885314" h="563244">
                <a:moveTo>
                  <a:pt x="1692662" y="463029"/>
                </a:moveTo>
                <a:lnTo>
                  <a:pt x="1621540" y="463016"/>
                </a:lnTo>
                <a:lnTo>
                  <a:pt x="1567624" y="442709"/>
                </a:lnTo>
                <a:lnTo>
                  <a:pt x="1509839" y="421233"/>
                </a:lnTo>
                <a:lnTo>
                  <a:pt x="1448498" y="398780"/>
                </a:lnTo>
                <a:lnTo>
                  <a:pt x="1522335" y="398792"/>
                </a:lnTo>
                <a:lnTo>
                  <a:pt x="1582716" y="421258"/>
                </a:lnTo>
                <a:lnTo>
                  <a:pt x="1639629" y="442734"/>
                </a:lnTo>
                <a:lnTo>
                  <a:pt x="1692662" y="463029"/>
                </a:lnTo>
                <a:close/>
              </a:path>
              <a:path w="1885314" h="563244">
                <a:moveTo>
                  <a:pt x="1785886" y="499376"/>
                </a:moveTo>
                <a:lnTo>
                  <a:pt x="1716283" y="499363"/>
                </a:lnTo>
                <a:lnTo>
                  <a:pt x="1671180" y="481952"/>
                </a:lnTo>
                <a:lnTo>
                  <a:pt x="1621523" y="463016"/>
                </a:lnTo>
                <a:lnTo>
                  <a:pt x="1692662" y="463029"/>
                </a:lnTo>
                <a:lnTo>
                  <a:pt x="1741585" y="481977"/>
                </a:lnTo>
                <a:lnTo>
                  <a:pt x="1785886" y="499376"/>
                </a:lnTo>
                <a:close/>
              </a:path>
              <a:path w="1885314" h="563244">
                <a:moveTo>
                  <a:pt x="1875383" y="562622"/>
                </a:moveTo>
                <a:lnTo>
                  <a:pt x="1820659" y="540473"/>
                </a:lnTo>
                <a:lnTo>
                  <a:pt x="1756422" y="515035"/>
                </a:lnTo>
                <a:lnTo>
                  <a:pt x="1716265" y="499363"/>
                </a:lnTo>
                <a:lnTo>
                  <a:pt x="1785886" y="499376"/>
                </a:lnTo>
                <a:lnTo>
                  <a:pt x="1825483" y="515061"/>
                </a:lnTo>
                <a:lnTo>
                  <a:pt x="1884908" y="539076"/>
                </a:lnTo>
                <a:lnTo>
                  <a:pt x="1875383" y="562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804947" y="2120900"/>
            <a:ext cx="1885314" cy="302895"/>
          </a:xfrm>
          <a:custGeom>
            <a:avLst/>
            <a:gdLst/>
            <a:ahLst/>
            <a:cxnLst/>
            <a:rect l="l" t="t" r="r" b="b"/>
            <a:pathLst>
              <a:path w="1885314" h="302894">
                <a:moveTo>
                  <a:pt x="14909" y="25603"/>
                </a:moveTo>
                <a:lnTo>
                  <a:pt x="0" y="25400"/>
                </a:lnTo>
                <a:lnTo>
                  <a:pt x="342" y="0"/>
                </a:lnTo>
                <a:lnTo>
                  <a:pt x="15252" y="203"/>
                </a:lnTo>
                <a:lnTo>
                  <a:pt x="71335" y="3149"/>
                </a:lnTo>
                <a:lnTo>
                  <a:pt x="116751" y="6908"/>
                </a:lnTo>
                <a:lnTo>
                  <a:pt x="195808" y="14998"/>
                </a:lnTo>
                <a:lnTo>
                  <a:pt x="285409" y="25590"/>
                </a:lnTo>
                <a:lnTo>
                  <a:pt x="14630" y="25590"/>
                </a:lnTo>
                <a:lnTo>
                  <a:pt x="14909" y="25603"/>
                </a:lnTo>
                <a:close/>
              </a:path>
              <a:path w="1885314" h="302894">
                <a:moveTo>
                  <a:pt x="31368" y="26187"/>
                </a:moveTo>
                <a:lnTo>
                  <a:pt x="14630" y="25590"/>
                </a:lnTo>
                <a:lnTo>
                  <a:pt x="285515" y="25603"/>
                </a:lnTo>
                <a:lnTo>
                  <a:pt x="290033" y="26174"/>
                </a:lnTo>
                <a:lnTo>
                  <a:pt x="31153" y="26174"/>
                </a:lnTo>
                <a:lnTo>
                  <a:pt x="31368" y="26187"/>
                </a:lnTo>
                <a:close/>
              </a:path>
              <a:path w="1885314" h="302894">
                <a:moveTo>
                  <a:pt x="1880768" y="302628"/>
                </a:moveTo>
                <a:lnTo>
                  <a:pt x="1812112" y="290702"/>
                </a:lnTo>
                <a:lnTo>
                  <a:pt x="1628584" y="259283"/>
                </a:lnTo>
                <a:lnTo>
                  <a:pt x="1504264" y="238290"/>
                </a:lnTo>
                <a:lnTo>
                  <a:pt x="1363827" y="214871"/>
                </a:lnTo>
                <a:lnTo>
                  <a:pt x="1211478" y="189814"/>
                </a:lnTo>
                <a:lnTo>
                  <a:pt x="1051445" y="163944"/>
                </a:lnTo>
                <a:lnTo>
                  <a:pt x="969860" y="150964"/>
                </a:lnTo>
                <a:lnTo>
                  <a:pt x="887933" y="138087"/>
                </a:lnTo>
                <a:lnTo>
                  <a:pt x="806170" y="125399"/>
                </a:lnTo>
                <a:lnTo>
                  <a:pt x="725119" y="113030"/>
                </a:lnTo>
                <a:lnTo>
                  <a:pt x="645312" y="101066"/>
                </a:lnTo>
                <a:lnTo>
                  <a:pt x="567245" y="89611"/>
                </a:lnTo>
                <a:lnTo>
                  <a:pt x="491477" y="78765"/>
                </a:lnTo>
                <a:lnTo>
                  <a:pt x="418515" y="68630"/>
                </a:lnTo>
                <a:lnTo>
                  <a:pt x="348881" y="59308"/>
                </a:lnTo>
                <a:lnTo>
                  <a:pt x="283133" y="50901"/>
                </a:lnTo>
                <a:lnTo>
                  <a:pt x="221780" y="43510"/>
                </a:lnTo>
                <a:lnTo>
                  <a:pt x="192938" y="40233"/>
                </a:lnTo>
                <a:lnTo>
                  <a:pt x="165379" y="37249"/>
                </a:lnTo>
                <a:lnTo>
                  <a:pt x="139192" y="34569"/>
                </a:lnTo>
                <a:lnTo>
                  <a:pt x="114439" y="32194"/>
                </a:lnTo>
                <a:lnTo>
                  <a:pt x="91186" y="30162"/>
                </a:lnTo>
                <a:lnTo>
                  <a:pt x="69507" y="28473"/>
                </a:lnTo>
                <a:lnTo>
                  <a:pt x="49466" y="27139"/>
                </a:lnTo>
                <a:lnTo>
                  <a:pt x="31153" y="26174"/>
                </a:lnTo>
                <a:lnTo>
                  <a:pt x="290132" y="26187"/>
                </a:lnTo>
                <a:lnTo>
                  <a:pt x="337192" y="32207"/>
                </a:lnTo>
                <a:lnTo>
                  <a:pt x="397911" y="40246"/>
                </a:lnTo>
                <a:lnTo>
                  <a:pt x="475594" y="50914"/>
                </a:lnTo>
                <a:lnTo>
                  <a:pt x="970872" y="125412"/>
                </a:lnTo>
                <a:lnTo>
                  <a:pt x="1656505" y="238302"/>
                </a:lnTo>
                <a:lnTo>
                  <a:pt x="1779138" y="259295"/>
                </a:lnTo>
                <a:lnTo>
                  <a:pt x="1885111" y="277596"/>
                </a:lnTo>
                <a:lnTo>
                  <a:pt x="1880768" y="302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2811221" y="2163762"/>
            <a:ext cx="1889760" cy="424180"/>
          </a:xfrm>
          <a:custGeom>
            <a:avLst/>
            <a:gdLst/>
            <a:ahLst/>
            <a:cxnLst/>
            <a:rect l="l" t="t" r="r" b="b"/>
            <a:pathLst>
              <a:path w="1889760" h="424180">
                <a:moveTo>
                  <a:pt x="255294" y="26949"/>
                </a:moveTo>
                <a:lnTo>
                  <a:pt x="40525" y="26936"/>
                </a:lnTo>
                <a:lnTo>
                  <a:pt x="19443" y="25895"/>
                </a:lnTo>
                <a:lnTo>
                  <a:pt x="19659" y="25895"/>
                </a:lnTo>
                <a:lnTo>
                  <a:pt x="9550" y="25577"/>
                </a:lnTo>
                <a:lnTo>
                  <a:pt x="9728" y="25577"/>
                </a:lnTo>
                <a:lnTo>
                  <a:pt x="0" y="25400"/>
                </a:lnTo>
                <a:lnTo>
                  <a:pt x="482" y="0"/>
                </a:lnTo>
                <a:lnTo>
                  <a:pt x="42291" y="1600"/>
                </a:lnTo>
                <a:lnTo>
                  <a:pt x="89687" y="5333"/>
                </a:lnTo>
                <a:lnTo>
                  <a:pt x="142328" y="11061"/>
                </a:lnTo>
                <a:lnTo>
                  <a:pt x="230187" y="23075"/>
                </a:lnTo>
                <a:lnTo>
                  <a:pt x="255294" y="26949"/>
                </a:lnTo>
                <a:close/>
              </a:path>
              <a:path w="1889760" h="424180">
                <a:moveTo>
                  <a:pt x="265330" y="28524"/>
                </a:moveTo>
                <a:lnTo>
                  <a:pt x="63322" y="28524"/>
                </a:lnTo>
                <a:lnTo>
                  <a:pt x="40533" y="26937"/>
                </a:lnTo>
                <a:lnTo>
                  <a:pt x="40779" y="26949"/>
                </a:lnTo>
                <a:lnTo>
                  <a:pt x="255294" y="26949"/>
                </a:lnTo>
                <a:lnTo>
                  <a:pt x="265330" y="28524"/>
                </a:lnTo>
                <a:close/>
              </a:path>
              <a:path w="1889760" h="424180">
                <a:moveTo>
                  <a:pt x="312563" y="36271"/>
                </a:moveTo>
                <a:lnTo>
                  <a:pt x="139170" y="36258"/>
                </a:lnTo>
                <a:lnTo>
                  <a:pt x="112471" y="33185"/>
                </a:lnTo>
                <a:lnTo>
                  <a:pt x="87109" y="30594"/>
                </a:lnTo>
                <a:lnTo>
                  <a:pt x="63093" y="28511"/>
                </a:lnTo>
                <a:lnTo>
                  <a:pt x="63322" y="28524"/>
                </a:lnTo>
                <a:lnTo>
                  <a:pt x="265330" y="28524"/>
                </a:lnTo>
                <a:lnTo>
                  <a:pt x="312563" y="36271"/>
                </a:lnTo>
                <a:close/>
              </a:path>
              <a:path w="1889760" h="424180">
                <a:moveTo>
                  <a:pt x="356196" y="43789"/>
                </a:moveTo>
                <a:lnTo>
                  <a:pt x="196147" y="43776"/>
                </a:lnTo>
                <a:lnTo>
                  <a:pt x="167043" y="39789"/>
                </a:lnTo>
                <a:lnTo>
                  <a:pt x="139141" y="36258"/>
                </a:lnTo>
                <a:lnTo>
                  <a:pt x="139280" y="36271"/>
                </a:lnTo>
                <a:lnTo>
                  <a:pt x="312563" y="36271"/>
                </a:lnTo>
                <a:lnTo>
                  <a:pt x="356196" y="43789"/>
                </a:lnTo>
                <a:close/>
              </a:path>
              <a:path w="1889760" h="424180">
                <a:moveTo>
                  <a:pt x="380846" y="48196"/>
                </a:moveTo>
                <a:lnTo>
                  <a:pt x="226341" y="48183"/>
                </a:lnTo>
                <a:lnTo>
                  <a:pt x="196126" y="43776"/>
                </a:lnTo>
                <a:lnTo>
                  <a:pt x="356196" y="43789"/>
                </a:lnTo>
                <a:lnTo>
                  <a:pt x="380846" y="48196"/>
                </a:lnTo>
                <a:close/>
              </a:path>
              <a:path w="1889760" h="424180">
                <a:moveTo>
                  <a:pt x="407291" y="53009"/>
                </a:moveTo>
                <a:lnTo>
                  <a:pt x="257587" y="52997"/>
                </a:lnTo>
                <a:lnTo>
                  <a:pt x="226326" y="48183"/>
                </a:lnTo>
                <a:lnTo>
                  <a:pt x="380846" y="48196"/>
                </a:lnTo>
                <a:lnTo>
                  <a:pt x="407291" y="53009"/>
                </a:lnTo>
                <a:close/>
              </a:path>
              <a:path w="1889760" h="424180">
                <a:moveTo>
                  <a:pt x="435355" y="58216"/>
                </a:moveTo>
                <a:lnTo>
                  <a:pt x="289836" y="58204"/>
                </a:lnTo>
                <a:lnTo>
                  <a:pt x="257581" y="52997"/>
                </a:lnTo>
                <a:lnTo>
                  <a:pt x="407291" y="53009"/>
                </a:lnTo>
                <a:lnTo>
                  <a:pt x="435355" y="58216"/>
                </a:lnTo>
                <a:close/>
              </a:path>
              <a:path w="1889760" h="424180">
                <a:moveTo>
                  <a:pt x="464782" y="63804"/>
                </a:moveTo>
                <a:lnTo>
                  <a:pt x="323012" y="63792"/>
                </a:lnTo>
                <a:lnTo>
                  <a:pt x="289826" y="58204"/>
                </a:lnTo>
                <a:lnTo>
                  <a:pt x="435355" y="58216"/>
                </a:lnTo>
                <a:lnTo>
                  <a:pt x="464782" y="63804"/>
                </a:lnTo>
                <a:close/>
              </a:path>
              <a:path w="1889760" h="424180">
                <a:moveTo>
                  <a:pt x="664300" y="104139"/>
                </a:moveTo>
                <a:lnTo>
                  <a:pt x="538479" y="104127"/>
                </a:lnTo>
                <a:lnTo>
                  <a:pt x="500938" y="96685"/>
                </a:lnTo>
                <a:lnTo>
                  <a:pt x="463956" y="89496"/>
                </a:lnTo>
                <a:lnTo>
                  <a:pt x="427609" y="82600"/>
                </a:lnTo>
                <a:lnTo>
                  <a:pt x="391960" y="76009"/>
                </a:lnTo>
                <a:lnTo>
                  <a:pt x="357085" y="69723"/>
                </a:lnTo>
                <a:lnTo>
                  <a:pt x="323011" y="63792"/>
                </a:lnTo>
                <a:lnTo>
                  <a:pt x="464782" y="63804"/>
                </a:lnTo>
                <a:lnTo>
                  <a:pt x="495414" y="69735"/>
                </a:lnTo>
                <a:lnTo>
                  <a:pt x="560117" y="82613"/>
                </a:lnTo>
                <a:lnTo>
                  <a:pt x="593943" y="89509"/>
                </a:lnTo>
                <a:lnTo>
                  <a:pt x="664300" y="104139"/>
                </a:lnTo>
                <a:close/>
              </a:path>
              <a:path w="1889760" h="424180">
                <a:moveTo>
                  <a:pt x="737450" y="119761"/>
                </a:moveTo>
                <a:lnTo>
                  <a:pt x="615138" y="119748"/>
                </a:lnTo>
                <a:lnTo>
                  <a:pt x="538500" y="104131"/>
                </a:lnTo>
                <a:lnTo>
                  <a:pt x="664300" y="104139"/>
                </a:lnTo>
                <a:lnTo>
                  <a:pt x="737450" y="119761"/>
                </a:lnTo>
                <a:close/>
              </a:path>
              <a:path w="1889760" h="424180">
                <a:moveTo>
                  <a:pt x="812790" y="136232"/>
                </a:moveTo>
                <a:lnTo>
                  <a:pt x="693397" y="136220"/>
                </a:lnTo>
                <a:lnTo>
                  <a:pt x="615124" y="119748"/>
                </a:lnTo>
                <a:lnTo>
                  <a:pt x="737450" y="119761"/>
                </a:lnTo>
                <a:lnTo>
                  <a:pt x="812790" y="136232"/>
                </a:lnTo>
                <a:close/>
              </a:path>
              <a:path w="1889760" h="424180">
                <a:moveTo>
                  <a:pt x="1882952" y="423837"/>
                </a:moveTo>
                <a:lnTo>
                  <a:pt x="1818589" y="406895"/>
                </a:lnTo>
                <a:lnTo>
                  <a:pt x="1743773" y="387451"/>
                </a:lnTo>
                <a:lnTo>
                  <a:pt x="1645500" y="362204"/>
                </a:lnTo>
                <a:lnTo>
                  <a:pt x="1527517" y="332320"/>
                </a:lnTo>
                <a:lnTo>
                  <a:pt x="1393545" y="298932"/>
                </a:lnTo>
                <a:lnTo>
                  <a:pt x="1321765" y="281292"/>
                </a:lnTo>
                <a:lnTo>
                  <a:pt x="1247368" y="263207"/>
                </a:lnTo>
                <a:lnTo>
                  <a:pt x="1170851" y="244817"/>
                </a:lnTo>
                <a:lnTo>
                  <a:pt x="1092682" y="226275"/>
                </a:lnTo>
                <a:lnTo>
                  <a:pt x="1013333" y="207708"/>
                </a:lnTo>
                <a:lnTo>
                  <a:pt x="933246" y="189280"/>
                </a:lnTo>
                <a:lnTo>
                  <a:pt x="852932" y="171132"/>
                </a:lnTo>
                <a:lnTo>
                  <a:pt x="772820" y="153390"/>
                </a:lnTo>
                <a:lnTo>
                  <a:pt x="693394" y="136220"/>
                </a:lnTo>
                <a:lnTo>
                  <a:pt x="812790" y="136232"/>
                </a:lnTo>
                <a:lnTo>
                  <a:pt x="889713" y="153403"/>
                </a:lnTo>
                <a:lnTo>
                  <a:pt x="967692" y="171145"/>
                </a:lnTo>
                <a:lnTo>
                  <a:pt x="1046097" y="189293"/>
                </a:lnTo>
                <a:lnTo>
                  <a:pt x="1124511" y="207721"/>
                </a:lnTo>
                <a:lnTo>
                  <a:pt x="1279288" y="244830"/>
                </a:lnTo>
                <a:lnTo>
                  <a:pt x="1354638" y="263220"/>
                </a:lnTo>
                <a:lnTo>
                  <a:pt x="1427829" y="281305"/>
                </a:lnTo>
                <a:lnTo>
                  <a:pt x="1498632" y="298945"/>
                </a:lnTo>
                <a:lnTo>
                  <a:pt x="1631018" y="332333"/>
                </a:lnTo>
                <a:lnTo>
                  <a:pt x="1747640" y="362216"/>
                </a:lnTo>
                <a:lnTo>
                  <a:pt x="1844549" y="387464"/>
                </a:lnTo>
                <a:lnTo>
                  <a:pt x="1889429" y="399275"/>
                </a:lnTo>
                <a:lnTo>
                  <a:pt x="1882952" y="423837"/>
                </a:lnTo>
                <a:close/>
              </a:path>
            </a:pathLst>
          </a:custGeom>
          <a:solidFill>
            <a:srgbClr val="C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2817241" y="2078050"/>
            <a:ext cx="1859914" cy="205104"/>
          </a:xfrm>
          <a:custGeom>
            <a:avLst/>
            <a:gdLst/>
            <a:ahLst/>
            <a:cxnLst/>
            <a:rect l="l" t="t" r="r" b="b"/>
            <a:pathLst>
              <a:path w="1859914" h="205105">
                <a:moveTo>
                  <a:pt x="301955" y="42659"/>
                </a:moveTo>
                <a:lnTo>
                  <a:pt x="224586" y="37503"/>
                </a:lnTo>
                <a:lnTo>
                  <a:pt x="148323" y="32880"/>
                </a:lnTo>
                <a:lnTo>
                  <a:pt x="110693" y="30772"/>
                </a:lnTo>
                <a:lnTo>
                  <a:pt x="73393" y="28816"/>
                </a:lnTo>
                <a:lnTo>
                  <a:pt x="36487" y="27012"/>
                </a:lnTo>
                <a:lnTo>
                  <a:pt x="0" y="25374"/>
                </a:lnTo>
                <a:lnTo>
                  <a:pt x="1142" y="0"/>
                </a:lnTo>
                <a:lnTo>
                  <a:pt x="149809" y="7518"/>
                </a:lnTo>
                <a:lnTo>
                  <a:pt x="381939" y="22948"/>
                </a:lnTo>
                <a:lnTo>
                  <a:pt x="623804" y="42646"/>
                </a:lnTo>
                <a:lnTo>
                  <a:pt x="301891" y="42646"/>
                </a:lnTo>
                <a:close/>
              </a:path>
              <a:path w="1859914" h="205105">
                <a:moveTo>
                  <a:pt x="1856282" y="205066"/>
                </a:moveTo>
                <a:lnTo>
                  <a:pt x="1808251" y="198704"/>
                </a:lnTo>
                <a:lnTo>
                  <a:pt x="1751291" y="191338"/>
                </a:lnTo>
                <a:lnTo>
                  <a:pt x="1675079" y="181673"/>
                </a:lnTo>
                <a:lnTo>
                  <a:pt x="1581632" y="170091"/>
                </a:lnTo>
                <a:lnTo>
                  <a:pt x="1473009" y="156984"/>
                </a:lnTo>
                <a:lnTo>
                  <a:pt x="1351229" y="142722"/>
                </a:lnTo>
                <a:lnTo>
                  <a:pt x="1286065" y="135293"/>
                </a:lnTo>
                <a:lnTo>
                  <a:pt x="1218361" y="127698"/>
                </a:lnTo>
                <a:lnTo>
                  <a:pt x="1148384" y="120014"/>
                </a:lnTo>
                <a:lnTo>
                  <a:pt x="1076401" y="112280"/>
                </a:lnTo>
                <a:lnTo>
                  <a:pt x="1002652" y="104546"/>
                </a:lnTo>
                <a:lnTo>
                  <a:pt x="927404" y="96862"/>
                </a:lnTo>
                <a:lnTo>
                  <a:pt x="850912" y="89255"/>
                </a:lnTo>
                <a:lnTo>
                  <a:pt x="773430" y="81800"/>
                </a:lnTo>
                <a:lnTo>
                  <a:pt x="695197" y="74523"/>
                </a:lnTo>
                <a:lnTo>
                  <a:pt x="616483" y="67487"/>
                </a:lnTo>
                <a:lnTo>
                  <a:pt x="537540" y="60744"/>
                </a:lnTo>
                <a:lnTo>
                  <a:pt x="458622" y="54317"/>
                </a:lnTo>
                <a:lnTo>
                  <a:pt x="379996" y="48272"/>
                </a:lnTo>
                <a:lnTo>
                  <a:pt x="301891" y="42646"/>
                </a:lnTo>
                <a:lnTo>
                  <a:pt x="623804" y="42646"/>
                </a:lnTo>
                <a:lnTo>
                  <a:pt x="958789" y="74536"/>
                </a:lnTo>
                <a:lnTo>
                  <a:pt x="1308531" y="112293"/>
                </a:lnTo>
                <a:lnTo>
                  <a:pt x="1375743" y="120027"/>
                </a:lnTo>
                <a:lnTo>
                  <a:pt x="1441392" y="127711"/>
                </a:lnTo>
                <a:lnTo>
                  <a:pt x="1566933" y="142735"/>
                </a:lnTo>
                <a:lnTo>
                  <a:pt x="1859610" y="179882"/>
                </a:lnTo>
                <a:lnTo>
                  <a:pt x="1856282" y="205066"/>
                </a:lnTo>
                <a:close/>
              </a:path>
            </a:pathLst>
          </a:custGeom>
          <a:solidFill>
            <a:srgbClr val="C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2804960" y="2030234"/>
            <a:ext cx="1868170" cy="111760"/>
          </a:xfrm>
          <a:custGeom>
            <a:avLst/>
            <a:gdLst/>
            <a:ahLst/>
            <a:cxnLst/>
            <a:rect l="l" t="t" r="r" b="b"/>
            <a:pathLst>
              <a:path w="1868170" h="111760">
                <a:moveTo>
                  <a:pt x="304" y="25577"/>
                </a:moveTo>
                <a:lnTo>
                  <a:pt x="0" y="177"/>
                </a:lnTo>
                <a:lnTo>
                  <a:pt x="12598" y="25"/>
                </a:lnTo>
                <a:lnTo>
                  <a:pt x="27279" y="0"/>
                </a:lnTo>
                <a:lnTo>
                  <a:pt x="62064" y="355"/>
                </a:lnTo>
                <a:lnTo>
                  <a:pt x="396849" y="11569"/>
                </a:lnTo>
                <a:lnTo>
                  <a:pt x="703944" y="25400"/>
                </a:lnTo>
                <a:lnTo>
                  <a:pt x="27165" y="25400"/>
                </a:lnTo>
                <a:lnTo>
                  <a:pt x="12915" y="25425"/>
                </a:lnTo>
                <a:lnTo>
                  <a:pt x="304" y="25577"/>
                </a:lnTo>
                <a:close/>
              </a:path>
              <a:path w="1868170" h="111760">
                <a:moveTo>
                  <a:pt x="27187" y="25400"/>
                </a:moveTo>
                <a:lnTo>
                  <a:pt x="27317" y="25400"/>
                </a:lnTo>
                <a:lnTo>
                  <a:pt x="27187" y="25400"/>
                </a:lnTo>
                <a:close/>
              </a:path>
              <a:path w="1868170" h="111760">
                <a:moveTo>
                  <a:pt x="1866353" y="111290"/>
                </a:moveTo>
                <a:lnTo>
                  <a:pt x="1609483" y="97218"/>
                </a:lnTo>
                <a:lnTo>
                  <a:pt x="1340980" y="82905"/>
                </a:lnTo>
                <a:lnTo>
                  <a:pt x="1187043" y="74879"/>
                </a:lnTo>
                <a:lnTo>
                  <a:pt x="1025817" y="66636"/>
                </a:lnTo>
                <a:lnTo>
                  <a:pt x="861707" y="58458"/>
                </a:lnTo>
                <a:lnTo>
                  <a:pt x="699071" y="50596"/>
                </a:lnTo>
                <a:lnTo>
                  <a:pt x="542302" y="43332"/>
                </a:lnTo>
                <a:lnTo>
                  <a:pt x="395782" y="36956"/>
                </a:lnTo>
                <a:lnTo>
                  <a:pt x="327748" y="34175"/>
                </a:lnTo>
                <a:lnTo>
                  <a:pt x="263918" y="31711"/>
                </a:lnTo>
                <a:lnTo>
                  <a:pt x="204838" y="29603"/>
                </a:lnTo>
                <a:lnTo>
                  <a:pt x="151066" y="27889"/>
                </a:lnTo>
                <a:lnTo>
                  <a:pt x="103162" y="26593"/>
                </a:lnTo>
                <a:lnTo>
                  <a:pt x="61671" y="25755"/>
                </a:lnTo>
                <a:lnTo>
                  <a:pt x="61798" y="25755"/>
                </a:lnTo>
                <a:lnTo>
                  <a:pt x="27187" y="25400"/>
                </a:lnTo>
                <a:lnTo>
                  <a:pt x="703949" y="25400"/>
                </a:lnTo>
                <a:lnTo>
                  <a:pt x="1867750" y="85915"/>
                </a:lnTo>
                <a:lnTo>
                  <a:pt x="1866353" y="1112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2798216" y="1197902"/>
            <a:ext cx="1896084" cy="8055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776215" y="1176527"/>
            <a:ext cx="348996" cy="16657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678679" y="411480"/>
            <a:ext cx="88900" cy="2668905"/>
          </a:xfrm>
          <a:custGeom>
            <a:avLst/>
            <a:gdLst/>
            <a:ahLst/>
            <a:cxnLst/>
            <a:rect l="l" t="t" r="r" b="b"/>
            <a:pathLst>
              <a:path w="88900" h="2668905">
                <a:moveTo>
                  <a:pt x="0" y="2668524"/>
                </a:moveTo>
                <a:lnTo>
                  <a:pt x="88391" y="2668524"/>
                </a:lnTo>
                <a:lnTo>
                  <a:pt x="88391" y="0"/>
                </a:lnTo>
                <a:lnTo>
                  <a:pt x="0" y="0"/>
                </a:lnTo>
                <a:lnTo>
                  <a:pt x="0" y="2668524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673600" y="407187"/>
            <a:ext cx="98425" cy="3124200"/>
          </a:xfrm>
          <a:custGeom>
            <a:avLst/>
            <a:gdLst/>
            <a:ahLst/>
            <a:cxnLst/>
            <a:rect l="l" t="t" r="r" b="b"/>
            <a:pathLst>
              <a:path w="98425" h="3124200">
                <a:moveTo>
                  <a:pt x="98425" y="3124200"/>
                </a:moveTo>
                <a:lnTo>
                  <a:pt x="0" y="3124200"/>
                </a:lnTo>
                <a:lnTo>
                  <a:pt x="0" y="0"/>
                </a:lnTo>
                <a:lnTo>
                  <a:pt x="98425" y="0"/>
                </a:lnTo>
                <a:lnTo>
                  <a:pt x="98425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3114675"/>
                </a:lnTo>
                <a:lnTo>
                  <a:pt x="4762" y="3114675"/>
                </a:lnTo>
                <a:lnTo>
                  <a:pt x="9525" y="3119437"/>
                </a:lnTo>
                <a:lnTo>
                  <a:pt x="98425" y="3119437"/>
                </a:lnTo>
                <a:lnTo>
                  <a:pt x="98425" y="3124200"/>
                </a:lnTo>
                <a:close/>
              </a:path>
              <a:path w="98425" h="3124200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98425" h="3124200">
                <a:moveTo>
                  <a:pt x="88900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88900" y="4762"/>
                </a:lnTo>
                <a:lnTo>
                  <a:pt x="88900" y="9524"/>
                </a:lnTo>
                <a:close/>
              </a:path>
              <a:path w="98425" h="3124200">
                <a:moveTo>
                  <a:pt x="88900" y="3119437"/>
                </a:moveTo>
                <a:lnTo>
                  <a:pt x="88900" y="4762"/>
                </a:lnTo>
                <a:lnTo>
                  <a:pt x="93662" y="9524"/>
                </a:lnTo>
                <a:lnTo>
                  <a:pt x="98425" y="9524"/>
                </a:lnTo>
                <a:lnTo>
                  <a:pt x="98425" y="3114675"/>
                </a:lnTo>
                <a:lnTo>
                  <a:pt x="93662" y="3114675"/>
                </a:lnTo>
                <a:lnTo>
                  <a:pt x="88900" y="3119437"/>
                </a:lnTo>
                <a:close/>
              </a:path>
              <a:path w="98425" h="3124200">
                <a:moveTo>
                  <a:pt x="98425" y="9524"/>
                </a:moveTo>
                <a:lnTo>
                  <a:pt x="93662" y="9524"/>
                </a:lnTo>
                <a:lnTo>
                  <a:pt x="88900" y="4762"/>
                </a:lnTo>
                <a:lnTo>
                  <a:pt x="98425" y="4762"/>
                </a:lnTo>
                <a:lnTo>
                  <a:pt x="98425" y="9524"/>
                </a:lnTo>
                <a:close/>
              </a:path>
              <a:path w="98425" h="3124200">
                <a:moveTo>
                  <a:pt x="9525" y="3119437"/>
                </a:moveTo>
                <a:lnTo>
                  <a:pt x="4762" y="3114675"/>
                </a:lnTo>
                <a:lnTo>
                  <a:pt x="9525" y="3114675"/>
                </a:lnTo>
                <a:lnTo>
                  <a:pt x="9525" y="3119437"/>
                </a:lnTo>
                <a:close/>
              </a:path>
              <a:path w="98425" h="3124200">
                <a:moveTo>
                  <a:pt x="88900" y="3119437"/>
                </a:moveTo>
                <a:lnTo>
                  <a:pt x="9525" y="3119437"/>
                </a:lnTo>
                <a:lnTo>
                  <a:pt x="9525" y="3114675"/>
                </a:lnTo>
                <a:lnTo>
                  <a:pt x="88900" y="3114675"/>
                </a:lnTo>
                <a:lnTo>
                  <a:pt x="88900" y="3119437"/>
                </a:lnTo>
                <a:close/>
              </a:path>
              <a:path w="98425" h="3124200">
                <a:moveTo>
                  <a:pt x="98425" y="3119437"/>
                </a:moveTo>
                <a:lnTo>
                  <a:pt x="88900" y="3119437"/>
                </a:lnTo>
                <a:lnTo>
                  <a:pt x="93662" y="3114675"/>
                </a:lnTo>
                <a:lnTo>
                  <a:pt x="98425" y="3114675"/>
                </a:lnTo>
                <a:lnTo>
                  <a:pt x="98425" y="3119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0" y="3080004"/>
            <a:ext cx="9142730" cy="2063750"/>
          </a:xfrm>
          <a:custGeom>
            <a:avLst/>
            <a:gdLst/>
            <a:ahLst/>
            <a:cxnLst/>
            <a:rect l="l" t="t" r="r" b="b"/>
            <a:pathLst>
              <a:path w="9142730" h="2063750">
                <a:moveTo>
                  <a:pt x="0" y="2063495"/>
                </a:moveTo>
                <a:lnTo>
                  <a:pt x="0" y="0"/>
                </a:lnTo>
                <a:lnTo>
                  <a:pt x="9142476" y="0"/>
                </a:lnTo>
                <a:lnTo>
                  <a:pt x="9142476" y="2063495"/>
                </a:lnTo>
                <a:lnTo>
                  <a:pt x="0" y="20634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88848" y="4005071"/>
            <a:ext cx="134111" cy="525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76655" y="3933444"/>
            <a:ext cx="158496" cy="1075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73608" y="3913632"/>
            <a:ext cx="164592" cy="38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32079" y="3698659"/>
            <a:ext cx="257556" cy="2453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 txBox="1"/>
          <p:nvPr/>
        </p:nvSpPr>
        <p:spPr>
          <a:xfrm>
            <a:off x="654050" y="4132973"/>
            <a:ext cx="254000" cy="48387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5000"/>
              </a:lnSpc>
            </a:pPr>
            <a:r>
              <a:rPr dirty="0" sz="1800" spc="10" b="1">
                <a:latin typeface="宋体"/>
                <a:cs typeface="宋体"/>
              </a:rPr>
              <a:t>光</a:t>
            </a:r>
            <a:r>
              <a:rPr dirty="0" sz="1800" b="1">
                <a:latin typeface="宋体"/>
                <a:cs typeface="宋体"/>
              </a:rPr>
              <a:t>源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1061516" y="3601211"/>
            <a:ext cx="174447" cy="4191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1175003" y="3598164"/>
            <a:ext cx="121919" cy="42519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1213916" y="3674274"/>
            <a:ext cx="52527" cy="26788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1457007" y="3420300"/>
            <a:ext cx="308292" cy="7805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1575409" y="3629025"/>
            <a:ext cx="109220" cy="386080"/>
          </a:xfrm>
          <a:custGeom>
            <a:avLst/>
            <a:gdLst/>
            <a:ahLst/>
            <a:cxnLst/>
            <a:rect l="l" t="t" r="r" b="b"/>
            <a:pathLst>
              <a:path w="109219" h="386079">
                <a:moveTo>
                  <a:pt x="54101" y="385762"/>
                </a:moveTo>
                <a:lnTo>
                  <a:pt x="33041" y="370604"/>
                </a:lnTo>
                <a:lnTo>
                  <a:pt x="15844" y="329268"/>
                </a:lnTo>
                <a:lnTo>
                  <a:pt x="4251" y="267960"/>
                </a:lnTo>
                <a:lnTo>
                  <a:pt x="0" y="192887"/>
                </a:lnTo>
                <a:lnTo>
                  <a:pt x="4251" y="117807"/>
                </a:lnTo>
                <a:lnTo>
                  <a:pt x="15844" y="56495"/>
                </a:lnTo>
                <a:lnTo>
                  <a:pt x="33041" y="15158"/>
                </a:lnTo>
                <a:lnTo>
                  <a:pt x="54101" y="0"/>
                </a:lnTo>
                <a:lnTo>
                  <a:pt x="75170" y="15162"/>
                </a:lnTo>
                <a:lnTo>
                  <a:pt x="92414" y="56530"/>
                </a:lnTo>
                <a:lnTo>
                  <a:pt x="104129" y="117925"/>
                </a:lnTo>
                <a:lnTo>
                  <a:pt x="108610" y="193166"/>
                </a:lnTo>
                <a:lnTo>
                  <a:pt x="104129" y="268078"/>
                </a:lnTo>
                <a:lnTo>
                  <a:pt x="92414" y="329303"/>
                </a:lnTo>
                <a:lnTo>
                  <a:pt x="75170" y="370608"/>
                </a:lnTo>
                <a:lnTo>
                  <a:pt x="54101" y="3857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1575409" y="3629025"/>
            <a:ext cx="109220" cy="386080"/>
          </a:xfrm>
          <a:custGeom>
            <a:avLst/>
            <a:gdLst/>
            <a:ahLst/>
            <a:cxnLst/>
            <a:rect l="l" t="t" r="r" b="b"/>
            <a:pathLst>
              <a:path w="109219" h="386079">
                <a:moveTo>
                  <a:pt x="54101" y="385762"/>
                </a:moveTo>
                <a:lnTo>
                  <a:pt x="33041" y="370604"/>
                </a:lnTo>
                <a:lnTo>
                  <a:pt x="15844" y="329268"/>
                </a:lnTo>
                <a:lnTo>
                  <a:pt x="4251" y="267960"/>
                </a:lnTo>
                <a:lnTo>
                  <a:pt x="0" y="192887"/>
                </a:lnTo>
                <a:lnTo>
                  <a:pt x="4251" y="117807"/>
                </a:lnTo>
                <a:lnTo>
                  <a:pt x="15844" y="56495"/>
                </a:lnTo>
                <a:lnTo>
                  <a:pt x="33041" y="15158"/>
                </a:lnTo>
                <a:lnTo>
                  <a:pt x="54101" y="0"/>
                </a:lnTo>
                <a:lnTo>
                  <a:pt x="75170" y="15162"/>
                </a:lnTo>
                <a:lnTo>
                  <a:pt x="92414" y="56530"/>
                </a:lnTo>
                <a:lnTo>
                  <a:pt x="104129" y="117925"/>
                </a:lnTo>
                <a:lnTo>
                  <a:pt x="108610" y="193166"/>
                </a:lnTo>
                <a:lnTo>
                  <a:pt x="104129" y="268078"/>
                </a:lnTo>
                <a:lnTo>
                  <a:pt x="92414" y="329303"/>
                </a:lnTo>
                <a:lnTo>
                  <a:pt x="75170" y="370608"/>
                </a:lnTo>
                <a:lnTo>
                  <a:pt x="54101" y="385762"/>
                </a:lnTo>
                <a:close/>
              </a:path>
            </a:pathLst>
          </a:custGeom>
          <a:solidFill>
            <a:srgbClr val="FF0000">
              <a:alpha val="43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 txBox="1"/>
          <p:nvPr/>
        </p:nvSpPr>
        <p:spPr>
          <a:xfrm>
            <a:off x="1121841" y="4137736"/>
            <a:ext cx="664210" cy="79629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94615">
              <a:lnSpc>
                <a:spcPct val="65000"/>
              </a:lnSpc>
            </a:pPr>
            <a:r>
              <a:rPr dirty="0" sz="1800" spc="10" b="1">
                <a:latin typeface="宋体"/>
                <a:cs typeface="宋体"/>
              </a:rPr>
              <a:t>滤光</a:t>
            </a:r>
            <a:r>
              <a:rPr dirty="0" sz="1800" b="1">
                <a:latin typeface="宋体"/>
                <a:cs typeface="宋体"/>
              </a:rPr>
              <a:t>片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dirty="0" sz="1800" spc="10" b="1">
                <a:latin typeface="宋体"/>
                <a:cs typeface="宋体"/>
              </a:rPr>
              <a:t>透</a:t>
            </a:r>
            <a:r>
              <a:rPr dirty="0" sz="1800" b="1">
                <a:latin typeface="宋体"/>
                <a:cs typeface="宋体"/>
              </a:rPr>
              <a:t>镜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1893074" y="3668267"/>
            <a:ext cx="146037" cy="28346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1987295" y="3665220"/>
            <a:ext cx="103631" cy="28955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1983562" y="3636264"/>
            <a:ext cx="163753" cy="3474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2089404" y="3633215"/>
            <a:ext cx="114300" cy="35356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2108174" y="3684981"/>
            <a:ext cx="77241" cy="24288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2147862" y="3729037"/>
            <a:ext cx="0" cy="164465"/>
          </a:xfrm>
          <a:custGeom>
            <a:avLst/>
            <a:gdLst/>
            <a:ahLst/>
            <a:cxnLst/>
            <a:rect l="l" t="t" r="r" b="b"/>
            <a:pathLst>
              <a:path w="0" h="164464">
                <a:moveTo>
                  <a:pt x="0" y="0"/>
                </a:moveTo>
                <a:lnTo>
                  <a:pt x="0" y="1642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 txBox="1"/>
          <p:nvPr/>
        </p:nvSpPr>
        <p:spPr>
          <a:xfrm>
            <a:off x="2025624" y="4190123"/>
            <a:ext cx="254000" cy="48387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5000"/>
              </a:lnSpc>
            </a:pPr>
            <a:r>
              <a:rPr dirty="0" sz="1800" spc="10" b="1">
                <a:latin typeface="宋体"/>
                <a:cs typeface="宋体"/>
              </a:rPr>
              <a:t>单</a:t>
            </a:r>
            <a:r>
              <a:rPr dirty="0" sz="1800" b="1">
                <a:latin typeface="宋体"/>
                <a:cs typeface="宋体"/>
              </a:rPr>
              <a:t>缝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2093976" y="3654552"/>
            <a:ext cx="877824" cy="31546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2919983" y="3654552"/>
            <a:ext cx="97536" cy="31546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2927604" y="3697223"/>
            <a:ext cx="68580" cy="23012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2851924" y="3697223"/>
            <a:ext cx="132067" cy="21183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2936748" y="3694176"/>
            <a:ext cx="94487" cy="21793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2923362" y="3631691"/>
            <a:ext cx="238937" cy="34747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3086100" y="3628644"/>
            <a:ext cx="153924" cy="35356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3124174" y="3680218"/>
            <a:ext cx="77749" cy="24288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3151162" y="3724275"/>
            <a:ext cx="0" cy="164465"/>
          </a:xfrm>
          <a:custGeom>
            <a:avLst/>
            <a:gdLst/>
            <a:ahLst/>
            <a:cxnLst/>
            <a:rect l="l" t="t" r="r" b="b"/>
            <a:pathLst>
              <a:path w="0" h="164464">
                <a:moveTo>
                  <a:pt x="0" y="0"/>
                </a:moveTo>
                <a:lnTo>
                  <a:pt x="0" y="1643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3182912" y="3719512"/>
            <a:ext cx="0" cy="164465"/>
          </a:xfrm>
          <a:custGeom>
            <a:avLst/>
            <a:gdLst/>
            <a:ahLst/>
            <a:cxnLst/>
            <a:rect l="l" t="t" r="r" b="b"/>
            <a:pathLst>
              <a:path w="0" h="164464">
                <a:moveTo>
                  <a:pt x="0" y="0"/>
                </a:moveTo>
                <a:lnTo>
                  <a:pt x="0" y="1643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 txBox="1"/>
          <p:nvPr/>
        </p:nvSpPr>
        <p:spPr>
          <a:xfrm>
            <a:off x="3043212" y="4041305"/>
            <a:ext cx="254000" cy="48387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5000"/>
              </a:lnSpc>
            </a:pPr>
            <a:r>
              <a:rPr dirty="0" sz="1800" spc="10" b="1">
                <a:latin typeface="宋体"/>
                <a:cs typeface="宋体"/>
              </a:rPr>
              <a:t>双</a:t>
            </a:r>
            <a:r>
              <a:rPr dirty="0" sz="1800" b="1">
                <a:latin typeface="宋体"/>
                <a:cs typeface="宋体"/>
              </a:rPr>
              <a:t>缝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4959324" y="3957954"/>
            <a:ext cx="254000" cy="71374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5000"/>
              </a:lnSpc>
            </a:pPr>
            <a:r>
              <a:rPr dirty="0" sz="1800" spc="10" b="1">
                <a:latin typeface="宋体"/>
                <a:cs typeface="宋体"/>
              </a:rPr>
              <a:t>遮光</a:t>
            </a:r>
            <a:r>
              <a:rPr dirty="0" sz="1800" b="1">
                <a:latin typeface="宋体"/>
                <a:cs typeface="宋体"/>
              </a:rPr>
              <a:t>筒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3125723" y="3654552"/>
            <a:ext cx="3741420" cy="31546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819900" y="3654552"/>
            <a:ext cx="86868" cy="31546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819874" y="3677411"/>
            <a:ext cx="624865" cy="2667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 txBox="1"/>
          <p:nvPr/>
        </p:nvSpPr>
        <p:spPr>
          <a:xfrm>
            <a:off x="7656486" y="4022255"/>
            <a:ext cx="254000" cy="48387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5000"/>
              </a:lnSpc>
            </a:pPr>
            <a:r>
              <a:rPr dirty="0" sz="1800" spc="10" b="1">
                <a:latin typeface="宋体"/>
                <a:cs typeface="宋体"/>
              </a:rPr>
              <a:t>目</a:t>
            </a:r>
            <a:r>
              <a:rPr dirty="0" sz="1800" b="1">
                <a:latin typeface="宋体"/>
                <a:cs typeface="宋体"/>
              </a:rPr>
              <a:t>镜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7411211" y="3674364"/>
            <a:ext cx="67055" cy="27279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7424711" y="3712464"/>
            <a:ext cx="620483" cy="19507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8011668" y="3709415"/>
            <a:ext cx="67055" cy="20116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7948586" y="3691128"/>
            <a:ext cx="149948" cy="24536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8061959" y="3688079"/>
            <a:ext cx="74675" cy="25145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8080349" y="3726662"/>
            <a:ext cx="42570" cy="17145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8472487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8434387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8329612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8291512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8186737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8148637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8043862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8005762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7900987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7862887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7758112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7720012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7615237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7577137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7472362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7434262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7329487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7291387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7186612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7148512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7043737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7005637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6900862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6862762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6757987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6719887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6615112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6577012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6472237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6434137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6329362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6291262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6186487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6148387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6043612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6005512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5900737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5862637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5757862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5719762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5614987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5576887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5472112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5434012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5329237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5291137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5186362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5148262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5043487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5005387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4900612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4862512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4757737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4719637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614862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4576762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4471987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4433887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4329112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4291012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4186237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4148137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4043362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4005262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3900487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3862387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3757612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3719512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3614737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3576637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3471862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3433762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3328987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3290887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3186112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3148012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3043237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3005137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2900362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2862262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2757487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2719387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2614612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2576512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2471737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2433637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2328862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2290762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2185987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2147887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2043112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2005012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1900237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1862137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1757362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1719262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1614487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1576387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1471612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1433512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1328737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1290637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1185862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1147762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1042987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1004887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900112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862012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757237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719137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614362" y="3800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0" y="9525"/>
                </a:lnTo>
                <a:lnTo>
                  <a:pt x="0" y="0"/>
                </a:lnTo>
                <a:lnTo>
                  <a:pt x="76200" y="0"/>
                </a:lnTo>
                <a:lnTo>
                  <a:pt x="762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576262" y="380047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484187" y="3800475"/>
            <a:ext cx="63500" cy="9525"/>
          </a:xfrm>
          <a:custGeom>
            <a:avLst/>
            <a:gdLst/>
            <a:ahLst/>
            <a:cxnLst/>
            <a:rect l="l" t="t" r="r" b="b"/>
            <a:pathLst>
              <a:path w="63500" h="9525">
                <a:moveTo>
                  <a:pt x="63500" y="9525"/>
                </a:moveTo>
                <a:lnTo>
                  <a:pt x="0" y="9525"/>
                </a:lnTo>
                <a:lnTo>
                  <a:pt x="0" y="0"/>
                </a:lnTo>
                <a:lnTo>
                  <a:pt x="63500" y="0"/>
                </a:lnTo>
                <a:lnTo>
                  <a:pt x="635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2470150" y="1437081"/>
            <a:ext cx="171450" cy="1134745"/>
          </a:xfrm>
          <a:custGeom>
            <a:avLst/>
            <a:gdLst/>
            <a:ahLst/>
            <a:cxnLst/>
            <a:rect l="l" t="t" r="r" b="b"/>
            <a:pathLst>
              <a:path w="171450" h="1134745">
                <a:moveTo>
                  <a:pt x="18961" y="171157"/>
                </a:moveTo>
                <a:lnTo>
                  <a:pt x="0" y="152031"/>
                </a:lnTo>
                <a:lnTo>
                  <a:pt x="304" y="148716"/>
                </a:lnTo>
                <a:lnTo>
                  <a:pt x="1181" y="145516"/>
                </a:lnTo>
                <a:lnTo>
                  <a:pt x="2590" y="142506"/>
                </a:lnTo>
                <a:lnTo>
                  <a:pt x="85725" y="0"/>
                </a:lnTo>
                <a:lnTo>
                  <a:pt x="107781" y="37807"/>
                </a:lnTo>
                <a:lnTo>
                  <a:pt x="66675" y="37807"/>
                </a:lnTo>
                <a:lnTo>
                  <a:pt x="66675" y="108282"/>
                </a:lnTo>
                <a:lnTo>
                  <a:pt x="35509" y="161709"/>
                </a:lnTo>
                <a:lnTo>
                  <a:pt x="22275" y="170891"/>
                </a:lnTo>
                <a:lnTo>
                  <a:pt x="18961" y="171157"/>
                </a:lnTo>
                <a:close/>
              </a:path>
              <a:path w="171450" h="1134745">
                <a:moveTo>
                  <a:pt x="66675" y="108282"/>
                </a:moveTo>
                <a:lnTo>
                  <a:pt x="66675" y="37807"/>
                </a:lnTo>
                <a:lnTo>
                  <a:pt x="104775" y="37807"/>
                </a:lnTo>
                <a:lnTo>
                  <a:pt x="104775" y="47409"/>
                </a:lnTo>
                <a:lnTo>
                  <a:pt x="69265" y="47409"/>
                </a:lnTo>
                <a:lnTo>
                  <a:pt x="85725" y="75624"/>
                </a:lnTo>
                <a:lnTo>
                  <a:pt x="66675" y="108282"/>
                </a:lnTo>
                <a:close/>
              </a:path>
              <a:path w="171450" h="1134745">
                <a:moveTo>
                  <a:pt x="152488" y="171157"/>
                </a:moveTo>
                <a:lnTo>
                  <a:pt x="104775" y="108282"/>
                </a:lnTo>
                <a:lnTo>
                  <a:pt x="104775" y="37807"/>
                </a:lnTo>
                <a:lnTo>
                  <a:pt x="107781" y="37807"/>
                </a:lnTo>
                <a:lnTo>
                  <a:pt x="168859" y="142506"/>
                </a:lnTo>
                <a:lnTo>
                  <a:pt x="170268" y="145516"/>
                </a:lnTo>
                <a:lnTo>
                  <a:pt x="171145" y="148716"/>
                </a:lnTo>
                <a:lnTo>
                  <a:pt x="171450" y="152031"/>
                </a:lnTo>
                <a:lnTo>
                  <a:pt x="171170" y="155333"/>
                </a:lnTo>
                <a:lnTo>
                  <a:pt x="152488" y="171157"/>
                </a:lnTo>
                <a:close/>
              </a:path>
              <a:path w="171450" h="1134745">
                <a:moveTo>
                  <a:pt x="85725" y="75624"/>
                </a:moveTo>
                <a:lnTo>
                  <a:pt x="69265" y="47409"/>
                </a:lnTo>
                <a:lnTo>
                  <a:pt x="102184" y="47409"/>
                </a:lnTo>
                <a:lnTo>
                  <a:pt x="85725" y="75624"/>
                </a:lnTo>
                <a:close/>
              </a:path>
              <a:path w="171450" h="1134745">
                <a:moveTo>
                  <a:pt x="104775" y="108282"/>
                </a:moveTo>
                <a:lnTo>
                  <a:pt x="85725" y="75624"/>
                </a:lnTo>
                <a:lnTo>
                  <a:pt x="102184" y="47409"/>
                </a:lnTo>
                <a:lnTo>
                  <a:pt x="104775" y="47409"/>
                </a:lnTo>
                <a:lnTo>
                  <a:pt x="104775" y="108282"/>
                </a:lnTo>
                <a:close/>
              </a:path>
              <a:path w="171450" h="1134745">
                <a:moveTo>
                  <a:pt x="85725" y="1059043"/>
                </a:moveTo>
                <a:lnTo>
                  <a:pt x="66675" y="1026386"/>
                </a:lnTo>
                <a:lnTo>
                  <a:pt x="66675" y="108282"/>
                </a:lnTo>
                <a:lnTo>
                  <a:pt x="85725" y="75624"/>
                </a:lnTo>
                <a:lnTo>
                  <a:pt x="104775" y="108282"/>
                </a:lnTo>
                <a:lnTo>
                  <a:pt x="104775" y="1026386"/>
                </a:lnTo>
                <a:lnTo>
                  <a:pt x="85725" y="1059043"/>
                </a:lnTo>
                <a:close/>
              </a:path>
              <a:path w="171450" h="1134745">
                <a:moveTo>
                  <a:pt x="85725" y="1134668"/>
                </a:moveTo>
                <a:lnTo>
                  <a:pt x="2590" y="992162"/>
                </a:lnTo>
                <a:lnTo>
                  <a:pt x="1181" y="989152"/>
                </a:lnTo>
                <a:lnTo>
                  <a:pt x="304" y="985951"/>
                </a:lnTo>
                <a:lnTo>
                  <a:pt x="0" y="982649"/>
                </a:lnTo>
                <a:lnTo>
                  <a:pt x="279" y="979335"/>
                </a:lnTo>
                <a:lnTo>
                  <a:pt x="18961" y="963510"/>
                </a:lnTo>
                <a:lnTo>
                  <a:pt x="22275" y="963790"/>
                </a:lnTo>
                <a:lnTo>
                  <a:pt x="66675" y="1026386"/>
                </a:lnTo>
                <a:lnTo>
                  <a:pt x="66675" y="1096860"/>
                </a:lnTo>
                <a:lnTo>
                  <a:pt x="107781" y="1096860"/>
                </a:lnTo>
                <a:lnTo>
                  <a:pt x="85725" y="1134668"/>
                </a:lnTo>
                <a:close/>
              </a:path>
              <a:path w="171450" h="1134745">
                <a:moveTo>
                  <a:pt x="107781" y="1096860"/>
                </a:moveTo>
                <a:lnTo>
                  <a:pt x="104775" y="1096860"/>
                </a:lnTo>
                <a:lnTo>
                  <a:pt x="104775" y="1026386"/>
                </a:lnTo>
                <a:lnTo>
                  <a:pt x="135940" y="972959"/>
                </a:lnTo>
                <a:lnTo>
                  <a:pt x="152488" y="963510"/>
                </a:lnTo>
                <a:lnTo>
                  <a:pt x="155790" y="963815"/>
                </a:lnTo>
                <a:lnTo>
                  <a:pt x="171450" y="982649"/>
                </a:lnTo>
                <a:lnTo>
                  <a:pt x="171145" y="985951"/>
                </a:lnTo>
                <a:lnTo>
                  <a:pt x="170268" y="989152"/>
                </a:lnTo>
                <a:lnTo>
                  <a:pt x="168859" y="992162"/>
                </a:lnTo>
                <a:lnTo>
                  <a:pt x="107781" y="1096860"/>
                </a:lnTo>
                <a:close/>
              </a:path>
              <a:path w="171450" h="1134745">
                <a:moveTo>
                  <a:pt x="104775" y="1096860"/>
                </a:moveTo>
                <a:lnTo>
                  <a:pt x="66675" y="1096860"/>
                </a:lnTo>
                <a:lnTo>
                  <a:pt x="66675" y="1026386"/>
                </a:lnTo>
                <a:lnTo>
                  <a:pt x="85725" y="1059043"/>
                </a:lnTo>
                <a:lnTo>
                  <a:pt x="69265" y="1087259"/>
                </a:lnTo>
                <a:lnTo>
                  <a:pt x="104775" y="1087259"/>
                </a:lnTo>
                <a:lnTo>
                  <a:pt x="104775" y="1096860"/>
                </a:lnTo>
                <a:close/>
              </a:path>
              <a:path w="171450" h="1134745">
                <a:moveTo>
                  <a:pt x="104775" y="1087259"/>
                </a:moveTo>
                <a:lnTo>
                  <a:pt x="102184" y="1087259"/>
                </a:lnTo>
                <a:lnTo>
                  <a:pt x="85725" y="1059043"/>
                </a:lnTo>
                <a:lnTo>
                  <a:pt x="104775" y="1026386"/>
                </a:lnTo>
                <a:lnTo>
                  <a:pt x="104775" y="1087259"/>
                </a:lnTo>
                <a:close/>
              </a:path>
              <a:path w="171450" h="1134745">
                <a:moveTo>
                  <a:pt x="102184" y="1087259"/>
                </a:moveTo>
                <a:lnTo>
                  <a:pt x="69265" y="1087259"/>
                </a:lnTo>
                <a:lnTo>
                  <a:pt x="85725" y="1059043"/>
                </a:lnTo>
                <a:lnTo>
                  <a:pt x="102184" y="108725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 txBox="1"/>
          <p:nvPr/>
        </p:nvSpPr>
        <p:spPr>
          <a:xfrm>
            <a:off x="2202814" y="1773339"/>
            <a:ext cx="1507490" cy="1582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2455"/>
              </a:spcBef>
            </a:pPr>
            <a:r>
              <a:rPr dirty="0" sz="2400" b="1" i="1"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7" name="object 267"/>
          <p:cNvSpPr/>
          <p:nvPr/>
        </p:nvSpPr>
        <p:spPr>
          <a:xfrm>
            <a:off x="2771775" y="2809875"/>
            <a:ext cx="1871980" cy="171450"/>
          </a:xfrm>
          <a:custGeom>
            <a:avLst/>
            <a:gdLst/>
            <a:ahLst/>
            <a:cxnLst/>
            <a:rect l="l" t="t" r="r" b="b"/>
            <a:pathLst>
              <a:path w="1871979" h="171450">
                <a:moveTo>
                  <a:pt x="152019" y="171450"/>
                </a:moveTo>
                <a:lnTo>
                  <a:pt x="148717" y="171145"/>
                </a:lnTo>
                <a:lnTo>
                  <a:pt x="145516" y="170268"/>
                </a:lnTo>
                <a:lnTo>
                  <a:pt x="142506" y="168859"/>
                </a:lnTo>
                <a:lnTo>
                  <a:pt x="0" y="85725"/>
                </a:lnTo>
                <a:lnTo>
                  <a:pt x="142506" y="2590"/>
                </a:lnTo>
                <a:lnTo>
                  <a:pt x="145516" y="1181"/>
                </a:lnTo>
                <a:lnTo>
                  <a:pt x="148717" y="304"/>
                </a:lnTo>
                <a:lnTo>
                  <a:pt x="152019" y="0"/>
                </a:lnTo>
                <a:lnTo>
                  <a:pt x="155333" y="279"/>
                </a:lnTo>
                <a:lnTo>
                  <a:pt x="171157" y="18961"/>
                </a:lnTo>
                <a:lnTo>
                  <a:pt x="170878" y="22275"/>
                </a:lnTo>
                <a:lnTo>
                  <a:pt x="108282" y="66675"/>
                </a:lnTo>
                <a:lnTo>
                  <a:pt x="37807" y="66675"/>
                </a:lnTo>
                <a:lnTo>
                  <a:pt x="37807" y="104775"/>
                </a:lnTo>
                <a:lnTo>
                  <a:pt x="108282" y="104775"/>
                </a:lnTo>
                <a:lnTo>
                  <a:pt x="161709" y="135940"/>
                </a:lnTo>
                <a:lnTo>
                  <a:pt x="171157" y="152488"/>
                </a:lnTo>
                <a:lnTo>
                  <a:pt x="170853" y="155790"/>
                </a:lnTo>
                <a:lnTo>
                  <a:pt x="155333" y="171170"/>
                </a:lnTo>
                <a:lnTo>
                  <a:pt x="152019" y="171450"/>
                </a:lnTo>
                <a:close/>
              </a:path>
              <a:path w="1871979" h="171450">
                <a:moveTo>
                  <a:pt x="1796037" y="85725"/>
                </a:moveTo>
                <a:lnTo>
                  <a:pt x="1709953" y="35509"/>
                </a:lnTo>
                <a:lnTo>
                  <a:pt x="1700504" y="18961"/>
                </a:lnTo>
                <a:lnTo>
                  <a:pt x="1700809" y="15659"/>
                </a:lnTo>
                <a:lnTo>
                  <a:pt x="1719643" y="0"/>
                </a:lnTo>
                <a:lnTo>
                  <a:pt x="1722945" y="304"/>
                </a:lnTo>
                <a:lnTo>
                  <a:pt x="1726145" y="1181"/>
                </a:lnTo>
                <a:lnTo>
                  <a:pt x="1729155" y="2590"/>
                </a:lnTo>
                <a:lnTo>
                  <a:pt x="1839007" y="66675"/>
                </a:lnTo>
                <a:lnTo>
                  <a:pt x="1833854" y="66675"/>
                </a:lnTo>
                <a:lnTo>
                  <a:pt x="1833854" y="69265"/>
                </a:lnTo>
                <a:lnTo>
                  <a:pt x="1824253" y="69265"/>
                </a:lnTo>
                <a:lnTo>
                  <a:pt x="1796037" y="85725"/>
                </a:lnTo>
                <a:close/>
              </a:path>
              <a:path w="1871979" h="171450">
                <a:moveTo>
                  <a:pt x="108282" y="104775"/>
                </a:moveTo>
                <a:lnTo>
                  <a:pt x="37807" y="104775"/>
                </a:lnTo>
                <a:lnTo>
                  <a:pt x="37807" y="66675"/>
                </a:lnTo>
                <a:lnTo>
                  <a:pt x="108282" y="66675"/>
                </a:lnTo>
                <a:lnTo>
                  <a:pt x="103840" y="69265"/>
                </a:lnTo>
                <a:lnTo>
                  <a:pt x="47409" y="69265"/>
                </a:lnTo>
                <a:lnTo>
                  <a:pt x="47409" y="102184"/>
                </a:lnTo>
                <a:lnTo>
                  <a:pt x="103840" y="102184"/>
                </a:lnTo>
                <a:lnTo>
                  <a:pt x="108282" y="104775"/>
                </a:lnTo>
                <a:close/>
              </a:path>
              <a:path w="1871979" h="171450">
                <a:moveTo>
                  <a:pt x="1763380" y="104775"/>
                </a:moveTo>
                <a:lnTo>
                  <a:pt x="108282" y="104775"/>
                </a:lnTo>
                <a:lnTo>
                  <a:pt x="75624" y="85725"/>
                </a:lnTo>
                <a:lnTo>
                  <a:pt x="108282" y="66675"/>
                </a:lnTo>
                <a:lnTo>
                  <a:pt x="1763380" y="66675"/>
                </a:lnTo>
                <a:lnTo>
                  <a:pt x="1796037" y="85725"/>
                </a:lnTo>
                <a:lnTo>
                  <a:pt x="1763380" y="104775"/>
                </a:lnTo>
                <a:close/>
              </a:path>
              <a:path w="1871979" h="171450">
                <a:moveTo>
                  <a:pt x="1839007" y="104775"/>
                </a:moveTo>
                <a:lnTo>
                  <a:pt x="1833854" y="104775"/>
                </a:lnTo>
                <a:lnTo>
                  <a:pt x="1833854" y="66675"/>
                </a:lnTo>
                <a:lnTo>
                  <a:pt x="1839007" y="66675"/>
                </a:lnTo>
                <a:lnTo>
                  <a:pt x="1871662" y="85725"/>
                </a:lnTo>
                <a:lnTo>
                  <a:pt x="1839007" y="104775"/>
                </a:lnTo>
                <a:close/>
              </a:path>
              <a:path w="1871979" h="171450">
                <a:moveTo>
                  <a:pt x="47409" y="102184"/>
                </a:moveTo>
                <a:lnTo>
                  <a:pt x="47409" y="69265"/>
                </a:lnTo>
                <a:lnTo>
                  <a:pt x="75624" y="85725"/>
                </a:lnTo>
                <a:lnTo>
                  <a:pt x="47409" y="102184"/>
                </a:lnTo>
                <a:close/>
              </a:path>
              <a:path w="1871979" h="171450">
                <a:moveTo>
                  <a:pt x="75624" y="85725"/>
                </a:moveTo>
                <a:lnTo>
                  <a:pt x="47409" y="69265"/>
                </a:lnTo>
                <a:lnTo>
                  <a:pt x="103840" y="69265"/>
                </a:lnTo>
                <a:lnTo>
                  <a:pt x="75624" y="85725"/>
                </a:lnTo>
                <a:close/>
              </a:path>
              <a:path w="1871979" h="171450">
                <a:moveTo>
                  <a:pt x="1824253" y="102184"/>
                </a:moveTo>
                <a:lnTo>
                  <a:pt x="1796037" y="85725"/>
                </a:lnTo>
                <a:lnTo>
                  <a:pt x="1824253" y="69265"/>
                </a:lnTo>
                <a:lnTo>
                  <a:pt x="1824253" y="102184"/>
                </a:lnTo>
                <a:close/>
              </a:path>
              <a:path w="1871979" h="171450">
                <a:moveTo>
                  <a:pt x="1833854" y="102184"/>
                </a:moveTo>
                <a:lnTo>
                  <a:pt x="1824253" y="102184"/>
                </a:lnTo>
                <a:lnTo>
                  <a:pt x="1824253" y="69265"/>
                </a:lnTo>
                <a:lnTo>
                  <a:pt x="1833854" y="69265"/>
                </a:lnTo>
                <a:lnTo>
                  <a:pt x="1833854" y="102184"/>
                </a:lnTo>
                <a:close/>
              </a:path>
              <a:path w="1871979" h="171450">
                <a:moveTo>
                  <a:pt x="103840" y="102184"/>
                </a:moveTo>
                <a:lnTo>
                  <a:pt x="47409" y="102184"/>
                </a:lnTo>
                <a:lnTo>
                  <a:pt x="75624" y="85725"/>
                </a:lnTo>
                <a:lnTo>
                  <a:pt x="103840" y="102184"/>
                </a:lnTo>
                <a:close/>
              </a:path>
              <a:path w="1871979" h="171450">
                <a:moveTo>
                  <a:pt x="1719643" y="171450"/>
                </a:moveTo>
                <a:lnTo>
                  <a:pt x="1700504" y="152488"/>
                </a:lnTo>
                <a:lnTo>
                  <a:pt x="1700784" y="149174"/>
                </a:lnTo>
                <a:lnTo>
                  <a:pt x="1796037" y="85725"/>
                </a:lnTo>
                <a:lnTo>
                  <a:pt x="1824253" y="102184"/>
                </a:lnTo>
                <a:lnTo>
                  <a:pt x="1833854" y="102184"/>
                </a:lnTo>
                <a:lnTo>
                  <a:pt x="1833854" y="104775"/>
                </a:lnTo>
                <a:lnTo>
                  <a:pt x="1839007" y="104775"/>
                </a:lnTo>
                <a:lnTo>
                  <a:pt x="1729155" y="168859"/>
                </a:lnTo>
                <a:lnTo>
                  <a:pt x="1726145" y="170268"/>
                </a:lnTo>
                <a:lnTo>
                  <a:pt x="1722945" y="171145"/>
                </a:lnTo>
                <a:lnTo>
                  <a:pt x="1719643" y="1714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2758439" y="0"/>
            <a:ext cx="4067556" cy="48006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 txBox="1"/>
          <p:nvPr/>
        </p:nvSpPr>
        <p:spPr>
          <a:xfrm>
            <a:off x="5224145" y="225136"/>
            <a:ext cx="2869565" cy="998219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2800" b="1">
                <a:latin typeface="微软雅黑"/>
                <a:cs typeface="微软雅黑"/>
              </a:rPr>
              <a:t>需要测量的物理</a:t>
            </a:r>
            <a:r>
              <a:rPr dirty="0" sz="2800" spc="-5" b="1">
                <a:latin typeface="微软雅黑"/>
                <a:cs typeface="微软雅黑"/>
              </a:rPr>
              <a:t>量</a:t>
            </a:r>
            <a:endParaRPr sz="2800">
              <a:latin typeface="微软雅黑"/>
              <a:cs typeface="微软雅黑"/>
            </a:endParaRPr>
          </a:p>
          <a:p>
            <a:pPr algn="r" marR="476250">
              <a:lnSpc>
                <a:spcPct val="100000"/>
              </a:lnSpc>
              <a:spcBef>
                <a:spcPts val="505"/>
              </a:spcBef>
            </a:pPr>
            <a:r>
              <a:rPr dirty="0" sz="2750" spc="-15" b="1">
                <a:latin typeface="Times New Roman"/>
                <a:cs typeface="Times New Roman"/>
              </a:rPr>
              <a:t>Δ</a:t>
            </a:r>
            <a:r>
              <a:rPr dirty="0" sz="2750" spc="-225" b="1">
                <a:latin typeface="Times New Roman"/>
                <a:cs typeface="Times New Roman"/>
              </a:rPr>
              <a:t> </a:t>
            </a:r>
            <a:r>
              <a:rPr dirty="0" sz="2750" spc="-15" b="1" i="1">
                <a:latin typeface="Times New Roman"/>
                <a:cs typeface="Times New Roman"/>
              </a:rPr>
              <a:t>x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524255" y="1347216"/>
            <a:ext cx="8097011" cy="22189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81300" y="543877"/>
            <a:ext cx="35807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微软雅黑"/>
                <a:cs typeface="微软雅黑"/>
              </a:rPr>
              <a:t>实验装置：</a:t>
            </a:r>
            <a:r>
              <a:rPr dirty="0" sz="2800">
                <a:latin typeface="微软雅黑"/>
                <a:cs typeface="微软雅黑"/>
              </a:rPr>
              <a:t>双缝干涉</a:t>
            </a:r>
            <a:r>
              <a:rPr dirty="0" sz="2800" spc="-5">
                <a:latin typeface="微软雅黑"/>
                <a:cs typeface="微软雅黑"/>
              </a:rPr>
              <a:t>仪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92500" y="543877"/>
            <a:ext cx="21583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微软雅黑"/>
                <a:cs typeface="微软雅黑"/>
              </a:rPr>
              <a:t>实验器材选</a:t>
            </a:r>
            <a:r>
              <a:rPr dirty="0" sz="2800" spc="-5" b="1">
                <a:latin typeface="微软雅黑"/>
                <a:cs typeface="微软雅黑"/>
              </a:rPr>
              <a:t>择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7532" y="1275588"/>
            <a:ext cx="7574280" cy="3509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162903" y="4392269"/>
            <a:ext cx="1625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未进行安装调试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2915729" y="1170432"/>
            <a:ext cx="3599688" cy="3599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940" y="445270"/>
            <a:ext cx="5114925" cy="100076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2969260">
              <a:lnSpc>
                <a:spcPct val="100000"/>
              </a:lnSpc>
              <a:spcBef>
                <a:spcPts val="869"/>
              </a:spcBef>
            </a:pPr>
            <a:r>
              <a:rPr dirty="0" sz="2800" b="1">
                <a:latin typeface="微软雅黑"/>
                <a:cs typeface="微软雅黑"/>
              </a:rPr>
              <a:t>实验器材选</a:t>
            </a:r>
            <a:r>
              <a:rPr dirty="0" sz="2800" spc="-5" b="1">
                <a:latin typeface="微软雅黑"/>
                <a:cs typeface="微软雅黑"/>
              </a:rPr>
              <a:t>择</a:t>
            </a:r>
            <a:endParaRPr sz="28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微软雅黑"/>
                <a:cs typeface="微软雅黑"/>
              </a:rPr>
              <a:t>光源灯泡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3132137" y="1347216"/>
            <a:ext cx="3599688" cy="3599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940" y="445270"/>
            <a:ext cx="5114925" cy="145669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2969260">
              <a:lnSpc>
                <a:spcPct val="100000"/>
              </a:lnSpc>
              <a:spcBef>
                <a:spcPts val="869"/>
              </a:spcBef>
            </a:pPr>
            <a:r>
              <a:rPr dirty="0" sz="2800" b="1">
                <a:latin typeface="微软雅黑"/>
                <a:cs typeface="微软雅黑"/>
              </a:rPr>
              <a:t>实验器材选</a:t>
            </a:r>
            <a:r>
              <a:rPr dirty="0" sz="2800" spc="-5" b="1">
                <a:latin typeface="微软雅黑"/>
                <a:cs typeface="微软雅黑"/>
              </a:rPr>
              <a:t>择</a:t>
            </a:r>
            <a:endParaRPr sz="28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微软雅黑"/>
                <a:cs typeface="微软雅黑"/>
              </a:rPr>
              <a:t>光源灯泡</a:t>
            </a:r>
            <a:endParaRPr sz="24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微软雅黑"/>
                <a:cs typeface="微软雅黑"/>
              </a:rPr>
              <a:t>透镜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3276917" y="1205483"/>
            <a:ext cx="3599688" cy="3599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940" y="445270"/>
            <a:ext cx="5114925" cy="191262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2969260">
              <a:lnSpc>
                <a:spcPct val="100000"/>
              </a:lnSpc>
              <a:spcBef>
                <a:spcPts val="869"/>
              </a:spcBef>
            </a:pPr>
            <a:r>
              <a:rPr dirty="0" sz="2800" b="1">
                <a:latin typeface="微软雅黑"/>
                <a:cs typeface="微软雅黑"/>
              </a:rPr>
              <a:t>实验器材选</a:t>
            </a:r>
            <a:r>
              <a:rPr dirty="0" sz="2800" spc="-5" b="1">
                <a:latin typeface="微软雅黑"/>
                <a:cs typeface="微软雅黑"/>
              </a:rPr>
              <a:t>择</a:t>
            </a:r>
            <a:endParaRPr sz="28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微软雅黑"/>
                <a:cs typeface="微软雅黑"/>
              </a:rPr>
              <a:t>光源灯泡</a:t>
            </a:r>
            <a:endParaRPr sz="24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微软雅黑"/>
                <a:cs typeface="微软雅黑"/>
              </a:rPr>
              <a:t>透镜</a:t>
            </a:r>
            <a:endParaRPr sz="24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微软雅黑"/>
                <a:cs typeface="微软雅黑"/>
              </a:rPr>
              <a:t>滤光片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2025-04-19T15:36:21Z</dcterms:created>
  <dcterms:modified xsi:type="dcterms:W3CDTF">2025-04-19T15:36:21Z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2025-04-19T00:00:00Z</vt:filetime>
  </property>
</Properties>
</file>