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9746" y="2525572"/>
            <a:ext cx="567250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38795" y="3478212"/>
            <a:ext cx="8714409" cy="93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-32156"/>
            <a:ext cx="205867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490" y="1944814"/>
            <a:ext cx="10561320" cy="240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2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29920">
              <a:lnSpc>
                <a:spcPct val="100000"/>
              </a:lnSpc>
              <a:spcBef>
                <a:spcPts val="105"/>
              </a:spcBef>
            </a:pPr>
            <a:r>
              <a:rPr dirty="0"/>
              <a:t>测量玻璃砖的折射</a:t>
            </a:r>
            <a:r>
              <a:rPr dirty="0" spc="5"/>
              <a:t>率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33955" marR="5080">
              <a:lnSpc>
                <a:spcPct val="124700"/>
              </a:lnSpc>
              <a:spcBef>
                <a:spcPts val="95"/>
              </a:spcBef>
              <a:tabLst>
                <a:tab pos="2892425" algn="l"/>
                <a:tab pos="5187950" algn="l"/>
                <a:tab pos="5647055" algn="l"/>
                <a:tab pos="5795010" algn="l"/>
                <a:tab pos="6254115" algn="l"/>
              </a:tabLst>
            </a:pPr>
            <a:r>
              <a:rPr dirty="0"/>
              <a:t>主讲人：张</a:t>
            </a:r>
            <a:r>
              <a:rPr dirty="0" spc="-5"/>
              <a:t>聪</a:t>
            </a:r>
            <a:r>
              <a:rPr dirty="0"/>
              <a:t>	</a:t>
            </a:r>
            <a:r>
              <a:rPr dirty="0" spc="-5"/>
              <a:t>学</a:t>
            </a:r>
            <a:r>
              <a:rPr dirty="0"/>
              <a:t>	</a:t>
            </a:r>
            <a:r>
              <a:rPr dirty="0"/>
              <a:t>校：北京市第八十中</a:t>
            </a:r>
            <a:r>
              <a:rPr dirty="0" spc="-5"/>
              <a:t>学 </a:t>
            </a:r>
            <a:r>
              <a:rPr dirty="0" spc="-5"/>
              <a:t>学	</a:t>
            </a:r>
            <a:r>
              <a:rPr dirty="0"/>
              <a:t>科：物理（人教版</a:t>
            </a:r>
            <a:r>
              <a:rPr dirty="0" spc="-5"/>
              <a:t>）		年	</a:t>
            </a:r>
            <a:r>
              <a:rPr dirty="0"/>
              <a:t>级：高二下学</a:t>
            </a:r>
            <a:r>
              <a:rPr dirty="0" spc="-5"/>
              <a:t>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890" y="918895"/>
            <a:ext cx="5965190" cy="257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5400" marR="5080">
              <a:lnSpc>
                <a:spcPct val="150000"/>
              </a:lnSpc>
              <a:spcBef>
                <a:spcPts val="95"/>
              </a:spcBef>
              <a:buSzPct val="96153"/>
              <a:buFont typeface="Times New Roman"/>
              <a:buAutoNum type="arabicParenBoth" startAt="2"/>
              <a:tabLst>
                <a:tab pos="411480" algn="l"/>
              </a:tabLst>
            </a:pPr>
            <a:r>
              <a:rPr dirty="0" sz="2600" b="1">
                <a:latin typeface="华文楷体"/>
                <a:cs typeface="华文楷体"/>
              </a:rPr>
              <a:t>画出入射光线</a:t>
            </a:r>
            <a:r>
              <a:rPr dirty="0" sz="2600" b="1" i="1">
                <a:latin typeface="Times New Roman"/>
                <a:cs typeface="Times New Roman"/>
              </a:rPr>
              <a:t>OA</a:t>
            </a:r>
            <a:r>
              <a:rPr dirty="0" sz="2600" spc="-285" b="1" i="1">
                <a:latin typeface="Times New Roman"/>
                <a:cs typeface="Times New Roman"/>
              </a:rPr>
              <a:t> </a:t>
            </a:r>
            <a:r>
              <a:rPr dirty="0" baseline="-16339" sz="2550" spc="-15" b="1">
                <a:latin typeface="华文楷体"/>
                <a:cs typeface="华文楷体"/>
              </a:rPr>
              <a:t>，</a:t>
            </a:r>
            <a:r>
              <a:rPr dirty="0" sz="2600" b="1">
                <a:latin typeface="华文楷体"/>
                <a:cs typeface="华文楷体"/>
              </a:rPr>
              <a:t>在</a:t>
            </a:r>
            <a:r>
              <a:rPr dirty="0" sz="2600" spc="-5" b="1" i="1">
                <a:latin typeface="Times New Roman"/>
                <a:cs typeface="Times New Roman"/>
              </a:rPr>
              <a:t>OA</a:t>
            </a:r>
            <a:r>
              <a:rPr dirty="0" sz="2600" spc="425" b="1">
                <a:latin typeface="华文楷体"/>
                <a:cs typeface="华文楷体"/>
              </a:rPr>
              <a:t>上</a:t>
            </a:r>
            <a:r>
              <a:rPr dirty="0" sz="2600" b="1">
                <a:latin typeface="华文楷体"/>
                <a:cs typeface="华文楷体"/>
              </a:rPr>
              <a:t>依次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竖直</a:t>
            </a:r>
            <a:r>
              <a:rPr dirty="0" sz="2600" b="1">
                <a:latin typeface="华文楷体"/>
                <a:cs typeface="华文楷体"/>
              </a:rPr>
              <a:t>插 上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1</a:t>
            </a:r>
            <a:r>
              <a:rPr dirty="0" sz="2600" b="1">
                <a:latin typeface="华文楷体"/>
                <a:cs typeface="华文楷体"/>
              </a:rPr>
              <a:t>、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2</a:t>
            </a:r>
            <a:r>
              <a:rPr dirty="0" sz="2600" spc="-5" b="1">
                <a:latin typeface="华文楷体"/>
                <a:cs typeface="华文楷体"/>
              </a:rPr>
              <a:t>，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透过玻璃砖</a:t>
            </a:r>
            <a:r>
              <a:rPr dirty="0" sz="2600" b="1">
                <a:latin typeface="华文楷体"/>
                <a:cs typeface="华文楷体"/>
              </a:rPr>
              <a:t>观察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1</a:t>
            </a:r>
            <a:r>
              <a:rPr dirty="0" sz="2600" b="1">
                <a:latin typeface="华文楷体"/>
                <a:cs typeface="华文楷体"/>
              </a:rPr>
              <a:t>、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2</a:t>
            </a:r>
            <a:r>
              <a:rPr dirty="0" sz="2600" b="1">
                <a:latin typeface="华文楷体"/>
                <a:cs typeface="华文楷体"/>
              </a:rPr>
              <a:t>的像，  调整视线直到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2</a:t>
            </a:r>
            <a:r>
              <a:rPr dirty="0" sz="2600" b="1">
                <a:latin typeface="华文楷体"/>
                <a:cs typeface="华文楷体"/>
              </a:rPr>
              <a:t>的像挡住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1</a:t>
            </a:r>
            <a:r>
              <a:rPr dirty="0" sz="2600" b="1">
                <a:latin typeface="华文楷体"/>
                <a:cs typeface="华文楷体"/>
              </a:rPr>
              <a:t>的像</a:t>
            </a:r>
            <a:endParaRPr sz="2600">
              <a:latin typeface="华文楷体"/>
              <a:cs typeface="华文楷体"/>
            </a:endParaRPr>
          </a:p>
          <a:p>
            <a:pPr algn="just" marL="398145" indent="-385445">
              <a:lnSpc>
                <a:spcPct val="100000"/>
              </a:lnSpc>
              <a:spcBef>
                <a:spcPts val="2945"/>
              </a:spcBef>
              <a:buSzPct val="96153"/>
              <a:buFont typeface="Times New Roman"/>
              <a:buAutoNum type="arabicParenBoth" startAt="2"/>
              <a:tabLst>
                <a:tab pos="398780" algn="l"/>
              </a:tabLst>
            </a:pPr>
            <a:r>
              <a:rPr dirty="0" sz="2600" b="1">
                <a:latin typeface="华文楷体"/>
                <a:cs typeface="华文楷体"/>
              </a:rPr>
              <a:t>在观察者一</a:t>
            </a:r>
            <a:r>
              <a:rPr dirty="0" sz="2600" spc="-15" b="1">
                <a:latin typeface="华文楷体"/>
                <a:cs typeface="华文楷体"/>
              </a:rPr>
              <a:t> </a:t>
            </a:r>
            <a:r>
              <a:rPr dirty="0" sz="2600" b="1">
                <a:latin typeface="华文楷体"/>
                <a:cs typeface="华文楷体"/>
              </a:rPr>
              <a:t>侧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竖直</a:t>
            </a:r>
            <a:r>
              <a:rPr dirty="0" sz="2600" b="1">
                <a:latin typeface="华文楷体"/>
                <a:cs typeface="华文楷体"/>
              </a:rPr>
              <a:t>插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3</a:t>
            </a:r>
            <a:r>
              <a:rPr dirty="0" baseline="-16339" sz="25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华文楷体"/>
                <a:cs typeface="华文楷体"/>
              </a:rPr>
              <a:t>、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4 </a:t>
            </a:r>
            <a:r>
              <a:rPr dirty="0" sz="2600" b="1">
                <a:latin typeface="华文楷体"/>
                <a:cs typeface="华文楷体"/>
              </a:rPr>
              <a:t>，使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790" y="3669347"/>
            <a:ext cx="10826750" cy="2070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3</a:t>
            </a:r>
            <a:r>
              <a:rPr dirty="0" sz="2600" b="1">
                <a:latin typeface="华文楷体"/>
                <a:cs typeface="华文楷体"/>
              </a:rPr>
              <a:t>挡住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1 </a:t>
            </a:r>
            <a:r>
              <a:rPr dirty="0" sz="2600" b="1">
                <a:latin typeface="华文楷体"/>
                <a:cs typeface="华文楷体"/>
              </a:rPr>
              <a:t>、</a:t>
            </a:r>
            <a:r>
              <a:rPr dirty="0" sz="2600" spc="-5" b="1">
                <a:latin typeface="华文楷体"/>
                <a:cs typeface="华文楷体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2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的像</a:t>
            </a:r>
            <a:r>
              <a:rPr dirty="0" sz="2600" spc="-5" b="1">
                <a:latin typeface="华文楷体"/>
                <a:cs typeface="华文楷体"/>
              </a:rPr>
              <a:t>，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4</a:t>
            </a:r>
            <a:r>
              <a:rPr dirty="0" sz="2600" b="1">
                <a:latin typeface="华文楷体"/>
                <a:cs typeface="华文楷体"/>
              </a:rPr>
              <a:t>挡住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3</a:t>
            </a:r>
            <a:r>
              <a:rPr dirty="0" sz="2600" b="1">
                <a:latin typeface="华文楷体"/>
                <a:cs typeface="华文楷体"/>
              </a:rPr>
              <a:t>本身和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1</a:t>
            </a:r>
            <a:r>
              <a:rPr dirty="0" baseline="-16339" sz="25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华文楷体"/>
                <a:cs typeface="华文楷体"/>
              </a:rPr>
              <a:t>、</a:t>
            </a:r>
            <a:r>
              <a:rPr dirty="0" sz="2600" spc="-10" b="1">
                <a:latin typeface="华文楷体"/>
                <a:cs typeface="华文楷体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2</a:t>
            </a:r>
            <a:r>
              <a:rPr dirty="0" sz="2600" b="1">
                <a:latin typeface="华文楷体"/>
                <a:cs typeface="华文楷体"/>
              </a:rPr>
              <a:t>的像，记下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3</a:t>
            </a:r>
            <a:r>
              <a:rPr dirty="0" sz="2600" b="1">
                <a:latin typeface="华文楷体"/>
                <a:cs typeface="华文楷体"/>
              </a:rPr>
              <a:t>、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4</a:t>
            </a:r>
            <a:r>
              <a:rPr dirty="0" sz="2600" b="1">
                <a:latin typeface="华文楷体"/>
                <a:cs typeface="华文楷体"/>
              </a:rPr>
              <a:t>的位置。</a:t>
            </a:r>
            <a:endParaRPr sz="2600">
              <a:latin typeface="华文楷体"/>
              <a:cs typeface="华文楷体"/>
            </a:endParaRPr>
          </a:p>
          <a:p>
            <a:pPr marL="398145" indent="-385445">
              <a:lnSpc>
                <a:spcPct val="100000"/>
              </a:lnSpc>
              <a:spcBef>
                <a:spcPts val="2820"/>
              </a:spcBef>
              <a:buSzPct val="96153"/>
              <a:buFont typeface="Times New Roman"/>
              <a:buAutoNum type="arabicParenBoth" startAt="4"/>
              <a:tabLst>
                <a:tab pos="398780" algn="l"/>
              </a:tabLst>
            </a:pPr>
            <a:r>
              <a:rPr dirty="0" sz="2600" b="1">
                <a:latin typeface="华文楷体"/>
                <a:cs typeface="华文楷体"/>
              </a:rPr>
              <a:t>连接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3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4</a:t>
            </a:r>
            <a:r>
              <a:rPr dirty="0" sz="2600" b="1">
                <a:latin typeface="华文楷体"/>
                <a:cs typeface="华文楷体"/>
              </a:rPr>
              <a:t>确定出射光</a:t>
            </a:r>
            <a:r>
              <a:rPr dirty="0" sz="2600" spc="-5" b="1" i="1">
                <a:latin typeface="Times New Roman"/>
                <a:cs typeface="Times New Roman"/>
              </a:rPr>
              <a:t>O′B</a:t>
            </a:r>
            <a:r>
              <a:rPr dirty="0" sz="2600" spc="-10" b="1" i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华文楷体"/>
                <a:cs typeface="华文楷体"/>
              </a:rPr>
              <a:t>、出射点</a:t>
            </a:r>
            <a:r>
              <a:rPr dirty="0" sz="2600" b="1" i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′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华文楷体"/>
                <a:cs typeface="华文楷体"/>
              </a:rPr>
              <a:t>、折射光线</a:t>
            </a:r>
            <a:r>
              <a:rPr dirty="0" sz="2600" spc="-5" b="1" i="1">
                <a:latin typeface="Times New Roman"/>
                <a:cs typeface="Times New Roman"/>
              </a:rPr>
              <a:t>OO</a:t>
            </a:r>
            <a:r>
              <a:rPr dirty="0" sz="2600" spc="-5" b="1">
                <a:latin typeface="Times New Roman"/>
                <a:cs typeface="Times New Roman"/>
              </a:rPr>
              <a:t>′</a:t>
            </a:r>
            <a:r>
              <a:rPr dirty="0" sz="2600" spc="-5" b="1">
                <a:latin typeface="华文楷体"/>
                <a:cs typeface="华文楷体"/>
              </a:rPr>
              <a:t>，</a:t>
            </a:r>
            <a:r>
              <a:rPr dirty="0" sz="2600" b="1">
                <a:latin typeface="华文楷体"/>
                <a:cs typeface="华文楷体"/>
              </a:rPr>
              <a:t>并画出法线</a:t>
            </a:r>
            <a:r>
              <a:rPr dirty="0" sz="2600" spc="-5" b="1" i="1">
                <a:latin typeface="Times New Roman"/>
                <a:cs typeface="Times New Roman"/>
              </a:rPr>
              <a:t>NN</a:t>
            </a:r>
            <a:r>
              <a:rPr dirty="0" sz="2600" spc="-5" b="1">
                <a:latin typeface="Times New Roman"/>
                <a:cs typeface="Times New Roman"/>
              </a:rPr>
              <a:t>′</a:t>
            </a:r>
            <a:r>
              <a:rPr dirty="0" sz="2600" b="1">
                <a:latin typeface="华文楷体"/>
                <a:cs typeface="华文楷体"/>
              </a:rPr>
              <a:t>。</a:t>
            </a:r>
            <a:endParaRPr sz="26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buFont typeface="Times New Roman"/>
              <a:buAutoNum type="arabicParenBoth" startAt="4"/>
            </a:pPr>
            <a:endParaRPr sz="3400">
              <a:latin typeface="Times New Roman"/>
              <a:cs typeface="Times New Roman"/>
            </a:endParaRPr>
          </a:p>
          <a:p>
            <a:pPr marL="410845" indent="-385445">
              <a:lnSpc>
                <a:spcPct val="100000"/>
              </a:lnSpc>
              <a:spcBef>
                <a:spcPts val="5"/>
              </a:spcBef>
              <a:buSzPct val="96153"/>
              <a:buFont typeface="Times New Roman"/>
              <a:buAutoNum type="arabicParenBoth" startAt="4"/>
              <a:tabLst>
                <a:tab pos="411480" algn="l"/>
              </a:tabLst>
            </a:pPr>
            <a:r>
              <a:rPr dirty="0" sz="2600" b="1">
                <a:latin typeface="华文楷体"/>
                <a:cs typeface="华文楷体"/>
              </a:rPr>
              <a:t>改变入射角为30°、45°、60°、75°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重复做几次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3470" y="538302"/>
            <a:ext cx="401847" cy="450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89033" y="2652293"/>
            <a:ext cx="1232535" cy="1042035"/>
          </a:xfrm>
          <a:custGeom>
            <a:avLst/>
            <a:gdLst/>
            <a:ahLst/>
            <a:cxnLst/>
            <a:rect l="l" t="t" r="r" b="b"/>
            <a:pathLst>
              <a:path w="1232534" h="1042035">
                <a:moveTo>
                  <a:pt x="1213726" y="1041730"/>
                </a:moveTo>
                <a:lnTo>
                  <a:pt x="0" y="21882"/>
                </a:lnTo>
                <a:lnTo>
                  <a:pt x="18376" y="0"/>
                </a:lnTo>
                <a:lnTo>
                  <a:pt x="1232103" y="1019848"/>
                </a:lnTo>
                <a:lnTo>
                  <a:pt x="1213726" y="10417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21367" y="3101822"/>
            <a:ext cx="431165" cy="351155"/>
          </a:xfrm>
          <a:custGeom>
            <a:avLst/>
            <a:gdLst/>
            <a:ahLst/>
            <a:cxnLst/>
            <a:rect l="l" t="t" r="r" b="b"/>
            <a:pathLst>
              <a:path w="431165" h="351154">
                <a:moveTo>
                  <a:pt x="355395" y="308442"/>
                </a:moveTo>
                <a:lnTo>
                  <a:pt x="0" y="22263"/>
                </a:lnTo>
                <a:lnTo>
                  <a:pt x="17919" y="0"/>
                </a:lnTo>
                <a:lnTo>
                  <a:pt x="373313" y="286190"/>
                </a:lnTo>
                <a:lnTo>
                  <a:pt x="355395" y="308442"/>
                </a:lnTo>
                <a:close/>
              </a:path>
              <a:path w="431165" h="351154">
                <a:moveTo>
                  <a:pt x="417762" y="321881"/>
                </a:moveTo>
                <a:lnTo>
                  <a:pt x="372084" y="321881"/>
                </a:lnTo>
                <a:lnTo>
                  <a:pt x="390004" y="299631"/>
                </a:lnTo>
                <a:lnTo>
                  <a:pt x="373313" y="286190"/>
                </a:lnTo>
                <a:lnTo>
                  <a:pt x="391236" y="263931"/>
                </a:lnTo>
                <a:lnTo>
                  <a:pt x="417762" y="321881"/>
                </a:lnTo>
                <a:close/>
              </a:path>
              <a:path w="431165" h="351154">
                <a:moveTo>
                  <a:pt x="372084" y="321881"/>
                </a:moveTo>
                <a:lnTo>
                  <a:pt x="355395" y="308442"/>
                </a:lnTo>
                <a:lnTo>
                  <a:pt x="373313" y="286190"/>
                </a:lnTo>
                <a:lnTo>
                  <a:pt x="390004" y="299631"/>
                </a:lnTo>
                <a:lnTo>
                  <a:pt x="372084" y="321881"/>
                </a:lnTo>
                <a:close/>
              </a:path>
              <a:path w="431165" h="351154">
                <a:moveTo>
                  <a:pt x="431126" y="351078"/>
                </a:moveTo>
                <a:lnTo>
                  <a:pt x="337477" y="330695"/>
                </a:lnTo>
                <a:lnTo>
                  <a:pt x="355395" y="308442"/>
                </a:lnTo>
                <a:lnTo>
                  <a:pt x="372084" y="321881"/>
                </a:lnTo>
                <a:lnTo>
                  <a:pt x="417762" y="321881"/>
                </a:lnTo>
                <a:lnTo>
                  <a:pt x="431126" y="3510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06183" y="1469136"/>
            <a:ext cx="3694429" cy="1190625"/>
          </a:xfrm>
          <a:custGeom>
            <a:avLst/>
            <a:gdLst/>
            <a:ahLst/>
            <a:cxnLst/>
            <a:rect l="l" t="t" r="r" b="b"/>
            <a:pathLst>
              <a:path w="3694429" h="1190625">
                <a:moveTo>
                  <a:pt x="0" y="0"/>
                </a:moveTo>
                <a:lnTo>
                  <a:pt x="3694176" y="0"/>
                </a:lnTo>
                <a:lnTo>
                  <a:pt x="3694176" y="1190244"/>
                </a:lnTo>
                <a:lnTo>
                  <a:pt x="0" y="11902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01142" y="1465110"/>
            <a:ext cx="3703954" cy="1199515"/>
          </a:xfrm>
          <a:custGeom>
            <a:avLst/>
            <a:gdLst/>
            <a:ahLst/>
            <a:cxnLst/>
            <a:rect l="l" t="t" r="r" b="b"/>
            <a:pathLst>
              <a:path w="3703954" h="1199514">
                <a:moveTo>
                  <a:pt x="3703472" y="1199349"/>
                </a:moveTo>
                <a:lnTo>
                  <a:pt x="0" y="1199349"/>
                </a:lnTo>
                <a:lnTo>
                  <a:pt x="0" y="0"/>
                </a:lnTo>
                <a:lnTo>
                  <a:pt x="3703472" y="0"/>
                </a:lnTo>
                <a:lnTo>
                  <a:pt x="370347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89824"/>
                </a:lnTo>
                <a:lnTo>
                  <a:pt x="4762" y="1189824"/>
                </a:lnTo>
                <a:lnTo>
                  <a:pt x="9525" y="1194587"/>
                </a:lnTo>
                <a:lnTo>
                  <a:pt x="3703472" y="1194587"/>
                </a:lnTo>
                <a:lnTo>
                  <a:pt x="3703472" y="1199349"/>
                </a:lnTo>
                <a:close/>
              </a:path>
              <a:path w="3703954" h="119951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703954" h="1199514">
                <a:moveTo>
                  <a:pt x="369394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693947" y="4762"/>
                </a:lnTo>
                <a:lnTo>
                  <a:pt x="3693947" y="9525"/>
                </a:lnTo>
                <a:close/>
              </a:path>
              <a:path w="3703954" h="1199514">
                <a:moveTo>
                  <a:pt x="3693947" y="1194587"/>
                </a:moveTo>
                <a:lnTo>
                  <a:pt x="3693947" y="4762"/>
                </a:lnTo>
                <a:lnTo>
                  <a:pt x="3698709" y="9525"/>
                </a:lnTo>
                <a:lnTo>
                  <a:pt x="3703472" y="9525"/>
                </a:lnTo>
                <a:lnTo>
                  <a:pt x="3703472" y="1189824"/>
                </a:lnTo>
                <a:lnTo>
                  <a:pt x="3698709" y="1189824"/>
                </a:lnTo>
                <a:lnTo>
                  <a:pt x="3693947" y="1194587"/>
                </a:lnTo>
                <a:close/>
              </a:path>
              <a:path w="3703954" h="1199514">
                <a:moveTo>
                  <a:pt x="3703472" y="9525"/>
                </a:moveTo>
                <a:lnTo>
                  <a:pt x="3698709" y="9525"/>
                </a:lnTo>
                <a:lnTo>
                  <a:pt x="3693947" y="4762"/>
                </a:lnTo>
                <a:lnTo>
                  <a:pt x="3703472" y="4762"/>
                </a:lnTo>
                <a:lnTo>
                  <a:pt x="3703472" y="9525"/>
                </a:lnTo>
                <a:close/>
              </a:path>
              <a:path w="3703954" h="1199514">
                <a:moveTo>
                  <a:pt x="9525" y="1194587"/>
                </a:moveTo>
                <a:lnTo>
                  <a:pt x="4762" y="1189824"/>
                </a:lnTo>
                <a:lnTo>
                  <a:pt x="9525" y="1189824"/>
                </a:lnTo>
                <a:lnTo>
                  <a:pt x="9525" y="1194587"/>
                </a:lnTo>
                <a:close/>
              </a:path>
              <a:path w="3703954" h="1199514">
                <a:moveTo>
                  <a:pt x="3693947" y="1194587"/>
                </a:moveTo>
                <a:lnTo>
                  <a:pt x="9525" y="1194587"/>
                </a:lnTo>
                <a:lnTo>
                  <a:pt x="9525" y="1189824"/>
                </a:lnTo>
                <a:lnTo>
                  <a:pt x="3693947" y="1189824"/>
                </a:lnTo>
                <a:lnTo>
                  <a:pt x="3693947" y="1194587"/>
                </a:lnTo>
                <a:close/>
              </a:path>
              <a:path w="3703954" h="1199514">
                <a:moveTo>
                  <a:pt x="3703472" y="1194587"/>
                </a:moveTo>
                <a:lnTo>
                  <a:pt x="3693947" y="1194587"/>
                </a:lnTo>
                <a:lnTo>
                  <a:pt x="3698709" y="1189824"/>
                </a:lnTo>
                <a:lnTo>
                  <a:pt x="3703472" y="1189824"/>
                </a:lnTo>
                <a:lnTo>
                  <a:pt x="3703472" y="1194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67181" y="1692503"/>
            <a:ext cx="269240" cy="178435"/>
          </a:xfrm>
          <a:custGeom>
            <a:avLst/>
            <a:gdLst/>
            <a:ahLst/>
            <a:cxnLst/>
            <a:rect l="l" t="t" r="r" b="b"/>
            <a:pathLst>
              <a:path w="269240" h="178435">
                <a:moveTo>
                  <a:pt x="5156" y="177977"/>
                </a:moveTo>
                <a:lnTo>
                  <a:pt x="0" y="169976"/>
                </a:lnTo>
                <a:lnTo>
                  <a:pt x="263855" y="0"/>
                </a:lnTo>
                <a:lnTo>
                  <a:pt x="269011" y="8000"/>
                </a:lnTo>
                <a:lnTo>
                  <a:pt x="5156" y="177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20280" y="1692313"/>
            <a:ext cx="110489" cy="65405"/>
          </a:xfrm>
          <a:custGeom>
            <a:avLst/>
            <a:gdLst/>
            <a:ahLst/>
            <a:cxnLst/>
            <a:rect l="l" t="t" r="r" b="b"/>
            <a:pathLst>
              <a:path w="110490" h="65405">
                <a:moveTo>
                  <a:pt x="4508" y="65049"/>
                </a:moveTo>
                <a:lnTo>
                  <a:pt x="0" y="56654"/>
                </a:lnTo>
                <a:lnTo>
                  <a:pt x="105536" y="0"/>
                </a:lnTo>
                <a:lnTo>
                  <a:pt x="110045" y="8382"/>
                </a:lnTo>
                <a:lnTo>
                  <a:pt x="4508" y="6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24585" y="1806575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6972" y="63144"/>
                </a:moveTo>
                <a:lnTo>
                  <a:pt x="0" y="56654"/>
                </a:lnTo>
                <a:lnTo>
                  <a:pt x="52768" y="0"/>
                </a:lnTo>
                <a:lnTo>
                  <a:pt x="59740" y="6489"/>
                </a:lnTo>
                <a:lnTo>
                  <a:pt x="6972" y="63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25486" y="2259076"/>
            <a:ext cx="269240" cy="178435"/>
          </a:xfrm>
          <a:custGeom>
            <a:avLst/>
            <a:gdLst/>
            <a:ahLst/>
            <a:cxnLst/>
            <a:rect l="l" t="t" r="r" b="b"/>
            <a:pathLst>
              <a:path w="269240" h="178435">
                <a:moveTo>
                  <a:pt x="5168" y="177990"/>
                </a:moveTo>
                <a:lnTo>
                  <a:pt x="0" y="169976"/>
                </a:lnTo>
                <a:lnTo>
                  <a:pt x="263855" y="0"/>
                </a:lnTo>
                <a:lnTo>
                  <a:pt x="269011" y="8013"/>
                </a:lnTo>
                <a:lnTo>
                  <a:pt x="5168" y="177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78585" y="2258885"/>
            <a:ext cx="110489" cy="65405"/>
          </a:xfrm>
          <a:custGeom>
            <a:avLst/>
            <a:gdLst/>
            <a:ahLst/>
            <a:cxnLst/>
            <a:rect l="l" t="t" r="r" b="b"/>
            <a:pathLst>
              <a:path w="110490" h="65405">
                <a:moveTo>
                  <a:pt x="4508" y="65049"/>
                </a:moveTo>
                <a:lnTo>
                  <a:pt x="0" y="56667"/>
                </a:lnTo>
                <a:lnTo>
                  <a:pt x="105549" y="0"/>
                </a:lnTo>
                <a:lnTo>
                  <a:pt x="110045" y="8394"/>
                </a:lnTo>
                <a:lnTo>
                  <a:pt x="4508" y="6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82903" y="237316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6959" y="63144"/>
                </a:moveTo>
                <a:lnTo>
                  <a:pt x="0" y="56654"/>
                </a:lnTo>
                <a:lnTo>
                  <a:pt x="52768" y="0"/>
                </a:lnTo>
                <a:lnTo>
                  <a:pt x="59740" y="6489"/>
                </a:lnTo>
                <a:lnTo>
                  <a:pt x="6959" y="63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969563" y="1522526"/>
            <a:ext cx="269240" cy="178435"/>
          </a:xfrm>
          <a:custGeom>
            <a:avLst/>
            <a:gdLst/>
            <a:ahLst/>
            <a:cxnLst/>
            <a:rect l="l" t="t" r="r" b="b"/>
            <a:pathLst>
              <a:path w="269240" h="178435">
                <a:moveTo>
                  <a:pt x="5168" y="177977"/>
                </a:moveTo>
                <a:lnTo>
                  <a:pt x="0" y="169976"/>
                </a:lnTo>
                <a:lnTo>
                  <a:pt x="263855" y="0"/>
                </a:lnTo>
                <a:lnTo>
                  <a:pt x="269011" y="8000"/>
                </a:lnTo>
                <a:lnTo>
                  <a:pt x="5168" y="177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022661" y="1522336"/>
            <a:ext cx="110489" cy="65405"/>
          </a:xfrm>
          <a:custGeom>
            <a:avLst/>
            <a:gdLst/>
            <a:ahLst/>
            <a:cxnLst/>
            <a:rect l="l" t="t" r="r" b="b"/>
            <a:pathLst>
              <a:path w="110490" h="65405">
                <a:moveTo>
                  <a:pt x="4508" y="65049"/>
                </a:moveTo>
                <a:lnTo>
                  <a:pt x="0" y="56654"/>
                </a:lnTo>
                <a:lnTo>
                  <a:pt x="105549" y="0"/>
                </a:lnTo>
                <a:lnTo>
                  <a:pt x="110045" y="8394"/>
                </a:lnTo>
                <a:lnTo>
                  <a:pt x="4508" y="6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126980" y="1636598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6959" y="63157"/>
                </a:moveTo>
                <a:lnTo>
                  <a:pt x="0" y="56654"/>
                </a:lnTo>
                <a:lnTo>
                  <a:pt x="52768" y="0"/>
                </a:lnTo>
                <a:lnTo>
                  <a:pt x="59740" y="6489"/>
                </a:lnTo>
                <a:lnTo>
                  <a:pt x="6959" y="63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19692" y="1862480"/>
            <a:ext cx="269240" cy="178435"/>
          </a:xfrm>
          <a:custGeom>
            <a:avLst/>
            <a:gdLst/>
            <a:ahLst/>
            <a:cxnLst/>
            <a:rect l="l" t="t" r="r" b="b"/>
            <a:pathLst>
              <a:path w="269240" h="178435">
                <a:moveTo>
                  <a:pt x="5156" y="177977"/>
                </a:moveTo>
                <a:lnTo>
                  <a:pt x="0" y="169964"/>
                </a:lnTo>
                <a:lnTo>
                  <a:pt x="263855" y="0"/>
                </a:lnTo>
                <a:lnTo>
                  <a:pt x="269011" y="8001"/>
                </a:lnTo>
                <a:lnTo>
                  <a:pt x="5156" y="177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72791" y="1862277"/>
            <a:ext cx="110489" cy="65405"/>
          </a:xfrm>
          <a:custGeom>
            <a:avLst/>
            <a:gdLst/>
            <a:ahLst/>
            <a:cxnLst/>
            <a:rect l="l" t="t" r="r" b="b"/>
            <a:pathLst>
              <a:path w="110490" h="65405">
                <a:moveTo>
                  <a:pt x="4508" y="65049"/>
                </a:moveTo>
                <a:lnTo>
                  <a:pt x="0" y="56667"/>
                </a:lnTo>
                <a:lnTo>
                  <a:pt x="105549" y="0"/>
                </a:lnTo>
                <a:lnTo>
                  <a:pt x="110045" y="8394"/>
                </a:lnTo>
                <a:lnTo>
                  <a:pt x="4508" y="6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77108" y="1976551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6959" y="63144"/>
                </a:moveTo>
                <a:lnTo>
                  <a:pt x="0" y="56654"/>
                </a:lnTo>
                <a:lnTo>
                  <a:pt x="52768" y="0"/>
                </a:lnTo>
                <a:lnTo>
                  <a:pt x="59728" y="6489"/>
                </a:lnTo>
                <a:lnTo>
                  <a:pt x="6959" y="63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69821" y="1635836"/>
            <a:ext cx="269240" cy="178435"/>
          </a:xfrm>
          <a:custGeom>
            <a:avLst/>
            <a:gdLst/>
            <a:ahLst/>
            <a:cxnLst/>
            <a:rect l="l" t="t" r="r" b="b"/>
            <a:pathLst>
              <a:path w="269240" h="178435">
                <a:moveTo>
                  <a:pt x="5156" y="177990"/>
                </a:moveTo>
                <a:lnTo>
                  <a:pt x="0" y="169976"/>
                </a:lnTo>
                <a:lnTo>
                  <a:pt x="263855" y="0"/>
                </a:lnTo>
                <a:lnTo>
                  <a:pt x="269011" y="8013"/>
                </a:lnTo>
                <a:lnTo>
                  <a:pt x="5156" y="177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22919" y="1635645"/>
            <a:ext cx="110489" cy="65405"/>
          </a:xfrm>
          <a:custGeom>
            <a:avLst/>
            <a:gdLst/>
            <a:ahLst/>
            <a:cxnLst/>
            <a:rect l="l" t="t" r="r" b="b"/>
            <a:pathLst>
              <a:path w="110490" h="65405">
                <a:moveTo>
                  <a:pt x="4508" y="65049"/>
                </a:moveTo>
                <a:lnTo>
                  <a:pt x="0" y="56667"/>
                </a:lnTo>
                <a:lnTo>
                  <a:pt x="105536" y="0"/>
                </a:lnTo>
                <a:lnTo>
                  <a:pt x="110045" y="8394"/>
                </a:lnTo>
                <a:lnTo>
                  <a:pt x="4508" y="6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27224" y="174992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6972" y="63144"/>
                </a:moveTo>
                <a:lnTo>
                  <a:pt x="0" y="56654"/>
                </a:lnTo>
                <a:lnTo>
                  <a:pt x="52781" y="0"/>
                </a:lnTo>
                <a:lnTo>
                  <a:pt x="59740" y="6489"/>
                </a:lnTo>
                <a:lnTo>
                  <a:pt x="6972" y="63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33676" y="2259076"/>
            <a:ext cx="269240" cy="178435"/>
          </a:xfrm>
          <a:custGeom>
            <a:avLst/>
            <a:gdLst/>
            <a:ahLst/>
            <a:cxnLst/>
            <a:rect l="l" t="t" r="r" b="b"/>
            <a:pathLst>
              <a:path w="269240" h="178435">
                <a:moveTo>
                  <a:pt x="5156" y="177990"/>
                </a:moveTo>
                <a:lnTo>
                  <a:pt x="0" y="169976"/>
                </a:lnTo>
                <a:lnTo>
                  <a:pt x="263855" y="0"/>
                </a:lnTo>
                <a:lnTo>
                  <a:pt x="269011" y="8013"/>
                </a:lnTo>
                <a:lnTo>
                  <a:pt x="5156" y="177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86774" y="2258885"/>
            <a:ext cx="110489" cy="65405"/>
          </a:xfrm>
          <a:custGeom>
            <a:avLst/>
            <a:gdLst/>
            <a:ahLst/>
            <a:cxnLst/>
            <a:rect l="l" t="t" r="r" b="b"/>
            <a:pathLst>
              <a:path w="110490" h="65405">
                <a:moveTo>
                  <a:pt x="4508" y="65049"/>
                </a:moveTo>
                <a:lnTo>
                  <a:pt x="0" y="56667"/>
                </a:lnTo>
                <a:lnTo>
                  <a:pt x="105537" y="0"/>
                </a:lnTo>
                <a:lnTo>
                  <a:pt x="110045" y="8394"/>
                </a:lnTo>
                <a:lnTo>
                  <a:pt x="4508" y="6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91080" y="237316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6972" y="63144"/>
                </a:moveTo>
                <a:lnTo>
                  <a:pt x="0" y="56654"/>
                </a:lnTo>
                <a:lnTo>
                  <a:pt x="52768" y="0"/>
                </a:lnTo>
                <a:lnTo>
                  <a:pt x="59740" y="6489"/>
                </a:lnTo>
                <a:lnTo>
                  <a:pt x="6972" y="63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600171" y="2259076"/>
            <a:ext cx="269240" cy="178435"/>
          </a:xfrm>
          <a:custGeom>
            <a:avLst/>
            <a:gdLst/>
            <a:ahLst/>
            <a:cxnLst/>
            <a:rect l="l" t="t" r="r" b="b"/>
            <a:pathLst>
              <a:path w="269240" h="178435">
                <a:moveTo>
                  <a:pt x="5156" y="177990"/>
                </a:moveTo>
                <a:lnTo>
                  <a:pt x="0" y="169976"/>
                </a:lnTo>
                <a:lnTo>
                  <a:pt x="263855" y="0"/>
                </a:lnTo>
                <a:lnTo>
                  <a:pt x="269011" y="8013"/>
                </a:lnTo>
                <a:lnTo>
                  <a:pt x="5156" y="177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653269" y="2258885"/>
            <a:ext cx="110489" cy="65405"/>
          </a:xfrm>
          <a:custGeom>
            <a:avLst/>
            <a:gdLst/>
            <a:ahLst/>
            <a:cxnLst/>
            <a:rect l="l" t="t" r="r" b="b"/>
            <a:pathLst>
              <a:path w="110490" h="65405">
                <a:moveTo>
                  <a:pt x="4508" y="65049"/>
                </a:moveTo>
                <a:lnTo>
                  <a:pt x="0" y="56667"/>
                </a:lnTo>
                <a:lnTo>
                  <a:pt x="105536" y="0"/>
                </a:lnTo>
                <a:lnTo>
                  <a:pt x="110045" y="8394"/>
                </a:lnTo>
                <a:lnTo>
                  <a:pt x="4508" y="6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757574" y="237316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6972" y="63144"/>
                </a:moveTo>
                <a:lnTo>
                  <a:pt x="0" y="56654"/>
                </a:lnTo>
                <a:lnTo>
                  <a:pt x="52781" y="0"/>
                </a:lnTo>
                <a:lnTo>
                  <a:pt x="59740" y="6489"/>
                </a:lnTo>
                <a:lnTo>
                  <a:pt x="6972" y="63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85822" y="5633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85822" y="6776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85822" y="7919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85822" y="9062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85822" y="10205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585822" y="11348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85822" y="12491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85822" y="13634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85822" y="14777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585822" y="15920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585822" y="17063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585822" y="18206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585822" y="19349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585822" y="20492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585822" y="216354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67219" y="509409"/>
            <a:ext cx="1242060" cy="972185"/>
          </a:xfrm>
          <a:custGeom>
            <a:avLst/>
            <a:gdLst/>
            <a:ahLst/>
            <a:cxnLst/>
            <a:rect l="l" t="t" r="r" b="b"/>
            <a:pathLst>
              <a:path w="1242059" h="972185">
                <a:moveTo>
                  <a:pt x="1224140" y="971753"/>
                </a:moveTo>
                <a:lnTo>
                  <a:pt x="0" y="22580"/>
                </a:lnTo>
                <a:lnTo>
                  <a:pt x="17513" y="0"/>
                </a:lnTo>
                <a:lnTo>
                  <a:pt x="1241640" y="949172"/>
                </a:lnTo>
                <a:lnTo>
                  <a:pt x="1224140" y="9717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02080" y="774026"/>
            <a:ext cx="405765" cy="313055"/>
          </a:xfrm>
          <a:custGeom>
            <a:avLst/>
            <a:gdLst/>
            <a:ahLst/>
            <a:cxnLst/>
            <a:rect l="l" t="t" r="r" b="b"/>
            <a:pathLst>
              <a:path w="405765" h="313055">
                <a:moveTo>
                  <a:pt x="302801" y="258999"/>
                </a:moveTo>
                <a:lnTo>
                  <a:pt x="0" y="30416"/>
                </a:lnTo>
                <a:lnTo>
                  <a:pt x="22961" y="0"/>
                </a:lnTo>
                <a:lnTo>
                  <a:pt x="325758" y="228591"/>
                </a:lnTo>
                <a:lnTo>
                  <a:pt x="302801" y="258999"/>
                </a:lnTo>
                <a:close/>
              </a:path>
              <a:path w="405765" h="313055">
                <a:moveTo>
                  <a:pt x="387419" y="276212"/>
                </a:moveTo>
                <a:lnTo>
                  <a:pt x="325602" y="276212"/>
                </a:lnTo>
                <a:lnTo>
                  <a:pt x="348564" y="245808"/>
                </a:lnTo>
                <a:lnTo>
                  <a:pt x="325758" y="228591"/>
                </a:lnTo>
                <a:lnTo>
                  <a:pt x="348716" y="198183"/>
                </a:lnTo>
                <a:lnTo>
                  <a:pt x="387419" y="276212"/>
                </a:lnTo>
                <a:close/>
              </a:path>
              <a:path w="405765" h="313055">
                <a:moveTo>
                  <a:pt x="325602" y="276212"/>
                </a:moveTo>
                <a:lnTo>
                  <a:pt x="302801" y="258999"/>
                </a:lnTo>
                <a:lnTo>
                  <a:pt x="325758" y="228591"/>
                </a:lnTo>
                <a:lnTo>
                  <a:pt x="348564" y="245808"/>
                </a:lnTo>
                <a:lnTo>
                  <a:pt x="325602" y="276212"/>
                </a:lnTo>
                <a:close/>
              </a:path>
              <a:path w="405765" h="313055">
                <a:moveTo>
                  <a:pt x="405498" y="312661"/>
                </a:moveTo>
                <a:lnTo>
                  <a:pt x="279844" y="289407"/>
                </a:lnTo>
                <a:lnTo>
                  <a:pt x="302801" y="258999"/>
                </a:lnTo>
                <a:lnTo>
                  <a:pt x="325602" y="276212"/>
                </a:lnTo>
                <a:lnTo>
                  <a:pt x="387419" y="276212"/>
                </a:lnTo>
                <a:lnTo>
                  <a:pt x="405498" y="3126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394751" y="1197063"/>
            <a:ext cx="232549" cy="176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285454" y="815098"/>
            <a:ext cx="282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7921" sz="2325" spc="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87726" y="1462735"/>
            <a:ext cx="711200" cy="1204595"/>
          </a:xfrm>
          <a:custGeom>
            <a:avLst/>
            <a:gdLst/>
            <a:ahLst/>
            <a:cxnLst/>
            <a:rect l="l" t="t" r="r" b="b"/>
            <a:pathLst>
              <a:path w="711200" h="1204595">
                <a:moveTo>
                  <a:pt x="686028" y="1204087"/>
                </a:moveTo>
                <a:lnTo>
                  <a:pt x="0" y="14274"/>
                </a:lnTo>
                <a:lnTo>
                  <a:pt x="24765" y="0"/>
                </a:lnTo>
                <a:lnTo>
                  <a:pt x="710780" y="1189824"/>
                </a:lnTo>
                <a:lnTo>
                  <a:pt x="686028" y="12040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19375" y="1679549"/>
            <a:ext cx="276860" cy="480695"/>
          </a:xfrm>
          <a:custGeom>
            <a:avLst/>
            <a:gdLst/>
            <a:ahLst/>
            <a:cxnLst/>
            <a:rect l="l" t="t" r="r" b="b"/>
            <a:pathLst>
              <a:path w="276859" h="480694">
                <a:moveTo>
                  <a:pt x="222445" y="412326"/>
                </a:moveTo>
                <a:lnTo>
                  <a:pt x="0" y="13919"/>
                </a:lnTo>
                <a:lnTo>
                  <a:pt x="24942" y="0"/>
                </a:lnTo>
                <a:lnTo>
                  <a:pt x="247389" y="398397"/>
                </a:lnTo>
                <a:lnTo>
                  <a:pt x="222445" y="412326"/>
                </a:lnTo>
                <a:close/>
              </a:path>
              <a:path w="276859" h="480694">
                <a:moveTo>
                  <a:pt x="274463" y="431038"/>
                </a:moveTo>
                <a:lnTo>
                  <a:pt x="232892" y="431038"/>
                </a:lnTo>
                <a:lnTo>
                  <a:pt x="257835" y="417106"/>
                </a:lnTo>
                <a:lnTo>
                  <a:pt x="247389" y="398397"/>
                </a:lnTo>
                <a:lnTo>
                  <a:pt x="272338" y="384467"/>
                </a:lnTo>
                <a:lnTo>
                  <a:pt x="274463" y="431038"/>
                </a:lnTo>
                <a:close/>
              </a:path>
              <a:path w="276859" h="480694">
                <a:moveTo>
                  <a:pt x="232892" y="431038"/>
                </a:moveTo>
                <a:lnTo>
                  <a:pt x="222445" y="412326"/>
                </a:lnTo>
                <a:lnTo>
                  <a:pt x="247389" y="398397"/>
                </a:lnTo>
                <a:lnTo>
                  <a:pt x="257835" y="417106"/>
                </a:lnTo>
                <a:lnTo>
                  <a:pt x="232892" y="431038"/>
                </a:lnTo>
                <a:close/>
              </a:path>
              <a:path w="276859" h="480694">
                <a:moveTo>
                  <a:pt x="276707" y="480212"/>
                </a:moveTo>
                <a:lnTo>
                  <a:pt x="197484" y="426262"/>
                </a:lnTo>
                <a:lnTo>
                  <a:pt x="222445" y="412326"/>
                </a:lnTo>
                <a:lnTo>
                  <a:pt x="232892" y="431038"/>
                </a:lnTo>
                <a:lnTo>
                  <a:pt x="274463" y="431038"/>
                </a:lnTo>
                <a:lnTo>
                  <a:pt x="276707" y="480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565210" y="1765109"/>
            <a:ext cx="265430" cy="137160"/>
          </a:xfrm>
          <a:custGeom>
            <a:avLst/>
            <a:gdLst/>
            <a:ahLst/>
            <a:cxnLst/>
            <a:rect l="l" t="t" r="r" b="b"/>
            <a:pathLst>
              <a:path w="265429" h="137160">
                <a:moveTo>
                  <a:pt x="252266" y="4216"/>
                </a:moveTo>
                <a:lnTo>
                  <a:pt x="236156" y="4216"/>
                </a:lnTo>
                <a:lnTo>
                  <a:pt x="236283" y="3784"/>
                </a:lnTo>
                <a:lnTo>
                  <a:pt x="237350" y="0"/>
                </a:lnTo>
                <a:lnTo>
                  <a:pt x="252266" y="4216"/>
                </a:lnTo>
                <a:close/>
              </a:path>
              <a:path w="265429" h="137160">
                <a:moveTo>
                  <a:pt x="236239" y="3924"/>
                </a:moveTo>
                <a:lnTo>
                  <a:pt x="236278" y="3784"/>
                </a:lnTo>
                <a:lnTo>
                  <a:pt x="236239" y="3924"/>
                </a:lnTo>
                <a:close/>
              </a:path>
              <a:path w="265429" h="137160">
                <a:moveTo>
                  <a:pt x="264795" y="7950"/>
                </a:moveTo>
                <a:lnTo>
                  <a:pt x="234962" y="7950"/>
                </a:lnTo>
                <a:lnTo>
                  <a:pt x="235102" y="7518"/>
                </a:lnTo>
                <a:lnTo>
                  <a:pt x="236239" y="3924"/>
                </a:lnTo>
                <a:lnTo>
                  <a:pt x="236156" y="4216"/>
                </a:lnTo>
                <a:lnTo>
                  <a:pt x="252266" y="4216"/>
                </a:lnTo>
                <a:lnTo>
                  <a:pt x="264845" y="7772"/>
                </a:lnTo>
                <a:lnTo>
                  <a:pt x="264795" y="7950"/>
                </a:lnTo>
                <a:close/>
              </a:path>
              <a:path w="265429" h="137160">
                <a:moveTo>
                  <a:pt x="235072" y="7603"/>
                </a:moveTo>
                <a:close/>
              </a:path>
              <a:path w="265429" h="137160">
                <a:moveTo>
                  <a:pt x="263759" y="11620"/>
                </a:moveTo>
                <a:lnTo>
                  <a:pt x="233667" y="11620"/>
                </a:lnTo>
                <a:lnTo>
                  <a:pt x="233819" y="11201"/>
                </a:lnTo>
                <a:lnTo>
                  <a:pt x="235072" y="7603"/>
                </a:lnTo>
                <a:lnTo>
                  <a:pt x="234962" y="7950"/>
                </a:lnTo>
                <a:lnTo>
                  <a:pt x="264795" y="7950"/>
                </a:lnTo>
                <a:lnTo>
                  <a:pt x="263759" y="11620"/>
                </a:lnTo>
                <a:close/>
              </a:path>
              <a:path w="265429" h="137160">
                <a:moveTo>
                  <a:pt x="233759" y="11357"/>
                </a:moveTo>
                <a:lnTo>
                  <a:pt x="233813" y="11201"/>
                </a:lnTo>
                <a:lnTo>
                  <a:pt x="233759" y="11357"/>
                </a:lnTo>
                <a:close/>
              </a:path>
              <a:path w="265429" h="137160">
                <a:moveTo>
                  <a:pt x="262629" y="15239"/>
                </a:moveTo>
                <a:lnTo>
                  <a:pt x="232257" y="15239"/>
                </a:lnTo>
                <a:lnTo>
                  <a:pt x="232511" y="14617"/>
                </a:lnTo>
                <a:lnTo>
                  <a:pt x="233759" y="11357"/>
                </a:lnTo>
                <a:lnTo>
                  <a:pt x="233667" y="11620"/>
                </a:lnTo>
                <a:lnTo>
                  <a:pt x="263759" y="11620"/>
                </a:lnTo>
                <a:lnTo>
                  <a:pt x="262629" y="15239"/>
                </a:lnTo>
                <a:close/>
              </a:path>
              <a:path w="265429" h="137160">
                <a:moveTo>
                  <a:pt x="232407" y="14852"/>
                </a:moveTo>
                <a:lnTo>
                  <a:pt x="232498" y="14617"/>
                </a:lnTo>
                <a:lnTo>
                  <a:pt x="232407" y="14852"/>
                </a:lnTo>
                <a:close/>
              </a:path>
              <a:path w="265429" h="137160">
                <a:moveTo>
                  <a:pt x="260076" y="22491"/>
                </a:moveTo>
                <a:lnTo>
                  <a:pt x="229019" y="22491"/>
                </a:lnTo>
                <a:lnTo>
                  <a:pt x="229400" y="21704"/>
                </a:lnTo>
                <a:lnTo>
                  <a:pt x="232407" y="14852"/>
                </a:lnTo>
                <a:lnTo>
                  <a:pt x="232257" y="15239"/>
                </a:lnTo>
                <a:lnTo>
                  <a:pt x="262629" y="15239"/>
                </a:lnTo>
                <a:lnTo>
                  <a:pt x="262204" y="16586"/>
                </a:lnTo>
                <a:lnTo>
                  <a:pt x="260616" y="21107"/>
                </a:lnTo>
                <a:lnTo>
                  <a:pt x="260076" y="22491"/>
                </a:lnTo>
                <a:close/>
              </a:path>
              <a:path w="265429" h="137160">
                <a:moveTo>
                  <a:pt x="229177" y="22133"/>
                </a:moveTo>
                <a:lnTo>
                  <a:pt x="229368" y="21704"/>
                </a:lnTo>
                <a:lnTo>
                  <a:pt x="229177" y="22133"/>
                </a:lnTo>
                <a:close/>
              </a:path>
              <a:path w="265429" h="137160">
                <a:moveTo>
                  <a:pt x="229019" y="22491"/>
                </a:moveTo>
                <a:lnTo>
                  <a:pt x="229177" y="22133"/>
                </a:lnTo>
                <a:lnTo>
                  <a:pt x="229400" y="21704"/>
                </a:lnTo>
                <a:lnTo>
                  <a:pt x="229019" y="22491"/>
                </a:lnTo>
                <a:close/>
              </a:path>
              <a:path w="265429" h="137160">
                <a:moveTo>
                  <a:pt x="257254" y="29311"/>
                </a:moveTo>
                <a:lnTo>
                  <a:pt x="225463" y="29311"/>
                </a:lnTo>
                <a:lnTo>
                  <a:pt x="225882" y="28549"/>
                </a:lnTo>
                <a:lnTo>
                  <a:pt x="229177" y="22133"/>
                </a:lnTo>
                <a:lnTo>
                  <a:pt x="229019" y="22491"/>
                </a:lnTo>
                <a:lnTo>
                  <a:pt x="260076" y="22491"/>
                </a:lnTo>
                <a:lnTo>
                  <a:pt x="258635" y="26187"/>
                </a:lnTo>
                <a:lnTo>
                  <a:pt x="257254" y="29311"/>
                </a:lnTo>
                <a:close/>
              </a:path>
              <a:path w="265429" h="137160">
                <a:moveTo>
                  <a:pt x="225699" y="28854"/>
                </a:moveTo>
                <a:lnTo>
                  <a:pt x="225857" y="28549"/>
                </a:lnTo>
                <a:lnTo>
                  <a:pt x="225699" y="28854"/>
                </a:lnTo>
                <a:close/>
              </a:path>
              <a:path w="265429" h="137160">
                <a:moveTo>
                  <a:pt x="225463" y="29311"/>
                </a:moveTo>
                <a:lnTo>
                  <a:pt x="225699" y="28854"/>
                </a:lnTo>
                <a:lnTo>
                  <a:pt x="225882" y="28549"/>
                </a:lnTo>
                <a:lnTo>
                  <a:pt x="225463" y="29311"/>
                </a:lnTo>
                <a:close/>
              </a:path>
              <a:path w="265429" h="137160">
                <a:moveTo>
                  <a:pt x="254234" y="35890"/>
                </a:moveTo>
                <a:lnTo>
                  <a:pt x="221487" y="35890"/>
                </a:lnTo>
                <a:lnTo>
                  <a:pt x="221945" y="35166"/>
                </a:lnTo>
                <a:lnTo>
                  <a:pt x="225699" y="28854"/>
                </a:lnTo>
                <a:lnTo>
                  <a:pt x="225463" y="29311"/>
                </a:lnTo>
                <a:lnTo>
                  <a:pt x="257254" y="29311"/>
                </a:lnTo>
                <a:lnTo>
                  <a:pt x="255155" y="34061"/>
                </a:lnTo>
                <a:lnTo>
                  <a:pt x="254774" y="34848"/>
                </a:lnTo>
                <a:lnTo>
                  <a:pt x="254234" y="35890"/>
                </a:lnTo>
                <a:close/>
              </a:path>
              <a:path w="265429" h="137160">
                <a:moveTo>
                  <a:pt x="221746" y="35457"/>
                </a:moveTo>
                <a:lnTo>
                  <a:pt x="221921" y="35166"/>
                </a:lnTo>
                <a:lnTo>
                  <a:pt x="221746" y="35457"/>
                </a:lnTo>
                <a:close/>
              </a:path>
              <a:path w="265429" h="137160">
                <a:moveTo>
                  <a:pt x="250943" y="42240"/>
                </a:moveTo>
                <a:lnTo>
                  <a:pt x="217131" y="42240"/>
                </a:lnTo>
                <a:lnTo>
                  <a:pt x="217627" y="41554"/>
                </a:lnTo>
                <a:lnTo>
                  <a:pt x="221746" y="35457"/>
                </a:lnTo>
                <a:lnTo>
                  <a:pt x="221487" y="35890"/>
                </a:lnTo>
                <a:lnTo>
                  <a:pt x="254234" y="35890"/>
                </a:lnTo>
                <a:lnTo>
                  <a:pt x="250943" y="42240"/>
                </a:lnTo>
                <a:close/>
              </a:path>
              <a:path w="265429" h="137160">
                <a:moveTo>
                  <a:pt x="217388" y="41862"/>
                </a:moveTo>
                <a:lnTo>
                  <a:pt x="217598" y="41554"/>
                </a:lnTo>
                <a:lnTo>
                  <a:pt x="217388" y="41862"/>
                </a:lnTo>
                <a:close/>
              </a:path>
              <a:path w="265429" h="137160">
                <a:moveTo>
                  <a:pt x="217131" y="42240"/>
                </a:moveTo>
                <a:lnTo>
                  <a:pt x="217388" y="41862"/>
                </a:lnTo>
                <a:lnTo>
                  <a:pt x="217627" y="41554"/>
                </a:lnTo>
                <a:lnTo>
                  <a:pt x="217131" y="42240"/>
                </a:lnTo>
                <a:close/>
              </a:path>
              <a:path w="265429" h="137160">
                <a:moveTo>
                  <a:pt x="247349" y="48336"/>
                </a:moveTo>
                <a:lnTo>
                  <a:pt x="212382" y="48336"/>
                </a:lnTo>
                <a:lnTo>
                  <a:pt x="212902" y="47701"/>
                </a:lnTo>
                <a:lnTo>
                  <a:pt x="217388" y="41862"/>
                </a:lnTo>
                <a:lnTo>
                  <a:pt x="217131" y="42240"/>
                </a:lnTo>
                <a:lnTo>
                  <a:pt x="250943" y="42240"/>
                </a:lnTo>
                <a:lnTo>
                  <a:pt x="250405" y="43230"/>
                </a:lnTo>
                <a:lnTo>
                  <a:pt x="247349" y="48336"/>
                </a:lnTo>
                <a:close/>
              </a:path>
              <a:path w="265429" h="137160">
                <a:moveTo>
                  <a:pt x="212633" y="48011"/>
                </a:moveTo>
                <a:lnTo>
                  <a:pt x="212873" y="47701"/>
                </a:lnTo>
                <a:lnTo>
                  <a:pt x="212633" y="48011"/>
                </a:lnTo>
                <a:close/>
              </a:path>
              <a:path w="265429" h="137160">
                <a:moveTo>
                  <a:pt x="243566" y="54190"/>
                </a:moveTo>
                <a:lnTo>
                  <a:pt x="207263" y="54190"/>
                </a:lnTo>
                <a:lnTo>
                  <a:pt x="207810" y="53593"/>
                </a:lnTo>
                <a:lnTo>
                  <a:pt x="212633" y="48011"/>
                </a:lnTo>
                <a:lnTo>
                  <a:pt x="212382" y="48336"/>
                </a:lnTo>
                <a:lnTo>
                  <a:pt x="247349" y="48336"/>
                </a:lnTo>
                <a:lnTo>
                  <a:pt x="246011" y="50571"/>
                </a:lnTo>
                <a:lnTo>
                  <a:pt x="245554" y="51282"/>
                </a:lnTo>
                <a:lnTo>
                  <a:pt x="243566" y="54190"/>
                </a:lnTo>
                <a:close/>
              </a:path>
              <a:path w="265429" h="137160">
                <a:moveTo>
                  <a:pt x="207554" y="53856"/>
                </a:moveTo>
                <a:lnTo>
                  <a:pt x="207782" y="53593"/>
                </a:lnTo>
                <a:lnTo>
                  <a:pt x="207554" y="53856"/>
                </a:lnTo>
                <a:close/>
              </a:path>
              <a:path w="265429" h="137160">
                <a:moveTo>
                  <a:pt x="239653" y="59778"/>
                </a:moveTo>
                <a:lnTo>
                  <a:pt x="201790" y="59778"/>
                </a:lnTo>
                <a:lnTo>
                  <a:pt x="202349" y="59232"/>
                </a:lnTo>
                <a:lnTo>
                  <a:pt x="207554" y="53856"/>
                </a:lnTo>
                <a:lnTo>
                  <a:pt x="207263" y="54190"/>
                </a:lnTo>
                <a:lnTo>
                  <a:pt x="243566" y="54190"/>
                </a:lnTo>
                <a:lnTo>
                  <a:pt x="240728" y="58343"/>
                </a:lnTo>
                <a:lnTo>
                  <a:pt x="240233" y="59029"/>
                </a:lnTo>
                <a:lnTo>
                  <a:pt x="239653" y="59778"/>
                </a:lnTo>
                <a:close/>
              </a:path>
              <a:path w="265429" h="137160">
                <a:moveTo>
                  <a:pt x="202082" y="59479"/>
                </a:moveTo>
                <a:lnTo>
                  <a:pt x="202321" y="59232"/>
                </a:lnTo>
                <a:lnTo>
                  <a:pt x="202082" y="59479"/>
                </a:lnTo>
                <a:close/>
              </a:path>
              <a:path w="265429" h="137160">
                <a:moveTo>
                  <a:pt x="235518" y="65125"/>
                </a:moveTo>
                <a:lnTo>
                  <a:pt x="195960" y="65125"/>
                </a:lnTo>
                <a:lnTo>
                  <a:pt x="196532" y="64617"/>
                </a:lnTo>
                <a:lnTo>
                  <a:pt x="202082" y="59479"/>
                </a:lnTo>
                <a:lnTo>
                  <a:pt x="201790" y="59778"/>
                </a:lnTo>
                <a:lnTo>
                  <a:pt x="239653" y="59778"/>
                </a:lnTo>
                <a:lnTo>
                  <a:pt x="235518" y="65125"/>
                </a:lnTo>
                <a:close/>
              </a:path>
              <a:path w="265429" h="137160">
                <a:moveTo>
                  <a:pt x="196328" y="64786"/>
                </a:moveTo>
                <a:lnTo>
                  <a:pt x="196511" y="64617"/>
                </a:lnTo>
                <a:lnTo>
                  <a:pt x="196328" y="64786"/>
                </a:lnTo>
                <a:close/>
              </a:path>
              <a:path w="265429" h="137160">
                <a:moveTo>
                  <a:pt x="231219" y="70192"/>
                </a:moveTo>
                <a:lnTo>
                  <a:pt x="189801" y="70192"/>
                </a:lnTo>
                <a:lnTo>
                  <a:pt x="190385" y="69722"/>
                </a:lnTo>
                <a:lnTo>
                  <a:pt x="196328" y="64786"/>
                </a:lnTo>
                <a:lnTo>
                  <a:pt x="195960" y="65125"/>
                </a:lnTo>
                <a:lnTo>
                  <a:pt x="235518" y="65125"/>
                </a:lnTo>
                <a:lnTo>
                  <a:pt x="234467" y="66446"/>
                </a:lnTo>
                <a:lnTo>
                  <a:pt x="231219" y="70192"/>
                </a:lnTo>
                <a:close/>
              </a:path>
              <a:path w="265429" h="137160">
                <a:moveTo>
                  <a:pt x="190223" y="69843"/>
                </a:moveTo>
                <a:lnTo>
                  <a:pt x="190368" y="69722"/>
                </a:lnTo>
                <a:lnTo>
                  <a:pt x="190223" y="69843"/>
                </a:lnTo>
                <a:close/>
              </a:path>
              <a:path w="265429" h="137160">
                <a:moveTo>
                  <a:pt x="226873" y="74980"/>
                </a:moveTo>
                <a:lnTo>
                  <a:pt x="183299" y="74980"/>
                </a:lnTo>
                <a:lnTo>
                  <a:pt x="183895" y="74561"/>
                </a:lnTo>
                <a:lnTo>
                  <a:pt x="190223" y="69843"/>
                </a:lnTo>
                <a:lnTo>
                  <a:pt x="189801" y="70192"/>
                </a:lnTo>
                <a:lnTo>
                  <a:pt x="231219" y="70192"/>
                </a:lnTo>
                <a:lnTo>
                  <a:pt x="228841" y="72936"/>
                </a:lnTo>
                <a:lnTo>
                  <a:pt x="226873" y="74980"/>
                </a:lnTo>
                <a:close/>
              </a:path>
              <a:path w="265429" h="137160">
                <a:moveTo>
                  <a:pt x="183580" y="74772"/>
                </a:moveTo>
                <a:lnTo>
                  <a:pt x="183863" y="74561"/>
                </a:lnTo>
                <a:lnTo>
                  <a:pt x="183580" y="74772"/>
                </a:lnTo>
                <a:close/>
              </a:path>
              <a:path w="265429" h="137160">
                <a:moveTo>
                  <a:pt x="222485" y="79489"/>
                </a:moveTo>
                <a:lnTo>
                  <a:pt x="176504" y="79489"/>
                </a:lnTo>
                <a:lnTo>
                  <a:pt x="177101" y="79108"/>
                </a:lnTo>
                <a:lnTo>
                  <a:pt x="183580" y="74772"/>
                </a:lnTo>
                <a:lnTo>
                  <a:pt x="183299" y="74980"/>
                </a:lnTo>
                <a:lnTo>
                  <a:pt x="226873" y="74980"/>
                </a:lnTo>
                <a:lnTo>
                  <a:pt x="222485" y="79489"/>
                </a:lnTo>
                <a:close/>
              </a:path>
              <a:path w="265429" h="137160">
                <a:moveTo>
                  <a:pt x="176860" y="79251"/>
                </a:moveTo>
                <a:lnTo>
                  <a:pt x="177076" y="79108"/>
                </a:lnTo>
                <a:lnTo>
                  <a:pt x="176860" y="79251"/>
                </a:lnTo>
                <a:close/>
              </a:path>
              <a:path w="265429" h="137160">
                <a:moveTo>
                  <a:pt x="217964" y="83705"/>
                </a:moveTo>
                <a:lnTo>
                  <a:pt x="169392" y="83705"/>
                </a:lnTo>
                <a:lnTo>
                  <a:pt x="170002" y="83362"/>
                </a:lnTo>
                <a:lnTo>
                  <a:pt x="176860" y="79251"/>
                </a:lnTo>
                <a:lnTo>
                  <a:pt x="176504" y="79489"/>
                </a:lnTo>
                <a:lnTo>
                  <a:pt x="222485" y="79489"/>
                </a:lnTo>
                <a:lnTo>
                  <a:pt x="221703" y="80263"/>
                </a:lnTo>
                <a:lnTo>
                  <a:pt x="217964" y="83705"/>
                </a:lnTo>
                <a:close/>
              </a:path>
              <a:path w="265429" h="137160">
                <a:moveTo>
                  <a:pt x="169682" y="83532"/>
                </a:moveTo>
                <a:lnTo>
                  <a:pt x="169967" y="83362"/>
                </a:lnTo>
                <a:lnTo>
                  <a:pt x="169682" y="83532"/>
                </a:lnTo>
                <a:close/>
              </a:path>
              <a:path w="265429" h="137160">
                <a:moveTo>
                  <a:pt x="213561" y="87617"/>
                </a:moveTo>
                <a:lnTo>
                  <a:pt x="162001" y="87617"/>
                </a:lnTo>
                <a:lnTo>
                  <a:pt x="162610" y="87312"/>
                </a:lnTo>
                <a:lnTo>
                  <a:pt x="169682" y="83532"/>
                </a:lnTo>
                <a:lnTo>
                  <a:pt x="169392" y="83705"/>
                </a:lnTo>
                <a:lnTo>
                  <a:pt x="217964" y="83705"/>
                </a:lnTo>
                <a:lnTo>
                  <a:pt x="215315" y="86144"/>
                </a:lnTo>
                <a:lnTo>
                  <a:pt x="213561" y="87617"/>
                </a:lnTo>
                <a:close/>
              </a:path>
              <a:path w="265429" h="137160">
                <a:moveTo>
                  <a:pt x="162289" y="87464"/>
                </a:moveTo>
                <a:lnTo>
                  <a:pt x="162574" y="87312"/>
                </a:lnTo>
                <a:lnTo>
                  <a:pt x="162289" y="87464"/>
                </a:lnTo>
                <a:close/>
              </a:path>
              <a:path w="265429" h="137160">
                <a:moveTo>
                  <a:pt x="209214" y="91211"/>
                </a:moveTo>
                <a:lnTo>
                  <a:pt x="154343" y="91211"/>
                </a:lnTo>
                <a:lnTo>
                  <a:pt x="154952" y="90944"/>
                </a:lnTo>
                <a:lnTo>
                  <a:pt x="162289" y="87464"/>
                </a:lnTo>
                <a:lnTo>
                  <a:pt x="162001" y="87617"/>
                </a:lnTo>
                <a:lnTo>
                  <a:pt x="213561" y="87617"/>
                </a:lnTo>
                <a:lnTo>
                  <a:pt x="209214" y="91211"/>
                </a:lnTo>
                <a:close/>
              </a:path>
              <a:path w="265429" h="137160">
                <a:moveTo>
                  <a:pt x="154574" y="91102"/>
                </a:moveTo>
                <a:lnTo>
                  <a:pt x="154908" y="90944"/>
                </a:lnTo>
                <a:lnTo>
                  <a:pt x="154574" y="91102"/>
                </a:lnTo>
                <a:close/>
              </a:path>
              <a:path w="265429" h="137160">
                <a:moveTo>
                  <a:pt x="204951" y="94500"/>
                </a:moveTo>
                <a:lnTo>
                  <a:pt x="146418" y="94500"/>
                </a:lnTo>
                <a:lnTo>
                  <a:pt x="147027" y="94259"/>
                </a:lnTo>
                <a:lnTo>
                  <a:pt x="154574" y="91102"/>
                </a:lnTo>
                <a:lnTo>
                  <a:pt x="154343" y="91211"/>
                </a:lnTo>
                <a:lnTo>
                  <a:pt x="209214" y="91211"/>
                </a:lnTo>
                <a:lnTo>
                  <a:pt x="208000" y="92214"/>
                </a:lnTo>
                <a:lnTo>
                  <a:pt x="207416" y="92671"/>
                </a:lnTo>
                <a:lnTo>
                  <a:pt x="204951" y="94500"/>
                </a:lnTo>
                <a:close/>
              </a:path>
              <a:path w="265429" h="137160">
                <a:moveTo>
                  <a:pt x="146783" y="94348"/>
                </a:moveTo>
                <a:lnTo>
                  <a:pt x="146997" y="94259"/>
                </a:lnTo>
                <a:lnTo>
                  <a:pt x="146783" y="94348"/>
                </a:lnTo>
                <a:close/>
              </a:path>
              <a:path w="265429" h="137160">
                <a:moveTo>
                  <a:pt x="200963" y="97459"/>
                </a:moveTo>
                <a:lnTo>
                  <a:pt x="138252" y="97459"/>
                </a:lnTo>
                <a:lnTo>
                  <a:pt x="138849" y="97243"/>
                </a:lnTo>
                <a:lnTo>
                  <a:pt x="146783" y="94348"/>
                </a:lnTo>
                <a:lnTo>
                  <a:pt x="146418" y="94500"/>
                </a:lnTo>
                <a:lnTo>
                  <a:pt x="204951" y="94500"/>
                </a:lnTo>
                <a:lnTo>
                  <a:pt x="200963" y="97459"/>
                </a:lnTo>
                <a:close/>
              </a:path>
              <a:path w="265429" h="137160">
                <a:moveTo>
                  <a:pt x="138813" y="97255"/>
                </a:moveTo>
                <a:close/>
              </a:path>
              <a:path w="265429" h="137160">
                <a:moveTo>
                  <a:pt x="197129" y="100075"/>
                </a:moveTo>
                <a:lnTo>
                  <a:pt x="129844" y="100075"/>
                </a:lnTo>
                <a:lnTo>
                  <a:pt x="130454" y="99898"/>
                </a:lnTo>
                <a:lnTo>
                  <a:pt x="138813" y="97255"/>
                </a:lnTo>
                <a:lnTo>
                  <a:pt x="138252" y="97459"/>
                </a:lnTo>
                <a:lnTo>
                  <a:pt x="200963" y="97459"/>
                </a:lnTo>
                <a:lnTo>
                  <a:pt x="199732" y="98348"/>
                </a:lnTo>
                <a:lnTo>
                  <a:pt x="197129" y="100075"/>
                </a:lnTo>
                <a:close/>
              </a:path>
              <a:path w="265429" h="137160">
                <a:moveTo>
                  <a:pt x="130168" y="99974"/>
                </a:moveTo>
                <a:lnTo>
                  <a:pt x="130410" y="99898"/>
                </a:lnTo>
                <a:lnTo>
                  <a:pt x="130168" y="99974"/>
                </a:lnTo>
                <a:close/>
              </a:path>
              <a:path w="265429" h="137160">
                <a:moveTo>
                  <a:pt x="193703" y="102349"/>
                </a:moveTo>
                <a:lnTo>
                  <a:pt x="121234" y="102349"/>
                </a:lnTo>
                <a:lnTo>
                  <a:pt x="121843" y="102209"/>
                </a:lnTo>
                <a:lnTo>
                  <a:pt x="130168" y="99974"/>
                </a:lnTo>
                <a:lnTo>
                  <a:pt x="129844" y="100075"/>
                </a:lnTo>
                <a:lnTo>
                  <a:pt x="197129" y="100075"/>
                </a:lnTo>
                <a:lnTo>
                  <a:pt x="193703" y="102349"/>
                </a:lnTo>
                <a:close/>
              </a:path>
              <a:path w="265429" h="137160">
                <a:moveTo>
                  <a:pt x="66103" y="136905"/>
                </a:moveTo>
                <a:lnTo>
                  <a:pt x="22225" y="132664"/>
                </a:lnTo>
                <a:lnTo>
                  <a:pt x="0" y="127736"/>
                </a:lnTo>
                <a:lnTo>
                  <a:pt x="6781" y="99974"/>
                </a:lnTo>
                <a:lnTo>
                  <a:pt x="16818" y="102438"/>
                </a:lnTo>
                <a:lnTo>
                  <a:pt x="17335" y="102565"/>
                </a:lnTo>
                <a:lnTo>
                  <a:pt x="26800" y="104457"/>
                </a:lnTo>
                <a:lnTo>
                  <a:pt x="36730" y="106044"/>
                </a:lnTo>
                <a:lnTo>
                  <a:pt x="46528" y="107213"/>
                </a:lnTo>
                <a:lnTo>
                  <a:pt x="47066" y="107276"/>
                </a:lnTo>
                <a:lnTo>
                  <a:pt x="47304" y="107276"/>
                </a:lnTo>
                <a:lnTo>
                  <a:pt x="56351" y="107975"/>
                </a:lnTo>
                <a:lnTo>
                  <a:pt x="56845" y="108013"/>
                </a:lnTo>
                <a:lnTo>
                  <a:pt x="57311" y="108013"/>
                </a:lnTo>
                <a:lnTo>
                  <a:pt x="66134" y="108329"/>
                </a:lnTo>
                <a:lnTo>
                  <a:pt x="65938" y="108330"/>
                </a:lnTo>
                <a:lnTo>
                  <a:pt x="66522" y="108343"/>
                </a:lnTo>
                <a:lnTo>
                  <a:pt x="183842" y="108343"/>
                </a:lnTo>
                <a:lnTo>
                  <a:pt x="175425" y="112839"/>
                </a:lnTo>
                <a:lnTo>
                  <a:pt x="137794" y="127520"/>
                </a:lnTo>
                <a:lnTo>
                  <a:pt x="97408" y="135432"/>
                </a:lnTo>
                <a:lnTo>
                  <a:pt x="76860" y="136829"/>
                </a:lnTo>
                <a:lnTo>
                  <a:pt x="66103" y="136905"/>
                </a:lnTo>
                <a:close/>
              </a:path>
              <a:path w="265429" h="137160">
                <a:moveTo>
                  <a:pt x="121356" y="102316"/>
                </a:moveTo>
                <a:lnTo>
                  <a:pt x="121759" y="102209"/>
                </a:lnTo>
                <a:lnTo>
                  <a:pt x="121356" y="102316"/>
                </a:lnTo>
                <a:close/>
              </a:path>
              <a:path w="265429" h="137160">
                <a:moveTo>
                  <a:pt x="190685" y="104279"/>
                </a:moveTo>
                <a:lnTo>
                  <a:pt x="112433" y="104279"/>
                </a:lnTo>
                <a:lnTo>
                  <a:pt x="113029" y="104152"/>
                </a:lnTo>
                <a:lnTo>
                  <a:pt x="121356" y="102316"/>
                </a:lnTo>
                <a:lnTo>
                  <a:pt x="193703" y="102349"/>
                </a:lnTo>
                <a:lnTo>
                  <a:pt x="191731" y="103657"/>
                </a:lnTo>
                <a:lnTo>
                  <a:pt x="190685" y="104279"/>
                </a:lnTo>
                <a:close/>
              </a:path>
              <a:path w="265429" h="137160">
                <a:moveTo>
                  <a:pt x="17407" y="102565"/>
                </a:moveTo>
                <a:lnTo>
                  <a:pt x="17007" y="102484"/>
                </a:lnTo>
                <a:lnTo>
                  <a:pt x="17407" y="102565"/>
                </a:lnTo>
                <a:close/>
              </a:path>
              <a:path w="265429" h="137160">
                <a:moveTo>
                  <a:pt x="112931" y="104169"/>
                </a:moveTo>
                <a:close/>
              </a:path>
              <a:path w="265429" h="137160">
                <a:moveTo>
                  <a:pt x="188058" y="105841"/>
                </a:moveTo>
                <a:lnTo>
                  <a:pt x="103441" y="105841"/>
                </a:lnTo>
                <a:lnTo>
                  <a:pt x="104038" y="105740"/>
                </a:lnTo>
                <a:lnTo>
                  <a:pt x="112931" y="104169"/>
                </a:lnTo>
                <a:lnTo>
                  <a:pt x="112433" y="104279"/>
                </a:lnTo>
                <a:lnTo>
                  <a:pt x="190685" y="104279"/>
                </a:lnTo>
                <a:lnTo>
                  <a:pt x="188058" y="105841"/>
                </a:lnTo>
                <a:close/>
              </a:path>
              <a:path w="265429" h="137160">
                <a:moveTo>
                  <a:pt x="103956" y="105751"/>
                </a:moveTo>
                <a:close/>
              </a:path>
              <a:path w="265429" h="137160">
                <a:moveTo>
                  <a:pt x="186051" y="107035"/>
                </a:moveTo>
                <a:lnTo>
                  <a:pt x="94272" y="107035"/>
                </a:lnTo>
                <a:lnTo>
                  <a:pt x="94868" y="106972"/>
                </a:lnTo>
                <a:lnTo>
                  <a:pt x="103956" y="105751"/>
                </a:lnTo>
                <a:lnTo>
                  <a:pt x="103441" y="105841"/>
                </a:lnTo>
                <a:lnTo>
                  <a:pt x="188058" y="105841"/>
                </a:lnTo>
                <a:lnTo>
                  <a:pt x="186051" y="107035"/>
                </a:lnTo>
                <a:close/>
              </a:path>
              <a:path w="265429" h="137160">
                <a:moveTo>
                  <a:pt x="94514" y="107003"/>
                </a:moveTo>
                <a:lnTo>
                  <a:pt x="94750" y="106972"/>
                </a:lnTo>
                <a:lnTo>
                  <a:pt x="94514" y="107003"/>
                </a:lnTo>
                <a:close/>
              </a:path>
              <a:path w="265429" h="137160">
                <a:moveTo>
                  <a:pt x="85207" y="107826"/>
                </a:moveTo>
                <a:lnTo>
                  <a:pt x="94514" y="107003"/>
                </a:lnTo>
                <a:lnTo>
                  <a:pt x="94272" y="107035"/>
                </a:lnTo>
                <a:lnTo>
                  <a:pt x="186051" y="107035"/>
                </a:lnTo>
                <a:lnTo>
                  <a:pt x="184749" y="107810"/>
                </a:lnTo>
                <a:lnTo>
                  <a:pt x="85559" y="107810"/>
                </a:lnTo>
                <a:lnTo>
                  <a:pt x="85207" y="107826"/>
                </a:lnTo>
                <a:close/>
              </a:path>
              <a:path w="265429" h="137160">
                <a:moveTo>
                  <a:pt x="47304" y="107276"/>
                </a:moveTo>
                <a:lnTo>
                  <a:pt x="47066" y="107276"/>
                </a:lnTo>
                <a:lnTo>
                  <a:pt x="46616" y="107223"/>
                </a:lnTo>
                <a:lnTo>
                  <a:pt x="47304" y="107276"/>
                </a:lnTo>
                <a:close/>
              </a:path>
              <a:path w="265429" h="137160">
                <a:moveTo>
                  <a:pt x="184684" y="107848"/>
                </a:moveTo>
                <a:lnTo>
                  <a:pt x="84962" y="107848"/>
                </a:lnTo>
                <a:lnTo>
                  <a:pt x="85559" y="107810"/>
                </a:lnTo>
                <a:lnTo>
                  <a:pt x="184749" y="107810"/>
                </a:lnTo>
                <a:close/>
              </a:path>
              <a:path w="265429" h="137160">
                <a:moveTo>
                  <a:pt x="183955" y="108280"/>
                </a:moveTo>
                <a:lnTo>
                  <a:pt x="75514" y="108280"/>
                </a:lnTo>
                <a:lnTo>
                  <a:pt x="76098" y="108267"/>
                </a:lnTo>
                <a:lnTo>
                  <a:pt x="75785" y="108267"/>
                </a:lnTo>
                <a:lnTo>
                  <a:pt x="85207" y="107826"/>
                </a:lnTo>
                <a:lnTo>
                  <a:pt x="84962" y="107848"/>
                </a:lnTo>
                <a:lnTo>
                  <a:pt x="184684" y="107848"/>
                </a:lnTo>
                <a:lnTo>
                  <a:pt x="183977" y="108267"/>
                </a:lnTo>
                <a:lnTo>
                  <a:pt x="76098" y="108267"/>
                </a:lnTo>
                <a:lnTo>
                  <a:pt x="183973" y="108269"/>
                </a:lnTo>
                <a:close/>
              </a:path>
              <a:path w="265429" h="137160">
                <a:moveTo>
                  <a:pt x="57311" y="108013"/>
                </a:moveTo>
                <a:lnTo>
                  <a:pt x="56845" y="108013"/>
                </a:lnTo>
                <a:lnTo>
                  <a:pt x="56441" y="107982"/>
                </a:lnTo>
                <a:lnTo>
                  <a:pt x="57311" y="108013"/>
                </a:lnTo>
                <a:close/>
              </a:path>
              <a:path w="265429" h="137160">
                <a:moveTo>
                  <a:pt x="183842" y="108343"/>
                </a:moveTo>
                <a:lnTo>
                  <a:pt x="66134" y="108329"/>
                </a:lnTo>
                <a:lnTo>
                  <a:pt x="75737" y="108269"/>
                </a:lnTo>
                <a:lnTo>
                  <a:pt x="75514" y="108280"/>
                </a:lnTo>
                <a:lnTo>
                  <a:pt x="183955" y="10828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673960" y="1817344"/>
            <a:ext cx="269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7921" sz="2325" spc="7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750614" y="2878937"/>
            <a:ext cx="219572" cy="266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058528" y="3078416"/>
            <a:ext cx="207424" cy="278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59766" y="1476362"/>
            <a:ext cx="4244975" cy="0"/>
          </a:xfrm>
          <a:custGeom>
            <a:avLst/>
            <a:gdLst/>
            <a:ahLst/>
            <a:cxnLst/>
            <a:rect l="l" t="t" r="r" b="b"/>
            <a:pathLst>
              <a:path w="4244975" h="0">
                <a:moveTo>
                  <a:pt x="0" y="0"/>
                </a:moveTo>
                <a:lnTo>
                  <a:pt x="4244695" y="0"/>
                </a:lnTo>
              </a:path>
            </a:pathLst>
          </a:custGeom>
          <a:ln w="390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40398" y="2637421"/>
            <a:ext cx="4196715" cy="60325"/>
          </a:xfrm>
          <a:custGeom>
            <a:avLst/>
            <a:gdLst/>
            <a:ahLst/>
            <a:cxnLst/>
            <a:rect l="l" t="t" r="r" b="b"/>
            <a:pathLst>
              <a:path w="4196715" h="60325">
                <a:moveTo>
                  <a:pt x="4196499" y="60147"/>
                </a:moveTo>
                <a:lnTo>
                  <a:pt x="0" y="28575"/>
                </a:lnTo>
                <a:lnTo>
                  <a:pt x="215" y="0"/>
                </a:lnTo>
                <a:lnTo>
                  <a:pt x="4196715" y="31572"/>
                </a:lnTo>
                <a:lnTo>
                  <a:pt x="4196499" y="60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0814202" y="1335024"/>
            <a:ext cx="4813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aa′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852708" y="2292667"/>
            <a:ext cx="4813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bb′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53452" y="666419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01252" y="1110919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071152" y="2698419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O</a:t>
            </a:r>
            <a:r>
              <a:rPr dirty="0" sz="2000" b="1" i="1">
                <a:latin typeface="Times New Roman"/>
                <a:cs typeface="Times New Roman"/>
              </a:rPr>
              <a:t>′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264952" y="3092119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702852" y="552119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20252" y="2012619"/>
            <a:ext cx="2679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b="1" i="1">
                <a:latin typeface="Times New Roman"/>
                <a:cs typeface="Times New Roman"/>
              </a:rPr>
              <a:t>′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310" y="1110145"/>
            <a:ext cx="7511415" cy="1170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717ED"/>
                </a:solidFill>
                <a:latin typeface="黑体"/>
                <a:cs typeface="黑体"/>
              </a:rPr>
              <a:t>五、数据记录与处</a:t>
            </a:r>
            <a:r>
              <a:rPr dirty="0" sz="2800" spc="-20" b="1">
                <a:solidFill>
                  <a:srgbClr val="2717ED"/>
                </a:solidFill>
                <a:latin typeface="黑体"/>
                <a:cs typeface="黑体"/>
              </a:rPr>
              <a:t>理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dirty="0" sz="2800" b="1">
                <a:solidFill>
                  <a:srgbClr val="E720C4"/>
                </a:solidFill>
                <a:latin typeface="黑体"/>
                <a:cs typeface="黑体"/>
              </a:rPr>
              <a:t>方法</a:t>
            </a:r>
            <a:r>
              <a:rPr dirty="0" sz="2800" b="1">
                <a:solidFill>
                  <a:srgbClr val="E720C4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E720C4"/>
                </a:solidFill>
                <a:latin typeface="黑体"/>
                <a:cs typeface="黑体"/>
              </a:rPr>
              <a:t>：</a:t>
            </a:r>
            <a:r>
              <a:rPr dirty="0" sz="2600" b="1">
                <a:latin typeface="华文楷体"/>
                <a:cs typeface="华文楷体"/>
              </a:rPr>
              <a:t>测量入射角</a:t>
            </a:r>
            <a:r>
              <a:rPr dirty="0" sz="26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339" sz="25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600" b="1">
                <a:latin typeface="华文楷体"/>
                <a:cs typeface="华文楷体"/>
              </a:rPr>
              <a:t>和折射角</a:t>
            </a:r>
            <a:r>
              <a:rPr dirty="0" sz="2600" spc="-5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6339" sz="2550" spc="-7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r>
              <a:rPr dirty="0" baseline="-16339" sz="2550" spc="-60" b="1" i="1">
                <a:solidFill>
                  <a:srgbClr val="E720C4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latin typeface="华文楷体"/>
                <a:cs typeface="华文楷体"/>
              </a:rPr>
              <a:t>，计算相应正弦值</a:t>
            </a:r>
            <a:endParaRPr sz="2600">
              <a:latin typeface="华文楷体"/>
              <a:cs typeface="华文楷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2725" y="2834233"/>
          <a:ext cx="8220075" cy="196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455"/>
                <a:gridCol w="1099820"/>
                <a:gridCol w="1041400"/>
                <a:gridCol w="1240154"/>
                <a:gridCol w="1238250"/>
                <a:gridCol w="965200"/>
                <a:gridCol w="1515745"/>
              </a:tblGrid>
              <a:tr h="487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600" b="1">
                          <a:latin typeface="华文楷体"/>
                          <a:cs typeface="华文楷体"/>
                        </a:rPr>
                        <a:t>次数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 i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θ</a:t>
                      </a:r>
                      <a:r>
                        <a:rPr dirty="0" baseline="-16339" sz="2550" spc="-7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16339" sz="2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sin</a:t>
                      </a:r>
                      <a:r>
                        <a:rPr dirty="0" sz="2600" spc="-5" b="1" i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θ</a:t>
                      </a:r>
                      <a:r>
                        <a:rPr dirty="0" baseline="-16339" sz="2550" spc="-7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16339" sz="2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 i="1">
                          <a:solidFill>
                            <a:srgbClr val="E720C4"/>
                          </a:solidFill>
                          <a:latin typeface="Times New Roman"/>
                          <a:cs typeface="Times New Roman"/>
                        </a:rPr>
                        <a:t>θ</a:t>
                      </a:r>
                      <a:r>
                        <a:rPr dirty="0" baseline="-16339" sz="2550" spc="-7" b="1" i="1">
                          <a:solidFill>
                            <a:srgbClr val="E720C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6339" sz="2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sin</a:t>
                      </a:r>
                      <a:r>
                        <a:rPr dirty="0" sz="2600" spc="-5" b="1" i="1">
                          <a:solidFill>
                            <a:srgbClr val="E720C4"/>
                          </a:solidFill>
                          <a:latin typeface="Times New Roman"/>
                          <a:cs typeface="Times New Roman"/>
                        </a:rPr>
                        <a:t>θ</a:t>
                      </a:r>
                      <a:r>
                        <a:rPr dirty="0" baseline="-16339" sz="2550" spc="-7" b="1" i="1">
                          <a:solidFill>
                            <a:srgbClr val="E720C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6339" sz="2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600" spc="-5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600" b="1">
                          <a:latin typeface="华文楷体"/>
                          <a:cs typeface="华文楷体"/>
                        </a:rPr>
                        <a:t>平均值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b="1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dirty="0" sz="2600" spc="-5" b="1">
                          <a:latin typeface="华文楷体"/>
                          <a:cs typeface="华文楷体"/>
                        </a:rPr>
                        <a:t>°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0.500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20.9</a:t>
                      </a:r>
                      <a:r>
                        <a:rPr dirty="0" sz="2600" spc="-5" b="1">
                          <a:latin typeface="华文楷体"/>
                          <a:cs typeface="华文楷体"/>
                        </a:rPr>
                        <a:t>°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0.357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1.40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467995">
                        <a:lnSpc>
                          <a:spcPct val="100000"/>
                        </a:lnSpc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1.40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b="1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45</a:t>
                      </a:r>
                      <a:r>
                        <a:rPr dirty="0" sz="2600" spc="-5" b="1">
                          <a:latin typeface="华文楷体"/>
                          <a:cs typeface="华文楷体"/>
                        </a:rPr>
                        <a:t>°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0.707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30.5</a:t>
                      </a:r>
                      <a:r>
                        <a:rPr dirty="0" sz="2600" spc="-5" b="1">
                          <a:latin typeface="华文楷体"/>
                          <a:cs typeface="华文楷体"/>
                        </a:rPr>
                        <a:t>°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0.508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1.39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b="1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dirty="0" sz="2600" spc="-5" b="1">
                          <a:latin typeface="华文楷体"/>
                          <a:cs typeface="华文楷体"/>
                        </a:rPr>
                        <a:t>°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0.866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38.0</a:t>
                      </a:r>
                      <a:r>
                        <a:rPr dirty="0" sz="2600" spc="-5" b="1">
                          <a:latin typeface="华文楷体"/>
                          <a:cs typeface="华文楷体"/>
                        </a:rPr>
                        <a:t>°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0.616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600" spc="-5" b="1">
                          <a:latin typeface="Times New Roman"/>
                          <a:cs typeface="Times New Roman"/>
                        </a:rPr>
                        <a:t>1.41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938274" y="5068658"/>
            <a:ext cx="3293745" cy="1270000"/>
          </a:xfrm>
          <a:custGeom>
            <a:avLst/>
            <a:gdLst/>
            <a:ahLst/>
            <a:cxnLst/>
            <a:rect l="l" t="t" r="r" b="b"/>
            <a:pathLst>
              <a:path w="3293745" h="1270000">
                <a:moveTo>
                  <a:pt x="2142274" y="12700"/>
                </a:moveTo>
                <a:lnTo>
                  <a:pt x="1881441" y="12700"/>
                </a:lnTo>
                <a:lnTo>
                  <a:pt x="1892249" y="0"/>
                </a:lnTo>
                <a:lnTo>
                  <a:pt x="2133422" y="0"/>
                </a:lnTo>
                <a:lnTo>
                  <a:pt x="2142274" y="12700"/>
                </a:lnTo>
                <a:close/>
              </a:path>
              <a:path w="3293745" h="1270000">
                <a:moveTo>
                  <a:pt x="2698000" y="12700"/>
                </a:moveTo>
                <a:lnTo>
                  <a:pt x="2421801" y="12700"/>
                </a:lnTo>
                <a:lnTo>
                  <a:pt x="2431287" y="0"/>
                </a:lnTo>
                <a:lnTo>
                  <a:pt x="2682976" y="0"/>
                </a:lnTo>
                <a:lnTo>
                  <a:pt x="2698000" y="12700"/>
                </a:lnTo>
                <a:close/>
              </a:path>
              <a:path w="3293745" h="1270000">
                <a:moveTo>
                  <a:pt x="1884070" y="25400"/>
                </a:moveTo>
                <a:lnTo>
                  <a:pt x="1830298" y="25400"/>
                </a:lnTo>
                <a:lnTo>
                  <a:pt x="1840115" y="12700"/>
                </a:lnTo>
                <a:lnTo>
                  <a:pt x="1894751" y="12700"/>
                </a:lnTo>
                <a:lnTo>
                  <a:pt x="1884070" y="25400"/>
                </a:lnTo>
                <a:close/>
              </a:path>
              <a:path w="3293745" h="1270000">
                <a:moveTo>
                  <a:pt x="2184476" y="25400"/>
                </a:moveTo>
                <a:lnTo>
                  <a:pt x="2139480" y="25400"/>
                </a:lnTo>
                <a:lnTo>
                  <a:pt x="2130742" y="12700"/>
                </a:lnTo>
                <a:lnTo>
                  <a:pt x="2176322" y="12700"/>
                </a:lnTo>
                <a:lnTo>
                  <a:pt x="2184476" y="25400"/>
                </a:lnTo>
                <a:close/>
              </a:path>
              <a:path w="3293745" h="1270000">
                <a:moveTo>
                  <a:pt x="2415044" y="25400"/>
                </a:moveTo>
                <a:lnTo>
                  <a:pt x="2367533" y="25400"/>
                </a:lnTo>
                <a:lnTo>
                  <a:pt x="2376246" y="12700"/>
                </a:lnTo>
                <a:lnTo>
                  <a:pt x="2424315" y="12700"/>
                </a:lnTo>
                <a:lnTo>
                  <a:pt x="2415044" y="25400"/>
                </a:lnTo>
                <a:close/>
              </a:path>
              <a:path w="3293745" h="1270000">
                <a:moveTo>
                  <a:pt x="2741091" y="25400"/>
                </a:moveTo>
                <a:lnTo>
                  <a:pt x="2695333" y="25400"/>
                </a:lnTo>
                <a:lnTo>
                  <a:pt x="2680461" y="12700"/>
                </a:lnTo>
                <a:lnTo>
                  <a:pt x="2727071" y="12700"/>
                </a:lnTo>
                <a:lnTo>
                  <a:pt x="2741091" y="25400"/>
                </a:lnTo>
                <a:close/>
              </a:path>
              <a:path w="3293745" h="1270000">
                <a:moveTo>
                  <a:pt x="1500124" y="38100"/>
                </a:moveTo>
                <a:lnTo>
                  <a:pt x="1357172" y="38100"/>
                </a:lnTo>
                <a:lnTo>
                  <a:pt x="1371180" y="25400"/>
                </a:lnTo>
                <a:lnTo>
                  <a:pt x="1490141" y="25400"/>
                </a:lnTo>
                <a:lnTo>
                  <a:pt x="1500124" y="38100"/>
                </a:lnTo>
                <a:close/>
              </a:path>
              <a:path w="3293745" h="1270000">
                <a:moveTo>
                  <a:pt x="1834235" y="38100"/>
                </a:moveTo>
                <a:lnTo>
                  <a:pt x="1793265" y="38100"/>
                </a:lnTo>
                <a:lnTo>
                  <a:pt x="1802180" y="25400"/>
                </a:lnTo>
                <a:lnTo>
                  <a:pt x="1843912" y="25400"/>
                </a:lnTo>
                <a:lnTo>
                  <a:pt x="1834235" y="38100"/>
                </a:lnTo>
                <a:close/>
              </a:path>
              <a:path w="3293745" h="1270000">
                <a:moveTo>
                  <a:pt x="2222982" y="38100"/>
                </a:moveTo>
                <a:lnTo>
                  <a:pt x="2180615" y="38100"/>
                </a:lnTo>
                <a:lnTo>
                  <a:pt x="2172563" y="25400"/>
                </a:lnTo>
                <a:lnTo>
                  <a:pt x="2215603" y="25400"/>
                </a:lnTo>
                <a:lnTo>
                  <a:pt x="2222982" y="38100"/>
                </a:lnTo>
                <a:close/>
              </a:path>
              <a:path w="3293745" h="1270000">
                <a:moveTo>
                  <a:pt x="2371153" y="38100"/>
                </a:moveTo>
                <a:lnTo>
                  <a:pt x="2326195" y="38100"/>
                </a:lnTo>
                <a:lnTo>
                  <a:pt x="2334158" y="25400"/>
                </a:lnTo>
                <a:lnTo>
                  <a:pt x="2379764" y="25400"/>
                </a:lnTo>
                <a:lnTo>
                  <a:pt x="2371153" y="38100"/>
                </a:lnTo>
                <a:close/>
              </a:path>
              <a:path w="3293745" h="1270000">
                <a:moveTo>
                  <a:pt x="2780817" y="38100"/>
                </a:moveTo>
                <a:lnTo>
                  <a:pt x="2737434" y="38100"/>
                </a:lnTo>
                <a:lnTo>
                  <a:pt x="2723591" y="25400"/>
                </a:lnTo>
                <a:lnTo>
                  <a:pt x="2767977" y="25400"/>
                </a:lnTo>
                <a:lnTo>
                  <a:pt x="2780817" y="38100"/>
                </a:lnTo>
                <a:close/>
              </a:path>
              <a:path w="3293745" h="1270000">
                <a:moveTo>
                  <a:pt x="1358290" y="50800"/>
                </a:moveTo>
                <a:lnTo>
                  <a:pt x="1264094" y="50800"/>
                </a:lnTo>
                <a:lnTo>
                  <a:pt x="1276794" y="38100"/>
                </a:lnTo>
                <a:lnTo>
                  <a:pt x="1372184" y="38100"/>
                </a:lnTo>
                <a:lnTo>
                  <a:pt x="1358290" y="50800"/>
                </a:lnTo>
                <a:close/>
              </a:path>
              <a:path w="3293745" h="1270000">
                <a:moveTo>
                  <a:pt x="1585976" y="50800"/>
                </a:moveTo>
                <a:lnTo>
                  <a:pt x="1498993" y="50800"/>
                </a:lnTo>
                <a:lnTo>
                  <a:pt x="1489087" y="38100"/>
                </a:lnTo>
                <a:lnTo>
                  <a:pt x="1567586" y="38100"/>
                </a:lnTo>
                <a:lnTo>
                  <a:pt x="1585976" y="50800"/>
                </a:lnTo>
                <a:close/>
              </a:path>
              <a:path w="3293745" h="1270000">
                <a:moveTo>
                  <a:pt x="1798332" y="50800"/>
                </a:moveTo>
                <a:lnTo>
                  <a:pt x="1768068" y="50800"/>
                </a:lnTo>
                <a:lnTo>
                  <a:pt x="1776209" y="38100"/>
                </a:lnTo>
                <a:lnTo>
                  <a:pt x="1807095" y="38100"/>
                </a:lnTo>
                <a:lnTo>
                  <a:pt x="1798332" y="50800"/>
                </a:lnTo>
                <a:close/>
              </a:path>
              <a:path w="3293745" h="1270000">
                <a:moveTo>
                  <a:pt x="2244089" y="50800"/>
                </a:moveTo>
                <a:lnTo>
                  <a:pt x="2217953" y="50800"/>
                </a:lnTo>
                <a:lnTo>
                  <a:pt x="2210688" y="38100"/>
                </a:lnTo>
                <a:lnTo>
                  <a:pt x="2237231" y="38100"/>
                </a:lnTo>
                <a:lnTo>
                  <a:pt x="2244089" y="50800"/>
                </a:lnTo>
                <a:close/>
              </a:path>
              <a:path w="3293745" h="1270000">
                <a:moveTo>
                  <a:pt x="2330894" y="50800"/>
                </a:moveTo>
                <a:lnTo>
                  <a:pt x="2296007" y="50800"/>
                </a:lnTo>
                <a:lnTo>
                  <a:pt x="2303297" y="38100"/>
                </a:lnTo>
                <a:lnTo>
                  <a:pt x="2338743" y="38100"/>
                </a:lnTo>
                <a:lnTo>
                  <a:pt x="2330894" y="50800"/>
                </a:lnTo>
                <a:close/>
              </a:path>
              <a:path w="3293745" h="1270000">
                <a:moveTo>
                  <a:pt x="2805239" y="50800"/>
                </a:moveTo>
                <a:lnTo>
                  <a:pt x="2776131" y="50800"/>
                </a:lnTo>
                <a:lnTo>
                  <a:pt x="2763469" y="38100"/>
                </a:lnTo>
                <a:lnTo>
                  <a:pt x="2793250" y="38100"/>
                </a:lnTo>
                <a:lnTo>
                  <a:pt x="2805239" y="50800"/>
                </a:lnTo>
                <a:close/>
              </a:path>
              <a:path w="3293745" h="1270000">
                <a:moveTo>
                  <a:pt x="1266901" y="63500"/>
                </a:moveTo>
                <a:lnTo>
                  <a:pt x="1215529" y="63500"/>
                </a:lnTo>
                <a:lnTo>
                  <a:pt x="1227315" y="50800"/>
                </a:lnTo>
                <a:lnTo>
                  <a:pt x="1279486" y="50800"/>
                </a:lnTo>
                <a:lnTo>
                  <a:pt x="1266901" y="63500"/>
                </a:lnTo>
                <a:close/>
              </a:path>
              <a:path w="3293745" h="1270000">
                <a:moveTo>
                  <a:pt x="1638427" y="63500"/>
                </a:moveTo>
                <a:lnTo>
                  <a:pt x="1583334" y="63500"/>
                </a:lnTo>
                <a:lnTo>
                  <a:pt x="1565122" y="50800"/>
                </a:lnTo>
                <a:lnTo>
                  <a:pt x="1621421" y="50800"/>
                </a:lnTo>
                <a:lnTo>
                  <a:pt x="1638427" y="63500"/>
                </a:lnTo>
                <a:close/>
              </a:path>
              <a:path w="3293745" h="1270000">
                <a:moveTo>
                  <a:pt x="1774050" y="63500"/>
                </a:moveTo>
                <a:lnTo>
                  <a:pt x="1745297" y="63500"/>
                </a:lnTo>
                <a:lnTo>
                  <a:pt x="1752600" y="50800"/>
                </a:lnTo>
                <a:lnTo>
                  <a:pt x="1782025" y="50800"/>
                </a:lnTo>
                <a:lnTo>
                  <a:pt x="1774050" y="63500"/>
                </a:lnTo>
                <a:close/>
              </a:path>
              <a:path w="3293745" h="1270000">
                <a:moveTo>
                  <a:pt x="2269680" y="63500"/>
                </a:moveTo>
                <a:lnTo>
                  <a:pt x="2244725" y="63500"/>
                </a:lnTo>
                <a:lnTo>
                  <a:pt x="2238184" y="50800"/>
                </a:lnTo>
                <a:lnTo>
                  <a:pt x="2263571" y="50800"/>
                </a:lnTo>
                <a:lnTo>
                  <a:pt x="2269680" y="63500"/>
                </a:lnTo>
                <a:close/>
              </a:path>
              <a:path w="3293745" h="1270000">
                <a:moveTo>
                  <a:pt x="2301633" y="63500"/>
                </a:moveTo>
                <a:lnTo>
                  <a:pt x="2275217" y="63500"/>
                </a:lnTo>
                <a:lnTo>
                  <a:pt x="2281961" y="50800"/>
                </a:lnTo>
                <a:lnTo>
                  <a:pt x="2308796" y="50800"/>
                </a:lnTo>
                <a:lnTo>
                  <a:pt x="2301633" y="63500"/>
                </a:lnTo>
                <a:close/>
              </a:path>
              <a:path w="3293745" h="1270000">
                <a:moveTo>
                  <a:pt x="2827858" y="63500"/>
                </a:moveTo>
                <a:lnTo>
                  <a:pt x="2810979" y="63500"/>
                </a:lnTo>
                <a:lnTo>
                  <a:pt x="2799626" y="50800"/>
                </a:lnTo>
                <a:lnTo>
                  <a:pt x="2816783" y="50800"/>
                </a:lnTo>
                <a:lnTo>
                  <a:pt x="2827858" y="63500"/>
                </a:lnTo>
                <a:close/>
              </a:path>
              <a:path w="3293745" h="1270000">
                <a:moveTo>
                  <a:pt x="1219365" y="76200"/>
                </a:moveTo>
                <a:lnTo>
                  <a:pt x="1181722" y="76200"/>
                </a:lnTo>
                <a:lnTo>
                  <a:pt x="1192733" y="63500"/>
                </a:lnTo>
                <a:lnTo>
                  <a:pt x="1231010" y="63500"/>
                </a:lnTo>
                <a:lnTo>
                  <a:pt x="1219365" y="76200"/>
                </a:lnTo>
                <a:close/>
              </a:path>
              <a:path w="3293745" h="1270000">
                <a:moveTo>
                  <a:pt x="1670888" y="76200"/>
                </a:moveTo>
                <a:lnTo>
                  <a:pt x="1634693" y="76200"/>
                </a:lnTo>
                <a:lnTo>
                  <a:pt x="1617878" y="63500"/>
                </a:lnTo>
                <a:lnTo>
                  <a:pt x="1654924" y="63500"/>
                </a:lnTo>
                <a:lnTo>
                  <a:pt x="1670888" y="76200"/>
                </a:lnTo>
                <a:close/>
              </a:path>
              <a:path w="3293745" h="1270000">
                <a:moveTo>
                  <a:pt x="1752244" y="76200"/>
                </a:moveTo>
                <a:lnTo>
                  <a:pt x="1731556" y="76200"/>
                </a:lnTo>
                <a:lnTo>
                  <a:pt x="1738274" y="63500"/>
                </a:lnTo>
                <a:lnTo>
                  <a:pt x="1759394" y="63500"/>
                </a:lnTo>
                <a:lnTo>
                  <a:pt x="1752244" y="76200"/>
                </a:lnTo>
                <a:close/>
              </a:path>
              <a:path w="3293745" h="1270000">
                <a:moveTo>
                  <a:pt x="2281567" y="76200"/>
                </a:moveTo>
                <a:lnTo>
                  <a:pt x="2262835" y="76200"/>
                </a:lnTo>
                <a:lnTo>
                  <a:pt x="2256853" y="63500"/>
                </a:lnTo>
                <a:lnTo>
                  <a:pt x="2288197" y="63500"/>
                </a:lnTo>
                <a:lnTo>
                  <a:pt x="2281567" y="76200"/>
                </a:lnTo>
                <a:close/>
              </a:path>
              <a:path w="3293745" h="1270000">
                <a:moveTo>
                  <a:pt x="2848546" y="76200"/>
                </a:moveTo>
                <a:lnTo>
                  <a:pt x="2831833" y="76200"/>
                </a:lnTo>
                <a:lnTo>
                  <a:pt x="2821457" y="63500"/>
                </a:lnTo>
                <a:lnTo>
                  <a:pt x="2838450" y="63500"/>
                </a:lnTo>
                <a:lnTo>
                  <a:pt x="2848546" y="76200"/>
                </a:lnTo>
                <a:close/>
              </a:path>
              <a:path w="3293745" h="1270000">
                <a:moveTo>
                  <a:pt x="1186370" y="88900"/>
                </a:moveTo>
                <a:lnTo>
                  <a:pt x="1150416" y="88900"/>
                </a:lnTo>
                <a:lnTo>
                  <a:pt x="1160564" y="76200"/>
                </a:lnTo>
                <a:lnTo>
                  <a:pt x="1197228" y="76200"/>
                </a:lnTo>
                <a:lnTo>
                  <a:pt x="1186370" y="88900"/>
                </a:lnTo>
                <a:close/>
              </a:path>
              <a:path w="3293745" h="1270000">
                <a:moveTo>
                  <a:pt x="1666379" y="88900"/>
                </a:moveTo>
                <a:lnTo>
                  <a:pt x="1650618" y="76200"/>
                </a:lnTo>
                <a:lnTo>
                  <a:pt x="1666189" y="76200"/>
                </a:lnTo>
                <a:lnTo>
                  <a:pt x="1666379" y="88900"/>
                </a:lnTo>
                <a:close/>
              </a:path>
              <a:path w="3293745" h="1270000">
                <a:moveTo>
                  <a:pt x="1701114" y="88900"/>
                </a:moveTo>
                <a:lnTo>
                  <a:pt x="1681391" y="88900"/>
                </a:lnTo>
                <a:lnTo>
                  <a:pt x="1666189" y="76200"/>
                </a:lnTo>
                <a:lnTo>
                  <a:pt x="1686293" y="76200"/>
                </a:lnTo>
                <a:lnTo>
                  <a:pt x="1701114" y="88900"/>
                </a:lnTo>
                <a:close/>
              </a:path>
              <a:path w="3293745" h="1270000">
                <a:moveTo>
                  <a:pt x="1733143" y="88900"/>
                </a:moveTo>
                <a:lnTo>
                  <a:pt x="1713255" y="88900"/>
                </a:lnTo>
                <a:lnTo>
                  <a:pt x="1719033" y="76200"/>
                </a:lnTo>
                <a:lnTo>
                  <a:pt x="1739379" y="76200"/>
                </a:lnTo>
                <a:lnTo>
                  <a:pt x="1733143" y="88900"/>
                </a:lnTo>
                <a:close/>
              </a:path>
              <a:path w="3293745" h="1270000">
                <a:moveTo>
                  <a:pt x="2867164" y="88900"/>
                </a:moveTo>
                <a:lnTo>
                  <a:pt x="2850654" y="88900"/>
                </a:lnTo>
                <a:lnTo>
                  <a:pt x="2841294" y="76200"/>
                </a:lnTo>
                <a:lnTo>
                  <a:pt x="2858122" y="76200"/>
                </a:lnTo>
                <a:lnTo>
                  <a:pt x="2867164" y="88900"/>
                </a:lnTo>
                <a:close/>
              </a:path>
              <a:path w="3293745" h="1270000">
                <a:moveTo>
                  <a:pt x="1155915" y="101600"/>
                </a:moveTo>
                <a:lnTo>
                  <a:pt x="1131036" y="101600"/>
                </a:lnTo>
                <a:lnTo>
                  <a:pt x="1140561" y="88900"/>
                </a:lnTo>
                <a:lnTo>
                  <a:pt x="1165923" y="88900"/>
                </a:lnTo>
                <a:lnTo>
                  <a:pt x="1155915" y="101600"/>
                </a:lnTo>
                <a:close/>
              </a:path>
              <a:path w="3293745" h="1270000">
                <a:moveTo>
                  <a:pt x="1721992" y="101600"/>
                </a:moveTo>
                <a:lnTo>
                  <a:pt x="1713699" y="101600"/>
                </a:lnTo>
                <a:lnTo>
                  <a:pt x="1695589" y="88900"/>
                </a:lnTo>
                <a:lnTo>
                  <a:pt x="1727580" y="88900"/>
                </a:lnTo>
                <a:lnTo>
                  <a:pt x="1721992" y="101600"/>
                </a:lnTo>
                <a:close/>
              </a:path>
              <a:path w="3293745" h="1270000">
                <a:moveTo>
                  <a:pt x="2883585" y="101600"/>
                </a:moveTo>
                <a:lnTo>
                  <a:pt x="2867291" y="101600"/>
                </a:lnTo>
                <a:lnTo>
                  <a:pt x="2859024" y="88900"/>
                </a:lnTo>
                <a:lnTo>
                  <a:pt x="2875660" y="88900"/>
                </a:lnTo>
                <a:lnTo>
                  <a:pt x="2883585" y="101600"/>
                </a:lnTo>
                <a:close/>
              </a:path>
              <a:path w="3293745" h="1270000">
                <a:moveTo>
                  <a:pt x="899591" y="114300"/>
                </a:moveTo>
                <a:lnTo>
                  <a:pt x="733882" y="114300"/>
                </a:lnTo>
                <a:lnTo>
                  <a:pt x="746734" y="101600"/>
                </a:lnTo>
                <a:lnTo>
                  <a:pt x="882497" y="101600"/>
                </a:lnTo>
                <a:lnTo>
                  <a:pt x="899591" y="114300"/>
                </a:lnTo>
                <a:close/>
              </a:path>
              <a:path w="3293745" h="1270000">
                <a:moveTo>
                  <a:pt x="1128242" y="114300"/>
                </a:moveTo>
                <a:lnTo>
                  <a:pt x="1104366" y="114300"/>
                </a:lnTo>
                <a:lnTo>
                  <a:pt x="1112926" y="101600"/>
                </a:lnTo>
                <a:lnTo>
                  <a:pt x="1137297" y="101600"/>
                </a:lnTo>
                <a:lnTo>
                  <a:pt x="1128242" y="114300"/>
                </a:lnTo>
                <a:close/>
              </a:path>
              <a:path w="3293745" h="1270000">
                <a:moveTo>
                  <a:pt x="2874746" y="114300"/>
                </a:moveTo>
                <a:lnTo>
                  <a:pt x="2867050" y="101600"/>
                </a:lnTo>
                <a:lnTo>
                  <a:pt x="2874517" y="101600"/>
                </a:lnTo>
                <a:lnTo>
                  <a:pt x="2874746" y="114300"/>
                </a:lnTo>
                <a:close/>
              </a:path>
              <a:path w="3293745" h="1270000">
                <a:moveTo>
                  <a:pt x="2903791" y="127000"/>
                </a:moveTo>
                <a:lnTo>
                  <a:pt x="2887891" y="127000"/>
                </a:lnTo>
                <a:lnTo>
                  <a:pt x="2881388" y="114300"/>
                </a:lnTo>
                <a:lnTo>
                  <a:pt x="2881617" y="114300"/>
                </a:lnTo>
                <a:lnTo>
                  <a:pt x="2874517" y="101600"/>
                </a:lnTo>
                <a:lnTo>
                  <a:pt x="2890939" y="101600"/>
                </a:lnTo>
                <a:lnTo>
                  <a:pt x="2897670" y="114300"/>
                </a:lnTo>
                <a:lnTo>
                  <a:pt x="2903791" y="127000"/>
                </a:lnTo>
                <a:close/>
              </a:path>
              <a:path w="3293745" h="1270000">
                <a:moveTo>
                  <a:pt x="734860" y="127000"/>
                </a:moveTo>
                <a:lnTo>
                  <a:pt x="635076" y="127000"/>
                </a:lnTo>
                <a:lnTo>
                  <a:pt x="647001" y="114300"/>
                </a:lnTo>
                <a:lnTo>
                  <a:pt x="747623" y="114300"/>
                </a:lnTo>
                <a:lnTo>
                  <a:pt x="734860" y="127000"/>
                </a:lnTo>
                <a:close/>
              </a:path>
              <a:path w="3293745" h="1270000">
                <a:moveTo>
                  <a:pt x="997940" y="127000"/>
                </a:moveTo>
                <a:lnTo>
                  <a:pt x="898525" y="127000"/>
                </a:lnTo>
                <a:lnTo>
                  <a:pt x="881532" y="114300"/>
                </a:lnTo>
                <a:lnTo>
                  <a:pt x="982103" y="114300"/>
                </a:lnTo>
                <a:lnTo>
                  <a:pt x="997940" y="127000"/>
                </a:lnTo>
                <a:close/>
              </a:path>
              <a:path w="3293745" h="1270000">
                <a:moveTo>
                  <a:pt x="1111453" y="127000"/>
                </a:moveTo>
                <a:lnTo>
                  <a:pt x="1088288" y="127000"/>
                </a:lnTo>
                <a:lnTo>
                  <a:pt x="1096149" y="114300"/>
                </a:lnTo>
                <a:lnTo>
                  <a:pt x="1119835" y="114300"/>
                </a:lnTo>
                <a:lnTo>
                  <a:pt x="1111453" y="127000"/>
                </a:lnTo>
                <a:close/>
              </a:path>
              <a:path w="3293745" h="1270000">
                <a:moveTo>
                  <a:pt x="637438" y="139700"/>
                </a:moveTo>
                <a:lnTo>
                  <a:pt x="577557" y="139700"/>
                </a:lnTo>
                <a:lnTo>
                  <a:pt x="588772" y="127000"/>
                </a:lnTo>
                <a:lnTo>
                  <a:pt x="649274" y="127000"/>
                </a:lnTo>
                <a:lnTo>
                  <a:pt x="637438" y="139700"/>
                </a:lnTo>
                <a:close/>
              </a:path>
              <a:path w="3293745" h="1270000">
                <a:moveTo>
                  <a:pt x="1043939" y="139700"/>
                </a:moveTo>
                <a:lnTo>
                  <a:pt x="995476" y="139700"/>
                </a:lnTo>
                <a:lnTo>
                  <a:pt x="979766" y="127000"/>
                </a:lnTo>
                <a:lnTo>
                  <a:pt x="1028865" y="127000"/>
                </a:lnTo>
                <a:lnTo>
                  <a:pt x="1043939" y="139700"/>
                </a:lnTo>
                <a:close/>
              </a:path>
              <a:path w="3293745" h="1270000">
                <a:moveTo>
                  <a:pt x="1096060" y="139700"/>
                </a:moveTo>
                <a:lnTo>
                  <a:pt x="1073657" y="139700"/>
                </a:lnTo>
                <a:lnTo>
                  <a:pt x="1080795" y="127000"/>
                </a:lnTo>
                <a:lnTo>
                  <a:pt x="1103744" y="127000"/>
                </a:lnTo>
                <a:lnTo>
                  <a:pt x="1096060" y="139700"/>
                </a:lnTo>
                <a:close/>
              </a:path>
              <a:path w="3293745" h="1270000">
                <a:moveTo>
                  <a:pt x="2914053" y="139700"/>
                </a:moveTo>
                <a:lnTo>
                  <a:pt x="2898546" y="139700"/>
                </a:lnTo>
                <a:lnTo>
                  <a:pt x="2893301" y="127000"/>
                </a:lnTo>
                <a:lnTo>
                  <a:pt x="2909265" y="127000"/>
                </a:lnTo>
                <a:lnTo>
                  <a:pt x="2914053" y="139700"/>
                </a:lnTo>
                <a:close/>
              </a:path>
              <a:path w="3293745" h="1270000">
                <a:moveTo>
                  <a:pt x="580821" y="152400"/>
                </a:moveTo>
                <a:lnTo>
                  <a:pt x="534288" y="152400"/>
                </a:lnTo>
                <a:lnTo>
                  <a:pt x="544868" y="139700"/>
                </a:lnTo>
                <a:lnTo>
                  <a:pt x="591934" y="139700"/>
                </a:lnTo>
                <a:lnTo>
                  <a:pt x="580821" y="152400"/>
                </a:lnTo>
                <a:close/>
              </a:path>
              <a:path w="3293745" h="1270000">
                <a:moveTo>
                  <a:pt x="1082128" y="152400"/>
                </a:moveTo>
                <a:lnTo>
                  <a:pt x="1055306" y="152400"/>
                </a:lnTo>
                <a:lnTo>
                  <a:pt x="1040625" y="139700"/>
                </a:lnTo>
                <a:lnTo>
                  <a:pt x="1089088" y="139700"/>
                </a:lnTo>
                <a:lnTo>
                  <a:pt x="1082128" y="152400"/>
                </a:lnTo>
                <a:close/>
              </a:path>
              <a:path w="3293745" h="1270000">
                <a:moveTo>
                  <a:pt x="2918193" y="152400"/>
                </a:moveTo>
                <a:lnTo>
                  <a:pt x="2904807" y="152400"/>
                </a:lnTo>
                <a:lnTo>
                  <a:pt x="2902762" y="139700"/>
                </a:lnTo>
                <a:lnTo>
                  <a:pt x="2916224" y="139700"/>
                </a:lnTo>
                <a:lnTo>
                  <a:pt x="2918193" y="152400"/>
                </a:lnTo>
                <a:close/>
              </a:path>
              <a:path w="3293745" h="1270000">
                <a:moveTo>
                  <a:pt x="538302" y="165100"/>
                </a:moveTo>
                <a:lnTo>
                  <a:pt x="503618" y="165100"/>
                </a:lnTo>
                <a:lnTo>
                  <a:pt x="513664" y="152400"/>
                </a:lnTo>
                <a:lnTo>
                  <a:pt x="548779" y="152400"/>
                </a:lnTo>
                <a:lnTo>
                  <a:pt x="538302" y="165100"/>
                </a:lnTo>
                <a:close/>
              </a:path>
              <a:path w="3293745" h="1270000">
                <a:moveTo>
                  <a:pt x="2964014" y="165100"/>
                </a:moveTo>
                <a:lnTo>
                  <a:pt x="2910916" y="165100"/>
                </a:lnTo>
                <a:lnTo>
                  <a:pt x="2908109" y="152400"/>
                </a:lnTo>
                <a:lnTo>
                  <a:pt x="2948470" y="152400"/>
                </a:lnTo>
                <a:lnTo>
                  <a:pt x="2964014" y="165100"/>
                </a:lnTo>
                <a:close/>
              </a:path>
              <a:path w="3293745" h="1270000">
                <a:moveTo>
                  <a:pt x="498538" y="177800"/>
                </a:moveTo>
                <a:lnTo>
                  <a:pt x="465264" y="177800"/>
                </a:lnTo>
                <a:lnTo>
                  <a:pt x="474560" y="165100"/>
                </a:lnTo>
                <a:lnTo>
                  <a:pt x="508304" y="165100"/>
                </a:lnTo>
                <a:lnTo>
                  <a:pt x="498538" y="177800"/>
                </a:lnTo>
                <a:close/>
              </a:path>
              <a:path w="3293745" h="1270000">
                <a:moveTo>
                  <a:pt x="3008731" y="177800"/>
                </a:moveTo>
                <a:lnTo>
                  <a:pt x="2961398" y="177800"/>
                </a:lnTo>
                <a:lnTo>
                  <a:pt x="2946006" y="165100"/>
                </a:lnTo>
                <a:lnTo>
                  <a:pt x="2994152" y="165100"/>
                </a:lnTo>
                <a:lnTo>
                  <a:pt x="3008731" y="177800"/>
                </a:lnTo>
                <a:close/>
              </a:path>
              <a:path w="3293745" h="1270000">
                <a:moveTo>
                  <a:pt x="470687" y="190500"/>
                </a:moveTo>
                <a:lnTo>
                  <a:pt x="447255" y="190500"/>
                </a:lnTo>
                <a:lnTo>
                  <a:pt x="456158" y="177800"/>
                </a:lnTo>
                <a:lnTo>
                  <a:pt x="479882" y="177800"/>
                </a:lnTo>
                <a:lnTo>
                  <a:pt x="470687" y="190500"/>
                </a:lnTo>
                <a:close/>
              </a:path>
              <a:path w="3293745" h="1270000">
                <a:moveTo>
                  <a:pt x="3050273" y="190500"/>
                </a:moveTo>
                <a:lnTo>
                  <a:pt x="3005213" y="190500"/>
                </a:lnTo>
                <a:lnTo>
                  <a:pt x="2990786" y="177800"/>
                </a:lnTo>
                <a:lnTo>
                  <a:pt x="3036798" y="177800"/>
                </a:lnTo>
                <a:lnTo>
                  <a:pt x="3050273" y="190500"/>
                </a:lnTo>
                <a:close/>
              </a:path>
              <a:path w="3293745" h="1270000">
                <a:moveTo>
                  <a:pt x="444639" y="203200"/>
                </a:moveTo>
                <a:lnTo>
                  <a:pt x="421805" y="203200"/>
                </a:lnTo>
                <a:lnTo>
                  <a:pt x="430072" y="190500"/>
                </a:lnTo>
                <a:lnTo>
                  <a:pt x="453224" y="190500"/>
                </a:lnTo>
                <a:lnTo>
                  <a:pt x="444639" y="203200"/>
                </a:lnTo>
                <a:close/>
              </a:path>
              <a:path w="3293745" h="1270000">
                <a:moveTo>
                  <a:pt x="3076016" y="203200"/>
                </a:moveTo>
                <a:lnTo>
                  <a:pt x="3045790" y="203200"/>
                </a:lnTo>
                <a:lnTo>
                  <a:pt x="3032480" y="190500"/>
                </a:lnTo>
                <a:lnTo>
                  <a:pt x="3063354" y="190500"/>
                </a:lnTo>
                <a:lnTo>
                  <a:pt x="3076016" y="203200"/>
                </a:lnTo>
                <a:close/>
              </a:path>
              <a:path w="3293745" h="1270000">
                <a:moveTo>
                  <a:pt x="428332" y="215900"/>
                </a:moveTo>
                <a:lnTo>
                  <a:pt x="398297" y="215900"/>
                </a:lnTo>
                <a:lnTo>
                  <a:pt x="405904" y="203200"/>
                </a:lnTo>
                <a:lnTo>
                  <a:pt x="436486" y="203200"/>
                </a:lnTo>
                <a:lnTo>
                  <a:pt x="428332" y="215900"/>
                </a:lnTo>
                <a:close/>
              </a:path>
              <a:path w="3293745" h="1270000">
                <a:moveTo>
                  <a:pt x="3111411" y="215900"/>
                </a:moveTo>
                <a:lnTo>
                  <a:pt x="3082734" y="215900"/>
                </a:lnTo>
                <a:lnTo>
                  <a:pt x="3070669" y="203200"/>
                </a:lnTo>
                <a:lnTo>
                  <a:pt x="3100057" y="203200"/>
                </a:lnTo>
                <a:lnTo>
                  <a:pt x="3111411" y="215900"/>
                </a:lnTo>
                <a:close/>
              </a:path>
              <a:path w="3293745" h="1270000">
                <a:moveTo>
                  <a:pt x="405536" y="228600"/>
                </a:moveTo>
                <a:lnTo>
                  <a:pt x="383768" y="228600"/>
                </a:lnTo>
                <a:lnTo>
                  <a:pt x="390918" y="215900"/>
                </a:lnTo>
                <a:lnTo>
                  <a:pt x="413029" y="215900"/>
                </a:lnTo>
                <a:lnTo>
                  <a:pt x="405536" y="228600"/>
                </a:lnTo>
                <a:close/>
              </a:path>
              <a:path w="3293745" h="1270000">
                <a:moveTo>
                  <a:pt x="3142576" y="241300"/>
                </a:moveTo>
                <a:lnTo>
                  <a:pt x="3125647" y="241300"/>
                </a:lnTo>
                <a:lnTo>
                  <a:pt x="3115449" y="228600"/>
                </a:lnTo>
                <a:lnTo>
                  <a:pt x="3105150" y="228600"/>
                </a:lnTo>
                <a:lnTo>
                  <a:pt x="3093986" y="215900"/>
                </a:lnTo>
                <a:lnTo>
                  <a:pt x="3122282" y="215900"/>
                </a:lnTo>
                <a:lnTo>
                  <a:pt x="3132683" y="228600"/>
                </a:lnTo>
                <a:lnTo>
                  <a:pt x="3142576" y="241300"/>
                </a:lnTo>
                <a:close/>
              </a:path>
              <a:path w="3293745" h="1270000">
                <a:moveTo>
                  <a:pt x="384848" y="241300"/>
                </a:moveTo>
                <a:lnTo>
                  <a:pt x="370192" y="241300"/>
                </a:lnTo>
                <a:lnTo>
                  <a:pt x="376859" y="228600"/>
                </a:lnTo>
                <a:lnTo>
                  <a:pt x="391629" y="228600"/>
                </a:lnTo>
                <a:lnTo>
                  <a:pt x="384848" y="241300"/>
                </a:lnTo>
                <a:close/>
              </a:path>
              <a:path w="3293745" h="1270000">
                <a:moveTo>
                  <a:pt x="391502" y="241300"/>
                </a:moveTo>
                <a:lnTo>
                  <a:pt x="391629" y="228600"/>
                </a:lnTo>
                <a:lnTo>
                  <a:pt x="398525" y="228600"/>
                </a:lnTo>
                <a:lnTo>
                  <a:pt x="391502" y="241300"/>
                </a:lnTo>
                <a:close/>
              </a:path>
              <a:path w="3293745" h="1270000">
                <a:moveTo>
                  <a:pt x="372275" y="254000"/>
                </a:moveTo>
                <a:lnTo>
                  <a:pt x="351675" y="254000"/>
                </a:lnTo>
                <a:lnTo>
                  <a:pt x="357593" y="241300"/>
                </a:lnTo>
                <a:lnTo>
                  <a:pt x="378561" y="241300"/>
                </a:lnTo>
                <a:lnTo>
                  <a:pt x="372275" y="254000"/>
                </a:lnTo>
                <a:close/>
              </a:path>
              <a:path w="3293745" h="1270000">
                <a:moveTo>
                  <a:pt x="3160814" y="254000"/>
                </a:moveTo>
                <a:lnTo>
                  <a:pt x="3144100" y="254000"/>
                </a:lnTo>
                <a:lnTo>
                  <a:pt x="3134931" y="241300"/>
                </a:lnTo>
                <a:lnTo>
                  <a:pt x="3151962" y="241300"/>
                </a:lnTo>
                <a:lnTo>
                  <a:pt x="3160814" y="254000"/>
                </a:lnTo>
                <a:close/>
              </a:path>
              <a:path w="3293745" h="1270000">
                <a:moveTo>
                  <a:pt x="360705" y="266700"/>
                </a:moveTo>
                <a:lnTo>
                  <a:pt x="340626" y="266700"/>
                </a:lnTo>
                <a:lnTo>
                  <a:pt x="346024" y="254000"/>
                </a:lnTo>
                <a:lnTo>
                  <a:pt x="366496" y="254000"/>
                </a:lnTo>
                <a:lnTo>
                  <a:pt x="360705" y="266700"/>
                </a:lnTo>
                <a:close/>
              </a:path>
              <a:path w="3293745" h="1270000">
                <a:moveTo>
                  <a:pt x="3184055" y="279400"/>
                </a:moveTo>
                <a:lnTo>
                  <a:pt x="3167722" y="279400"/>
                </a:lnTo>
                <a:lnTo>
                  <a:pt x="3160191" y="266700"/>
                </a:lnTo>
                <a:lnTo>
                  <a:pt x="3160407" y="266700"/>
                </a:lnTo>
                <a:lnTo>
                  <a:pt x="3152317" y="254000"/>
                </a:lnTo>
                <a:lnTo>
                  <a:pt x="3169132" y="254000"/>
                </a:lnTo>
                <a:lnTo>
                  <a:pt x="3176879" y="266700"/>
                </a:lnTo>
                <a:lnTo>
                  <a:pt x="3184055" y="279400"/>
                </a:lnTo>
                <a:close/>
              </a:path>
              <a:path w="3293745" h="1270000">
                <a:moveTo>
                  <a:pt x="350189" y="279400"/>
                </a:moveTo>
                <a:lnTo>
                  <a:pt x="330644" y="279400"/>
                </a:lnTo>
                <a:lnTo>
                  <a:pt x="335495" y="266700"/>
                </a:lnTo>
                <a:lnTo>
                  <a:pt x="355447" y="266700"/>
                </a:lnTo>
                <a:lnTo>
                  <a:pt x="350189" y="279400"/>
                </a:lnTo>
                <a:close/>
              </a:path>
              <a:path w="3293745" h="1270000">
                <a:moveTo>
                  <a:pt x="336423" y="292100"/>
                </a:moveTo>
                <a:lnTo>
                  <a:pt x="321767" y="292100"/>
                </a:lnTo>
                <a:lnTo>
                  <a:pt x="326059" y="279400"/>
                </a:lnTo>
                <a:lnTo>
                  <a:pt x="340867" y="279400"/>
                </a:lnTo>
                <a:lnTo>
                  <a:pt x="336423" y="292100"/>
                </a:lnTo>
                <a:close/>
              </a:path>
              <a:path w="3293745" h="1270000">
                <a:moveTo>
                  <a:pt x="3201962" y="304800"/>
                </a:moveTo>
                <a:lnTo>
                  <a:pt x="3191052" y="304800"/>
                </a:lnTo>
                <a:lnTo>
                  <a:pt x="3185909" y="292100"/>
                </a:lnTo>
                <a:lnTo>
                  <a:pt x="3180587" y="292100"/>
                </a:lnTo>
                <a:lnTo>
                  <a:pt x="3174225" y="279400"/>
                </a:lnTo>
                <a:lnTo>
                  <a:pt x="3190646" y="279400"/>
                </a:lnTo>
                <a:lnTo>
                  <a:pt x="3196615" y="292100"/>
                </a:lnTo>
                <a:lnTo>
                  <a:pt x="3201962" y="304800"/>
                </a:lnTo>
                <a:close/>
              </a:path>
              <a:path w="3293745" h="1270000">
                <a:moveTo>
                  <a:pt x="328625" y="304800"/>
                </a:moveTo>
                <a:lnTo>
                  <a:pt x="314032" y="304800"/>
                </a:lnTo>
                <a:lnTo>
                  <a:pt x="317753" y="292100"/>
                </a:lnTo>
                <a:lnTo>
                  <a:pt x="332511" y="292100"/>
                </a:lnTo>
                <a:lnTo>
                  <a:pt x="328625" y="304800"/>
                </a:lnTo>
                <a:close/>
              </a:path>
              <a:path w="3293745" h="1270000">
                <a:moveTo>
                  <a:pt x="321970" y="317500"/>
                </a:moveTo>
                <a:lnTo>
                  <a:pt x="307492" y="317500"/>
                </a:lnTo>
                <a:lnTo>
                  <a:pt x="310616" y="304800"/>
                </a:lnTo>
                <a:lnTo>
                  <a:pt x="325272" y="304800"/>
                </a:lnTo>
                <a:lnTo>
                  <a:pt x="321970" y="317500"/>
                </a:lnTo>
                <a:close/>
              </a:path>
              <a:path w="3293745" h="1270000">
                <a:moveTo>
                  <a:pt x="3208743" y="317500"/>
                </a:moveTo>
                <a:lnTo>
                  <a:pt x="3195345" y="317500"/>
                </a:lnTo>
                <a:lnTo>
                  <a:pt x="3190849" y="304800"/>
                </a:lnTo>
                <a:lnTo>
                  <a:pt x="3206623" y="304800"/>
                </a:lnTo>
                <a:lnTo>
                  <a:pt x="3208743" y="317500"/>
                </a:lnTo>
                <a:close/>
              </a:path>
              <a:path w="3293745" h="1270000">
                <a:moveTo>
                  <a:pt x="312153" y="342900"/>
                </a:moveTo>
                <a:lnTo>
                  <a:pt x="299999" y="342900"/>
                </a:lnTo>
                <a:lnTo>
                  <a:pt x="302183" y="330200"/>
                </a:lnTo>
                <a:lnTo>
                  <a:pt x="304685" y="317500"/>
                </a:lnTo>
                <a:lnTo>
                  <a:pt x="319176" y="317500"/>
                </a:lnTo>
                <a:lnTo>
                  <a:pt x="316471" y="330200"/>
                </a:lnTo>
                <a:lnTo>
                  <a:pt x="314248" y="330200"/>
                </a:lnTo>
                <a:lnTo>
                  <a:pt x="312153" y="342900"/>
                </a:lnTo>
                <a:close/>
              </a:path>
              <a:path w="3293745" h="1270000">
                <a:moveTo>
                  <a:pt x="3214014" y="330200"/>
                </a:moveTo>
                <a:lnTo>
                  <a:pt x="3200539" y="330200"/>
                </a:lnTo>
                <a:lnTo>
                  <a:pt x="3198863" y="317500"/>
                </a:lnTo>
                <a:lnTo>
                  <a:pt x="3212426" y="317500"/>
                </a:lnTo>
                <a:lnTo>
                  <a:pt x="3214014" y="330200"/>
                </a:lnTo>
                <a:close/>
              </a:path>
              <a:path w="3293745" h="1270000">
                <a:moveTo>
                  <a:pt x="3217684" y="342900"/>
                </a:moveTo>
                <a:lnTo>
                  <a:pt x="3204324" y="342900"/>
                </a:lnTo>
                <a:lnTo>
                  <a:pt x="3203168" y="330200"/>
                </a:lnTo>
                <a:lnTo>
                  <a:pt x="3216643" y="330200"/>
                </a:lnTo>
                <a:lnTo>
                  <a:pt x="3217684" y="342900"/>
                </a:lnTo>
                <a:close/>
              </a:path>
              <a:path w="3293745" h="1270000">
                <a:moveTo>
                  <a:pt x="309041" y="355600"/>
                </a:moveTo>
                <a:lnTo>
                  <a:pt x="296608" y="355600"/>
                </a:lnTo>
                <a:lnTo>
                  <a:pt x="298132" y="342900"/>
                </a:lnTo>
                <a:lnTo>
                  <a:pt x="310514" y="342900"/>
                </a:lnTo>
                <a:lnTo>
                  <a:pt x="309041" y="355600"/>
                </a:lnTo>
                <a:close/>
              </a:path>
              <a:path w="3293745" h="1270000">
                <a:moveTo>
                  <a:pt x="3219208" y="355600"/>
                </a:moveTo>
                <a:lnTo>
                  <a:pt x="3206623" y="355600"/>
                </a:lnTo>
                <a:lnTo>
                  <a:pt x="3205987" y="342900"/>
                </a:lnTo>
                <a:lnTo>
                  <a:pt x="3218548" y="342900"/>
                </a:lnTo>
                <a:lnTo>
                  <a:pt x="3219208" y="355600"/>
                </a:lnTo>
                <a:close/>
              </a:path>
              <a:path w="3293745" h="1270000">
                <a:moveTo>
                  <a:pt x="307162" y="368300"/>
                </a:moveTo>
                <a:lnTo>
                  <a:pt x="294538" y="368300"/>
                </a:lnTo>
                <a:lnTo>
                  <a:pt x="295401" y="355600"/>
                </a:lnTo>
                <a:lnTo>
                  <a:pt x="307987" y="355600"/>
                </a:lnTo>
                <a:lnTo>
                  <a:pt x="307162" y="368300"/>
                </a:lnTo>
                <a:close/>
              </a:path>
              <a:path w="3293745" h="1270000">
                <a:moveTo>
                  <a:pt x="3220084" y="368300"/>
                </a:moveTo>
                <a:lnTo>
                  <a:pt x="3207384" y="368300"/>
                </a:lnTo>
                <a:lnTo>
                  <a:pt x="3207296" y="355600"/>
                </a:lnTo>
                <a:lnTo>
                  <a:pt x="3219983" y="355600"/>
                </a:lnTo>
                <a:lnTo>
                  <a:pt x="3220084" y="368300"/>
                </a:lnTo>
                <a:close/>
              </a:path>
              <a:path w="3293745" h="1270000">
                <a:moveTo>
                  <a:pt x="306539" y="381000"/>
                </a:moveTo>
                <a:lnTo>
                  <a:pt x="293839" y="381000"/>
                </a:lnTo>
                <a:lnTo>
                  <a:pt x="294017" y="368300"/>
                </a:lnTo>
                <a:lnTo>
                  <a:pt x="306704" y="368300"/>
                </a:lnTo>
                <a:lnTo>
                  <a:pt x="306539" y="381000"/>
                </a:lnTo>
                <a:close/>
              </a:path>
              <a:path w="3293745" h="1270000">
                <a:moveTo>
                  <a:pt x="3219513" y="381000"/>
                </a:moveTo>
                <a:lnTo>
                  <a:pt x="3206864" y="381000"/>
                </a:lnTo>
                <a:lnTo>
                  <a:pt x="3207270" y="368300"/>
                </a:lnTo>
                <a:lnTo>
                  <a:pt x="3219945" y="368300"/>
                </a:lnTo>
                <a:lnTo>
                  <a:pt x="3219513" y="381000"/>
                </a:lnTo>
                <a:close/>
              </a:path>
              <a:path w="3293745" h="1270000">
                <a:moveTo>
                  <a:pt x="306831" y="393700"/>
                </a:moveTo>
                <a:lnTo>
                  <a:pt x="294144" y="393700"/>
                </a:lnTo>
                <a:lnTo>
                  <a:pt x="293916" y="381000"/>
                </a:lnTo>
                <a:lnTo>
                  <a:pt x="306616" y="381000"/>
                </a:lnTo>
                <a:lnTo>
                  <a:pt x="306831" y="393700"/>
                </a:lnTo>
                <a:close/>
              </a:path>
              <a:path w="3293745" h="1270000">
                <a:moveTo>
                  <a:pt x="3217824" y="393700"/>
                </a:moveTo>
                <a:lnTo>
                  <a:pt x="3204184" y="393700"/>
                </a:lnTo>
                <a:lnTo>
                  <a:pt x="3205378" y="381000"/>
                </a:lnTo>
                <a:lnTo>
                  <a:pt x="3218802" y="381000"/>
                </a:lnTo>
                <a:lnTo>
                  <a:pt x="3217824" y="393700"/>
                </a:lnTo>
                <a:close/>
              </a:path>
              <a:path w="3293745" h="1270000">
                <a:moveTo>
                  <a:pt x="308305" y="406400"/>
                </a:moveTo>
                <a:lnTo>
                  <a:pt x="295744" y="406400"/>
                </a:lnTo>
                <a:lnTo>
                  <a:pt x="295071" y="393700"/>
                </a:lnTo>
                <a:lnTo>
                  <a:pt x="307644" y="393700"/>
                </a:lnTo>
                <a:lnTo>
                  <a:pt x="308305" y="406400"/>
                </a:lnTo>
                <a:close/>
              </a:path>
              <a:path w="3293745" h="1270000">
                <a:moveTo>
                  <a:pt x="3213239" y="406400"/>
                </a:moveTo>
                <a:lnTo>
                  <a:pt x="3201187" y="406400"/>
                </a:lnTo>
                <a:lnTo>
                  <a:pt x="3202889" y="393700"/>
                </a:lnTo>
                <a:lnTo>
                  <a:pt x="3215030" y="393700"/>
                </a:lnTo>
                <a:lnTo>
                  <a:pt x="3213239" y="406400"/>
                </a:lnTo>
                <a:close/>
              </a:path>
              <a:path w="3293745" h="1270000">
                <a:moveTo>
                  <a:pt x="305333" y="431800"/>
                </a:moveTo>
                <a:lnTo>
                  <a:pt x="211734" y="431800"/>
                </a:lnTo>
                <a:lnTo>
                  <a:pt x="226034" y="419100"/>
                </a:lnTo>
                <a:lnTo>
                  <a:pt x="298640" y="419100"/>
                </a:lnTo>
                <a:lnTo>
                  <a:pt x="296595" y="406400"/>
                </a:lnTo>
                <a:lnTo>
                  <a:pt x="309016" y="406400"/>
                </a:lnTo>
                <a:lnTo>
                  <a:pt x="311670" y="419100"/>
                </a:lnTo>
                <a:lnTo>
                  <a:pt x="305333" y="431800"/>
                </a:lnTo>
                <a:close/>
              </a:path>
              <a:path w="3293745" h="1270000">
                <a:moveTo>
                  <a:pt x="3208883" y="419100"/>
                </a:moveTo>
                <a:lnTo>
                  <a:pt x="3194900" y="419100"/>
                </a:lnTo>
                <a:lnTo>
                  <a:pt x="3197339" y="406400"/>
                </a:lnTo>
                <a:lnTo>
                  <a:pt x="3211194" y="406400"/>
                </a:lnTo>
                <a:lnTo>
                  <a:pt x="3208883" y="419100"/>
                </a:lnTo>
                <a:close/>
              </a:path>
              <a:path w="3293745" h="1270000">
                <a:moveTo>
                  <a:pt x="3189528" y="431800"/>
                </a:moveTo>
                <a:lnTo>
                  <a:pt x="3186506" y="431800"/>
                </a:lnTo>
                <a:lnTo>
                  <a:pt x="3189655" y="419100"/>
                </a:lnTo>
                <a:lnTo>
                  <a:pt x="3189528" y="431800"/>
                </a:lnTo>
                <a:close/>
              </a:path>
              <a:path w="3293745" h="1270000">
                <a:moveTo>
                  <a:pt x="3203536" y="431800"/>
                </a:moveTo>
                <a:lnTo>
                  <a:pt x="3189528" y="431800"/>
                </a:lnTo>
                <a:lnTo>
                  <a:pt x="3192449" y="419100"/>
                </a:lnTo>
                <a:lnTo>
                  <a:pt x="3206330" y="419100"/>
                </a:lnTo>
                <a:lnTo>
                  <a:pt x="3203536" y="431800"/>
                </a:lnTo>
                <a:close/>
              </a:path>
              <a:path w="3293745" h="1270000">
                <a:moveTo>
                  <a:pt x="214287" y="444500"/>
                </a:moveTo>
                <a:lnTo>
                  <a:pt x="157835" y="444500"/>
                </a:lnTo>
                <a:lnTo>
                  <a:pt x="170776" y="431800"/>
                </a:lnTo>
                <a:lnTo>
                  <a:pt x="228422" y="431800"/>
                </a:lnTo>
                <a:lnTo>
                  <a:pt x="214287" y="444500"/>
                </a:lnTo>
                <a:close/>
              </a:path>
              <a:path w="3293745" h="1270000">
                <a:moveTo>
                  <a:pt x="3193694" y="444500"/>
                </a:moveTo>
                <a:lnTo>
                  <a:pt x="3179787" y="444500"/>
                </a:lnTo>
                <a:lnTo>
                  <a:pt x="3183394" y="431800"/>
                </a:lnTo>
                <a:lnTo>
                  <a:pt x="3197212" y="431800"/>
                </a:lnTo>
                <a:lnTo>
                  <a:pt x="3193694" y="444500"/>
                </a:lnTo>
                <a:close/>
              </a:path>
              <a:path w="3293745" h="1270000">
                <a:moveTo>
                  <a:pt x="161772" y="457200"/>
                </a:moveTo>
                <a:lnTo>
                  <a:pt x="121348" y="457200"/>
                </a:lnTo>
                <a:lnTo>
                  <a:pt x="133096" y="444500"/>
                </a:lnTo>
                <a:lnTo>
                  <a:pt x="174548" y="444500"/>
                </a:lnTo>
                <a:lnTo>
                  <a:pt x="161772" y="457200"/>
                </a:lnTo>
                <a:close/>
              </a:path>
              <a:path w="3293745" h="1270000">
                <a:moveTo>
                  <a:pt x="3185779" y="454460"/>
                </a:moveTo>
                <a:lnTo>
                  <a:pt x="3171964" y="444500"/>
                </a:lnTo>
                <a:lnTo>
                  <a:pt x="3184753" y="444500"/>
                </a:lnTo>
                <a:lnTo>
                  <a:pt x="3185779" y="454460"/>
                </a:lnTo>
                <a:close/>
              </a:path>
              <a:path w="3293745" h="1270000">
                <a:moveTo>
                  <a:pt x="3186699" y="455123"/>
                </a:moveTo>
                <a:lnTo>
                  <a:pt x="3185779" y="454460"/>
                </a:lnTo>
                <a:lnTo>
                  <a:pt x="3184753" y="444500"/>
                </a:lnTo>
                <a:lnTo>
                  <a:pt x="3188706" y="448583"/>
                </a:lnTo>
                <a:lnTo>
                  <a:pt x="3186699" y="455123"/>
                </a:lnTo>
                <a:close/>
              </a:path>
              <a:path w="3293745" h="1270000">
                <a:moveTo>
                  <a:pt x="3188706" y="448583"/>
                </a:moveTo>
                <a:lnTo>
                  <a:pt x="3184753" y="444500"/>
                </a:lnTo>
                <a:lnTo>
                  <a:pt x="3189960" y="444500"/>
                </a:lnTo>
                <a:lnTo>
                  <a:pt x="3188706" y="448583"/>
                </a:lnTo>
                <a:close/>
              </a:path>
              <a:path w="3293745" h="1270000">
                <a:moveTo>
                  <a:pt x="3197047" y="457200"/>
                </a:moveTo>
                <a:lnTo>
                  <a:pt x="3189579" y="457200"/>
                </a:lnTo>
                <a:lnTo>
                  <a:pt x="3186699" y="455123"/>
                </a:lnTo>
                <a:lnTo>
                  <a:pt x="3188706" y="448583"/>
                </a:lnTo>
                <a:lnTo>
                  <a:pt x="3197047" y="457200"/>
                </a:lnTo>
                <a:close/>
              </a:path>
              <a:path w="3293745" h="1270000">
                <a:moveTo>
                  <a:pt x="3186061" y="457200"/>
                </a:moveTo>
                <a:lnTo>
                  <a:pt x="3185779" y="454460"/>
                </a:lnTo>
                <a:lnTo>
                  <a:pt x="3186699" y="455123"/>
                </a:lnTo>
                <a:lnTo>
                  <a:pt x="3186061" y="457200"/>
                </a:lnTo>
                <a:close/>
              </a:path>
              <a:path w="3293745" h="1270000">
                <a:moveTo>
                  <a:pt x="126403" y="469900"/>
                </a:moveTo>
                <a:lnTo>
                  <a:pt x="99136" y="469900"/>
                </a:lnTo>
                <a:lnTo>
                  <a:pt x="110020" y="457200"/>
                </a:lnTo>
                <a:lnTo>
                  <a:pt x="137972" y="457200"/>
                </a:lnTo>
                <a:lnTo>
                  <a:pt x="126403" y="469900"/>
                </a:lnTo>
                <a:close/>
              </a:path>
              <a:path w="3293745" h="1270000">
                <a:moveTo>
                  <a:pt x="3239897" y="495300"/>
                </a:moveTo>
                <a:lnTo>
                  <a:pt x="3221494" y="495300"/>
                </a:lnTo>
                <a:lnTo>
                  <a:pt x="3211334" y="482600"/>
                </a:lnTo>
                <a:lnTo>
                  <a:pt x="3211550" y="482600"/>
                </a:lnTo>
                <a:lnTo>
                  <a:pt x="3200692" y="469900"/>
                </a:lnTo>
                <a:lnTo>
                  <a:pt x="3200895" y="469900"/>
                </a:lnTo>
                <a:lnTo>
                  <a:pt x="3189363" y="457200"/>
                </a:lnTo>
                <a:lnTo>
                  <a:pt x="3208781" y="457200"/>
                </a:lnTo>
                <a:lnTo>
                  <a:pt x="3219856" y="469900"/>
                </a:lnTo>
                <a:lnTo>
                  <a:pt x="3230244" y="482600"/>
                </a:lnTo>
                <a:lnTo>
                  <a:pt x="3239897" y="495300"/>
                </a:lnTo>
                <a:close/>
              </a:path>
              <a:path w="3293745" h="1270000">
                <a:moveTo>
                  <a:pt x="104990" y="482600"/>
                </a:moveTo>
                <a:lnTo>
                  <a:pt x="78778" y="482600"/>
                </a:lnTo>
                <a:lnTo>
                  <a:pt x="88722" y="469900"/>
                </a:lnTo>
                <a:lnTo>
                  <a:pt x="115671" y="469900"/>
                </a:lnTo>
                <a:lnTo>
                  <a:pt x="104990" y="482600"/>
                </a:lnTo>
                <a:close/>
              </a:path>
              <a:path w="3293745" h="1270000">
                <a:moveTo>
                  <a:pt x="76492" y="495300"/>
                </a:moveTo>
                <a:lnTo>
                  <a:pt x="60413" y="495300"/>
                </a:lnTo>
                <a:lnTo>
                  <a:pt x="69341" y="482600"/>
                </a:lnTo>
                <a:lnTo>
                  <a:pt x="85712" y="482600"/>
                </a:lnTo>
                <a:lnTo>
                  <a:pt x="76492" y="495300"/>
                </a:lnTo>
                <a:close/>
              </a:path>
              <a:path w="3293745" h="1270000">
                <a:moveTo>
                  <a:pt x="60096" y="508000"/>
                </a:moveTo>
                <a:lnTo>
                  <a:pt x="44170" y="508000"/>
                </a:lnTo>
                <a:lnTo>
                  <a:pt x="52006" y="495300"/>
                </a:lnTo>
                <a:lnTo>
                  <a:pt x="68262" y="495300"/>
                </a:lnTo>
                <a:lnTo>
                  <a:pt x="60096" y="508000"/>
                </a:lnTo>
                <a:close/>
              </a:path>
              <a:path w="3293745" h="1270000">
                <a:moveTo>
                  <a:pt x="3253079" y="508000"/>
                </a:moveTo>
                <a:lnTo>
                  <a:pt x="3235045" y="508000"/>
                </a:lnTo>
                <a:lnTo>
                  <a:pt x="3230575" y="495300"/>
                </a:lnTo>
                <a:lnTo>
                  <a:pt x="3248888" y="495300"/>
                </a:lnTo>
                <a:lnTo>
                  <a:pt x="3253079" y="508000"/>
                </a:lnTo>
                <a:close/>
              </a:path>
              <a:path w="3293745" h="1270000">
                <a:moveTo>
                  <a:pt x="45948" y="520700"/>
                </a:moveTo>
                <a:lnTo>
                  <a:pt x="30187" y="520700"/>
                </a:lnTo>
                <a:lnTo>
                  <a:pt x="36880" y="508000"/>
                </a:lnTo>
                <a:lnTo>
                  <a:pt x="52984" y="508000"/>
                </a:lnTo>
                <a:lnTo>
                  <a:pt x="45948" y="520700"/>
                </a:lnTo>
                <a:close/>
              </a:path>
              <a:path w="3293745" h="1270000">
                <a:moveTo>
                  <a:pt x="3260915" y="520700"/>
                </a:moveTo>
                <a:lnTo>
                  <a:pt x="3246983" y="520700"/>
                </a:lnTo>
                <a:lnTo>
                  <a:pt x="3243072" y="508000"/>
                </a:lnTo>
                <a:lnTo>
                  <a:pt x="3257092" y="508000"/>
                </a:lnTo>
                <a:lnTo>
                  <a:pt x="3260915" y="520700"/>
                </a:lnTo>
                <a:close/>
              </a:path>
              <a:path w="3293745" h="1270000">
                <a:moveTo>
                  <a:pt x="29197" y="546100"/>
                </a:moveTo>
                <a:lnTo>
                  <a:pt x="13868" y="546100"/>
                </a:lnTo>
                <a:lnTo>
                  <a:pt x="18643" y="533400"/>
                </a:lnTo>
                <a:lnTo>
                  <a:pt x="24104" y="520700"/>
                </a:lnTo>
                <a:lnTo>
                  <a:pt x="40004" y="520700"/>
                </a:lnTo>
                <a:lnTo>
                  <a:pt x="34162" y="533400"/>
                </a:lnTo>
                <a:lnTo>
                  <a:pt x="34416" y="533400"/>
                </a:lnTo>
                <a:lnTo>
                  <a:pt x="29197" y="546100"/>
                </a:lnTo>
                <a:close/>
              </a:path>
              <a:path w="3293745" h="1270000">
                <a:moveTo>
                  <a:pt x="3271202" y="533400"/>
                </a:moveTo>
                <a:lnTo>
                  <a:pt x="3253993" y="533400"/>
                </a:lnTo>
                <a:lnTo>
                  <a:pt x="3250476" y="520700"/>
                </a:lnTo>
                <a:lnTo>
                  <a:pt x="3267963" y="520700"/>
                </a:lnTo>
                <a:lnTo>
                  <a:pt x="3271202" y="533400"/>
                </a:lnTo>
                <a:close/>
              </a:path>
              <a:path w="3293745" h="1270000">
                <a:moveTo>
                  <a:pt x="3277044" y="546100"/>
                </a:moveTo>
                <a:lnTo>
                  <a:pt x="3263049" y="546100"/>
                </a:lnTo>
                <a:lnTo>
                  <a:pt x="3260128" y="533400"/>
                </a:lnTo>
                <a:lnTo>
                  <a:pt x="3274225" y="533400"/>
                </a:lnTo>
                <a:lnTo>
                  <a:pt x="3277044" y="546100"/>
                </a:lnTo>
                <a:close/>
              </a:path>
              <a:path w="3293745" h="1270000">
                <a:moveTo>
                  <a:pt x="21221" y="558800"/>
                </a:moveTo>
                <a:lnTo>
                  <a:pt x="7899" y="558800"/>
                </a:lnTo>
                <a:lnTo>
                  <a:pt x="9715" y="546100"/>
                </a:lnTo>
                <a:lnTo>
                  <a:pt x="23088" y="546100"/>
                </a:lnTo>
                <a:lnTo>
                  <a:pt x="21221" y="558800"/>
                </a:lnTo>
                <a:close/>
              </a:path>
              <a:path w="3293745" h="1270000">
                <a:moveTo>
                  <a:pt x="3282048" y="558800"/>
                </a:moveTo>
                <a:lnTo>
                  <a:pt x="3268103" y="558800"/>
                </a:lnTo>
                <a:lnTo>
                  <a:pt x="3265576" y="546100"/>
                </a:lnTo>
                <a:lnTo>
                  <a:pt x="3279648" y="546100"/>
                </a:lnTo>
                <a:lnTo>
                  <a:pt x="3282048" y="558800"/>
                </a:lnTo>
                <a:close/>
              </a:path>
              <a:path w="3293745" h="1270000">
                <a:moveTo>
                  <a:pt x="16890" y="571500"/>
                </a:moveTo>
                <a:lnTo>
                  <a:pt x="3568" y="571500"/>
                </a:lnTo>
                <a:lnTo>
                  <a:pt x="4825" y="558800"/>
                </a:lnTo>
                <a:lnTo>
                  <a:pt x="18262" y="558800"/>
                </a:lnTo>
                <a:lnTo>
                  <a:pt x="16890" y="571500"/>
                </a:lnTo>
                <a:close/>
              </a:path>
              <a:path w="3293745" h="1270000">
                <a:moveTo>
                  <a:pt x="3286201" y="571500"/>
                </a:moveTo>
                <a:lnTo>
                  <a:pt x="3274148" y="571500"/>
                </a:lnTo>
                <a:lnTo>
                  <a:pt x="3272256" y="558800"/>
                </a:lnTo>
                <a:lnTo>
                  <a:pt x="3284232" y="558800"/>
                </a:lnTo>
                <a:lnTo>
                  <a:pt x="3286201" y="571500"/>
                </a:lnTo>
                <a:close/>
              </a:path>
              <a:path w="3293745" h="1270000">
                <a:moveTo>
                  <a:pt x="14071" y="584200"/>
                </a:moveTo>
                <a:lnTo>
                  <a:pt x="901" y="584200"/>
                </a:lnTo>
                <a:lnTo>
                  <a:pt x="1600" y="571500"/>
                </a:lnTo>
                <a:lnTo>
                  <a:pt x="14909" y="571500"/>
                </a:lnTo>
                <a:lnTo>
                  <a:pt x="14071" y="584200"/>
                </a:lnTo>
                <a:close/>
              </a:path>
              <a:path w="3293745" h="1270000">
                <a:moveTo>
                  <a:pt x="3290760" y="584200"/>
                </a:moveTo>
                <a:lnTo>
                  <a:pt x="3277146" y="584200"/>
                </a:lnTo>
                <a:lnTo>
                  <a:pt x="3275685" y="571500"/>
                </a:lnTo>
                <a:lnTo>
                  <a:pt x="3289465" y="571500"/>
                </a:lnTo>
                <a:lnTo>
                  <a:pt x="3290760" y="584200"/>
                </a:lnTo>
                <a:close/>
              </a:path>
              <a:path w="3293745" h="1270000">
                <a:moveTo>
                  <a:pt x="12700" y="596900"/>
                </a:moveTo>
                <a:lnTo>
                  <a:pt x="0" y="596900"/>
                </a:lnTo>
                <a:lnTo>
                  <a:pt x="101" y="584200"/>
                </a:lnTo>
                <a:lnTo>
                  <a:pt x="12801" y="584200"/>
                </a:lnTo>
                <a:lnTo>
                  <a:pt x="12700" y="596900"/>
                </a:lnTo>
                <a:close/>
              </a:path>
              <a:path w="3293745" h="1270000">
                <a:moveTo>
                  <a:pt x="3292665" y="596900"/>
                </a:moveTo>
                <a:lnTo>
                  <a:pt x="3279305" y="596900"/>
                </a:lnTo>
                <a:lnTo>
                  <a:pt x="3278289" y="584200"/>
                </a:lnTo>
                <a:lnTo>
                  <a:pt x="3291827" y="584200"/>
                </a:lnTo>
                <a:lnTo>
                  <a:pt x="3292665" y="596900"/>
                </a:lnTo>
                <a:close/>
              </a:path>
              <a:path w="3293745" h="1270000">
                <a:moveTo>
                  <a:pt x="13436" y="609600"/>
                </a:moveTo>
                <a:lnTo>
                  <a:pt x="812" y="609600"/>
                </a:lnTo>
                <a:lnTo>
                  <a:pt x="203" y="596900"/>
                </a:lnTo>
                <a:lnTo>
                  <a:pt x="12865" y="596900"/>
                </a:lnTo>
                <a:lnTo>
                  <a:pt x="13436" y="609600"/>
                </a:lnTo>
                <a:close/>
              </a:path>
              <a:path w="3293745" h="1270000">
                <a:moveTo>
                  <a:pt x="3293617" y="609600"/>
                </a:moveTo>
                <a:lnTo>
                  <a:pt x="3280943" y="609600"/>
                </a:lnTo>
                <a:lnTo>
                  <a:pt x="3280587" y="596900"/>
                </a:lnTo>
                <a:lnTo>
                  <a:pt x="3293262" y="596900"/>
                </a:lnTo>
                <a:lnTo>
                  <a:pt x="3293617" y="609600"/>
                </a:lnTo>
                <a:close/>
              </a:path>
              <a:path w="3293745" h="1270000">
                <a:moveTo>
                  <a:pt x="15557" y="622300"/>
                </a:moveTo>
                <a:lnTo>
                  <a:pt x="3200" y="622300"/>
                </a:lnTo>
                <a:lnTo>
                  <a:pt x="1816" y="609600"/>
                </a:lnTo>
                <a:lnTo>
                  <a:pt x="14249" y="609600"/>
                </a:lnTo>
                <a:lnTo>
                  <a:pt x="15557" y="622300"/>
                </a:lnTo>
                <a:close/>
              </a:path>
              <a:path w="3293745" h="1270000">
                <a:moveTo>
                  <a:pt x="17119" y="622300"/>
                </a:moveTo>
                <a:lnTo>
                  <a:pt x="15557" y="622300"/>
                </a:lnTo>
                <a:lnTo>
                  <a:pt x="15455" y="609600"/>
                </a:lnTo>
                <a:lnTo>
                  <a:pt x="17119" y="622300"/>
                </a:lnTo>
                <a:close/>
              </a:path>
              <a:path w="3293745" h="1270000">
                <a:moveTo>
                  <a:pt x="3293605" y="622300"/>
                </a:moveTo>
                <a:lnTo>
                  <a:pt x="3280905" y="622300"/>
                </a:lnTo>
                <a:lnTo>
                  <a:pt x="3281044" y="609600"/>
                </a:lnTo>
                <a:lnTo>
                  <a:pt x="3293744" y="609600"/>
                </a:lnTo>
                <a:lnTo>
                  <a:pt x="3293605" y="622300"/>
                </a:lnTo>
                <a:close/>
              </a:path>
              <a:path w="3293745" h="1270000">
                <a:moveTo>
                  <a:pt x="21259" y="635000"/>
                </a:moveTo>
                <a:lnTo>
                  <a:pt x="7111" y="635000"/>
                </a:lnTo>
                <a:lnTo>
                  <a:pt x="4978" y="622300"/>
                </a:lnTo>
                <a:lnTo>
                  <a:pt x="18897" y="622300"/>
                </a:lnTo>
                <a:lnTo>
                  <a:pt x="21259" y="635000"/>
                </a:lnTo>
                <a:close/>
              </a:path>
              <a:path w="3293745" h="1270000">
                <a:moveTo>
                  <a:pt x="3292436" y="635000"/>
                </a:moveTo>
                <a:lnTo>
                  <a:pt x="3279825" y="635000"/>
                </a:lnTo>
                <a:lnTo>
                  <a:pt x="3280524" y="622300"/>
                </a:lnTo>
                <a:lnTo>
                  <a:pt x="3293160" y="622300"/>
                </a:lnTo>
                <a:lnTo>
                  <a:pt x="3292436" y="635000"/>
                </a:lnTo>
                <a:close/>
              </a:path>
              <a:path w="3293745" h="1270000">
                <a:moveTo>
                  <a:pt x="26695" y="647700"/>
                </a:moveTo>
                <a:lnTo>
                  <a:pt x="12471" y="647700"/>
                </a:lnTo>
                <a:lnTo>
                  <a:pt x="9613" y="635000"/>
                </a:lnTo>
                <a:lnTo>
                  <a:pt x="23660" y="635000"/>
                </a:lnTo>
                <a:lnTo>
                  <a:pt x="26695" y="647700"/>
                </a:lnTo>
                <a:close/>
              </a:path>
              <a:path w="3293745" h="1270000">
                <a:moveTo>
                  <a:pt x="3290150" y="647700"/>
                </a:moveTo>
                <a:lnTo>
                  <a:pt x="3277717" y="647700"/>
                </a:lnTo>
                <a:lnTo>
                  <a:pt x="3278949" y="635000"/>
                </a:lnTo>
                <a:lnTo>
                  <a:pt x="3291433" y="635000"/>
                </a:lnTo>
                <a:lnTo>
                  <a:pt x="3290150" y="647700"/>
                </a:lnTo>
                <a:close/>
              </a:path>
              <a:path w="3293745" h="1270000">
                <a:moveTo>
                  <a:pt x="37261" y="660400"/>
                </a:moveTo>
                <a:lnTo>
                  <a:pt x="19202" y="660400"/>
                </a:lnTo>
                <a:lnTo>
                  <a:pt x="15671" y="647700"/>
                </a:lnTo>
                <a:lnTo>
                  <a:pt x="33248" y="647700"/>
                </a:lnTo>
                <a:lnTo>
                  <a:pt x="37261" y="660400"/>
                </a:lnTo>
                <a:close/>
              </a:path>
              <a:path w="3293745" h="1270000">
                <a:moveTo>
                  <a:pt x="3286759" y="660400"/>
                </a:moveTo>
                <a:lnTo>
                  <a:pt x="3274580" y="660400"/>
                </a:lnTo>
                <a:lnTo>
                  <a:pt x="3276346" y="647700"/>
                </a:lnTo>
                <a:lnTo>
                  <a:pt x="3288588" y="647700"/>
                </a:lnTo>
                <a:lnTo>
                  <a:pt x="3286759" y="660400"/>
                </a:lnTo>
                <a:close/>
              </a:path>
              <a:path w="3293745" h="1270000">
                <a:moveTo>
                  <a:pt x="45834" y="673100"/>
                </a:moveTo>
                <a:lnTo>
                  <a:pt x="31737" y="673100"/>
                </a:lnTo>
                <a:lnTo>
                  <a:pt x="27254" y="660400"/>
                </a:lnTo>
                <a:lnTo>
                  <a:pt x="41224" y="660400"/>
                </a:lnTo>
                <a:lnTo>
                  <a:pt x="45834" y="673100"/>
                </a:lnTo>
                <a:close/>
              </a:path>
              <a:path w="3293745" h="1270000">
                <a:moveTo>
                  <a:pt x="3282289" y="673100"/>
                </a:moveTo>
                <a:lnTo>
                  <a:pt x="3268014" y="673100"/>
                </a:lnTo>
                <a:lnTo>
                  <a:pt x="3270542" y="660400"/>
                </a:lnTo>
                <a:lnTo>
                  <a:pt x="3284651" y="660400"/>
                </a:lnTo>
                <a:lnTo>
                  <a:pt x="3282289" y="673100"/>
                </a:lnTo>
                <a:close/>
              </a:path>
              <a:path w="3293745" h="1270000">
                <a:moveTo>
                  <a:pt x="60934" y="685800"/>
                </a:moveTo>
                <a:lnTo>
                  <a:pt x="41630" y="685800"/>
                </a:lnTo>
                <a:lnTo>
                  <a:pt x="36537" y="673100"/>
                </a:lnTo>
                <a:lnTo>
                  <a:pt x="55448" y="673100"/>
                </a:lnTo>
                <a:lnTo>
                  <a:pt x="60934" y="685800"/>
                </a:lnTo>
                <a:close/>
              </a:path>
              <a:path w="3293745" h="1270000">
                <a:moveTo>
                  <a:pt x="3276777" y="685800"/>
                </a:moveTo>
                <a:lnTo>
                  <a:pt x="3262414" y="685800"/>
                </a:lnTo>
                <a:lnTo>
                  <a:pt x="3265436" y="673100"/>
                </a:lnTo>
                <a:lnTo>
                  <a:pt x="3279660" y="673100"/>
                </a:lnTo>
                <a:lnTo>
                  <a:pt x="3276777" y="685800"/>
                </a:lnTo>
                <a:close/>
              </a:path>
              <a:path w="3293745" h="1270000">
                <a:moveTo>
                  <a:pt x="78574" y="698500"/>
                </a:moveTo>
                <a:lnTo>
                  <a:pt x="58635" y="698500"/>
                </a:lnTo>
                <a:lnTo>
                  <a:pt x="52679" y="685800"/>
                </a:lnTo>
                <a:lnTo>
                  <a:pt x="72262" y="685800"/>
                </a:lnTo>
                <a:lnTo>
                  <a:pt x="78574" y="698500"/>
                </a:lnTo>
                <a:close/>
              </a:path>
              <a:path w="3293745" h="1270000">
                <a:moveTo>
                  <a:pt x="3270262" y="698500"/>
                </a:moveTo>
                <a:lnTo>
                  <a:pt x="3255848" y="698500"/>
                </a:lnTo>
                <a:lnTo>
                  <a:pt x="3259366" y="685800"/>
                </a:lnTo>
                <a:lnTo>
                  <a:pt x="3273653" y="685800"/>
                </a:lnTo>
                <a:lnTo>
                  <a:pt x="3270262" y="698500"/>
                </a:lnTo>
                <a:close/>
              </a:path>
              <a:path w="3293745" h="1270000">
                <a:moveTo>
                  <a:pt x="98590" y="711200"/>
                </a:moveTo>
                <a:lnTo>
                  <a:pt x="71323" y="711200"/>
                </a:lnTo>
                <a:lnTo>
                  <a:pt x="64846" y="698500"/>
                </a:lnTo>
                <a:lnTo>
                  <a:pt x="91516" y="698500"/>
                </a:lnTo>
                <a:lnTo>
                  <a:pt x="98590" y="711200"/>
                </a:lnTo>
                <a:close/>
              </a:path>
              <a:path w="3293745" h="1270000">
                <a:moveTo>
                  <a:pt x="3262782" y="711200"/>
                </a:moveTo>
                <a:lnTo>
                  <a:pt x="3248355" y="711200"/>
                </a:lnTo>
                <a:lnTo>
                  <a:pt x="3252330" y="698500"/>
                </a:lnTo>
                <a:lnTo>
                  <a:pt x="3266643" y="698500"/>
                </a:lnTo>
                <a:lnTo>
                  <a:pt x="3262782" y="711200"/>
                </a:lnTo>
                <a:close/>
              </a:path>
              <a:path w="3293745" h="1270000">
                <a:moveTo>
                  <a:pt x="120827" y="723900"/>
                </a:moveTo>
                <a:lnTo>
                  <a:pt x="92278" y="723900"/>
                </a:lnTo>
                <a:lnTo>
                  <a:pt x="85051" y="711200"/>
                </a:lnTo>
                <a:lnTo>
                  <a:pt x="113042" y="711200"/>
                </a:lnTo>
                <a:lnTo>
                  <a:pt x="120827" y="723900"/>
                </a:lnTo>
                <a:close/>
              </a:path>
              <a:path w="3293745" h="1270000">
                <a:moveTo>
                  <a:pt x="3254336" y="723900"/>
                </a:moveTo>
                <a:lnTo>
                  <a:pt x="3235388" y="723900"/>
                </a:lnTo>
                <a:lnTo>
                  <a:pt x="3240049" y="711200"/>
                </a:lnTo>
                <a:lnTo>
                  <a:pt x="3258667" y="711200"/>
                </a:lnTo>
                <a:lnTo>
                  <a:pt x="3254336" y="723900"/>
                </a:lnTo>
                <a:close/>
              </a:path>
              <a:path w="3293745" h="1270000">
                <a:moveTo>
                  <a:pt x="153631" y="736600"/>
                </a:moveTo>
                <a:lnTo>
                  <a:pt x="123558" y="736600"/>
                </a:lnTo>
                <a:lnTo>
                  <a:pt x="115404" y="723900"/>
                </a:lnTo>
                <a:lnTo>
                  <a:pt x="144983" y="723900"/>
                </a:lnTo>
                <a:lnTo>
                  <a:pt x="153631" y="736600"/>
                </a:lnTo>
                <a:close/>
              </a:path>
              <a:path w="3293745" h="1270000">
                <a:moveTo>
                  <a:pt x="3244977" y="736600"/>
                </a:moveTo>
                <a:lnTo>
                  <a:pt x="3225622" y="736600"/>
                </a:lnTo>
                <a:lnTo>
                  <a:pt x="3230740" y="723900"/>
                </a:lnTo>
                <a:lnTo>
                  <a:pt x="3249764" y="723900"/>
                </a:lnTo>
                <a:lnTo>
                  <a:pt x="3244977" y="736600"/>
                </a:lnTo>
                <a:close/>
              </a:path>
              <a:path w="3293745" h="1270000">
                <a:moveTo>
                  <a:pt x="155879" y="749300"/>
                </a:moveTo>
                <a:lnTo>
                  <a:pt x="149288" y="749300"/>
                </a:lnTo>
                <a:lnTo>
                  <a:pt x="140512" y="736600"/>
                </a:lnTo>
                <a:lnTo>
                  <a:pt x="166128" y="736600"/>
                </a:lnTo>
                <a:lnTo>
                  <a:pt x="155879" y="749300"/>
                </a:lnTo>
                <a:close/>
              </a:path>
              <a:path w="3293745" h="1270000">
                <a:moveTo>
                  <a:pt x="162420" y="749300"/>
                </a:moveTo>
                <a:lnTo>
                  <a:pt x="155879" y="749300"/>
                </a:lnTo>
                <a:lnTo>
                  <a:pt x="166128" y="736600"/>
                </a:lnTo>
                <a:lnTo>
                  <a:pt x="167121" y="746631"/>
                </a:lnTo>
                <a:lnTo>
                  <a:pt x="162420" y="749300"/>
                </a:lnTo>
                <a:close/>
              </a:path>
              <a:path w="3293745" h="1270000">
                <a:moveTo>
                  <a:pt x="167121" y="746631"/>
                </a:moveTo>
                <a:lnTo>
                  <a:pt x="166128" y="736600"/>
                </a:lnTo>
                <a:lnTo>
                  <a:pt x="184797" y="736600"/>
                </a:lnTo>
                <a:lnTo>
                  <a:pt x="167121" y="746631"/>
                </a:lnTo>
                <a:close/>
              </a:path>
              <a:path w="3293745" h="1270000">
                <a:moveTo>
                  <a:pt x="3229279" y="749300"/>
                </a:moveTo>
                <a:lnTo>
                  <a:pt x="3209366" y="749300"/>
                </a:lnTo>
                <a:lnTo>
                  <a:pt x="3215119" y="736600"/>
                </a:lnTo>
                <a:lnTo>
                  <a:pt x="3234728" y="736600"/>
                </a:lnTo>
                <a:lnTo>
                  <a:pt x="3229279" y="749300"/>
                </a:lnTo>
                <a:close/>
              </a:path>
              <a:path w="3293745" h="1270000">
                <a:moveTo>
                  <a:pt x="167385" y="749300"/>
                </a:moveTo>
                <a:lnTo>
                  <a:pt x="162420" y="749300"/>
                </a:lnTo>
                <a:lnTo>
                  <a:pt x="167121" y="746631"/>
                </a:lnTo>
                <a:lnTo>
                  <a:pt x="167385" y="749300"/>
                </a:lnTo>
                <a:close/>
              </a:path>
              <a:path w="3293745" h="1270000">
                <a:moveTo>
                  <a:pt x="153034" y="762000"/>
                </a:moveTo>
                <a:lnTo>
                  <a:pt x="136753" y="762000"/>
                </a:lnTo>
                <a:lnTo>
                  <a:pt x="146050" y="749300"/>
                </a:lnTo>
                <a:lnTo>
                  <a:pt x="162636" y="749300"/>
                </a:lnTo>
                <a:lnTo>
                  <a:pt x="153034" y="762000"/>
                </a:lnTo>
                <a:close/>
              </a:path>
              <a:path w="3293745" h="1270000">
                <a:moveTo>
                  <a:pt x="3217748" y="762000"/>
                </a:moveTo>
                <a:lnTo>
                  <a:pt x="3197479" y="762000"/>
                </a:lnTo>
                <a:lnTo>
                  <a:pt x="3203638" y="749300"/>
                </a:lnTo>
                <a:lnTo>
                  <a:pt x="3223628" y="749300"/>
                </a:lnTo>
                <a:lnTo>
                  <a:pt x="3217748" y="762000"/>
                </a:lnTo>
                <a:close/>
              </a:path>
              <a:path w="3293745" h="1270000">
                <a:moveTo>
                  <a:pt x="135928" y="774700"/>
                </a:moveTo>
                <a:lnTo>
                  <a:pt x="119824" y="774700"/>
                </a:lnTo>
                <a:lnTo>
                  <a:pt x="128003" y="762000"/>
                </a:lnTo>
                <a:lnTo>
                  <a:pt x="144437" y="762000"/>
                </a:lnTo>
                <a:lnTo>
                  <a:pt x="135928" y="774700"/>
                </a:lnTo>
                <a:close/>
              </a:path>
              <a:path w="3293745" h="1270000">
                <a:moveTo>
                  <a:pt x="3198926" y="774700"/>
                </a:moveTo>
                <a:lnTo>
                  <a:pt x="3178136" y="774700"/>
                </a:lnTo>
                <a:lnTo>
                  <a:pt x="3184893" y="762000"/>
                </a:lnTo>
                <a:lnTo>
                  <a:pt x="3205403" y="762000"/>
                </a:lnTo>
                <a:lnTo>
                  <a:pt x="3198926" y="774700"/>
                </a:lnTo>
                <a:close/>
              </a:path>
              <a:path w="3293745" h="1270000">
                <a:moveTo>
                  <a:pt x="114680" y="800100"/>
                </a:moveTo>
                <a:lnTo>
                  <a:pt x="98907" y="800100"/>
                </a:lnTo>
                <a:lnTo>
                  <a:pt x="105257" y="787400"/>
                </a:lnTo>
                <a:lnTo>
                  <a:pt x="112229" y="774700"/>
                </a:lnTo>
                <a:lnTo>
                  <a:pt x="128498" y="774700"/>
                </a:lnTo>
                <a:lnTo>
                  <a:pt x="121157" y="787400"/>
                </a:lnTo>
                <a:lnTo>
                  <a:pt x="121411" y="787400"/>
                </a:lnTo>
                <a:lnTo>
                  <a:pt x="114680" y="800100"/>
                </a:lnTo>
                <a:close/>
              </a:path>
              <a:path w="3293745" h="1270000">
                <a:moveTo>
                  <a:pt x="3185375" y="787400"/>
                </a:moveTo>
                <a:lnTo>
                  <a:pt x="3157054" y="787400"/>
                </a:lnTo>
                <a:lnTo>
                  <a:pt x="3164382" y="774700"/>
                </a:lnTo>
                <a:lnTo>
                  <a:pt x="3192246" y="774700"/>
                </a:lnTo>
                <a:lnTo>
                  <a:pt x="3185375" y="787400"/>
                </a:lnTo>
                <a:close/>
              </a:path>
              <a:path w="3293745" h="1270000">
                <a:moveTo>
                  <a:pt x="3163646" y="800100"/>
                </a:moveTo>
                <a:lnTo>
                  <a:pt x="3142081" y="800100"/>
                </a:lnTo>
                <a:lnTo>
                  <a:pt x="3149765" y="787400"/>
                </a:lnTo>
                <a:lnTo>
                  <a:pt x="3171075" y="787400"/>
                </a:lnTo>
                <a:lnTo>
                  <a:pt x="3163646" y="800100"/>
                </a:lnTo>
                <a:close/>
              </a:path>
              <a:path w="3293745" h="1270000">
                <a:moveTo>
                  <a:pt x="103657" y="812800"/>
                </a:moveTo>
                <a:lnTo>
                  <a:pt x="88188" y="812800"/>
                </a:lnTo>
                <a:lnTo>
                  <a:pt x="90614" y="800100"/>
                </a:lnTo>
                <a:lnTo>
                  <a:pt x="109105" y="800100"/>
                </a:lnTo>
                <a:lnTo>
                  <a:pt x="103657" y="812800"/>
                </a:lnTo>
                <a:close/>
              </a:path>
              <a:path w="3293745" h="1270000">
                <a:moveTo>
                  <a:pt x="3140290" y="812800"/>
                </a:moveTo>
                <a:lnTo>
                  <a:pt x="3109963" y="812800"/>
                </a:lnTo>
                <a:lnTo>
                  <a:pt x="3126536" y="800100"/>
                </a:lnTo>
                <a:lnTo>
                  <a:pt x="3148253" y="800100"/>
                </a:lnTo>
                <a:lnTo>
                  <a:pt x="3140290" y="812800"/>
                </a:lnTo>
                <a:close/>
              </a:path>
              <a:path w="3293745" h="1270000">
                <a:moveTo>
                  <a:pt x="97167" y="825500"/>
                </a:moveTo>
                <a:lnTo>
                  <a:pt x="81991" y="825500"/>
                </a:lnTo>
                <a:lnTo>
                  <a:pt x="83870" y="812800"/>
                </a:lnTo>
                <a:lnTo>
                  <a:pt x="99301" y="812800"/>
                </a:lnTo>
                <a:lnTo>
                  <a:pt x="97167" y="825500"/>
                </a:lnTo>
                <a:close/>
              </a:path>
              <a:path w="3293745" h="1270000">
                <a:moveTo>
                  <a:pt x="3115386" y="825500"/>
                </a:moveTo>
                <a:lnTo>
                  <a:pt x="3075254" y="825500"/>
                </a:lnTo>
                <a:lnTo>
                  <a:pt x="3093110" y="812800"/>
                </a:lnTo>
                <a:lnTo>
                  <a:pt x="3132137" y="812800"/>
                </a:lnTo>
                <a:lnTo>
                  <a:pt x="3115386" y="825500"/>
                </a:lnTo>
                <a:close/>
              </a:path>
              <a:path w="3293745" h="1270000">
                <a:moveTo>
                  <a:pt x="90804" y="838200"/>
                </a:moveTo>
                <a:lnTo>
                  <a:pt x="77444" y="838200"/>
                </a:lnTo>
                <a:lnTo>
                  <a:pt x="78765" y="825500"/>
                </a:lnTo>
                <a:lnTo>
                  <a:pt x="92227" y="825500"/>
                </a:lnTo>
                <a:lnTo>
                  <a:pt x="90804" y="838200"/>
                </a:lnTo>
                <a:close/>
              </a:path>
              <a:path w="3293745" h="1270000">
                <a:moveTo>
                  <a:pt x="3079915" y="838200"/>
                </a:moveTo>
                <a:lnTo>
                  <a:pt x="3038093" y="838200"/>
                </a:lnTo>
                <a:lnTo>
                  <a:pt x="3057143" y="825500"/>
                </a:lnTo>
                <a:lnTo>
                  <a:pt x="3097974" y="825500"/>
                </a:lnTo>
                <a:lnTo>
                  <a:pt x="3079915" y="838200"/>
                </a:lnTo>
                <a:close/>
              </a:path>
              <a:path w="3293745" h="1270000">
                <a:moveTo>
                  <a:pt x="87858" y="850900"/>
                </a:moveTo>
                <a:lnTo>
                  <a:pt x="74663" y="850900"/>
                </a:lnTo>
                <a:lnTo>
                  <a:pt x="75387" y="838200"/>
                </a:lnTo>
                <a:lnTo>
                  <a:pt x="88722" y="838200"/>
                </a:lnTo>
                <a:lnTo>
                  <a:pt x="87858" y="850900"/>
                </a:lnTo>
                <a:close/>
              </a:path>
              <a:path w="3293745" h="1270000">
                <a:moveTo>
                  <a:pt x="3042043" y="850900"/>
                </a:moveTo>
                <a:lnTo>
                  <a:pt x="2998685" y="850900"/>
                </a:lnTo>
                <a:lnTo>
                  <a:pt x="3018828" y="838200"/>
                </a:lnTo>
                <a:lnTo>
                  <a:pt x="3061271" y="838200"/>
                </a:lnTo>
                <a:lnTo>
                  <a:pt x="3042043" y="850900"/>
                </a:lnTo>
                <a:close/>
              </a:path>
              <a:path w="3293745" h="1270000">
                <a:moveTo>
                  <a:pt x="86842" y="876300"/>
                </a:moveTo>
                <a:lnTo>
                  <a:pt x="74180" y="876300"/>
                </a:lnTo>
                <a:lnTo>
                  <a:pt x="73837" y="863600"/>
                </a:lnTo>
                <a:lnTo>
                  <a:pt x="74142" y="850900"/>
                </a:lnTo>
                <a:lnTo>
                  <a:pt x="86804" y="850900"/>
                </a:lnTo>
                <a:lnTo>
                  <a:pt x="86512" y="863600"/>
                </a:lnTo>
                <a:lnTo>
                  <a:pt x="86842" y="876300"/>
                </a:lnTo>
                <a:close/>
              </a:path>
              <a:path w="3293745" h="1270000">
                <a:moveTo>
                  <a:pt x="3001949" y="863600"/>
                </a:moveTo>
                <a:lnTo>
                  <a:pt x="2957271" y="863600"/>
                </a:lnTo>
                <a:lnTo>
                  <a:pt x="2967901" y="850900"/>
                </a:lnTo>
                <a:lnTo>
                  <a:pt x="3022257" y="850900"/>
                </a:lnTo>
                <a:lnTo>
                  <a:pt x="3001949" y="863600"/>
                </a:lnTo>
                <a:close/>
              </a:path>
              <a:path w="3293745" h="1270000">
                <a:moveTo>
                  <a:pt x="2959836" y="876300"/>
                </a:moveTo>
                <a:lnTo>
                  <a:pt x="2880398" y="876300"/>
                </a:lnTo>
                <a:lnTo>
                  <a:pt x="2891764" y="863600"/>
                </a:lnTo>
                <a:lnTo>
                  <a:pt x="2970542" y="863600"/>
                </a:lnTo>
                <a:lnTo>
                  <a:pt x="2959836" y="876300"/>
                </a:lnTo>
                <a:close/>
              </a:path>
              <a:path w="3293745" h="1270000">
                <a:moveTo>
                  <a:pt x="88938" y="889000"/>
                </a:moveTo>
                <a:lnTo>
                  <a:pt x="76555" y="889000"/>
                </a:lnTo>
                <a:lnTo>
                  <a:pt x="75539" y="876300"/>
                </a:lnTo>
                <a:lnTo>
                  <a:pt x="87985" y="876300"/>
                </a:lnTo>
                <a:lnTo>
                  <a:pt x="88938" y="889000"/>
                </a:lnTo>
                <a:close/>
              </a:path>
              <a:path w="3293745" h="1270000">
                <a:moveTo>
                  <a:pt x="2847009" y="889000"/>
                </a:moveTo>
                <a:lnTo>
                  <a:pt x="2839923" y="889000"/>
                </a:lnTo>
                <a:lnTo>
                  <a:pt x="2840380" y="876300"/>
                </a:lnTo>
                <a:lnTo>
                  <a:pt x="2852839" y="876300"/>
                </a:lnTo>
                <a:lnTo>
                  <a:pt x="2847009" y="889000"/>
                </a:lnTo>
                <a:close/>
              </a:path>
              <a:path w="3293745" h="1270000">
                <a:moveTo>
                  <a:pt x="2852610" y="889000"/>
                </a:moveTo>
                <a:lnTo>
                  <a:pt x="2847009" y="889000"/>
                </a:lnTo>
                <a:lnTo>
                  <a:pt x="2852839" y="876300"/>
                </a:lnTo>
                <a:lnTo>
                  <a:pt x="2852610" y="889000"/>
                </a:lnTo>
                <a:close/>
              </a:path>
              <a:path w="3293745" h="1270000">
                <a:moveTo>
                  <a:pt x="2881845" y="889000"/>
                </a:moveTo>
                <a:lnTo>
                  <a:pt x="2852610" y="889000"/>
                </a:lnTo>
                <a:lnTo>
                  <a:pt x="2852839" y="876300"/>
                </a:lnTo>
                <a:lnTo>
                  <a:pt x="2893301" y="876300"/>
                </a:lnTo>
                <a:lnTo>
                  <a:pt x="2881845" y="889000"/>
                </a:lnTo>
                <a:close/>
              </a:path>
              <a:path w="3293745" h="1270000">
                <a:moveTo>
                  <a:pt x="94411" y="901700"/>
                </a:moveTo>
                <a:lnTo>
                  <a:pt x="80873" y="901700"/>
                </a:lnTo>
                <a:lnTo>
                  <a:pt x="79222" y="889000"/>
                </a:lnTo>
                <a:lnTo>
                  <a:pt x="92659" y="889000"/>
                </a:lnTo>
                <a:lnTo>
                  <a:pt x="94411" y="901700"/>
                </a:lnTo>
                <a:close/>
              </a:path>
              <a:path w="3293745" h="1270000">
                <a:moveTo>
                  <a:pt x="2851238" y="901700"/>
                </a:moveTo>
                <a:lnTo>
                  <a:pt x="2838678" y="901700"/>
                </a:lnTo>
                <a:lnTo>
                  <a:pt x="2839465" y="889000"/>
                </a:lnTo>
                <a:lnTo>
                  <a:pt x="2852077" y="889000"/>
                </a:lnTo>
                <a:lnTo>
                  <a:pt x="2851238" y="901700"/>
                </a:lnTo>
                <a:close/>
              </a:path>
              <a:path w="3293745" h="1270000">
                <a:moveTo>
                  <a:pt x="100456" y="914400"/>
                </a:moveTo>
                <a:lnTo>
                  <a:pt x="84785" y="914400"/>
                </a:lnTo>
                <a:lnTo>
                  <a:pt x="82727" y="901700"/>
                </a:lnTo>
                <a:lnTo>
                  <a:pt x="98145" y="901700"/>
                </a:lnTo>
                <a:lnTo>
                  <a:pt x="100456" y="914400"/>
                </a:lnTo>
                <a:close/>
              </a:path>
              <a:path w="3293745" h="1270000">
                <a:moveTo>
                  <a:pt x="2848724" y="914400"/>
                </a:moveTo>
                <a:lnTo>
                  <a:pt x="2834868" y="914400"/>
                </a:lnTo>
                <a:lnTo>
                  <a:pt x="2836456" y="901700"/>
                </a:lnTo>
                <a:lnTo>
                  <a:pt x="2850121" y="901700"/>
                </a:lnTo>
                <a:lnTo>
                  <a:pt x="2848724" y="914400"/>
                </a:lnTo>
                <a:close/>
              </a:path>
              <a:path w="3293745" h="1270000">
                <a:moveTo>
                  <a:pt x="108153" y="927100"/>
                </a:moveTo>
                <a:lnTo>
                  <a:pt x="92113" y="927100"/>
                </a:lnTo>
                <a:lnTo>
                  <a:pt x="89484" y="914400"/>
                </a:lnTo>
                <a:lnTo>
                  <a:pt x="105282" y="914400"/>
                </a:lnTo>
                <a:lnTo>
                  <a:pt x="108153" y="927100"/>
                </a:lnTo>
                <a:close/>
              </a:path>
              <a:path w="3293745" h="1270000">
                <a:moveTo>
                  <a:pt x="2845104" y="927100"/>
                </a:moveTo>
                <a:lnTo>
                  <a:pt x="2831058" y="927100"/>
                </a:lnTo>
                <a:lnTo>
                  <a:pt x="2833179" y="914400"/>
                </a:lnTo>
                <a:lnTo>
                  <a:pt x="2847047" y="914400"/>
                </a:lnTo>
                <a:lnTo>
                  <a:pt x="2845104" y="927100"/>
                </a:lnTo>
                <a:close/>
              </a:path>
              <a:path w="3293745" h="1270000">
                <a:moveTo>
                  <a:pt x="124523" y="939800"/>
                </a:moveTo>
                <a:lnTo>
                  <a:pt x="101155" y="939800"/>
                </a:lnTo>
                <a:lnTo>
                  <a:pt x="97942" y="927100"/>
                </a:lnTo>
                <a:lnTo>
                  <a:pt x="117221" y="927100"/>
                </a:lnTo>
                <a:lnTo>
                  <a:pt x="124523" y="939800"/>
                </a:lnTo>
                <a:close/>
              </a:path>
              <a:path w="3293745" h="1270000">
                <a:moveTo>
                  <a:pt x="2840393" y="939800"/>
                </a:moveTo>
                <a:lnTo>
                  <a:pt x="2826245" y="939800"/>
                </a:lnTo>
                <a:lnTo>
                  <a:pt x="2828886" y="927100"/>
                </a:lnTo>
                <a:lnTo>
                  <a:pt x="2842882" y="927100"/>
                </a:lnTo>
                <a:lnTo>
                  <a:pt x="2840393" y="939800"/>
                </a:lnTo>
                <a:close/>
              </a:path>
              <a:path w="3293745" h="1270000">
                <a:moveTo>
                  <a:pt x="132232" y="952500"/>
                </a:moveTo>
                <a:lnTo>
                  <a:pt x="115569" y="952500"/>
                </a:lnTo>
                <a:lnTo>
                  <a:pt x="108000" y="939800"/>
                </a:lnTo>
                <a:lnTo>
                  <a:pt x="124269" y="939800"/>
                </a:lnTo>
                <a:lnTo>
                  <a:pt x="132232" y="952500"/>
                </a:lnTo>
                <a:close/>
              </a:path>
              <a:path w="3293745" h="1270000">
                <a:moveTo>
                  <a:pt x="2831401" y="952500"/>
                </a:moveTo>
                <a:lnTo>
                  <a:pt x="2817228" y="952500"/>
                </a:lnTo>
                <a:lnTo>
                  <a:pt x="2820593" y="939800"/>
                </a:lnTo>
                <a:lnTo>
                  <a:pt x="2834652" y="939800"/>
                </a:lnTo>
                <a:lnTo>
                  <a:pt x="2831401" y="952500"/>
                </a:lnTo>
                <a:close/>
              </a:path>
              <a:path w="3293745" h="1270000">
                <a:moveTo>
                  <a:pt x="149542" y="965200"/>
                </a:moveTo>
                <a:lnTo>
                  <a:pt x="132651" y="965200"/>
                </a:lnTo>
                <a:lnTo>
                  <a:pt x="123799" y="952500"/>
                </a:lnTo>
                <a:lnTo>
                  <a:pt x="140322" y="952500"/>
                </a:lnTo>
                <a:lnTo>
                  <a:pt x="149542" y="965200"/>
                </a:lnTo>
                <a:close/>
              </a:path>
              <a:path w="3293745" h="1270000">
                <a:moveTo>
                  <a:pt x="2824162" y="965200"/>
                </a:moveTo>
                <a:lnTo>
                  <a:pt x="2810027" y="965200"/>
                </a:lnTo>
                <a:lnTo>
                  <a:pt x="2813875" y="952500"/>
                </a:lnTo>
                <a:lnTo>
                  <a:pt x="2827896" y="952500"/>
                </a:lnTo>
                <a:lnTo>
                  <a:pt x="2824162" y="965200"/>
                </a:lnTo>
                <a:close/>
              </a:path>
              <a:path w="3293745" h="1270000">
                <a:moveTo>
                  <a:pt x="191249" y="990600"/>
                </a:moveTo>
                <a:lnTo>
                  <a:pt x="162801" y="990600"/>
                </a:lnTo>
                <a:lnTo>
                  <a:pt x="152184" y="977900"/>
                </a:lnTo>
                <a:lnTo>
                  <a:pt x="142125" y="965200"/>
                </a:lnTo>
                <a:lnTo>
                  <a:pt x="158876" y="965200"/>
                </a:lnTo>
                <a:lnTo>
                  <a:pt x="169265" y="977900"/>
                </a:lnTo>
                <a:lnTo>
                  <a:pt x="179768" y="977900"/>
                </a:lnTo>
                <a:lnTo>
                  <a:pt x="191249" y="990600"/>
                </a:lnTo>
                <a:close/>
              </a:path>
              <a:path w="3293745" h="1270000">
                <a:moveTo>
                  <a:pt x="2815971" y="977900"/>
                </a:moveTo>
                <a:lnTo>
                  <a:pt x="2797492" y="977900"/>
                </a:lnTo>
                <a:lnTo>
                  <a:pt x="2802026" y="965200"/>
                </a:lnTo>
                <a:lnTo>
                  <a:pt x="2820187" y="965200"/>
                </a:lnTo>
                <a:lnTo>
                  <a:pt x="2815971" y="977900"/>
                </a:lnTo>
                <a:close/>
              </a:path>
              <a:path w="3293745" h="1270000">
                <a:moveTo>
                  <a:pt x="2801962" y="990600"/>
                </a:moveTo>
                <a:lnTo>
                  <a:pt x="2788018" y="990600"/>
                </a:lnTo>
                <a:lnTo>
                  <a:pt x="2792996" y="977900"/>
                </a:lnTo>
                <a:lnTo>
                  <a:pt x="2806852" y="977900"/>
                </a:lnTo>
                <a:lnTo>
                  <a:pt x="2801962" y="990600"/>
                </a:lnTo>
                <a:close/>
              </a:path>
              <a:path w="3293745" h="1270000">
                <a:moveTo>
                  <a:pt x="228091" y="1003300"/>
                </a:moveTo>
                <a:lnTo>
                  <a:pt x="197891" y="1003300"/>
                </a:lnTo>
                <a:lnTo>
                  <a:pt x="185686" y="990600"/>
                </a:lnTo>
                <a:lnTo>
                  <a:pt x="215125" y="990600"/>
                </a:lnTo>
                <a:lnTo>
                  <a:pt x="228091" y="1003300"/>
                </a:lnTo>
                <a:close/>
              </a:path>
              <a:path w="3293745" h="1270000">
                <a:moveTo>
                  <a:pt x="2791523" y="1003300"/>
                </a:moveTo>
                <a:lnTo>
                  <a:pt x="2772181" y="1003300"/>
                </a:lnTo>
                <a:lnTo>
                  <a:pt x="2777794" y="990600"/>
                </a:lnTo>
                <a:lnTo>
                  <a:pt x="2796844" y="990600"/>
                </a:lnTo>
                <a:lnTo>
                  <a:pt x="2791523" y="1003300"/>
                </a:lnTo>
                <a:close/>
              </a:path>
              <a:path w="3293745" h="1270000">
                <a:moveTo>
                  <a:pt x="269049" y="1016000"/>
                </a:moveTo>
                <a:lnTo>
                  <a:pt x="223748" y="1016000"/>
                </a:lnTo>
                <a:lnTo>
                  <a:pt x="210591" y="1003300"/>
                </a:lnTo>
                <a:lnTo>
                  <a:pt x="254787" y="1003300"/>
                </a:lnTo>
                <a:lnTo>
                  <a:pt x="269049" y="1016000"/>
                </a:lnTo>
                <a:close/>
              </a:path>
              <a:path w="3293745" h="1270000">
                <a:moveTo>
                  <a:pt x="2774289" y="1016000"/>
                </a:moveTo>
                <a:lnTo>
                  <a:pt x="2754490" y="1016000"/>
                </a:lnTo>
                <a:lnTo>
                  <a:pt x="2760713" y="1003300"/>
                </a:lnTo>
                <a:lnTo>
                  <a:pt x="2780245" y="1003300"/>
                </a:lnTo>
                <a:lnTo>
                  <a:pt x="2774289" y="1016000"/>
                </a:lnTo>
                <a:close/>
              </a:path>
              <a:path w="3293745" h="1270000">
                <a:moveTo>
                  <a:pt x="329056" y="1028700"/>
                </a:moveTo>
                <a:lnTo>
                  <a:pt x="265849" y="1028700"/>
                </a:lnTo>
                <a:lnTo>
                  <a:pt x="251396" y="1016000"/>
                </a:lnTo>
                <a:lnTo>
                  <a:pt x="313359" y="1016000"/>
                </a:lnTo>
                <a:lnTo>
                  <a:pt x="329056" y="1028700"/>
                </a:lnTo>
                <a:close/>
              </a:path>
              <a:path w="3293745" h="1270000">
                <a:moveTo>
                  <a:pt x="2755252" y="1028700"/>
                </a:moveTo>
                <a:lnTo>
                  <a:pt x="2735008" y="1028700"/>
                </a:lnTo>
                <a:lnTo>
                  <a:pt x="2741815" y="1016000"/>
                </a:lnTo>
                <a:lnTo>
                  <a:pt x="2761792" y="1016000"/>
                </a:lnTo>
                <a:lnTo>
                  <a:pt x="2755252" y="1028700"/>
                </a:lnTo>
                <a:close/>
              </a:path>
              <a:path w="3293745" h="1270000">
                <a:moveTo>
                  <a:pt x="463384" y="1041400"/>
                </a:moveTo>
                <a:lnTo>
                  <a:pt x="327278" y="1041400"/>
                </a:lnTo>
                <a:lnTo>
                  <a:pt x="311403" y="1028700"/>
                </a:lnTo>
                <a:lnTo>
                  <a:pt x="451713" y="1028700"/>
                </a:lnTo>
                <a:lnTo>
                  <a:pt x="463384" y="1041400"/>
                </a:lnTo>
                <a:close/>
              </a:path>
              <a:path w="3293745" h="1270000">
                <a:moveTo>
                  <a:pt x="2741612" y="1041400"/>
                </a:moveTo>
                <a:lnTo>
                  <a:pt x="2713850" y="1041400"/>
                </a:lnTo>
                <a:lnTo>
                  <a:pt x="2721190" y="1028700"/>
                </a:lnTo>
                <a:lnTo>
                  <a:pt x="2748533" y="1028700"/>
                </a:lnTo>
                <a:lnTo>
                  <a:pt x="2741612" y="1041400"/>
                </a:lnTo>
                <a:close/>
              </a:path>
              <a:path w="3293745" h="1270000">
                <a:moveTo>
                  <a:pt x="484009" y="1054100"/>
                </a:moveTo>
                <a:lnTo>
                  <a:pt x="455053" y="1054100"/>
                </a:lnTo>
                <a:lnTo>
                  <a:pt x="445249" y="1041400"/>
                </a:lnTo>
                <a:lnTo>
                  <a:pt x="473278" y="1041400"/>
                </a:lnTo>
                <a:lnTo>
                  <a:pt x="484009" y="1054100"/>
                </a:lnTo>
                <a:close/>
              </a:path>
              <a:path w="3293745" h="1270000">
                <a:moveTo>
                  <a:pt x="2712135" y="1054100"/>
                </a:moveTo>
                <a:lnTo>
                  <a:pt x="2683116" y="1054100"/>
                </a:lnTo>
                <a:lnTo>
                  <a:pt x="2699004" y="1041400"/>
                </a:lnTo>
                <a:lnTo>
                  <a:pt x="2719768" y="1041400"/>
                </a:lnTo>
                <a:lnTo>
                  <a:pt x="2712135" y="1054100"/>
                </a:lnTo>
                <a:close/>
              </a:path>
              <a:path w="3293745" h="1270000">
                <a:moveTo>
                  <a:pt x="495058" y="1066800"/>
                </a:moveTo>
                <a:lnTo>
                  <a:pt x="476364" y="1066800"/>
                </a:lnTo>
                <a:lnTo>
                  <a:pt x="465467" y="1054100"/>
                </a:lnTo>
                <a:lnTo>
                  <a:pt x="483844" y="1054100"/>
                </a:lnTo>
                <a:lnTo>
                  <a:pt x="495058" y="1066800"/>
                </a:lnTo>
                <a:close/>
              </a:path>
              <a:path w="3293745" h="1270000">
                <a:moveTo>
                  <a:pt x="2688247" y="1066800"/>
                </a:moveTo>
                <a:lnTo>
                  <a:pt x="2649829" y="1066800"/>
                </a:lnTo>
                <a:lnTo>
                  <a:pt x="2666987" y="1054100"/>
                </a:lnTo>
                <a:lnTo>
                  <a:pt x="2704312" y="1054100"/>
                </a:lnTo>
                <a:lnTo>
                  <a:pt x="2688247" y="1066800"/>
                </a:lnTo>
                <a:close/>
              </a:path>
              <a:path w="3293745" h="1270000">
                <a:moveTo>
                  <a:pt x="543940" y="1092200"/>
                </a:moveTo>
                <a:lnTo>
                  <a:pt x="511924" y="1092200"/>
                </a:lnTo>
                <a:lnTo>
                  <a:pt x="499605" y="1079500"/>
                </a:lnTo>
                <a:lnTo>
                  <a:pt x="487743" y="1066800"/>
                </a:lnTo>
                <a:lnTo>
                  <a:pt x="506437" y="1066800"/>
                </a:lnTo>
                <a:lnTo>
                  <a:pt x="518591" y="1079500"/>
                </a:lnTo>
                <a:lnTo>
                  <a:pt x="530898" y="1079500"/>
                </a:lnTo>
                <a:lnTo>
                  <a:pt x="543940" y="1092200"/>
                </a:lnTo>
                <a:close/>
              </a:path>
              <a:path w="3293745" h="1270000">
                <a:moveTo>
                  <a:pt x="2202941" y="1079500"/>
                </a:moveTo>
                <a:lnTo>
                  <a:pt x="2166797" y="1079500"/>
                </a:lnTo>
                <a:lnTo>
                  <a:pt x="2172449" y="1066800"/>
                </a:lnTo>
                <a:lnTo>
                  <a:pt x="2189899" y="1066800"/>
                </a:lnTo>
                <a:lnTo>
                  <a:pt x="2202941" y="1079500"/>
                </a:lnTo>
                <a:close/>
              </a:path>
              <a:path w="3293745" h="1270000">
                <a:moveTo>
                  <a:pt x="2654147" y="1079500"/>
                </a:moveTo>
                <a:lnTo>
                  <a:pt x="2614155" y="1079500"/>
                </a:lnTo>
                <a:lnTo>
                  <a:pt x="2632468" y="1066800"/>
                </a:lnTo>
                <a:lnTo>
                  <a:pt x="2671508" y="1066800"/>
                </a:lnTo>
                <a:lnTo>
                  <a:pt x="2654147" y="1079500"/>
                </a:lnTo>
                <a:close/>
              </a:path>
              <a:path w="3293745" h="1270000">
                <a:moveTo>
                  <a:pt x="2174278" y="1092200"/>
                </a:moveTo>
                <a:lnTo>
                  <a:pt x="2156726" y="1092200"/>
                </a:lnTo>
                <a:lnTo>
                  <a:pt x="2160371" y="1079500"/>
                </a:lnTo>
                <a:lnTo>
                  <a:pt x="2177656" y="1079500"/>
                </a:lnTo>
                <a:lnTo>
                  <a:pt x="2174278" y="1092200"/>
                </a:lnTo>
                <a:close/>
              </a:path>
              <a:path w="3293745" h="1270000">
                <a:moveTo>
                  <a:pt x="2257234" y="1092200"/>
                </a:moveTo>
                <a:lnTo>
                  <a:pt x="2199449" y="1092200"/>
                </a:lnTo>
                <a:lnTo>
                  <a:pt x="2186266" y="1079500"/>
                </a:lnTo>
                <a:lnTo>
                  <a:pt x="2243175" y="1079500"/>
                </a:lnTo>
                <a:lnTo>
                  <a:pt x="2257234" y="1092200"/>
                </a:lnTo>
                <a:close/>
              </a:path>
              <a:path w="3293745" h="1270000">
                <a:moveTo>
                  <a:pt x="2617711" y="1092200"/>
                </a:moveTo>
                <a:lnTo>
                  <a:pt x="2566568" y="1092200"/>
                </a:lnTo>
                <a:lnTo>
                  <a:pt x="2576436" y="1079500"/>
                </a:lnTo>
                <a:lnTo>
                  <a:pt x="2636215" y="1079500"/>
                </a:lnTo>
                <a:lnTo>
                  <a:pt x="2617711" y="1092200"/>
                </a:lnTo>
                <a:close/>
              </a:path>
              <a:path w="3293745" h="1270000">
                <a:moveTo>
                  <a:pt x="557276" y="1104900"/>
                </a:moveTo>
                <a:lnTo>
                  <a:pt x="537883" y="1104900"/>
                </a:lnTo>
                <a:lnTo>
                  <a:pt x="524687" y="1092200"/>
                </a:lnTo>
                <a:lnTo>
                  <a:pt x="543801" y="1092200"/>
                </a:lnTo>
                <a:lnTo>
                  <a:pt x="557276" y="1104900"/>
                </a:lnTo>
                <a:close/>
              </a:path>
              <a:path w="3293745" h="1270000">
                <a:moveTo>
                  <a:pt x="2163013" y="1104900"/>
                </a:moveTo>
                <a:lnTo>
                  <a:pt x="2149093" y="1104900"/>
                </a:lnTo>
                <a:lnTo>
                  <a:pt x="2153107" y="1092200"/>
                </a:lnTo>
                <a:lnTo>
                  <a:pt x="2166962" y="1092200"/>
                </a:lnTo>
                <a:lnTo>
                  <a:pt x="2163013" y="1104900"/>
                </a:lnTo>
                <a:close/>
              </a:path>
              <a:path w="3293745" h="1270000">
                <a:moveTo>
                  <a:pt x="2330234" y="1104900"/>
                </a:moveTo>
                <a:lnTo>
                  <a:pt x="2254770" y="1104900"/>
                </a:lnTo>
                <a:lnTo>
                  <a:pt x="2240572" y="1092200"/>
                </a:lnTo>
                <a:lnTo>
                  <a:pt x="2315121" y="1092200"/>
                </a:lnTo>
                <a:lnTo>
                  <a:pt x="2330234" y="1104900"/>
                </a:lnTo>
                <a:close/>
              </a:path>
              <a:path w="3293745" h="1270000">
                <a:moveTo>
                  <a:pt x="2569184" y="1104900"/>
                </a:moveTo>
                <a:lnTo>
                  <a:pt x="2484412" y="1104900"/>
                </a:lnTo>
                <a:lnTo>
                  <a:pt x="2495118" y="1092200"/>
                </a:lnTo>
                <a:lnTo>
                  <a:pt x="2579128" y="1092200"/>
                </a:lnTo>
                <a:lnTo>
                  <a:pt x="2569184" y="1104900"/>
                </a:lnTo>
                <a:close/>
              </a:path>
              <a:path w="3293745" h="1270000">
                <a:moveTo>
                  <a:pt x="585203" y="1117600"/>
                </a:moveTo>
                <a:lnTo>
                  <a:pt x="565569" y="1117600"/>
                </a:lnTo>
                <a:lnTo>
                  <a:pt x="551522" y="1104900"/>
                </a:lnTo>
                <a:lnTo>
                  <a:pt x="570890" y="1104900"/>
                </a:lnTo>
                <a:lnTo>
                  <a:pt x="585203" y="1117600"/>
                </a:lnTo>
                <a:close/>
              </a:path>
              <a:path w="3293745" h="1270000">
                <a:moveTo>
                  <a:pt x="2130463" y="1143000"/>
                </a:moveTo>
                <a:lnTo>
                  <a:pt x="2111502" y="1143000"/>
                </a:lnTo>
                <a:lnTo>
                  <a:pt x="2122119" y="1130300"/>
                </a:lnTo>
                <a:lnTo>
                  <a:pt x="2121903" y="1130300"/>
                </a:lnTo>
                <a:lnTo>
                  <a:pt x="2131860" y="1117600"/>
                </a:lnTo>
                <a:lnTo>
                  <a:pt x="2131644" y="1117600"/>
                </a:lnTo>
                <a:lnTo>
                  <a:pt x="2140902" y="1104900"/>
                </a:lnTo>
                <a:lnTo>
                  <a:pt x="2158873" y="1104900"/>
                </a:lnTo>
                <a:lnTo>
                  <a:pt x="2150109" y="1117600"/>
                </a:lnTo>
                <a:lnTo>
                  <a:pt x="2140623" y="1130300"/>
                </a:lnTo>
                <a:lnTo>
                  <a:pt x="2130463" y="1143000"/>
                </a:lnTo>
                <a:close/>
              </a:path>
              <a:path w="3293745" h="1270000">
                <a:moveTo>
                  <a:pt x="2485631" y="1117600"/>
                </a:moveTo>
                <a:lnTo>
                  <a:pt x="2328989" y="1117600"/>
                </a:lnTo>
                <a:lnTo>
                  <a:pt x="2313736" y="1104900"/>
                </a:lnTo>
                <a:lnTo>
                  <a:pt x="2496426" y="1104900"/>
                </a:lnTo>
                <a:lnTo>
                  <a:pt x="2485631" y="1117600"/>
                </a:lnTo>
                <a:close/>
              </a:path>
              <a:path w="3293745" h="1270000">
                <a:moveTo>
                  <a:pt x="614730" y="1130300"/>
                </a:moveTo>
                <a:lnTo>
                  <a:pt x="594867" y="1130300"/>
                </a:lnTo>
                <a:lnTo>
                  <a:pt x="580021" y="1117600"/>
                </a:lnTo>
                <a:lnTo>
                  <a:pt x="599630" y="1117600"/>
                </a:lnTo>
                <a:lnTo>
                  <a:pt x="614730" y="1130300"/>
                </a:lnTo>
                <a:close/>
              </a:path>
              <a:path w="3293745" h="1270000">
                <a:moveTo>
                  <a:pt x="661809" y="1143000"/>
                </a:moveTo>
                <a:lnTo>
                  <a:pt x="625690" y="1143000"/>
                </a:lnTo>
                <a:lnTo>
                  <a:pt x="610095" y="1130300"/>
                </a:lnTo>
                <a:lnTo>
                  <a:pt x="645629" y="1130300"/>
                </a:lnTo>
                <a:lnTo>
                  <a:pt x="661809" y="1143000"/>
                </a:lnTo>
                <a:close/>
              </a:path>
              <a:path w="3293745" h="1270000">
                <a:moveTo>
                  <a:pt x="694931" y="1155700"/>
                </a:moveTo>
                <a:lnTo>
                  <a:pt x="657961" y="1155700"/>
                </a:lnTo>
                <a:lnTo>
                  <a:pt x="641654" y="1143000"/>
                </a:lnTo>
                <a:lnTo>
                  <a:pt x="678078" y="1143000"/>
                </a:lnTo>
                <a:lnTo>
                  <a:pt x="694931" y="1155700"/>
                </a:lnTo>
                <a:close/>
              </a:path>
              <a:path w="3293745" h="1270000">
                <a:moveTo>
                  <a:pt x="1280972" y="1155700"/>
                </a:moveTo>
                <a:lnTo>
                  <a:pt x="1223835" y="1155700"/>
                </a:lnTo>
                <a:lnTo>
                  <a:pt x="1240878" y="1143000"/>
                </a:lnTo>
                <a:lnTo>
                  <a:pt x="1271803" y="1143000"/>
                </a:lnTo>
                <a:lnTo>
                  <a:pt x="1280972" y="1155700"/>
                </a:lnTo>
                <a:close/>
              </a:path>
              <a:path w="3293745" h="1270000">
                <a:moveTo>
                  <a:pt x="2096071" y="1168400"/>
                </a:moveTo>
                <a:lnTo>
                  <a:pt x="2076437" y="1168400"/>
                </a:lnTo>
                <a:lnTo>
                  <a:pt x="2088946" y="1155700"/>
                </a:lnTo>
                <a:lnTo>
                  <a:pt x="2088743" y="1155700"/>
                </a:lnTo>
                <a:lnTo>
                  <a:pt x="2100643" y="1143000"/>
                </a:lnTo>
                <a:lnTo>
                  <a:pt x="2119629" y="1143000"/>
                </a:lnTo>
                <a:lnTo>
                  <a:pt x="2108161" y="1155700"/>
                </a:lnTo>
                <a:lnTo>
                  <a:pt x="2096071" y="1168400"/>
                </a:lnTo>
                <a:close/>
              </a:path>
              <a:path w="3293745" h="1270000">
                <a:moveTo>
                  <a:pt x="746988" y="1168400"/>
                </a:moveTo>
                <a:lnTo>
                  <a:pt x="691591" y="1168400"/>
                </a:lnTo>
                <a:lnTo>
                  <a:pt x="674611" y="1155700"/>
                </a:lnTo>
                <a:lnTo>
                  <a:pt x="729221" y="1155700"/>
                </a:lnTo>
                <a:lnTo>
                  <a:pt x="746988" y="1168400"/>
                </a:lnTo>
                <a:close/>
              </a:path>
              <a:path w="3293745" h="1270000">
                <a:moveTo>
                  <a:pt x="1209725" y="1168400"/>
                </a:moveTo>
                <a:lnTo>
                  <a:pt x="1152956" y="1168400"/>
                </a:lnTo>
                <a:lnTo>
                  <a:pt x="1171257" y="1155700"/>
                </a:lnTo>
                <a:lnTo>
                  <a:pt x="1227226" y="1155700"/>
                </a:lnTo>
                <a:lnTo>
                  <a:pt x="1209725" y="1168400"/>
                </a:lnTo>
                <a:close/>
              </a:path>
              <a:path w="3293745" h="1270000">
                <a:moveTo>
                  <a:pt x="1300086" y="1168400"/>
                </a:moveTo>
                <a:lnTo>
                  <a:pt x="1273657" y="1168400"/>
                </a:lnTo>
                <a:lnTo>
                  <a:pt x="1264335" y="1155700"/>
                </a:lnTo>
                <a:lnTo>
                  <a:pt x="1290205" y="1155700"/>
                </a:lnTo>
                <a:lnTo>
                  <a:pt x="1300086" y="1168400"/>
                </a:lnTo>
                <a:close/>
              </a:path>
              <a:path w="3293745" h="1270000">
                <a:moveTo>
                  <a:pt x="2076437" y="1168400"/>
                </a:moveTo>
                <a:lnTo>
                  <a:pt x="2063521" y="1168400"/>
                </a:lnTo>
                <a:lnTo>
                  <a:pt x="2076627" y="1155700"/>
                </a:lnTo>
                <a:lnTo>
                  <a:pt x="2076437" y="1168400"/>
                </a:lnTo>
                <a:close/>
              </a:path>
              <a:path w="3293745" h="1270000">
                <a:moveTo>
                  <a:pt x="820356" y="1181100"/>
                </a:moveTo>
                <a:lnTo>
                  <a:pt x="744385" y="1181100"/>
                </a:lnTo>
                <a:lnTo>
                  <a:pt x="726490" y="1168400"/>
                </a:lnTo>
                <a:lnTo>
                  <a:pt x="801509" y="1168400"/>
                </a:lnTo>
                <a:lnTo>
                  <a:pt x="820356" y="1181100"/>
                </a:lnTo>
                <a:close/>
              </a:path>
              <a:path w="3293745" h="1270000">
                <a:moveTo>
                  <a:pt x="1155369" y="1181100"/>
                </a:moveTo>
                <a:lnTo>
                  <a:pt x="1077531" y="1181100"/>
                </a:lnTo>
                <a:lnTo>
                  <a:pt x="1096886" y="1168400"/>
                </a:lnTo>
                <a:lnTo>
                  <a:pt x="1173784" y="1168400"/>
                </a:lnTo>
                <a:lnTo>
                  <a:pt x="1155369" y="1181100"/>
                </a:lnTo>
                <a:close/>
              </a:path>
              <a:path w="3293745" h="1270000">
                <a:moveTo>
                  <a:pt x="1320609" y="1181100"/>
                </a:moveTo>
                <a:lnTo>
                  <a:pt x="1293380" y="1181100"/>
                </a:lnTo>
                <a:lnTo>
                  <a:pt x="1283347" y="1168400"/>
                </a:lnTo>
                <a:lnTo>
                  <a:pt x="1310030" y="1168400"/>
                </a:lnTo>
                <a:lnTo>
                  <a:pt x="1320609" y="1181100"/>
                </a:lnTo>
                <a:close/>
              </a:path>
              <a:path w="3293745" h="1270000">
                <a:moveTo>
                  <a:pt x="2056193" y="1193800"/>
                </a:moveTo>
                <a:lnTo>
                  <a:pt x="2021357" y="1193800"/>
                </a:lnTo>
                <a:lnTo>
                  <a:pt x="2036140" y="1181100"/>
                </a:lnTo>
                <a:lnTo>
                  <a:pt x="2050021" y="1181100"/>
                </a:lnTo>
                <a:lnTo>
                  <a:pt x="2063711" y="1168400"/>
                </a:lnTo>
                <a:lnTo>
                  <a:pt x="2083358" y="1168400"/>
                </a:lnTo>
                <a:lnTo>
                  <a:pt x="2070061" y="1181100"/>
                </a:lnTo>
                <a:lnTo>
                  <a:pt x="2056193" y="1193800"/>
                </a:lnTo>
                <a:close/>
              </a:path>
              <a:path w="3293745" h="1270000">
                <a:moveTo>
                  <a:pt x="1078979" y="1193800"/>
                </a:moveTo>
                <a:lnTo>
                  <a:pt x="837895" y="1193800"/>
                </a:lnTo>
                <a:lnTo>
                  <a:pt x="818692" y="1181100"/>
                </a:lnTo>
                <a:lnTo>
                  <a:pt x="1098461" y="1181100"/>
                </a:lnTo>
                <a:lnTo>
                  <a:pt x="1078979" y="1193800"/>
                </a:lnTo>
                <a:close/>
              </a:path>
              <a:path w="3293745" h="1270000">
                <a:moveTo>
                  <a:pt x="1342453" y="1193800"/>
                </a:moveTo>
                <a:lnTo>
                  <a:pt x="1314475" y="1193800"/>
                </a:lnTo>
                <a:lnTo>
                  <a:pt x="1303756" y="1181100"/>
                </a:lnTo>
                <a:lnTo>
                  <a:pt x="1331226" y="1181100"/>
                </a:lnTo>
                <a:lnTo>
                  <a:pt x="1342453" y="1193800"/>
                </a:lnTo>
                <a:close/>
              </a:path>
              <a:path w="3293745" h="1270000">
                <a:moveTo>
                  <a:pt x="1377594" y="1206500"/>
                </a:moveTo>
                <a:lnTo>
                  <a:pt x="1336878" y="1206500"/>
                </a:lnTo>
                <a:lnTo>
                  <a:pt x="1325511" y="1193800"/>
                </a:lnTo>
                <a:lnTo>
                  <a:pt x="1365440" y="1193800"/>
                </a:lnTo>
                <a:lnTo>
                  <a:pt x="1377594" y="1206500"/>
                </a:lnTo>
                <a:close/>
              </a:path>
              <a:path w="3293745" h="1270000">
                <a:moveTo>
                  <a:pt x="2026805" y="1206500"/>
                </a:moveTo>
                <a:lnTo>
                  <a:pt x="1990559" y="1206500"/>
                </a:lnTo>
                <a:lnTo>
                  <a:pt x="2006384" y="1193800"/>
                </a:lnTo>
                <a:lnTo>
                  <a:pt x="2041766" y="1193800"/>
                </a:lnTo>
                <a:lnTo>
                  <a:pt x="2026805" y="1206500"/>
                </a:lnTo>
                <a:close/>
              </a:path>
              <a:path w="3293745" h="1270000">
                <a:moveTo>
                  <a:pt x="1402486" y="1219200"/>
                </a:moveTo>
                <a:lnTo>
                  <a:pt x="1372793" y="1219200"/>
                </a:lnTo>
                <a:lnTo>
                  <a:pt x="1360525" y="1206500"/>
                </a:lnTo>
                <a:lnTo>
                  <a:pt x="1389773" y="1206500"/>
                </a:lnTo>
                <a:lnTo>
                  <a:pt x="1402486" y="1219200"/>
                </a:lnTo>
                <a:close/>
              </a:path>
              <a:path w="3293745" h="1270000">
                <a:moveTo>
                  <a:pt x="1995335" y="1219200"/>
                </a:moveTo>
                <a:lnTo>
                  <a:pt x="1957793" y="1219200"/>
                </a:lnTo>
                <a:lnTo>
                  <a:pt x="1974583" y="1206500"/>
                </a:lnTo>
                <a:lnTo>
                  <a:pt x="2011324" y="1206500"/>
                </a:lnTo>
                <a:lnTo>
                  <a:pt x="1995335" y="1219200"/>
                </a:lnTo>
                <a:close/>
              </a:path>
              <a:path w="3293745" h="1270000">
                <a:moveTo>
                  <a:pt x="1441894" y="1231900"/>
                </a:moveTo>
                <a:lnTo>
                  <a:pt x="1398206" y="1231900"/>
                </a:lnTo>
                <a:lnTo>
                  <a:pt x="1385354" y="1219200"/>
                </a:lnTo>
                <a:lnTo>
                  <a:pt x="1428381" y="1219200"/>
                </a:lnTo>
                <a:lnTo>
                  <a:pt x="1441894" y="1231900"/>
                </a:lnTo>
                <a:close/>
              </a:path>
              <a:path w="3293745" h="1270000">
                <a:moveTo>
                  <a:pt x="1961921" y="1231900"/>
                </a:moveTo>
                <a:lnTo>
                  <a:pt x="1923186" y="1231900"/>
                </a:lnTo>
                <a:lnTo>
                  <a:pt x="1940864" y="1219200"/>
                </a:lnTo>
                <a:lnTo>
                  <a:pt x="1978863" y="1219200"/>
                </a:lnTo>
                <a:lnTo>
                  <a:pt x="1961921" y="1231900"/>
                </a:lnTo>
                <a:close/>
              </a:path>
              <a:path w="3293745" h="1270000">
                <a:moveTo>
                  <a:pt x="1497939" y="1244600"/>
                </a:moveTo>
                <a:lnTo>
                  <a:pt x="1438325" y="1244600"/>
                </a:lnTo>
                <a:lnTo>
                  <a:pt x="1424698" y="1231900"/>
                </a:lnTo>
                <a:lnTo>
                  <a:pt x="1483461" y="1231900"/>
                </a:lnTo>
                <a:lnTo>
                  <a:pt x="1497939" y="1244600"/>
                </a:lnTo>
                <a:close/>
              </a:path>
              <a:path w="3293745" h="1270000">
                <a:moveTo>
                  <a:pt x="1926691" y="1244600"/>
                </a:moveTo>
                <a:lnTo>
                  <a:pt x="1868157" y="1244600"/>
                </a:lnTo>
                <a:lnTo>
                  <a:pt x="1887042" y="1231900"/>
                </a:lnTo>
                <a:lnTo>
                  <a:pt x="1944522" y="1231900"/>
                </a:lnTo>
                <a:lnTo>
                  <a:pt x="1926691" y="1244600"/>
                </a:lnTo>
                <a:close/>
              </a:path>
              <a:path w="3293745" h="1270000">
                <a:moveTo>
                  <a:pt x="1572882" y="1257300"/>
                </a:moveTo>
                <a:lnTo>
                  <a:pt x="1495285" y="1257300"/>
                </a:lnTo>
                <a:lnTo>
                  <a:pt x="1480705" y="1244600"/>
                </a:lnTo>
                <a:lnTo>
                  <a:pt x="1557401" y="1244600"/>
                </a:lnTo>
                <a:lnTo>
                  <a:pt x="1572882" y="1257300"/>
                </a:lnTo>
                <a:close/>
              </a:path>
              <a:path w="3293745" h="1270000">
                <a:moveTo>
                  <a:pt x="1870760" y="1257300"/>
                </a:moveTo>
                <a:lnTo>
                  <a:pt x="1809788" y="1257300"/>
                </a:lnTo>
                <a:lnTo>
                  <a:pt x="1829727" y="1244600"/>
                </a:lnTo>
                <a:lnTo>
                  <a:pt x="1889785" y="1244600"/>
                </a:lnTo>
                <a:lnTo>
                  <a:pt x="1870760" y="1257300"/>
                </a:lnTo>
                <a:close/>
              </a:path>
              <a:path w="3293745" h="1270000">
                <a:moveTo>
                  <a:pt x="1791144" y="1270000"/>
                </a:moveTo>
                <a:lnTo>
                  <a:pt x="1571332" y="1270000"/>
                </a:lnTo>
                <a:lnTo>
                  <a:pt x="1555737" y="1257300"/>
                </a:lnTo>
                <a:lnTo>
                  <a:pt x="1811540" y="1257300"/>
                </a:lnTo>
                <a:lnTo>
                  <a:pt x="1791144" y="1270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28004" y="4818760"/>
            <a:ext cx="82962" cy="82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72971" y="4900739"/>
            <a:ext cx="15306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82698" y="5009832"/>
            <a:ext cx="3039706" cy="1210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477643" y="5277878"/>
            <a:ext cx="18605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还能如何处</a:t>
            </a: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理 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数据呢</a:t>
            </a: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？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06155" y="1642452"/>
            <a:ext cx="1576057" cy="1021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49776" y="2734691"/>
            <a:ext cx="2131695" cy="847090"/>
          </a:xfrm>
          <a:custGeom>
            <a:avLst/>
            <a:gdLst/>
            <a:ahLst/>
            <a:cxnLst/>
            <a:rect l="l" t="t" r="r" b="b"/>
            <a:pathLst>
              <a:path w="2131695" h="847089">
                <a:moveTo>
                  <a:pt x="48162" y="21299"/>
                </a:moveTo>
                <a:lnTo>
                  <a:pt x="0" y="2539"/>
                </a:lnTo>
                <a:lnTo>
                  <a:pt x="1079" y="0"/>
                </a:lnTo>
                <a:lnTo>
                  <a:pt x="51330" y="9904"/>
                </a:lnTo>
                <a:lnTo>
                  <a:pt x="48162" y="21299"/>
                </a:lnTo>
                <a:close/>
              </a:path>
              <a:path w="2131695" h="847089">
                <a:moveTo>
                  <a:pt x="57193" y="11059"/>
                </a:moveTo>
                <a:lnTo>
                  <a:pt x="51330" y="9904"/>
                </a:lnTo>
                <a:lnTo>
                  <a:pt x="51612" y="8889"/>
                </a:lnTo>
                <a:lnTo>
                  <a:pt x="57193" y="11059"/>
                </a:lnTo>
                <a:close/>
              </a:path>
              <a:path w="2131695" h="847089">
                <a:moveTo>
                  <a:pt x="121770" y="36170"/>
                </a:moveTo>
                <a:lnTo>
                  <a:pt x="49762" y="21922"/>
                </a:lnTo>
                <a:lnTo>
                  <a:pt x="48162" y="21299"/>
                </a:lnTo>
                <a:lnTo>
                  <a:pt x="51330" y="9904"/>
                </a:lnTo>
                <a:lnTo>
                  <a:pt x="57193" y="11059"/>
                </a:lnTo>
                <a:lnTo>
                  <a:pt x="121770" y="36170"/>
                </a:lnTo>
                <a:close/>
              </a:path>
              <a:path w="2131695" h="847089">
                <a:moveTo>
                  <a:pt x="2085987" y="240029"/>
                </a:moveTo>
                <a:lnTo>
                  <a:pt x="2082152" y="236219"/>
                </a:lnTo>
                <a:lnTo>
                  <a:pt x="2082380" y="236219"/>
                </a:lnTo>
                <a:lnTo>
                  <a:pt x="2078393" y="233679"/>
                </a:lnTo>
                <a:lnTo>
                  <a:pt x="2078647" y="233679"/>
                </a:lnTo>
                <a:lnTo>
                  <a:pt x="2074506" y="231139"/>
                </a:lnTo>
                <a:lnTo>
                  <a:pt x="2074760" y="231139"/>
                </a:lnTo>
                <a:lnTo>
                  <a:pt x="2070468" y="228599"/>
                </a:lnTo>
                <a:lnTo>
                  <a:pt x="2070735" y="228599"/>
                </a:lnTo>
                <a:lnTo>
                  <a:pt x="2066315" y="226059"/>
                </a:lnTo>
                <a:lnTo>
                  <a:pt x="2066582" y="226059"/>
                </a:lnTo>
                <a:lnTo>
                  <a:pt x="2062035" y="223519"/>
                </a:lnTo>
                <a:lnTo>
                  <a:pt x="2062314" y="223519"/>
                </a:lnTo>
                <a:lnTo>
                  <a:pt x="2057641" y="220979"/>
                </a:lnTo>
                <a:lnTo>
                  <a:pt x="2057920" y="220979"/>
                </a:lnTo>
                <a:lnTo>
                  <a:pt x="2053132" y="219709"/>
                </a:lnTo>
                <a:lnTo>
                  <a:pt x="2053424" y="219709"/>
                </a:lnTo>
                <a:lnTo>
                  <a:pt x="2048522" y="218439"/>
                </a:lnTo>
                <a:lnTo>
                  <a:pt x="2048814" y="218439"/>
                </a:lnTo>
                <a:lnTo>
                  <a:pt x="2043811" y="217169"/>
                </a:lnTo>
                <a:lnTo>
                  <a:pt x="2044115" y="217169"/>
                </a:lnTo>
                <a:lnTo>
                  <a:pt x="2039010" y="215899"/>
                </a:lnTo>
                <a:lnTo>
                  <a:pt x="2039327" y="215899"/>
                </a:lnTo>
                <a:lnTo>
                  <a:pt x="2034120" y="214629"/>
                </a:lnTo>
                <a:lnTo>
                  <a:pt x="2029472" y="214629"/>
                </a:lnTo>
                <a:lnTo>
                  <a:pt x="2024113" y="213359"/>
                </a:lnTo>
                <a:lnTo>
                  <a:pt x="1017282" y="213359"/>
                </a:lnTo>
                <a:lnTo>
                  <a:pt x="121770" y="36170"/>
                </a:lnTo>
                <a:lnTo>
                  <a:pt x="57193" y="11059"/>
                </a:lnTo>
                <a:lnTo>
                  <a:pt x="1019149" y="200659"/>
                </a:lnTo>
                <a:lnTo>
                  <a:pt x="2024913" y="200659"/>
                </a:lnTo>
                <a:lnTo>
                  <a:pt x="2030603" y="201929"/>
                </a:lnTo>
                <a:lnTo>
                  <a:pt x="2036203" y="201929"/>
                </a:lnTo>
                <a:lnTo>
                  <a:pt x="2052447" y="205739"/>
                </a:lnTo>
                <a:lnTo>
                  <a:pt x="2057641" y="208279"/>
                </a:lnTo>
                <a:lnTo>
                  <a:pt x="2062721" y="209549"/>
                </a:lnTo>
                <a:lnTo>
                  <a:pt x="2067687" y="212089"/>
                </a:lnTo>
                <a:lnTo>
                  <a:pt x="2072513" y="214629"/>
                </a:lnTo>
                <a:lnTo>
                  <a:pt x="2077199" y="217169"/>
                </a:lnTo>
                <a:lnTo>
                  <a:pt x="2081733" y="219709"/>
                </a:lnTo>
                <a:lnTo>
                  <a:pt x="2086127" y="223519"/>
                </a:lnTo>
                <a:lnTo>
                  <a:pt x="2090356" y="226059"/>
                </a:lnTo>
                <a:lnTo>
                  <a:pt x="2094407" y="229869"/>
                </a:lnTo>
                <a:lnTo>
                  <a:pt x="2098294" y="233679"/>
                </a:lnTo>
                <a:lnTo>
                  <a:pt x="2102002" y="237489"/>
                </a:lnTo>
                <a:lnTo>
                  <a:pt x="2103175" y="238759"/>
                </a:lnTo>
                <a:lnTo>
                  <a:pt x="2085759" y="238759"/>
                </a:lnTo>
                <a:lnTo>
                  <a:pt x="2085987" y="240029"/>
                </a:lnTo>
                <a:close/>
              </a:path>
              <a:path w="2131695" h="847089">
                <a:moveTo>
                  <a:pt x="49762" y="21922"/>
                </a:moveTo>
                <a:lnTo>
                  <a:pt x="48082" y="21589"/>
                </a:lnTo>
                <a:lnTo>
                  <a:pt x="48162" y="21299"/>
                </a:lnTo>
                <a:lnTo>
                  <a:pt x="49762" y="21922"/>
                </a:lnTo>
                <a:close/>
              </a:path>
              <a:path w="2131695" h="847089">
                <a:moveTo>
                  <a:pt x="541261" y="213359"/>
                </a:moveTo>
                <a:lnTo>
                  <a:pt x="49762" y="21922"/>
                </a:lnTo>
                <a:lnTo>
                  <a:pt x="121770" y="36170"/>
                </a:lnTo>
                <a:lnTo>
                  <a:pt x="544795" y="200659"/>
                </a:lnTo>
                <a:lnTo>
                  <a:pt x="543560" y="200659"/>
                </a:lnTo>
                <a:lnTo>
                  <a:pt x="541261" y="213359"/>
                </a:lnTo>
                <a:close/>
              </a:path>
              <a:path w="2131695" h="847089">
                <a:moveTo>
                  <a:pt x="2030603" y="847089"/>
                </a:moveTo>
                <a:lnTo>
                  <a:pt x="321449" y="847089"/>
                </a:lnTo>
                <a:lnTo>
                  <a:pt x="310337" y="844550"/>
                </a:lnTo>
                <a:lnTo>
                  <a:pt x="274853" y="830579"/>
                </a:lnTo>
                <a:lnTo>
                  <a:pt x="265925" y="824229"/>
                </a:lnTo>
                <a:lnTo>
                  <a:pt x="261708" y="821689"/>
                </a:lnTo>
                <a:lnTo>
                  <a:pt x="240093" y="797559"/>
                </a:lnTo>
                <a:lnTo>
                  <a:pt x="237185" y="793750"/>
                </a:lnTo>
                <a:lnTo>
                  <a:pt x="223253" y="758189"/>
                </a:lnTo>
                <a:lnTo>
                  <a:pt x="220980" y="735329"/>
                </a:lnTo>
                <a:lnTo>
                  <a:pt x="220980" y="312419"/>
                </a:lnTo>
                <a:lnTo>
                  <a:pt x="227774" y="274319"/>
                </a:lnTo>
                <a:lnTo>
                  <a:pt x="237185" y="255269"/>
                </a:lnTo>
                <a:lnTo>
                  <a:pt x="240093" y="250189"/>
                </a:lnTo>
                <a:lnTo>
                  <a:pt x="243217" y="246379"/>
                </a:lnTo>
                <a:lnTo>
                  <a:pt x="246532" y="241299"/>
                </a:lnTo>
                <a:lnTo>
                  <a:pt x="250050" y="237489"/>
                </a:lnTo>
                <a:lnTo>
                  <a:pt x="253758" y="233679"/>
                </a:lnTo>
                <a:lnTo>
                  <a:pt x="257644" y="229869"/>
                </a:lnTo>
                <a:lnTo>
                  <a:pt x="261708" y="226059"/>
                </a:lnTo>
                <a:lnTo>
                  <a:pt x="265925" y="223519"/>
                </a:lnTo>
                <a:lnTo>
                  <a:pt x="270319" y="219709"/>
                </a:lnTo>
                <a:lnTo>
                  <a:pt x="294411" y="208279"/>
                </a:lnTo>
                <a:lnTo>
                  <a:pt x="299618" y="205739"/>
                </a:lnTo>
                <a:lnTo>
                  <a:pt x="315861" y="201929"/>
                </a:lnTo>
                <a:lnTo>
                  <a:pt x="321449" y="201929"/>
                </a:lnTo>
                <a:lnTo>
                  <a:pt x="327139" y="200659"/>
                </a:lnTo>
                <a:lnTo>
                  <a:pt x="508655" y="200659"/>
                </a:lnTo>
                <a:lnTo>
                  <a:pt x="541261" y="213359"/>
                </a:lnTo>
                <a:lnTo>
                  <a:pt x="327939" y="213359"/>
                </a:lnTo>
                <a:lnTo>
                  <a:pt x="322580" y="214629"/>
                </a:lnTo>
                <a:lnTo>
                  <a:pt x="317931" y="214629"/>
                </a:lnTo>
                <a:lnTo>
                  <a:pt x="312737" y="215899"/>
                </a:lnTo>
                <a:lnTo>
                  <a:pt x="313042" y="215899"/>
                </a:lnTo>
                <a:lnTo>
                  <a:pt x="307936" y="217169"/>
                </a:lnTo>
                <a:lnTo>
                  <a:pt x="308241" y="217169"/>
                </a:lnTo>
                <a:lnTo>
                  <a:pt x="303237" y="218439"/>
                </a:lnTo>
                <a:lnTo>
                  <a:pt x="303530" y="218439"/>
                </a:lnTo>
                <a:lnTo>
                  <a:pt x="298627" y="219709"/>
                </a:lnTo>
                <a:lnTo>
                  <a:pt x="298919" y="219709"/>
                </a:lnTo>
                <a:lnTo>
                  <a:pt x="294132" y="220979"/>
                </a:lnTo>
                <a:lnTo>
                  <a:pt x="294424" y="220979"/>
                </a:lnTo>
                <a:lnTo>
                  <a:pt x="289737" y="223519"/>
                </a:lnTo>
                <a:lnTo>
                  <a:pt x="290017" y="223519"/>
                </a:lnTo>
                <a:lnTo>
                  <a:pt x="285470" y="226059"/>
                </a:lnTo>
                <a:lnTo>
                  <a:pt x="285737" y="226059"/>
                </a:lnTo>
                <a:lnTo>
                  <a:pt x="281317" y="228599"/>
                </a:lnTo>
                <a:lnTo>
                  <a:pt x="281584" y="228599"/>
                </a:lnTo>
                <a:lnTo>
                  <a:pt x="277304" y="231139"/>
                </a:lnTo>
                <a:lnTo>
                  <a:pt x="277545" y="231139"/>
                </a:lnTo>
                <a:lnTo>
                  <a:pt x="273418" y="233679"/>
                </a:lnTo>
                <a:lnTo>
                  <a:pt x="273659" y="233679"/>
                </a:lnTo>
                <a:lnTo>
                  <a:pt x="269671" y="236219"/>
                </a:lnTo>
                <a:lnTo>
                  <a:pt x="269900" y="236219"/>
                </a:lnTo>
                <a:lnTo>
                  <a:pt x="267351" y="238759"/>
                </a:lnTo>
                <a:lnTo>
                  <a:pt x="266293" y="238759"/>
                </a:lnTo>
                <a:lnTo>
                  <a:pt x="262636" y="242569"/>
                </a:lnTo>
                <a:lnTo>
                  <a:pt x="262851" y="242569"/>
                </a:lnTo>
                <a:lnTo>
                  <a:pt x="259346" y="246379"/>
                </a:lnTo>
                <a:lnTo>
                  <a:pt x="259549" y="246379"/>
                </a:lnTo>
                <a:lnTo>
                  <a:pt x="256235" y="250189"/>
                </a:lnTo>
                <a:lnTo>
                  <a:pt x="256425" y="250189"/>
                </a:lnTo>
                <a:lnTo>
                  <a:pt x="253301" y="253999"/>
                </a:lnTo>
                <a:lnTo>
                  <a:pt x="253479" y="253999"/>
                </a:lnTo>
                <a:lnTo>
                  <a:pt x="250532" y="257809"/>
                </a:lnTo>
                <a:lnTo>
                  <a:pt x="250710" y="257809"/>
                </a:lnTo>
                <a:lnTo>
                  <a:pt x="247954" y="261619"/>
                </a:lnTo>
                <a:lnTo>
                  <a:pt x="248119" y="261619"/>
                </a:lnTo>
                <a:lnTo>
                  <a:pt x="245579" y="265429"/>
                </a:lnTo>
                <a:lnTo>
                  <a:pt x="245719" y="265429"/>
                </a:lnTo>
                <a:lnTo>
                  <a:pt x="243976" y="269239"/>
                </a:lnTo>
                <a:lnTo>
                  <a:pt x="243522" y="269239"/>
                </a:lnTo>
                <a:lnTo>
                  <a:pt x="241414" y="274319"/>
                </a:lnTo>
                <a:lnTo>
                  <a:pt x="240122" y="278129"/>
                </a:lnTo>
                <a:lnTo>
                  <a:pt x="239750" y="278129"/>
                </a:lnTo>
                <a:lnTo>
                  <a:pt x="238099" y="283209"/>
                </a:lnTo>
                <a:lnTo>
                  <a:pt x="236766" y="288289"/>
                </a:lnTo>
                <a:lnTo>
                  <a:pt x="235661" y="293369"/>
                </a:lnTo>
                <a:lnTo>
                  <a:pt x="235029" y="297179"/>
                </a:lnTo>
                <a:lnTo>
                  <a:pt x="234848" y="297179"/>
                </a:lnTo>
                <a:lnTo>
                  <a:pt x="234309" y="302259"/>
                </a:lnTo>
                <a:lnTo>
                  <a:pt x="233807" y="307339"/>
                </a:lnTo>
                <a:lnTo>
                  <a:pt x="233707" y="312419"/>
                </a:lnTo>
                <a:lnTo>
                  <a:pt x="233680" y="735329"/>
                </a:lnTo>
                <a:lnTo>
                  <a:pt x="233807" y="740409"/>
                </a:lnTo>
                <a:lnTo>
                  <a:pt x="234213" y="745489"/>
                </a:lnTo>
                <a:lnTo>
                  <a:pt x="234848" y="750569"/>
                </a:lnTo>
                <a:lnTo>
                  <a:pt x="235724" y="755650"/>
                </a:lnTo>
                <a:lnTo>
                  <a:pt x="235897" y="755650"/>
                </a:lnTo>
                <a:lnTo>
                  <a:pt x="236842" y="760729"/>
                </a:lnTo>
                <a:lnTo>
                  <a:pt x="237121" y="760729"/>
                </a:lnTo>
                <a:lnTo>
                  <a:pt x="238188" y="764539"/>
                </a:lnTo>
                <a:lnTo>
                  <a:pt x="239750" y="769619"/>
                </a:lnTo>
                <a:lnTo>
                  <a:pt x="241541" y="773429"/>
                </a:lnTo>
                <a:lnTo>
                  <a:pt x="243522" y="778509"/>
                </a:lnTo>
                <a:lnTo>
                  <a:pt x="245719" y="782319"/>
                </a:lnTo>
                <a:lnTo>
                  <a:pt x="245579" y="782319"/>
                </a:lnTo>
                <a:lnTo>
                  <a:pt x="248119" y="786129"/>
                </a:lnTo>
                <a:lnTo>
                  <a:pt x="247954" y="786129"/>
                </a:lnTo>
                <a:lnTo>
                  <a:pt x="250710" y="791209"/>
                </a:lnTo>
                <a:lnTo>
                  <a:pt x="251269" y="791209"/>
                </a:lnTo>
                <a:lnTo>
                  <a:pt x="253479" y="795019"/>
                </a:lnTo>
                <a:lnTo>
                  <a:pt x="253301" y="795019"/>
                </a:lnTo>
                <a:lnTo>
                  <a:pt x="256425" y="798829"/>
                </a:lnTo>
                <a:lnTo>
                  <a:pt x="257340" y="798829"/>
                </a:lnTo>
                <a:lnTo>
                  <a:pt x="259549" y="801369"/>
                </a:lnTo>
                <a:lnTo>
                  <a:pt x="259346" y="801369"/>
                </a:lnTo>
                <a:lnTo>
                  <a:pt x="262851" y="805179"/>
                </a:lnTo>
                <a:lnTo>
                  <a:pt x="262636" y="805179"/>
                </a:lnTo>
                <a:lnTo>
                  <a:pt x="266293" y="808989"/>
                </a:lnTo>
                <a:lnTo>
                  <a:pt x="266077" y="808989"/>
                </a:lnTo>
                <a:lnTo>
                  <a:pt x="269900" y="811529"/>
                </a:lnTo>
                <a:lnTo>
                  <a:pt x="269671" y="811529"/>
                </a:lnTo>
                <a:lnTo>
                  <a:pt x="273659" y="815339"/>
                </a:lnTo>
                <a:lnTo>
                  <a:pt x="274794" y="815339"/>
                </a:lnTo>
                <a:lnTo>
                  <a:pt x="277545" y="817879"/>
                </a:lnTo>
                <a:lnTo>
                  <a:pt x="277304" y="817879"/>
                </a:lnTo>
                <a:lnTo>
                  <a:pt x="281584" y="820419"/>
                </a:lnTo>
                <a:lnTo>
                  <a:pt x="281317" y="820419"/>
                </a:lnTo>
                <a:lnTo>
                  <a:pt x="285737" y="822959"/>
                </a:lnTo>
                <a:lnTo>
                  <a:pt x="287743" y="822959"/>
                </a:lnTo>
                <a:lnTo>
                  <a:pt x="290017" y="824229"/>
                </a:lnTo>
                <a:lnTo>
                  <a:pt x="289737" y="824229"/>
                </a:lnTo>
                <a:lnTo>
                  <a:pt x="294424" y="826769"/>
                </a:lnTo>
                <a:lnTo>
                  <a:pt x="294132" y="826769"/>
                </a:lnTo>
                <a:lnTo>
                  <a:pt x="298919" y="828039"/>
                </a:lnTo>
                <a:lnTo>
                  <a:pt x="298627" y="828039"/>
                </a:lnTo>
                <a:lnTo>
                  <a:pt x="303530" y="830579"/>
                </a:lnTo>
                <a:lnTo>
                  <a:pt x="305739" y="830579"/>
                </a:lnTo>
                <a:lnTo>
                  <a:pt x="308241" y="831850"/>
                </a:lnTo>
                <a:lnTo>
                  <a:pt x="312737" y="831850"/>
                </a:lnTo>
                <a:lnTo>
                  <a:pt x="317931" y="833119"/>
                </a:lnTo>
                <a:lnTo>
                  <a:pt x="317614" y="833119"/>
                </a:lnTo>
                <a:lnTo>
                  <a:pt x="322897" y="834389"/>
                </a:lnTo>
                <a:lnTo>
                  <a:pt x="2070100" y="834389"/>
                </a:lnTo>
                <a:lnTo>
                  <a:pt x="2067687" y="835659"/>
                </a:lnTo>
                <a:lnTo>
                  <a:pt x="2062721" y="838200"/>
                </a:lnTo>
                <a:lnTo>
                  <a:pt x="2057641" y="840739"/>
                </a:lnTo>
                <a:lnTo>
                  <a:pt x="2041715" y="844550"/>
                </a:lnTo>
                <a:lnTo>
                  <a:pt x="2030603" y="847089"/>
                </a:lnTo>
                <a:close/>
              </a:path>
              <a:path w="2131695" h="847089">
                <a:moveTo>
                  <a:pt x="577456" y="213359"/>
                </a:moveTo>
                <a:lnTo>
                  <a:pt x="541261" y="213359"/>
                </a:lnTo>
                <a:lnTo>
                  <a:pt x="543560" y="200659"/>
                </a:lnTo>
                <a:lnTo>
                  <a:pt x="544795" y="200659"/>
                </a:lnTo>
                <a:lnTo>
                  <a:pt x="577456" y="213359"/>
                </a:lnTo>
                <a:close/>
              </a:path>
              <a:path w="2131695" h="847089">
                <a:moveTo>
                  <a:pt x="266077" y="240029"/>
                </a:moveTo>
                <a:lnTo>
                  <a:pt x="266293" y="238759"/>
                </a:lnTo>
                <a:lnTo>
                  <a:pt x="267351" y="238759"/>
                </a:lnTo>
                <a:lnTo>
                  <a:pt x="266077" y="240029"/>
                </a:lnTo>
                <a:close/>
              </a:path>
              <a:path w="2131695" h="847089">
                <a:moveTo>
                  <a:pt x="2108657" y="270509"/>
                </a:moveTo>
                <a:lnTo>
                  <a:pt x="2106333" y="265429"/>
                </a:lnTo>
                <a:lnTo>
                  <a:pt x="2106472" y="265429"/>
                </a:lnTo>
                <a:lnTo>
                  <a:pt x="2103932" y="261619"/>
                </a:lnTo>
                <a:lnTo>
                  <a:pt x="2104097" y="261619"/>
                </a:lnTo>
                <a:lnTo>
                  <a:pt x="2101354" y="257809"/>
                </a:lnTo>
                <a:lnTo>
                  <a:pt x="2101519" y="257809"/>
                </a:lnTo>
                <a:lnTo>
                  <a:pt x="2098573" y="253999"/>
                </a:lnTo>
                <a:lnTo>
                  <a:pt x="2098763" y="253999"/>
                </a:lnTo>
                <a:lnTo>
                  <a:pt x="2095627" y="250189"/>
                </a:lnTo>
                <a:lnTo>
                  <a:pt x="2095817" y="250189"/>
                </a:lnTo>
                <a:lnTo>
                  <a:pt x="2092502" y="246379"/>
                </a:lnTo>
                <a:lnTo>
                  <a:pt x="2092706" y="246379"/>
                </a:lnTo>
                <a:lnTo>
                  <a:pt x="2089213" y="242569"/>
                </a:lnTo>
                <a:lnTo>
                  <a:pt x="2089429" y="242569"/>
                </a:lnTo>
                <a:lnTo>
                  <a:pt x="2085759" y="238759"/>
                </a:lnTo>
                <a:lnTo>
                  <a:pt x="2103175" y="238759"/>
                </a:lnTo>
                <a:lnTo>
                  <a:pt x="2105520" y="241299"/>
                </a:lnTo>
                <a:lnTo>
                  <a:pt x="2108835" y="246379"/>
                </a:lnTo>
                <a:lnTo>
                  <a:pt x="2111959" y="250189"/>
                </a:lnTo>
                <a:lnTo>
                  <a:pt x="2114867" y="255269"/>
                </a:lnTo>
                <a:lnTo>
                  <a:pt x="2117559" y="259079"/>
                </a:lnTo>
                <a:lnTo>
                  <a:pt x="2120036" y="264159"/>
                </a:lnTo>
                <a:lnTo>
                  <a:pt x="2122271" y="269239"/>
                </a:lnTo>
                <a:lnTo>
                  <a:pt x="2108530" y="269239"/>
                </a:lnTo>
                <a:lnTo>
                  <a:pt x="2108657" y="270509"/>
                </a:lnTo>
                <a:close/>
              </a:path>
              <a:path w="2131695" h="847089">
                <a:moveTo>
                  <a:pt x="243395" y="270509"/>
                </a:moveTo>
                <a:lnTo>
                  <a:pt x="243522" y="269239"/>
                </a:lnTo>
                <a:lnTo>
                  <a:pt x="243976" y="269239"/>
                </a:lnTo>
                <a:lnTo>
                  <a:pt x="243395" y="270509"/>
                </a:lnTo>
                <a:close/>
              </a:path>
              <a:path w="2131695" h="847089">
                <a:moveTo>
                  <a:pt x="2112403" y="279399"/>
                </a:moveTo>
                <a:lnTo>
                  <a:pt x="2110524" y="274319"/>
                </a:lnTo>
                <a:lnTo>
                  <a:pt x="2108530" y="269239"/>
                </a:lnTo>
                <a:lnTo>
                  <a:pt x="2122271" y="269239"/>
                </a:lnTo>
                <a:lnTo>
                  <a:pt x="2124278" y="274319"/>
                </a:lnTo>
                <a:lnTo>
                  <a:pt x="2125602" y="278129"/>
                </a:lnTo>
                <a:lnTo>
                  <a:pt x="2112302" y="278129"/>
                </a:lnTo>
                <a:lnTo>
                  <a:pt x="2112403" y="279399"/>
                </a:lnTo>
                <a:close/>
              </a:path>
              <a:path w="2131695" h="847089">
                <a:moveTo>
                  <a:pt x="239649" y="279399"/>
                </a:moveTo>
                <a:lnTo>
                  <a:pt x="239750" y="278129"/>
                </a:lnTo>
                <a:lnTo>
                  <a:pt x="240122" y="278129"/>
                </a:lnTo>
                <a:lnTo>
                  <a:pt x="239649" y="279399"/>
                </a:lnTo>
                <a:close/>
              </a:path>
              <a:path w="2131695" h="847089">
                <a:moveTo>
                  <a:pt x="2117255" y="298449"/>
                </a:moveTo>
                <a:lnTo>
                  <a:pt x="2116328" y="293369"/>
                </a:lnTo>
                <a:lnTo>
                  <a:pt x="2115210" y="288289"/>
                </a:lnTo>
                <a:lnTo>
                  <a:pt x="2113864" y="283209"/>
                </a:lnTo>
                <a:lnTo>
                  <a:pt x="2112302" y="278129"/>
                </a:lnTo>
                <a:lnTo>
                  <a:pt x="2125602" y="278129"/>
                </a:lnTo>
                <a:lnTo>
                  <a:pt x="2126043" y="279399"/>
                </a:lnTo>
                <a:lnTo>
                  <a:pt x="2127554" y="284479"/>
                </a:lnTo>
                <a:lnTo>
                  <a:pt x="2129790" y="295909"/>
                </a:lnTo>
                <a:lnTo>
                  <a:pt x="2129967" y="297179"/>
                </a:lnTo>
                <a:lnTo>
                  <a:pt x="2117204" y="297179"/>
                </a:lnTo>
                <a:lnTo>
                  <a:pt x="2117255" y="298449"/>
                </a:lnTo>
                <a:close/>
              </a:path>
              <a:path w="2131695" h="847089">
                <a:moveTo>
                  <a:pt x="234797" y="298449"/>
                </a:moveTo>
                <a:lnTo>
                  <a:pt x="234848" y="297179"/>
                </a:lnTo>
                <a:lnTo>
                  <a:pt x="235029" y="297179"/>
                </a:lnTo>
                <a:lnTo>
                  <a:pt x="234797" y="298449"/>
                </a:lnTo>
                <a:close/>
              </a:path>
              <a:path w="2131695" h="847089">
                <a:moveTo>
                  <a:pt x="2129195" y="755650"/>
                </a:moveTo>
                <a:lnTo>
                  <a:pt x="2116328" y="755650"/>
                </a:lnTo>
                <a:lnTo>
                  <a:pt x="2117255" y="750569"/>
                </a:lnTo>
                <a:lnTo>
                  <a:pt x="2117877" y="745489"/>
                </a:lnTo>
                <a:lnTo>
                  <a:pt x="2118258" y="740409"/>
                </a:lnTo>
                <a:lnTo>
                  <a:pt x="2118372" y="735329"/>
                </a:lnTo>
                <a:lnTo>
                  <a:pt x="2118372" y="312419"/>
                </a:lnTo>
                <a:lnTo>
                  <a:pt x="2118233" y="307339"/>
                </a:lnTo>
                <a:lnTo>
                  <a:pt x="2117839" y="302259"/>
                </a:lnTo>
                <a:lnTo>
                  <a:pt x="2117204" y="297179"/>
                </a:lnTo>
                <a:lnTo>
                  <a:pt x="2129967" y="297179"/>
                </a:lnTo>
                <a:lnTo>
                  <a:pt x="2130501" y="300989"/>
                </a:lnTo>
                <a:lnTo>
                  <a:pt x="2130933" y="307339"/>
                </a:lnTo>
                <a:lnTo>
                  <a:pt x="2131072" y="312419"/>
                </a:lnTo>
                <a:lnTo>
                  <a:pt x="2131072" y="735329"/>
                </a:lnTo>
                <a:lnTo>
                  <a:pt x="2130933" y="740409"/>
                </a:lnTo>
                <a:lnTo>
                  <a:pt x="2130501" y="746759"/>
                </a:lnTo>
                <a:lnTo>
                  <a:pt x="2129790" y="751839"/>
                </a:lnTo>
                <a:lnTo>
                  <a:pt x="2129195" y="755650"/>
                </a:lnTo>
                <a:close/>
              </a:path>
              <a:path w="2131695" h="847089">
                <a:moveTo>
                  <a:pt x="234175" y="303529"/>
                </a:moveTo>
                <a:lnTo>
                  <a:pt x="234213" y="302259"/>
                </a:lnTo>
                <a:lnTo>
                  <a:pt x="234175" y="303529"/>
                </a:lnTo>
                <a:close/>
              </a:path>
              <a:path w="2131695" h="847089">
                <a:moveTo>
                  <a:pt x="2117877" y="303529"/>
                </a:moveTo>
                <a:lnTo>
                  <a:pt x="2117742" y="302259"/>
                </a:lnTo>
                <a:lnTo>
                  <a:pt x="2117877" y="303529"/>
                </a:lnTo>
                <a:close/>
              </a:path>
              <a:path w="2131695" h="847089">
                <a:moveTo>
                  <a:pt x="233680" y="313689"/>
                </a:moveTo>
                <a:lnTo>
                  <a:pt x="233680" y="312419"/>
                </a:lnTo>
                <a:lnTo>
                  <a:pt x="233680" y="313689"/>
                </a:lnTo>
                <a:close/>
              </a:path>
              <a:path w="2131695" h="847089">
                <a:moveTo>
                  <a:pt x="2118372" y="313689"/>
                </a:moveTo>
                <a:lnTo>
                  <a:pt x="2118344" y="312419"/>
                </a:lnTo>
                <a:lnTo>
                  <a:pt x="2118372" y="313689"/>
                </a:lnTo>
                <a:close/>
              </a:path>
              <a:path w="2131695" h="847089">
                <a:moveTo>
                  <a:pt x="235897" y="755650"/>
                </a:moveTo>
                <a:lnTo>
                  <a:pt x="235724" y="755650"/>
                </a:lnTo>
                <a:lnTo>
                  <a:pt x="235661" y="754379"/>
                </a:lnTo>
                <a:lnTo>
                  <a:pt x="235897" y="755650"/>
                </a:lnTo>
                <a:close/>
              </a:path>
              <a:path w="2131695" h="847089">
                <a:moveTo>
                  <a:pt x="2128177" y="760729"/>
                </a:moveTo>
                <a:lnTo>
                  <a:pt x="2115210" y="760729"/>
                </a:lnTo>
                <a:lnTo>
                  <a:pt x="2116391" y="754379"/>
                </a:lnTo>
                <a:lnTo>
                  <a:pt x="2116328" y="755650"/>
                </a:lnTo>
                <a:lnTo>
                  <a:pt x="2129195" y="755650"/>
                </a:lnTo>
                <a:lnTo>
                  <a:pt x="2128799" y="758189"/>
                </a:lnTo>
                <a:lnTo>
                  <a:pt x="2128177" y="760729"/>
                </a:lnTo>
                <a:close/>
              </a:path>
              <a:path w="2131695" h="847089">
                <a:moveTo>
                  <a:pt x="237121" y="760729"/>
                </a:moveTo>
                <a:lnTo>
                  <a:pt x="236842" y="760729"/>
                </a:lnTo>
                <a:lnTo>
                  <a:pt x="236766" y="759459"/>
                </a:lnTo>
                <a:lnTo>
                  <a:pt x="237121" y="760729"/>
                </a:lnTo>
                <a:close/>
              </a:path>
              <a:path w="2131695" h="847089">
                <a:moveTo>
                  <a:pt x="2116213" y="791209"/>
                </a:moveTo>
                <a:lnTo>
                  <a:pt x="2101354" y="791209"/>
                </a:lnTo>
                <a:lnTo>
                  <a:pt x="2104097" y="786129"/>
                </a:lnTo>
                <a:lnTo>
                  <a:pt x="2103932" y="786129"/>
                </a:lnTo>
                <a:lnTo>
                  <a:pt x="2106472" y="782319"/>
                </a:lnTo>
                <a:lnTo>
                  <a:pt x="2106333" y="782319"/>
                </a:lnTo>
                <a:lnTo>
                  <a:pt x="2108657" y="778509"/>
                </a:lnTo>
                <a:lnTo>
                  <a:pt x="2110638" y="773429"/>
                </a:lnTo>
                <a:lnTo>
                  <a:pt x="2112403" y="769619"/>
                </a:lnTo>
                <a:lnTo>
                  <a:pt x="2113965" y="764539"/>
                </a:lnTo>
                <a:lnTo>
                  <a:pt x="2115286" y="759459"/>
                </a:lnTo>
                <a:lnTo>
                  <a:pt x="2115210" y="760729"/>
                </a:lnTo>
                <a:lnTo>
                  <a:pt x="2128177" y="760729"/>
                </a:lnTo>
                <a:lnTo>
                  <a:pt x="2117559" y="788669"/>
                </a:lnTo>
                <a:lnTo>
                  <a:pt x="2116213" y="791209"/>
                </a:lnTo>
                <a:close/>
              </a:path>
              <a:path w="2131695" h="847089">
                <a:moveTo>
                  <a:pt x="251269" y="791209"/>
                </a:moveTo>
                <a:lnTo>
                  <a:pt x="250710" y="791209"/>
                </a:lnTo>
                <a:lnTo>
                  <a:pt x="250532" y="789939"/>
                </a:lnTo>
                <a:lnTo>
                  <a:pt x="251269" y="791209"/>
                </a:lnTo>
                <a:close/>
              </a:path>
              <a:path w="2131695" h="847089">
                <a:moveTo>
                  <a:pt x="2111178" y="798829"/>
                </a:moveTo>
                <a:lnTo>
                  <a:pt x="2095627" y="798829"/>
                </a:lnTo>
                <a:lnTo>
                  <a:pt x="2098763" y="795019"/>
                </a:lnTo>
                <a:lnTo>
                  <a:pt x="2098573" y="795019"/>
                </a:lnTo>
                <a:lnTo>
                  <a:pt x="2101519" y="789939"/>
                </a:lnTo>
                <a:lnTo>
                  <a:pt x="2101354" y="791209"/>
                </a:lnTo>
                <a:lnTo>
                  <a:pt x="2116213" y="791209"/>
                </a:lnTo>
                <a:lnTo>
                  <a:pt x="2114867" y="793750"/>
                </a:lnTo>
                <a:lnTo>
                  <a:pt x="2111959" y="797559"/>
                </a:lnTo>
                <a:lnTo>
                  <a:pt x="2111178" y="798829"/>
                </a:lnTo>
                <a:close/>
              </a:path>
              <a:path w="2131695" h="847089">
                <a:moveTo>
                  <a:pt x="257340" y="798829"/>
                </a:moveTo>
                <a:lnTo>
                  <a:pt x="256425" y="798829"/>
                </a:lnTo>
                <a:lnTo>
                  <a:pt x="256235" y="797559"/>
                </a:lnTo>
                <a:lnTo>
                  <a:pt x="257340" y="798829"/>
                </a:lnTo>
                <a:close/>
              </a:path>
              <a:path w="2131695" h="847089">
                <a:moveTo>
                  <a:pt x="2096998" y="815339"/>
                </a:moveTo>
                <a:lnTo>
                  <a:pt x="2078393" y="815339"/>
                </a:lnTo>
                <a:lnTo>
                  <a:pt x="2082380" y="811529"/>
                </a:lnTo>
                <a:lnTo>
                  <a:pt x="2082152" y="811529"/>
                </a:lnTo>
                <a:lnTo>
                  <a:pt x="2085987" y="808989"/>
                </a:lnTo>
                <a:lnTo>
                  <a:pt x="2085759" y="808989"/>
                </a:lnTo>
                <a:lnTo>
                  <a:pt x="2089429" y="805179"/>
                </a:lnTo>
                <a:lnTo>
                  <a:pt x="2089213" y="805179"/>
                </a:lnTo>
                <a:lnTo>
                  <a:pt x="2092706" y="801369"/>
                </a:lnTo>
                <a:lnTo>
                  <a:pt x="2092502" y="801369"/>
                </a:lnTo>
                <a:lnTo>
                  <a:pt x="2095817" y="797559"/>
                </a:lnTo>
                <a:lnTo>
                  <a:pt x="2095627" y="798829"/>
                </a:lnTo>
                <a:lnTo>
                  <a:pt x="2111178" y="798829"/>
                </a:lnTo>
                <a:lnTo>
                  <a:pt x="2108835" y="802639"/>
                </a:lnTo>
                <a:lnTo>
                  <a:pt x="2105520" y="806450"/>
                </a:lnTo>
                <a:lnTo>
                  <a:pt x="2102002" y="810259"/>
                </a:lnTo>
                <a:lnTo>
                  <a:pt x="2098294" y="814069"/>
                </a:lnTo>
                <a:lnTo>
                  <a:pt x="2096998" y="815339"/>
                </a:lnTo>
                <a:close/>
              </a:path>
              <a:path w="2131695" h="847089">
                <a:moveTo>
                  <a:pt x="274794" y="815339"/>
                </a:moveTo>
                <a:lnTo>
                  <a:pt x="273659" y="815339"/>
                </a:lnTo>
                <a:lnTo>
                  <a:pt x="273418" y="814069"/>
                </a:lnTo>
                <a:lnTo>
                  <a:pt x="274794" y="815339"/>
                </a:lnTo>
                <a:close/>
              </a:path>
              <a:path w="2131695" h="847089">
                <a:moveTo>
                  <a:pt x="2088241" y="822959"/>
                </a:moveTo>
                <a:lnTo>
                  <a:pt x="2066315" y="822959"/>
                </a:lnTo>
                <a:lnTo>
                  <a:pt x="2070735" y="820419"/>
                </a:lnTo>
                <a:lnTo>
                  <a:pt x="2070468" y="820419"/>
                </a:lnTo>
                <a:lnTo>
                  <a:pt x="2074760" y="817879"/>
                </a:lnTo>
                <a:lnTo>
                  <a:pt x="2074506" y="817879"/>
                </a:lnTo>
                <a:lnTo>
                  <a:pt x="2078647" y="814069"/>
                </a:lnTo>
                <a:lnTo>
                  <a:pt x="2078393" y="815339"/>
                </a:lnTo>
                <a:lnTo>
                  <a:pt x="2096998" y="815339"/>
                </a:lnTo>
                <a:lnTo>
                  <a:pt x="2094407" y="817879"/>
                </a:lnTo>
                <a:lnTo>
                  <a:pt x="2090356" y="821689"/>
                </a:lnTo>
                <a:lnTo>
                  <a:pt x="2088241" y="822959"/>
                </a:lnTo>
                <a:close/>
              </a:path>
              <a:path w="2131695" h="847089">
                <a:moveTo>
                  <a:pt x="287743" y="822959"/>
                </a:moveTo>
                <a:lnTo>
                  <a:pt x="285737" y="822959"/>
                </a:lnTo>
                <a:lnTo>
                  <a:pt x="285470" y="821689"/>
                </a:lnTo>
                <a:lnTo>
                  <a:pt x="287743" y="822959"/>
                </a:lnTo>
                <a:close/>
              </a:path>
              <a:path w="2131695" h="847089">
                <a:moveTo>
                  <a:pt x="2077199" y="830579"/>
                </a:moveTo>
                <a:lnTo>
                  <a:pt x="2048522" y="830579"/>
                </a:lnTo>
                <a:lnTo>
                  <a:pt x="2053424" y="828039"/>
                </a:lnTo>
                <a:lnTo>
                  <a:pt x="2053132" y="828039"/>
                </a:lnTo>
                <a:lnTo>
                  <a:pt x="2057920" y="826769"/>
                </a:lnTo>
                <a:lnTo>
                  <a:pt x="2057641" y="826769"/>
                </a:lnTo>
                <a:lnTo>
                  <a:pt x="2062314" y="824229"/>
                </a:lnTo>
                <a:lnTo>
                  <a:pt x="2062035" y="824229"/>
                </a:lnTo>
                <a:lnTo>
                  <a:pt x="2066582" y="821689"/>
                </a:lnTo>
                <a:lnTo>
                  <a:pt x="2066315" y="822959"/>
                </a:lnTo>
                <a:lnTo>
                  <a:pt x="2088241" y="822959"/>
                </a:lnTo>
                <a:lnTo>
                  <a:pt x="2086127" y="824229"/>
                </a:lnTo>
                <a:lnTo>
                  <a:pt x="2081733" y="828039"/>
                </a:lnTo>
                <a:lnTo>
                  <a:pt x="2077199" y="830579"/>
                </a:lnTo>
                <a:close/>
              </a:path>
              <a:path w="2131695" h="847089">
                <a:moveTo>
                  <a:pt x="305739" y="830579"/>
                </a:moveTo>
                <a:lnTo>
                  <a:pt x="303530" y="830579"/>
                </a:lnTo>
                <a:lnTo>
                  <a:pt x="303237" y="829309"/>
                </a:lnTo>
                <a:lnTo>
                  <a:pt x="305739" y="830579"/>
                </a:lnTo>
                <a:close/>
              </a:path>
              <a:path w="2131695" h="847089">
                <a:moveTo>
                  <a:pt x="2070100" y="834389"/>
                </a:moveTo>
                <a:lnTo>
                  <a:pt x="2029155" y="834389"/>
                </a:lnTo>
                <a:lnTo>
                  <a:pt x="2034438" y="833119"/>
                </a:lnTo>
                <a:lnTo>
                  <a:pt x="2034120" y="833119"/>
                </a:lnTo>
                <a:lnTo>
                  <a:pt x="2039327" y="831850"/>
                </a:lnTo>
                <a:lnTo>
                  <a:pt x="2043811" y="831850"/>
                </a:lnTo>
                <a:lnTo>
                  <a:pt x="2048814" y="829309"/>
                </a:lnTo>
                <a:lnTo>
                  <a:pt x="2048522" y="830579"/>
                </a:lnTo>
                <a:lnTo>
                  <a:pt x="2077199" y="830579"/>
                </a:lnTo>
                <a:lnTo>
                  <a:pt x="2072513" y="833119"/>
                </a:lnTo>
                <a:lnTo>
                  <a:pt x="2070100" y="834389"/>
                </a:lnTo>
                <a:close/>
              </a:path>
              <a:path w="2131695" h="847089">
                <a:moveTo>
                  <a:pt x="313042" y="831850"/>
                </a:moveTo>
                <a:lnTo>
                  <a:pt x="308241" y="831850"/>
                </a:lnTo>
                <a:lnTo>
                  <a:pt x="307936" y="830579"/>
                </a:lnTo>
                <a:lnTo>
                  <a:pt x="313042" y="831850"/>
                </a:lnTo>
                <a:close/>
              </a:path>
              <a:path w="2131695" h="847089">
                <a:moveTo>
                  <a:pt x="2043811" y="831850"/>
                </a:moveTo>
                <a:lnTo>
                  <a:pt x="2039010" y="831850"/>
                </a:lnTo>
                <a:lnTo>
                  <a:pt x="2044115" y="830579"/>
                </a:lnTo>
                <a:lnTo>
                  <a:pt x="2043811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43513" y="3283902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4462" y="0"/>
                </a:lnTo>
              </a:path>
            </a:pathLst>
          </a:custGeom>
          <a:ln w="112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398148" y="3280587"/>
            <a:ext cx="11176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10" i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6771" y="3005810"/>
            <a:ext cx="144907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5341" sz="3900" b="1">
                <a:latin typeface="华文楷体"/>
                <a:cs typeface="华文楷体"/>
              </a:rPr>
              <a:t>类 比 </a:t>
            </a:r>
            <a:r>
              <a:rPr dirty="0" sz="2000" spc="20" i="1">
                <a:latin typeface="Times New Roman"/>
                <a:cs typeface="Times New Roman"/>
              </a:rPr>
              <a:t>R </a:t>
            </a:r>
            <a:r>
              <a:rPr dirty="0" sz="2000" spc="15">
                <a:latin typeface="Symbol"/>
                <a:cs typeface="Symbol"/>
              </a:rPr>
              <a:t></a:t>
            </a:r>
            <a:r>
              <a:rPr dirty="0" sz="2000" spc="-254">
                <a:latin typeface="Times New Roman"/>
                <a:cs typeface="Times New Roman"/>
              </a:rPr>
              <a:t> </a:t>
            </a:r>
            <a:r>
              <a:rPr dirty="0" baseline="36111" sz="3000" spc="37" i="1">
                <a:latin typeface="Times New Roman"/>
                <a:cs typeface="Times New Roman"/>
              </a:rPr>
              <a:t>U</a:t>
            </a:r>
            <a:endParaRPr baseline="36111"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27952" y="1222057"/>
            <a:ext cx="7145121" cy="1306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4632" y="1989772"/>
            <a:ext cx="653415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1">
                <a:latin typeface="Times New Roman"/>
                <a:cs typeface="Times New Roman"/>
              </a:rPr>
              <a:t>sin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339" sz="25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-16339" sz="255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-sin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6339" sz="2550" spc="-7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r>
              <a:rPr dirty="0" sz="2600" b="1">
                <a:latin typeface="华文楷体"/>
                <a:cs typeface="华文楷体"/>
              </a:rPr>
              <a:t>图象，其斜率即为玻璃的折射率</a:t>
            </a:r>
            <a:r>
              <a:rPr dirty="0" sz="2600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04452" y="511886"/>
            <a:ext cx="142875" cy="1683385"/>
          </a:xfrm>
          <a:custGeom>
            <a:avLst/>
            <a:gdLst/>
            <a:ahLst/>
            <a:cxnLst/>
            <a:rect l="l" t="t" r="r" b="b"/>
            <a:pathLst>
              <a:path w="142875" h="1683385">
                <a:moveTo>
                  <a:pt x="57150" y="142875"/>
                </a:moveTo>
                <a:lnTo>
                  <a:pt x="0" y="142875"/>
                </a:lnTo>
                <a:lnTo>
                  <a:pt x="71437" y="0"/>
                </a:lnTo>
                <a:lnTo>
                  <a:pt x="116084" y="89293"/>
                </a:lnTo>
                <a:lnTo>
                  <a:pt x="57150" y="89293"/>
                </a:lnTo>
                <a:lnTo>
                  <a:pt x="57150" y="142875"/>
                </a:lnTo>
                <a:close/>
              </a:path>
              <a:path w="142875" h="1683385">
                <a:moveTo>
                  <a:pt x="85725" y="1683054"/>
                </a:moveTo>
                <a:lnTo>
                  <a:pt x="57150" y="1683054"/>
                </a:lnTo>
                <a:lnTo>
                  <a:pt x="57150" y="89293"/>
                </a:lnTo>
                <a:lnTo>
                  <a:pt x="85725" y="89293"/>
                </a:lnTo>
                <a:lnTo>
                  <a:pt x="85725" y="1683054"/>
                </a:lnTo>
                <a:close/>
              </a:path>
              <a:path w="142875" h="1683385">
                <a:moveTo>
                  <a:pt x="142875" y="142875"/>
                </a:moveTo>
                <a:lnTo>
                  <a:pt x="85725" y="142875"/>
                </a:lnTo>
                <a:lnTo>
                  <a:pt x="85725" y="89293"/>
                </a:lnTo>
                <a:lnTo>
                  <a:pt x="116084" y="89293"/>
                </a:lnTo>
                <a:lnTo>
                  <a:pt x="142875" y="142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75890" y="2123503"/>
            <a:ext cx="1824989" cy="142875"/>
          </a:xfrm>
          <a:custGeom>
            <a:avLst/>
            <a:gdLst/>
            <a:ahLst/>
            <a:cxnLst/>
            <a:rect l="l" t="t" r="r" b="b"/>
            <a:pathLst>
              <a:path w="1824990" h="142875">
                <a:moveTo>
                  <a:pt x="1681581" y="142874"/>
                </a:moveTo>
                <a:lnTo>
                  <a:pt x="1681581" y="0"/>
                </a:lnTo>
                <a:lnTo>
                  <a:pt x="1795881" y="57149"/>
                </a:lnTo>
                <a:lnTo>
                  <a:pt x="1735162" y="57149"/>
                </a:lnTo>
                <a:lnTo>
                  <a:pt x="1735162" y="85724"/>
                </a:lnTo>
                <a:lnTo>
                  <a:pt x="1795881" y="85724"/>
                </a:lnTo>
                <a:lnTo>
                  <a:pt x="1681581" y="142874"/>
                </a:lnTo>
                <a:close/>
              </a:path>
              <a:path w="1824990" h="142875">
                <a:moveTo>
                  <a:pt x="1681581" y="85724"/>
                </a:moveTo>
                <a:lnTo>
                  <a:pt x="0" y="85724"/>
                </a:lnTo>
                <a:lnTo>
                  <a:pt x="0" y="57149"/>
                </a:lnTo>
                <a:lnTo>
                  <a:pt x="1681581" y="57149"/>
                </a:lnTo>
                <a:lnTo>
                  <a:pt x="1681581" y="85724"/>
                </a:lnTo>
                <a:close/>
              </a:path>
              <a:path w="1824990" h="142875">
                <a:moveTo>
                  <a:pt x="1795881" y="85724"/>
                </a:moveTo>
                <a:lnTo>
                  <a:pt x="1735162" y="85724"/>
                </a:lnTo>
                <a:lnTo>
                  <a:pt x="1735162" y="57149"/>
                </a:lnTo>
                <a:lnTo>
                  <a:pt x="1795881" y="57149"/>
                </a:lnTo>
                <a:lnTo>
                  <a:pt x="1824456" y="71437"/>
                </a:lnTo>
                <a:lnTo>
                  <a:pt x="1795881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61602" y="2128913"/>
            <a:ext cx="28575" cy="66040"/>
          </a:xfrm>
          <a:custGeom>
            <a:avLst/>
            <a:gdLst/>
            <a:ahLst/>
            <a:cxnLst/>
            <a:rect l="l" t="t" r="r" b="b"/>
            <a:pathLst>
              <a:path w="28575" h="66039">
                <a:moveTo>
                  <a:pt x="28575" y="0"/>
                </a:moveTo>
                <a:lnTo>
                  <a:pt x="28575" y="66027"/>
                </a:lnTo>
                <a:lnTo>
                  <a:pt x="0" y="66027"/>
                </a:lnTo>
                <a:lnTo>
                  <a:pt x="0" y="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68396" y="2128913"/>
            <a:ext cx="28575" cy="66040"/>
          </a:xfrm>
          <a:custGeom>
            <a:avLst/>
            <a:gdLst/>
            <a:ahLst/>
            <a:cxnLst/>
            <a:rect l="l" t="t" r="r" b="b"/>
            <a:pathLst>
              <a:path w="28575" h="66039">
                <a:moveTo>
                  <a:pt x="28575" y="0"/>
                </a:moveTo>
                <a:lnTo>
                  <a:pt x="28575" y="66027"/>
                </a:lnTo>
                <a:lnTo>
                  <a:pt x="0" y="66027"/>
                </a:lnTo>
                <a:lnTo>
                  <a:pt x="0" y="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75189" y="2128913"/>
            <a:ext cx="28575" cy="66040"/>
          </a:xfrm>
          <a:custGeom>
            <a:avLst/>
            <a:gdLst/>
            <a:ahLst/>
            <a:cxnLst/>
            <a:rect l="l" t="t" r="r" b="b"/>
            <a:pathLst>
              <a:path w="28575" h="66039">
                <a:moveTo>
                  <a:pt x="28575" y="0"/>
                </a:moveTo>
                <a:lnTo>
                  <a:pt x="28575" y="66027"/>
                </a:lnTo>
                <a:lnTo>
                  <a:pt x="0" y="66027"/>
                </a:lnTo>
                <a:lnTo>
                  <a:pt x="0" y="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81983" y="2128913"/>
            <a:ext cx="28575" cy="66040"/>
          </a:xfrm>
          <a:custGeom>
            <a:avLst/>
            <a:gdLst/>
            <a:ahLst/>
            <a:cxnLst/>
            <a:rect l="l" t="t" r="r" b="b"/>
            <a:pathLst>
              <a:path w="28575" h="66039">
                <a:moveTo>
                  <a:pt x="28575" y="0"/>
                </a:moveTo>
                <a:lnTo>
                  <a:pt x="28575" y="66027"/>
                </a:lnTo>
                <a:lnTo>
                  <a:pt x="0" y="66027"/>
                </a:lnTo>
                <a:lnTo>
                  <a:pt x="0" y="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76538" y="2179980"/>
            <a:ext cx="76835" cy="28575"/>
          </a:xfrm>
          <a:custGeom>
            <a:avLst/>
            <a:gdLst/>
            <a:ahLst/>
            <a:cxnLst/>
            <a:rect l="l" t="t" r="r" b="b"/>
            <a:pathLst>
              <a:path w="76834" h="28575">
                <a:moveTo>
                  <a:pt x="0" y="0"/>
                </a:moveTo>
                <a:lnTo>
                  <a:pt x="76339" y="0"/>
                </a:lnTo>
                <a:lnTo>
                  <a:pt x="76339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76538" y="1734400"/>
            <a:ext cx="76835" cy="28575"/>
          </a:xfrm>
          <a:custGeom>
            <a:avLst/>
            <a:gdLst/>
            <a:ahLst/>
            <a:cxnLst/>
            <a:rect l="l" t="t" r="r" b="b"/>
            <a:pathLst>
              <a:path w="76834" h="28575">
                <a:moveTo>
                  <a:pt x="0" y="0"/>
                </a:moveTo>
                <a:lnTo>
                  <a:pt x="76339" y="0"/>
                </a:lnTo>
                <a:lnTo>
                  <a:pt x="76339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76538" y="1288821"/>
            <a:ext cx="76835" cy="28575"/>
          </a:xfrm>
          <a:custGeom>
            <a:avLst/>
            <a:gdLst/>
            <a:ahLst/>
            <a:cxnLst/>
            <a:rect l="l" t="t" r="r" b="b"/>
            <a:pathLst>
              <a:path w="76834" h="28575">
                <a:moveTo>
                  <a:pt x="0" y="0"/>
                </a:moveTo>
                <a:lnTo>
                  <a:pt x="76339" y="0"/>
                </a:lnTo>
                <a:lnTo>
                  <a:pt x="76339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76538" y="843229"/>
            <a:ext cx="76835" cy="28575"/>
          </a:xfrm>
          <a:custGeom>
            <a:avLst/>
            <a:gdLst/>
            <a:ahLst/>
            <a:cxnLst/>
            <a:rect l="l" t="t" r="r" b="b"/>
            <a:pathLst>
              <a:path w="76834" h="28575">
                <a:moveTo>
                  <a:pt x="0" y="0"/>
                </a:moveTo>
                <a:lnTo>
                  <a:pt x="76339" y="0"/>
                </a:lnTo>
                <a:lnTo>
                  <a:pt x="76339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402976" y="2200211"/>
            <a:ext cx="7315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sin</a:t>
            </a:r>
            <a:r>
              <a:rPr dirty="0" sz="2400" spc="-8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7921" sz="2325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77413" y="611098"/>
            <a:ext cx="1200785" cy="1583055"/>
          </a:xfrm>
          <a:custGeom>
            <a:avLst/>
            <a:gdLst/>
            <a:ahLst/>
            <a:cxnLst/>
            <a:rect l="l" t="t" r="r" b="b"/>
            <a:pathLst>
              <a:path w="1200784" h="1583055">
                <a:moveTo>
                  <a:pt x="22834" y="1582991"/>
                </a:moveTo>
                <a:lnTo>
                  <a:pt x="0" y="1565821"/>
                </a:lnTo>
                <a:lnTo>
                  <a:pt x="1177480" y="0"/>
                </a:lnTo>
                <a:lnTo>
                  <a:pt x="1200327" y="17170"/>
                </a:lnTo>
                <a:lnTo>
                  <a:pt x="22834" y="1582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61602" y="847953"/>
            <a:ext cx="1042035" cy="1365885"/>
          </a:xfrm>
          <a:custGeom>
            <a:avLst/>
            <a:gdLst/>
            <a:ahLst/>
            <a:cxnLst/>
            <a:rect l="l" t="t" r="r" b="b"/>
            <a:pathLst>
              <a:path w="1042034" h="1365885">
                <a:moveTo>
                  <a:pt x="15786" y="1365237"/>
                </a:moveTo>
                <a:lnTo>
                  <a:pt x="12801" y="1365237"/>
                </a:lnTo>
                <a:lnTo>
                  <a:pt x="9880" y="1364614"/>
                </a:lnTo>
                <a:lnTo>
                  <a:pt x="0" y="1351025"/>
                </a:lnTo>
                <a:lnTo>
                  <a:pt x="0" y="1350746"/>
                </a:lnTo>
                <a:lnTo>
                  <a:pt x="12801" y="1336535"/>
                </a:lnTo>
                <a:lnTo>
                  <a:pt x="15786" y="1336535"/>
                </a:lnTo>
                <a:lnTo>
                  <a:pt x="18707" y="1337157"/>
                </a:lnTo>
                <a:lnTo>
                  <a:pt x="21195" y="1338257"/>
                </a:lnTo>
                <a:lnTo>
                  <a:pt x="19100" y="1339468"/>
                </a:lnTo>
                <a:lnTo>
                  <a:pt x="16878" y="1341462"/>
                </a:lnTo>
                <a:lnTo>
                  <a:pt x="15125" y="1343888"/>
                </a:lnTo>
                <a:lnTo>
                  <a:pt x="13906" y="1346619"/>
                </a:lnTo>
                <a:lnTo>
                  <a:pt x="13284" y="1349540"/>
                </a:lnTo>
                <a:lnTo>
                  <a:pt x="13284" y="1352524"/>
                </a:lnTo>
                <a:lnTo>
                  <a:pt x="20911" y="1363630"/>
                </a:lnTo>
                <a:lnTo>
                  <a:pt x="18707" y="1364614"/>
                </a:lnTo>
                <a:lnTo>
                  <a:pt x="15786" y="1365237"/>
                </a:lnTo>
                <a:close/>
              </a:path>
              <a:path w="1042034" h="1365885">
                <a:moveTo>
                  <a:pt x="27787" y="1365313"/>
                </a:moveTo>
                <a:lnTo>
                  <a:pt x="27495" y="1365313"/>
                </a:lnTo>
                <a:lnTo>
                  <a:pt x="24523" y="1365008"/>
                </a:lnTo>
                <a:lnTo>
                  <a:pt x="21691" y="1364081"/>
                </a:lnTo>
                <a:lnTo>
                  <a:pt x="20911" y="1363630"/>
                </a:lnTo>
                <a:lnTo>
                  <a:pt x="21437" y="1363395"/>
                </a:lnTo>
                <a:lnTo>
                  <a:pt x="23850" y="1361643"/>
                </a:lnTo>
                <a:lnTo>
                  <a:pt x="28451" y="1349540"/>
                </a:lnTo>
                <a:lnTo>
                  <a:pt x="28270" y="1347774"/>
                </a:lnTo>
                <a:lnTo>
                  <a:pt x="21195" y="1338257"/>
                </a:lnTo>
                <a:lnTo>
                  <a:pt x="21691" y="1337970"/>
                </a:lnTo>
                <a:lnTo>
                  <a:pt x="24523" y="1337055"/>
                </a:lnTo>
                <a:lnTo>
                  <a:pt x="27495" y="1336738"/>
                </a:lnTo>
                <a:lnTo>
                  <a:pt x="27787" y="1336738"/>
                </a:lnTo>
                <a:lnTo>
                  <a:pt x="41986" y="1349540"/>
                </a:lnTo>
                <a:lnTo>
                  <a:pt x="41986" y="1352524"/>
                </a:lnTo>
                <a:lnTo>
                  <a:pt x="30759" y="1365008"/>
                </a:lnTo>
                <a:lnTo>
                  <a:pt x="27787" y="1365313"/>
                </a:lnTo>
                <a:close/>
              </a:path>
              <a:path w="1042034" h="1365885">
                <a:moveTo>
                  <a:pt x="20911" y="1363630"/>
                </a:moveTo>
                <a:lnTo>
                  <a:pt x="13284" y="1352524"/>
                </a:lnTo>
                <a:lnTo>
                  <a:pt x="13284" y="1349540"/>
                </a:lnTo>
                <a:lnTo>
                  <a:pt x="21195" y="1338257"/>
                </a:lnTo>
                <a:lnTo>
                  <a:pt x="21437" y="1338364"/>
                </a:lnTo>
                <a:lnTo>
                  <a:pt x="28575" y="1351025"/>
                </a:lnTo>
                <a:lnTo>
                  <a:pt x="28270" y="1353997"/>
                </a:lnTo>
                <a:lnTo>
                  <a:pt x="20911" y="1363630"/>
                </a:lnTo>
                <a:close/>
              </a:path>
              <a:path w="1042034" h="1365885">
                <a:moveTo>
                  <a:pt x="15786" y="1308087"/>
                </a:moveTo>
                <a:lnTo>
                  <a:pt x="12801" y="1308087"/>
                </a:lnTo>
                <a:lnTo>
                  <a:pt x="9880" y="1307464"/>
                </a:lnTo>
                <a:lnTo>
                  <a:pt x="0" y="1293875"/>
                </a:lnTo>
                <a:lnTo>
                  <a:pt x="0" y="1293596"/>
                </a:lnTo>
                <a:lnTo>
                  <a:pt x="12801" y="1279385"/>
                </a:lnTo>
                <a:lnTo>
                  <a:pt x="15786" y="1279385"/>
                </a:lnTo>
                <a:lnTo>
                  <a:pt x="28575" y="1293596"/>
                </a:lnTo>
                <a:lnTo>
                  <a:pt x="28575" y="1293875"/>
                </a:lnTo>
                <a:lnTo>
                  <a:pt x="15786" y="1308087"/>
                </a:lnTo>
                <a:close/>
              </a:path>
              <a:path w="1042034" h="1365885">
                <a:moveTo>
                  <a:pt x="15786" y="1250937"/>
                </a:moveTo>
                <a:lnTo>
                  <a:pt x="12801" y="1250937"/>
                </a:lnTo>
                <a:lnTo>
                  <a:pt x="9880" y="1250314"/>
                </a:lnTo>
                <a:lnTo>
                  <a:pt x="0" y="1236725"/>
                </a:lnTo>
                <a:lnTo>
                  <a:pt x="0" y="1236446"/>
                </a:lnTo>
                <a:lnTo>
                  <a:pt x="12801" y="1222235"/>
                </a:lnTo>
                <a:lnTo>
                  <a:pt x="15786" y="1222235"/>
                </a:lnTo>
                <a:lnTo>
                  <a:pt x="28575" y="1236446"/>
                </a:lnTo>
                <a:lnTo>
                  <a:pt x="28575" y="1236725"/>
                </a:lnTo>
                <a:lnTo>
                  <a:pt x="15786" y="1250937"/>
                </a:lnTo>
                <a:close/>
              </a:path>
              <a:path w="1042034" h="1365885">
                <a:moveTo>
                  <a:pt x="15786" y="1193787"/>
                </a:moveTo>
                <a:lnTo>
                  <a:pt x="12801" y="1193787"/>
                </a:lnTo>
                <a:lnTo>
                  <a:pt x="9880" y="1193164"/>
                </a:lnTo>
                <a:lnTo>
                  <a:pt x="0" y="1179575"/>
                </a:lnTo>
                <a:lnTo>
                  <a:pt x="0" y="1179296"/>
                </a:lnTo>
                <a:lnTo>
                  <a:pt x="12801" y="1165085"/>
                </a:lnTo>
                <a:lnTo>
                  <a:pt x="15786" y="1165085"/>
                </a:lnTo>
                <a:lnTo>
                  <a:pt x="28575" y="1179296"/>
                </a:lnTo>
                <a:lnTo>
                  <a:pt x="28575" y="1179575"/>
                </a:lnTo>
                <a:lnTo>
                  <a:pt x="15786" y="1193787"/>
                </a:lnTo>
                <a:close/>
              </a:path>
              <a:path w="1042034" h="1365885">
                <a:moveTo>
                  <a:pt x="15786" y="1136637"/>
                </a:moveTo>
                <a:lnTo>
                  <a:pt x="12801" y="1136637"/>
                </a:lnTo>
                <a:lnTo>
                  <a:pt x="9880" y="1136014"/>
                </a:lnTo>
                <a:lnTo>
                  <a:pt x="0" y="1122425"/>
                </a:lnTo>
                <a:lnTo>
                  <a:pt x="0" y="1122146"/>
                </a:lnTo>
                <a:lnTo>
                  <a:pt x="12801" y="1107935"/>
                </a:lnTo>
                <a:lnTo>
                  <a:pt x="15786" y="1107935"/>
                </a:lnTo>
                <a:lnTo>
                  <a:pt x="28575" y="1122146"/>
                </a:lnTo>
                <a:lnTo>
                  <a:pt x="28575" y="1122425"/>
                </a:lnTo>
                <a:lnTo>
                  <a:pt x="15786" y="1136637"/>
                </a:lnTo>
                <a:close/>
              </a:path>
              <a:path w="1042034" h="1365885">
                <a:moveTo>
                  <a:pt x="15786" y="1079487"/>
                </a:moveTo>
                <a:lnTo>
                  <a:pt x="12801" y="1079487"/>
                </a:lnTo>
                <a:lnTo>
                  <a:pt x="9880" y="1078864"/>
                </a:lnTo>
                <a:lnTo>
                  <a:pt x="0" y="1065275"/>
                </a:lnTo>
                <a:lnTo>
                  <a:pt x="0" y="1064996"/>
                </a:lnTo>
                <a:lnTo>
                  <a:pt x="12801" y="1050785"/>
                </a:lnTo>
                <a:lnTo>
                  <a:pt x="15786" y="1050785"/>
                </a:lnTo>
                <a:lnTo>
                  <a:pt x="28575" y="1064996"/>
                </a:lnTo>
                <a:lnTo>
                  <a:pt x="28575" y="1065275"/>
                </a:lnTo>
                <a:lnTo>
                  <a:pt x="15786" y="1079487"/>
                </a:lnTo>
                <a:close/>
              </a:path>
              <a:path w="1042034" h="1365885">
                <a:moveTo>
                  <a:pt x="15786" y="1022337"/>
                </a:moveTo>
                <a:lnTo>
                  <a:pt x="12801" y="1022337"/>
                </a:lnTo>
                <a:lnTo>
                  <a:pt x="9880" y="1021714"/>
                </a:lnTo>
                <a:lnTo>
                  <a:pt x="0" y="1008125"/>
                </a:lnTo>
                <a:lnTo>
                  <a:pt x="0" y="1007846"/>
                </a:lnTo>
                <a:lnTo>
                  <a:pt x="12801" y="993635"/>
                </a:lnTo>
                <a:lnTo>
                  <a:pt x="15786" y="993635"/>
                </a:lnTo>
                <a:lnTo>
                  <a:pt x="28575" y="1007846"/>
                </a:lnTo>
                <a:lnTo>
                  <a:pt x="28575" y="1008125"/>
                </a:lnTo>
                <a:lnTo>
                  <a:pt x="15786" y="1022337"/>
                </a:lnTo>
                <a:close/>
              </a:path>
              <a:path w="1042034" h="1365885">
                <a:moveTo>
                  <a:pt x="15786" y="965187"/>
                </a:moveTo>
                <a:lnTo>
                  <a:pt x="12801" y="965187"/>
                </a:lnTo>
                <a:lnTo>
                  <a:pt x="9880" y="964564"/>
                </a:lnTo>
                <a:lnTo>
                  <a:pt x="0" y="950975"/>
                </a:lnTo>
                <a:lnTo>
                  <a:pt x="0" y="950696"/>
                </a:lnTo>
                <a:lnTo>
                  <a:pt x="12801" y="936485"/>
                </a:lnTo>
                <a:lnTo>
                  <a:pt x="15786" y="936485"/>
                </a:lnTo>
                <a:lnTo>
                  <a:pt x="28575" y="950696"/>
                </a:lnTo>
                <a:lnTo>
                  <a:pt x="28575" y="950975"/>
                </a:lnTo>
                <a:lnTo>
                  <a:pt x="15786" y="965187"/>
                </a:lnTo>
                <a:close/>
              </a:path>
              <a:path w="1042034" h="1365885">
                <a:moveTo>
                  <a:pt x="15786" y="908037"/>
                </a:moveTo>
                <a:lnTo>
                  <a:pt x="12801" y="908037"/>
                </a:lnTo>
                <a:lnTo>
                  <a:pt x="9880" y="907414"/>
                </a:lnTo>
                <a:lnTo>
                  <a:pt x="0" y="893825"/>
                </a:lnTo>
                <a:lnTo>
                  <a:pt x="0" y="893546"/>
                </a:lnTo>
                <a:lnTo>
                  <a:pt x="12801" y="879335"/>
                </a:lnTo>
                <a:lnTo>
                  <a:pt x="15786" y="879335"/>
                </a:lnTo>
                <a:lnTo>
                  <a:pt x="28575" y="893546"/>
                </a:lnTo>
                <a:lnTo>
                  <a:pt x="28575" y="893825"/>
                </a:lnTo>
                <a:lnTo>
                  <a:pt x="15786" y="908037"/>
                </a:lnTo>
                <a:close/>
              </a:path>
              <a:path w="1042034" h="1365885">
                <a:moveTo>
                  <a:pt x="15786" y="850887"/>
                </a:moveTo>
                <a:lnTo>
                  <a:pt x="12801" y="850887"/>
                </a:lnTo>
                <a:lnTo>
                  <a:pt x="9880" y="850264"/>
                </a:lnTo>
                <a:lnTo>
                  <a:pt x="0" y="836675"/>
                </a:lnTo>
                <a:lnTo>
                  <a:pt x="0" y="836396"/>
                </a:lnTo>
                <a:lnTo>
                  <a:pt x="12801" y="822185"/>
                </a:lnTo>
                <a:lnTo>
                  <a:pt x="15786" y="822185"/>
                </a:lnTo>
                <a:lnTo>
                  <a:pt x="28575" y="836396"/>
                </a:lnTo>
                <a:lnTo>
                  <a:pt x="28575" y="836675"/>
                </a:lnTo>
                <a:lnTo>
                  <a:pt x="15786" y="850887"/>
                </a:lnTo>
                <a:close/>
              </a:path>
              <a:path w="1042034" h="1365885">
                <a:moveTo>
                  <a:pt x="15786" y="793737"/>
                </a:moveTo>
                <a:lnTo>
                  <a:pt x="12801" y="793737"/>
                </a:lnTo>
                <a:lnTo>
                  <a:pt x="9880" y="793114"/>
                </a:lnTo>
                <a:lnTo>
                  <a:pt x="0" y="779525"/>
                </a:lnTo>
                <a:lnTo>
                  <a:pt x="0" y="779246"/>
                </a:lnTo>
                <a:lnTo>
                  <a:pt x="12801" y="765035"/>
                </a:lnTo>
                <a:lnTo>
                  <a:pt x="15786" y="765035"/>
                </a:lnTo>
                <a:lnTo>
                  <a:pt x="28575" y="779246"/>
                </a:lnTo>
                <a:lnTo>
                  <a:pt x="28575" y="779525"/>
                </a:lnTo>
                <a:lnTo>
                  <a:pt x="15786" y="793737"/>
                </a:lnTo>
                <a:close/>
              </a:path>
              <a:path w="1042034" h="1365885">
                <a:moveTo>
                  <a:pt x="15786" y="736587"/>
                </a:moveTo>
                <a:lnTo>
                  <a:pt x="12801" y="736587"/>
                </a:lnTo>
                <a:lnTo>
                  <a:pt x="9880" y="735964"/>
                </a:lnTo>
                <a:lnTo>
                  <a:pt x="0" y="722375"/>
                </a:lnTo>
                <a:lnTo>
                  <a:pt x="0" y="722096"/>
                </a:lnTo>
                <a:lnTo>
                  <a:pt x="12801" y="707885"/>
                </a:lnTo>
                <a:lnTo>
                  <a:pt x="15786" y="707885"/>
                </a:lnTo>
                <a:lnTo>
                  <a:pt x="28575" y="722096"/>
                </a:lnTo>
                <a:lnTo>
                  <a:pt x="28575" y="722375"/>
                </a:lnTo>
                <a:lnTo>
                  <a:pt x="15786" y="736587"/>
                </a:lnTo>
                <a:close/>
              </a:path>
              <a:path w="1042034" h="1365885">
                <a:moveTo>
                  <a:pt x="15786" y="679437"/>
                </a:moveTo>
                <a:lnTo>
                  <a:pt x="12801" y="679437"/>
                </a:lnTo>
                <a:lnTo>
                  <a:pt x="9880" y="678814"/>
                </a:lnTo>
                <a:lnTo>
                  <a:pt x="0" y="665225"/>
                </a:lnTo>
                <a:lnTo>
                  <a:pt x="0" y="664946"/>
                </a:lnTo>
                <a:lnTo>
                  <a:pt x="12801" y="650735"/>
                </a:lnTo>
                <a:lnTo>
                  <a:pt x="15786" y="650735"/>
                </a:lnTo>
                <a:lnTo>
                  <a:pt x="28575" y="664946"/>
                </a:lnTo>
                <a:lnTo>
                  <a:pt x="28575" y="665225"/>
                </a:lnTo>
                <a:lnTo>
                  <a:pt x="15786" y="679437"/>
                </a:lnTo>
                <a:close/>
              </a:path>
              <a:path w="1042034" h="1365885">
                <a:moveTo>
                  <a:pt x="15786" y="622287"/>
                </a:moveTo>
                <a:lnTo>
                  <a:pt x="12801" y="622287"/>
                </a:lnTo>
                <a:lnTo>
                  <a:pt x="9880" y="621664"/>
                </a:lnTo>
                <a:lnTo>
                  <a:pt x="0" y="608075"/>
                </a:lnTo>
                <a:lnTo>
                  <a:pt x="0" y="607796"/>
                </a:lnTo>
                <a:lnTo>
                  <a:pt x="12801" y="593585"/>
                </a:lnTo>
                <a:lnTo>
                  <a:pt x="15786" y="593585"/>
                </a:lnTo>
                <a:lnTo>
                  <a:pt x="28575" y="607796"/>
                </a:lnTo>
                <a:lnTo>
                  <a:pt x="28575" y="608075"/>
                </a:lnTo>
                <a:lnTo>
                  <a:pt x="15786" y="622287"/>
                </a:lnTo>
                <a:close/>
              </a:path>
              <a:path w="1042034" h="1365885">
                <a:moveTo>
                  <a:pt x="15786" y="565137"/>
                </a:moveTo>
                <a:lnTo>
                  <a:pt x="12801" y="565137"/>
                </a:lnTo>
                <a:lnTo>
                  <a:pt x="9880" y="564514"/>
                </a:lnTo>
                <a:lnTo>
                  <a:pt x="0" y="550925"/>
                </a:lnTo>
                <a:lnTo>
                  <a:pt x="0" y="550646"/>
                </a:lnTo>
                <a:lnTo>
                  <a:pt x="12801" y="536435"/>
                </a:lnTo>
                <a:lnTo>
                  <a:pt x="15786" y="536435"/>
                </a:lnTo>
                <a:lnTo>
                  <a:pt x="28575" y="550646"/>
                </a:lnTo>
                <a:lnTo>
                  <a:pt x="28575" y="550925"/>
                </a:lnTo>
                <a:lnTo>
                  <a:pt x="15786" y="565137"/>
                </a:lnTo>
                <a:close/>
              </a:path>
              <a:path w="1042034" h="1365885">
                <a:moveTo>
                  <a:pt x="15786" y="507987"/>
                </a:moveTo>
                <a:lnTo>
                  <a:pt x="12801" y="507987"/>
                </a:lnTo>
                <a:lnTo>
                  <a:pt x="9880" y="507364"/>
                </a:lnTo>
                <a:lnTo>
                  <a:pt x="0" y="493775"/>
                </a:lnTo>
                <a:lnTo>
                  <a:pt x="0" y="493496"/>
                </a:lnTo>
                <a:lnTo>
                  <a:pt x="12801" y="479285"/>
                </a:lnTo>
                <a:lnTo>
                  <a:pt x="15786" y="479285"/>
                </a:lnTo>
                <a:lnTo>
                  <a:pt x="28575" y="493496"/>
                </a:lnTo>
                <a:lnTo>
                  <a:pt x="28575" y="493775"/>
                </a:lnTo>
                <a:lnTo>
                  <a:pt x="15786" y="507987"/>
                </a:lnTo>
                <a:close/>
              </a:path>
              <a:path w="1042034" h="1365885">
                <a:moveTo>
                  <a:pt x="15786" y="450837"/>
                </a:moveTo>
                <a:lnTo>
                  <a:pt x="12801" y="450837"/>
                </a:lnTo>
                <a:lnTo>
                  <a:pt x="9880" y="450214"/>
                </a:lnTo>
                <a:lnTo>
                  <a:pt x="0" y="436625"/>
                </a:lnTo>
                <a:lnTo>
                  <a:pt x="0" y="436346"/>
                </a:lnTo>
                <a:lnTo>
                  <a:pt x="12801" y="422135"/>
                </a:lnTo>
                <a:lnTo>
                  <a:pt x="15786" y="422135"/>
                </a:lnTo>
                <a:lnTo>
                  <a:pt x="28575" y="436346"/>
                </a:lnTo>
                <a:lnTo>
                  <a:pt x="28575" y="436625"/>
                </a:lnTo>
                <a:lnTo>
                  <a:pt x="15786" y="450837"/>
                </a:lnTo>
                <a:close/>
              </a:path>
              <a:path w="1042034" h="1365885">
                <a:moveTo>
                  <a:pt x="15786" y="393687"/>
                </a:moveTo>
                <a:lnTo>
                  <a:pt x="12801" y="393687"/>
                </a:lnTo>
                <a:lnTo>
                  <a:pt x="9880" y="393064"/>
                </a:lnTo>
                <a:lnTo>
                  <a:pt x="0" y="379475"/>
                </a:lnTo>
                <a:lnTo>
                  <a:pt x="0" y="379196"/>
                </a:lnTo>
                <a:lnTo>
                  <a:pt x="12801" y="364985"/>
                </a:lnTo>
                <a:lnTo>
                  <a:pt x="15786" y="364985"/>
                </a:lnTo>
                <a:lnTo>
                  <a:pt x="28575" y="379196"/>
                </a:lnTo>
                <a:lnTo>
                  <a:pt x="28575" y="379475"/>
                </a:lnTo>
                <a:lnTo>
                  <a:pt x="15786" y="393687"/>
                </a:lnTo>
                <a:close/>
              </a:path>
              <a:path w="1042034" h="1365885">
                <a:moveTo>
                  <a:pt x="15786" y="336537"/>
                </a:moveTo>
                <a:lnTo>
                  <a:pt x="12801" y="336537"/>
                </a:lnTo>
                <a:lnTo>
                  <a:pt x="9880" y="335914"/>
                </a:lnTo>
                <a:lnTo>
                  <a:pt x="0" y="322325"/>
                </a:lnTo>
                <a:lnTo>
                  <a:pt x="0" y="322046"/>
                </a:lnTo>
                <a:lnTo>
                  <a:pt x="12801" y="307835"/>
                </a:lnTo>
                <a:lnTo>
                  <a:pt x="15786" y="307835"/>
                </a:lnTo>
                <a:lnTo>
                  <a:pt x="28575" y="322046"/>
                </a:lnTo>
                <a:lnTo>
                  <a:pt x="28575" y="322325"/>
                </a:lnTo>
                <a:lnTo>
                  <a:pt x="15786" y="336537"/>
                </a:lnTo>
                <a:close/>
              </a:path>
              <a:path w="1042034" h="1365885">
                <a:moveTo>
                  <a:pt x="15786" y="279387"/>
                </a:moveTo>
                <a:lnTo>
                  <a:pt x="12801" y="279387"/>
                </a:lnTo>
                <a:lnTo>
                  <a:pt x="9880" y="278764"/>
                </a:lnTo>
                <a:lnTo>
                  <a:pt x="0" y="265175"/>
                </a:lnTo>
                <a:lnTo>
                  <a:pt x="0" y="264896"/>
                </a:lnTo>
                <a:lnTo>
                  <a:pt x="12801" y="250685"/>
                </a:lnTo>
                <a:lnTo>
                  <a:pt x="15786" y="250685"/>
                </a:lnTo>
                <a:lnTo>
                  <a:pt x="28575" y="264896"/>
                </a:lnTo>
                <a:lnTo>
                  <a:pt x="28575" y="265175"/>
                </a:lnTo>
                <a:lnTo>
                  <a:pt x="15786" y="279387"/>
                </a:lnTo>
                <a:close/>
              </a:path>
              <a:path w="1042034" h="1365885">
                <a:moveTo>
                  <a:pt x="15786" y="222237"/>
                </a:moveTo>
                <a:lnTo>
                  <a:pt x="12801" y="222237"/>
                </a:lnTo>
                <a:lnTo>
                  <a:pt x="9880" y="221614"/>
                </a:lnTo>
                <a:lnTo>
                  <a:pt x="0" y="208025"/>
                </a:lnTo>
                <a:lnTo>
                  <a:pt x="0" y="207746"/>
                </a:lnTo>
                <a:lnTo>
                  <a:pt x="12801" y="193535"/>
                </a:lnTo>
                <a:lnTo>
                  <a:pt x="15786" y="193535"/>
                </a:lnTo>
                <a:lnTo>
                  <a:pt x="28575" y="207746"/>
                </a:lnTo>
                <a:lnTo>
                  <a:pt x="28575" y="208025"/>
                </a:lnTo>
                <a:lnTo>
                  <a:pt x="15786" y="222237"/>
                </a:lnTo>
                <a:close/>
              </a:path>
              <a:path w="1042034" h="1365885">
                <a:moveTo>
                  <a:pt x="15786" y="165087"/>
                </a:moveTo>
                <a:lnTo>
                  <a:pt x="12801" y="165087"/>
                </a:lnTo>
                <a:lnTo>
                  <a:pt x="9880" y="164464"/>
                </a:lnTo>
                <a:lnTo>
                  <a:pt x="0" y="150875"/>
                </a:lnTo>
                <a:lnTo>
                  <a:pt x="0" y="150596"/>
                </a:lnTo>
                <a:lnTo>
                  <a:pt x="12801" y="136385"/>
                </a:lnTo>
                <a:lnTo>
                  <a:pt x="15786" y="136385"/>
                </a:lnTo>
                <a:lnTo>
                  <a:pt x="28575" y="150596"/>
                </a:lnTo>
                <a:lnTo>
                  <a:pt x="28575" y="150875"/>
                </a:lnTo>
                <a:lnTo>
                  <a:pt x="15786" y="165087"/>
                </a:lnTo>
                <a:close/>
              </a:path>
              <a:path w="1042034" h="1365885">
                <a:moveTo>
                  <a:pt x="15786" y="107937"/>
                </a:moveTo>
                <a:lnTo>
                  <a:pt x="12801" y="107937"/>
                </a:lnTo>
                <a:lnTo>
                  <a:pt x="9880" y="107314"/>
                </a:lnTo>
                <a:lnTo>
                  <a:pt x="0" y="93725"/>
                </a:lnTo>
                <a:lnTo>
                  <a:pt x="0" y="93446"/>
                </a:lnTo>
                <a:lnTo>
                  <a:pt x="12801" y="79235"/>
                </a:lnTo>
                <a:lnTo>
                  <a:pt x="15786" y="79235"/>
                </a:lnTo>
                <a:lnTo>
                  <a:pt x="28575" y="93446"/>
                </a:lnTo>
                <a:lnTo>
                  <a:pt x="28575" y="93725"/>
                </a:lnTo>
                <a:lnTo>
                  <a:pt x="15786" y="107937"/>
                </a:lnTo>
                <a:close/>
              </a:path>
              <a:path w="1042034" h="1365885">
                <a:moveTo>
                  <a:pt x="15786" y="50787"/>
                </a:moveTo>
                <a:lnTo>
                  <a:pt x="12801" y="50787"/>
                </a:lnTo>
                <a:lnTo>
                  <a:pt x="9880" y="50164"/>
                </a:lnTo>
                <a:lnTo>
                  <a:pt x="0" y="36575"/>
                </a:lnTo>
                <a:lnTo>
                  <a:pt x="0" y="36296"/>
                </a:lnTo>
                <a:lnTo>
                  <a:pt x="12801" y="22085"/>
                </a:lnTo>
                <a:lnTo>
                  <a:pt x="15786" y="22085"/>
                </a:lnTo>
                <a:lnTo>
                  <a:pt x="28575" y="36296"/>
                </a:lnTo>
                <a:lnTo>
                  <a:pt x="28575" y="36575"/>
                </a:lnTo>
                <a:lnTo>
                  <a:pt x="15786" y="50787"/>
                </a:lnTo>
                <a:close/>
              </a:path>
              <a:path w="1042034" h="1365885">
                <a:moveTo>
                  <a:pt x="49428" y="28574"/>
                </a:moveTo>
                <a:lnTo>
                  <a:pt x="49149" y="28574"/>
                </a:lnTo>
                <a:lnTo>
                  <a:pt x="46177" y="28257"/>
                </a:lnTo>
                <a:lnTo>
                  <a:pt x="34937" y="15773"/>
                </a:lnTo>
                <a:lnTo>
                  <a:pt x="34937" y="12788"/>
                </a:lnTo>
                <a:lnTo>
                  <a:pt x="49149" y="0"/>
                </a:lnTo>
                <a:lnTo>
                  <a:pt x="49428" y="0"/>
                </a:lnTo>
                <a:lnTo>
                  <a:pt x="63639" y="12788"/>
                </a:lnTo>
                <a:lnTo>
                  <a:pt x="63639" y="15773"/>
                </a:lnTo>
                <a:lnTo>
                  <a:pt x="49428" y="28574"/>
                </a:lnTo>
                <a:close/>
              </a:path>
              <a:path w="1042034" h="1365885">
                <a:moveTo>
                  <a:pt x="106578" y="28574"/>
                </a:moveTo>
                <a:lnTo>
                  <a:pt x="106299" y="28574"/>
                </a:lnTo>
                <a:lnTo>
                  <a:pt x="103327" y="28257"/>
                </a:lnTo>
                <a:lnTo>
                  <a:pt x="92087" y="15773"/>
                </a:lnTo>
                <a:lnTo>
                  <a:pt x="92087" y="12788"/>
                </a:lnTo>
                <a:lnTo>
                  <a:pt x="106299" y="0"/>
                </a:lnTo>
                <a:lnTo>
                  <a:pt x="106578" y="0"/>
                </a:lnTo>
                <a:lnTo>
                  <a:pt x="120789" y="12788"/>
                </a:lnTo>
                <a:lnTo>
                  <a:pt x="120789" y="15773"/>
                </a:lnTo>
                <a:lnTo>
                  <a:pt x="106578" y="28574"/>
                </a:lnTo>
                <a:close/>
              </a:path>
              <a:path w="1042034" h="1365885">
                <a:moveTo>
                  <a:pt x="163728" y="28574"/>
                </a:moveTo>
                <a:lnTo>
                  <a:pt x="163449" y="28574"/>
                </a:lnTo>
                <a:lnTo>
                  <a:pt x="160477" y="28257"/>
                </a:lnTo>
                <a:lnTo>
                  <a:pt x="149237" y="15773"/>
                </a:lnTo>
                <a:lnTo>
                  <a:pt x="149237" y="12788"/>
                </a:lnTo>
                <a:lnTo>
                  <a:pt x="163449" y="0"/>
                </a:lnTo>
                <a:lnTo>
                  <a:pt x="163728" y="0"/>
                </a:lnTo>
                <a:lnTo>
                  <a:pt x="177939" y="12788"/>
                </a:lnTo>
                <a:lnTo>
                  <a:pt x="177939" y="15773"/>
                </a:lnTo>
                <a:lnTo>
                  <a:pt x="163728" y="28574"/>
                </a:lnTo>
                <a:close/>
              </a:path>
              <a:path w="1042034" h="1365885">
                <a:moveTo>
                  <a:pt x="220878" y="28574"/>
                </a:moveTo>
                <a:lnTo>
                  <a:pt x="220599" y="28574"/>
                </a:lnTo>
                <a:lnTo>
                  <a:pt x="217627" y="28257"/>
                </a:lnTo>
                <a:lnTo>
                  <a:pt x="206387" y="15773"/>
                </a:lnTo>
                <a:lnTo>
                  <a:pt x="206387" y="12788"/>
                </a:lnTo>
                <a:lnTo>
                  <a:pt x="220599" y="0"/>
                </a:lnTo>
                <a:lnTo>
                  <a:pt x="220878" y="0"/>
                </a:lnTo>
                <a:lnTo>
                  <a:pt x="235089" y="12788"/>
                </a:lnTo>
                <a:lnTo>
                  <a:pt x="235089" y="15773"/>
                </a:lnTo>
                <a:lnTo>
                  <a:pt x="220878" y="28574"/>
                </a:lnTo>
                <a:close/>
              </a:path>
              <a:path w="1042034" h="1365885">
                <a:moveTo>
                  <a:pt x="278028" y="28574"/>
                </a:moveTo>
                <a:lnTo>
                  <a:pt x="277749" y="28574"/>
                </a:lnTo>
                <a:lnTo>
                  <a:pt x="274777" y="28257"/>
                </a:lnTo>
                <a:lnTo>
                  <a:pt x="263537" y="15773"/>
                </a:lnTo>
                <a:lnTo>
                  <a:pt x="263537" y="12788"/>
                </a:lnTo>
                <a:lnTo>
                  <a:pt x="277749" y="0"/>
                </a:lnTo>
                <a:lnTo>
                  <a:pt x="278028" y="0"/>
                </a:lnTo>
                <a:lnTo>
                  <a:pt x="292239" y="12788"/>
                </a:lnTo>
                <a:lnTo>
                  <a:pt x="292239" y="15773"/>
                </a:lnTo>
                <a:lnTo>
                  <a:pt x="278028" y="28574"/>
                </a:lnTo>
                <a:close/>
              </a:path>
              <a:path w="1042034" h="1365885">
                <a:moveTo>
                  <a:pt x="335178" y="28574"/>
                </a:moveTo>
                <a:lnTo>
                  <a:pt x="334899" y="28574"/>
                </a:lnTo>
                <a:lnTo>
                  <a:pt x="331927" y="28257"/>
                </a:lnTo>
                <a:lnTo>
                  <a:pt x="320687" y="15773"/>
                </a:lnTo>
                <a:lnTo>
                  <a:pt x="320687" y="12788"/>
                </a:lnTo>
                <a:lnTo>
                  <a:pt x="334899" y="0"/>
                </a:lnTo>
                <a:lnTo>
                  <a:pt x="335178" y="0"/>
                </a:lnTo>
                <a:lnTo>
                  <a:pt x="349389" y="12788"/>
                </a:lnTo>
                <a:lnTo>
                  <a:pt x="349389" y="15773"/>
                </a:lnTo>
                <a:lnTo>
                  <a:pt x="335178" y="28574"/>
                </a:lnTo>
                <a:close/>
              </a:path>
              <a:path w="1042034" h="1365885">
                <a:moveTo>
                  <a:pt x="392328" y="28574"/>
                </a:moveTo>
                <a:lnTo>
                  <a:pt x="392049" y="28574"/>
                </a:lnTo>
                <a:lnTo>
                  <a:pt x="389077" y="28257"/>
                </a:lnTo>
                <a:lnTo>
                  <a:pt x="377837" y="15773"/>
                </a:lnTo>
                <a:lnTo>
                  <a:pt x="377837" y="12788"/>
                </a:lnTo>
                <a:lnTo>
                  <a:pt x="392049" y="0"/>
                </a:lnTo>
                <a:lnTo>
                  <a:pt x="392328" y="0"/>
                </a:lnTo>
                <a:lnTo>
                  <a:pt x="406539" y="12788"/>
                </a:lnTo>
                <a:lnTo>
                  <a:pt x="406539" y="15773"/>
                </a:lnTo>
                <a:lnTo>
                  <a:pt x="392328" y="28574"/>
                </a:lnTo>
                <a:close/>
              </a:path>
              <a:path w="1042034" h="1365885">
                <a:moveTo>
                  <a:pt x="449478" y="28574"/>
                </a:moveTo>
                <a:lnTo>
                  <a:pt x="449199" y="28574"/>
                </a:lnTo>
                <a:lnTo>
                  <a:pt x="446227" y="28257"/>
                </a:lnTo>
                <a:lnTo>
                  <a:pt x="434987" y="15773"/>
                </a:lnTo>
                <a:lnTo>
                  <a:pt x="434987" y="12788"/>
                </a:lnTo>
                <a:lnTo>
                  <a:pt x="449199" y="0"/>
                </a:lnTo>
                <a:lnTo>
                  <a:pt x="449478" y="0"/>
                </a:lnTo>
                <a:lnTo>
                  <a:pt x="463689" y="12788"/>
                </a:lnTo>
                <a:lnTo>
                  <a:pt x="463689" y="15773"/>
                </a:lnTo>
                <a:lnTo>
                  <a:pt x="449478" y="28574"/>
                </a:lnTo>
                <a:close/>
              </a:path>
              <a:path w="1042034" h="1365885">
                <a:moveTo>
                  <a:pt x="506628" y="28574"/>
                </a:moveTo>
                <a:lnTo>
                  <a:pt x="506349" y="28574"/>
                </a:lnTo>
                <a:lnTo>
                  <a:pt x="503377" y="28257"/>
                </a:lnTo>
                <a:lnTo>
                  <a:pt x="492137" y="15773"/>
                </a:lnTo>
                <a:lnTo>
                  <a:pt x="492137" y="12788"/>
                </a:lnTo>
                <a:lnTo>
                  <a:pt x="506349" y="0"/>
                </a:lnTo>
                <a:lnTo>
                  <a:pt x="506628" y="0"/>
                </a:lnTo>
                <a:lnTo>
                  <a:pt x="520839" y="12788"/>
                </a:lnTo>
                <a:lnTo>
                  <a:pt x="520839" y="15773"/>
                </a:lnTo>
                <a:lnTo>
                  <a:pt x="506628" y="28574"/>
                </a:lnTo>
                <a:close/>
              </a:path>
              <a:path w="1042034" h="1365885">
                <a:moveTo>
                  <a:pt x="563778" y="28574"/>
                </a:moveTo>
                <a:lnTo>
                  <a:pt x="563499" y="28574"/>
                </a:lnTo>
                <a:lnTo>
                  <a:pt x="560527" y="28257"/>
                </a:lnTo>
                <a:lnTo>
                  <a:pt x="549287" y="15773"/>
                </a:lnTo>
                <a:lnTo>
                  <a:pt x="549287" y="12788"/>
                </a:lnTo>
                <a:lnTo>
                  <a:pt x="563499" y="0"/>
                </a:lnTo>
                <a:lnTo>
                  <a:pt x="563778" y="0"/>
                </a:lnTo>
                <a:lnTo>
                  <a:pt x="577989" y="12788"/>
                </a:lnTo>
                <a:lnTo>
                  <a:pt x="577989" y="15773"/>
                </a:lnTo>
                <a:lnTo>
                  <a:pt x="563778" y="28574"/>
                </a:lnTo>
                <a:close/>
              </a:path>
              <a:path w="1042034" h="1365885">
                <a:moveTo>
                  <a:pt x="620928" y="28574"/>
                </a:moveTo>
                <a:lnTo>
                  <a:pt x="620649" y="28574"/>
                </a:lnTo>
                <a:lnTo>
                  <a:pt x="617677" y="28257"/>
                </a:lnTo>
                <a:lnTo>
                  <a:pt x="606437" y="15773"/>
                </a:lnTo>
                <a:lnTo>
                  <a:pt x="606437" y="12788"/>
                </a:lnTo>
                <a:lnTo>
                  <a:pt x="620649" y="0"/>
                </a:lnTo>
                <a:lnTo>
                  <a:pt x="620928" y="0"/>
                </a:lnTo>
                <a:lnTo>
                  <a:pt x="635139" y="12788"/>
                </a:lnTo>
                <a:lnTo>
                  <a:pt x="635139" y="15773"/>
                </a:lnTo>
                <a:lnTo>
                  <a:pt x="620928" y="28574"/>
                </a:lnTo>
                <a:close/>
              </a:path>
              <a:path w="1042034" h="1365885">
                <a:moveTo>
                  <a:pt x="678078" y="28574"/>
                </a:moveTo>
                <a:lnTo>
                  <a:pt x="677799" y="28574"/>
                </a:lnTo>
                <a:lnTo>
                  <a:pt x="674827" y="28257"/>
                </a:lnTo>
                <a:lnTo>
                  <a:pt x="663587" y="15773"/>
                </a:lnTo>
                <a:lnTo>
                  <a:pt x="663587" y="12788"/>
                </a:lnTo>
                <a:lnTo>
                  <a:pt x="677799" y="0"/>
                </a:lnTo>
                <a:lnTo>
                  <a:pt x="678078" y="0"/>
                </a:lnTo>
                <a:lnTo>
                  <a:pt x="692289" y="12788"/>
                </a:lnTo>
                <a:lnTo>
                  <a:pt x="692289" y="15773"/>
                </a:lnTo>
                <a:lnTo>
                  <a:pt x="678078" y="28574"/>
                </a:lnTo>
                <a:close/>
              </a:path>
              <a:path w="1042034" h="1365885">
                <a:moveTo>
                  <a:pt x="735228" y="28574"/>
                </a:moveTo>
                <a:lnTo>
                  <a:pt x="734949" y="28574"/>
                </a:lnTo>
                <a:lnTo>
                  <a:pt x="731977" y="28257"/>
                </a:lnTo>
                <a:lnTo>
                  <a:pt x="720737" y="15773"/>
                </a:lnTo>
                <a:lnTo>
                  <a:pt x="720737" y="12788"/>
                </a:lnTo>
                <a:lnTo>
                  <a:pt x="734949" y="0"/>
                </a:lnTo>
                <a:lnTo>
                  <a:pt x="735228" y="0"/>
                </a:lnTo>
                <a:lnTo>
                  <a:pt x="749439" y="12788"/>
                </a:lnTo>
                <a:lnTo>
                  <a:pt x="749439" y="15773"/>
                </a:lnTo>
                <a:lnTo>
                  <a:pt x="735228" y="28574"/>
                </a:lnTo>
                <a:close/>
              </a:path>
              <a:path w="1042034" h="1365885">
                <a:moveTo>
                  <a:pt x="792378" y="28574"/>
                </a:moveTo>
                <a:lnTo>
                  <a:pt x="792099" y="28574"/>
                </a:lnTo>
                <a:lnTo>
                  <a:pt x="789127" y="28257"/>
                </a:lnTo>
                <a:lnTo>
                  <a:pt x="777887" y="15773"/>
                </a:lnTo>
                <a:lnTo>
                  <a:pt x="777887" y="12788"/>
                </a:lnTo>
                <a:lnTo>
                  <a:pt x="792099" y="0"/>
                </a:lnTo>
                <a:lnTo>
                  <a:pt x="792378" y="0"/>
                </a:lnTo>
                <a:lnTo>
                  <a:pt x="806589" y="12788"/>
                </a:lnTo>
                <a:lnTo>
                  <a:pt x="806589" y="15773"/>
                </a:lnTo>
                <a:lnTo>
                  <a:pt x="792378" y="28574"/>
                </a:lnTo>
                <a:close/>
              </a:path>
              <a:path w="1042034" h="1365885">
                <a:moveTo>
                  <a:pt x="849528" y="28574"/>
                </a:moveTo>
                <a:lnTo>
                  <a:pt x="849249" y="28574"/>
                </a:lnTo>
                <a:lnTo>
                  <a:pt x="846277" y="28257"/>
                </a:lnTo>
                <a:lnTo>
                  <a:pt x="835037" y="15773"/>
                </a:lnTo>
                <a:lnTo>
                  <a:pt x="835037" y="12788"/>
                </a:lnTo>
                <a:lnTo>
                  <a:pt x="849249" y="0"/>
                </a:lnTo>
                <a:lnTo>
                  <a:pt x="849528" y="0"/>
                </a:lnTo>
                <a:lnTo>
                  <a:pt x="863739" y="12788"/>
                </a:lnTo>
                <a:lnTo>
                  <a:pt x="863739" y="15773"/>
                </a:lnTo>
                <a:lnTo>
                  <a:pt x="849528" y="28574"/>
                </a:lnTo>
                <a:close/>
              </a:path>
              <a:path w="1042034" h="1365885">
                <a:moveTo>
                  <a:pt x="906678" y="28574"/>
                </a:moveTo>
                <a:lnTo>
                  <a:pt x="906399" y="28574"/>
                </a:lnTo>
                <a:lnTo>
                  <a:pt x="903427" y="28257"/>
                </a:lnTo>
                <a:lnTo>
                  <a:pt x="892187" y="15773"/>
                </a:lnTo>
                <a:lnTo>
                  <a:pt x="892187" y="12788"/>
                </a:lnTo>
                <a:lnTo>
                  <a:pt x="906399" y="0"/>
                </a:lnTo>
                <a:lnTo>
                  <a:pt x="906678" y="0"/>
                </a:lnTo>
                <a:lnTo>
                  <a:pt x="920889" y="12788"/>
                </a:lnTo>
                <a:lnTo>
                  <a:pt x="920889" y="15773"/>
                </a:lnTo>
                <a:lnTo>
                  <a:pt x="906678" y="28574"/>
                </a:lnTo>
                <a:close/>
              </a:path>
              <a:path w="1042034" h="1365885">
                <a:moveTo>
                  <a:pt x="963828" y="28574"/>
                </a:moveTo>
                <a:lnTo>
                  <a:pt x="963549" y="28574"/>
                </a:lnTo>
                <a:lnTo>
                  <a:pt x="960577" y="28257"/>
                </a:lnTo>
                <a:lnTo>
                  <a:pt x="949337" y="15773"/>
                </a:lnTo>
                <a:lnTo>
                  <a:pt x="949337" y="12788"/>
                </a:lnTo>
                <a:lnTo>
                  <a:pt x="963549" y="0"/>
                </a:lnTo>
                <a:lnTo>
                  <a:pt x="963828" y="0"/>
                </a:lnTo>
                <a:lnTo>
                  <a:pt x="978039" y="12788"/>
                </a:lnTo>
                <a:lnTo>
                  <a:pt x="978039" y="15773"/>
                </a:lnTo>
                <a:lnTo>
                  <a:pt x="963828" y="28574"/>
                </a:lnTo>
                <a:close/>
              </a:path>
              <a:path w="1042034" h="1365885">
                <a:moveTo>
                  <a:pt x="1020978" y="28574"/>
                </a:moveTo>
                <a:lnTo>
                  <a:pt x="1020699" y="28574"/>
                </a:lnTo>
                <a:lnTo>
                  <a:pt x="1017727" y="28257"/>
                </a:lnTo>
                <a:lnTo>
                  <a:pt x="1006487" y="15773"/>
                </a:lnTo>
                <a:lnTo>
                  <a:pt x="1006487" y="12788"/>
                </a:lnTo>
                <a:lnTo>
                  <a:pt x="1020699" y="0"/>
                </a:lnTo>
                <a:lnTo>
                  <a:pt x="1020978" y="0"/>
                </a:lnTo>
                <a:lnTo>
                  <a:pt x="1035189" y="12788"/>
                </a:lnTo>
                <a:lnTo>
                  <a:pt x="1035189" y="15773"/>
                </a:lnTo>
                <a:lnTo>
                  <a:pt x="1020978" y="28574"/>
                </a:lnTo>
                <a:close/>
              </a:path>
              <a:path w="1042034" h="1365885">
                <a:moveTo>
                  <a:pt x="1028941" y="79184"/>
                </a:moveTo>
                <a:lnTo>
                  <a:pt x="1025944" y="79184"/>
                </a:lnTo>
                <a:lnTo>
                  <a:pt x="1023023" y="78562"/>
                </a:lnTo>
                <a:lnTo>
                  <a:pt x="1013155" y="64973"/>
                </a:lnTo>
                <a:lnTo>
                  <a:pt x="1013155" y="64693"/>
                </a:lnTo>
                <a:lnTo>
                  <a:pt x="1025944" y="50482"/>
                </a:lnTo>
                <a:lnTo>
                  <a:pt x="1028941" y="50482"/>
                </a:lnTo>
                <a:lnTo>
                  <a:pt x="1041730" y="64693"/>
                </a:lnTo>
                <a:lnTo>
                  <a:pt x="1041730" y="64973"/>
                </a:lnTo>
                <a:lnTo>
                  <a:pt x="1028941" y="79184"/>
                </a:lnTo>
                <a:close/>
              </a:path>
              <a:path w="1042034" h="1365885">
                <a:moveTo>
                  <a:pt x="1028941" y="136334"/>
                </a:moveTo>
                <a:lnTo>
                  <a:pt x="1025944" y="136334"/>
                </a:lnTo>
                <a:lnTo>
                  <a:pt x="1023023" y="135712"/>
                </a:lnTo>
                <a:lnTo>
                  <a:pt x="1013155" y="122123"/>
                </a:lnTo>
                <a:lnTo>
                  <a:pt x="1013155" y="121843"/>
                </a:lnTo>
                <a:lnTo>
                  <a:pt x="1025944" y="107632"/>
                </a:lnTo>
                <a:lnTo>
                  <a:pt x="1028941" y="107632"/>
                </a:lnTo>
                <a:lnTo>
                  <a:pt x="1041730" y="121843"/>
                </a:lnTo>
                <a:lnTo>
                  <a:pt x="1041730" y="122123"/>
                </a:lnTo>
                <a:lnTo>
                  <a:pt x="1028941" y="136334"/>
                </a:lnTo>
                <a:close/>
              </a:path>
              <a:path w="1042034" h="1365885">
                <a:moveTo>
                  <a:pt x="1028941" y="193484"/>
                </a:moveTo>
                <a:lnTo>
                  <a:pt x="1025944" y="193484"/>
                </a:lnTo>
                <a:lnTo>
                  <a:pt x="1023023" y="192862"/>
                </a:lnTo>
                <a:lnTo>
                  <a:pt x="1013155" y="179273"/>
                </a:lnTo>
                <a:lnTo>
                  <a:pt x="1013155" y="178993"/>
                </a:lnTo>
                <a:lnTo>
                  <a:pt x="1025944" y="164782"/>
                </a:lnTo>
                <a:lnTo>
                  <a:pt x="1028941" y="164782"/>
                </a:lnTo>
                <a:lnTo>
                  <a:pt x="1041730" y="178993"/>
                </a:lnTo>
                <a:lnTo>
                  <a:pt x="1041730" y="179273"/>
                </a:lnTo>
                <a:lnTo>
                  <a:pt x="1028941" y="193484"/>
                </a:lnTo>
                <a:close/>
              </a:path>
              <a:path w="1042034" h="1365885">
                <a:moveTo>
                  <a:pt x="1028941" y="250634"/>
                </a:moveTo>
                <a:lnTo>
                  <a:pt x="1025944" y="250634"/>
                </a:lnTo>
                <a:lnTo>
                  <a:pt x="1023023" y="250012"/>
                </a:lnTo>
                <a:lnTo>
                  <a:pt x="1013155" y="236423"/>
                </a:lnTo>
                <a:lnTo>
                  <a:pt x="1013155" y="236143"/>
                </a:lnTo>
                <a:lnTo>
                  <a:pt x="1025944" y="221932"/>
                </a:lnTo>
                <a:lnTo>
                  <a:pt x="1028941" y="221932"/>
                </a:lnTo>
                <a:lnTo>
                  <a:pt x="1041730" y="236143"/>
                </a:lnTo>
                <a:lnTo>
                  <a:pt x="1041730" y="236423"/>
                </a:lnTo>
                <a:lnTo>
                  <a:pt x="1028941" y="250634"/>
                </a:lnTo>
                <a:close/>
              </a:path>
              <a:path w="1042034" h="1365885">
                <a:moveTo>
                  <a:pt x="1028941" y="307784"/>
                </a:moveTo>
                <a:lnTo>
                  <a:pt x="1025944" y="307784"/>
                </a:lnTo>
                <a:lnTo>
                  <a:pt x="1023023" y="307162"/>
                </a:lnTo>
                <a:lnTo>
                  <a:pt x="1013155" y="293573"/>
                </a:lnTo>
                <a:lnTo>
                  <a:pt x="1013155" y="293293"/>
                </a:lnTo>
                <a:lnTo>
                  <a:pt x="1025944" y="279082"/>
                </a:lnTo>
                <a:lnTo>
                  <a:pt x="1028941" y="279082"/>
                </a:lnTo>
                <a:lnTo>
                  <a:pt x="1041730" y="293293"/>
                </a:lnTo>
                <a:lnTo>
                  <a:pt x="1041730" y="293573"/>
                </a:lnTo>
                <a:lnTo>
                  <a:pt x="1028941" y="307784"/>
                </a:lnTo>
                <a:close/>
              </a:path>
              <a:path w="1042034" h="1365885">
                <a:moveTo>
                  <a:pt x="1028941" y="364934"/>
                </a:moveTo>
                <a:lnTo>
                  <a:pt x="1025944" y="364934"/>
                </a:lnTo>
                <a:lnTo>
                  <a:pt x="1023023" y="364312"/>
                </a:lnTo>
                <a:lnTo>
                  <a:pt x="1013155" y="350723"/>
                </a:lnTo>
                <a:lnTo>
                  <a:pt x="1013155" y="350443"/>
                </a:lnTo>
                <a:lnTo>
                  <a:pt x="1025944" y="336232"/>
                </a:lnTo>
                <a:lnTo>
                  <a:pt x="1028941" y="336232"/>
                </a:lnTo>
                <a:lnTo>
                  <a:pt x="1041730" y="350443"/>
                </a:lnTo>
                <a:lnTo>
                  <a:pt x="1041730" y="350723"/>
                </a:lnTo>
                <a:lnTo>
                  <a:pt x="1028941" y="364934"/>
                </a:lnTo>
                <a:close/>
              </a:path>
              <a:path w="1042034" h="1365885">
                <a:moveTo>
                  <a:pt x="1028941" y="422084"/>
                </a:moveTo>
                <a:lnTo>
                  <a:pt x="1025944" y="422084"/>
                </a:lnTo>
                <a:lnTo>
                  <a:pt x="1023023" y="421462"/>
                </a:lnTo>
                <a:lnTo>
                  <a:pt x="1013155" y="407873"/>
                </a:lnTo>
                <a:lnTo>
                  <a:pt x="1013155" y="407593"/>
                </a:lnTo>
                <a:lnTo>
                  <a:pt x="1025944" y="393382"/>
                </a:lnTo>
                <a:lnTo>
                  <a:pt x="1028941" y="393382"/>
                </a:lnTo>
                <a:lnTo>
                  <a:pt x="1041730" y="407593"/>
                </a:lnTo>
                <a:lnTo>
                  <a:pt x="1041730" y="407873"/>
                </a:lnTo>
                <a:lnTo>
                  <a:pt x="1028941" y="422084"/>
                </a:lnTo>
                <a:close/>
              </a:path>
              <a:path w="1042034" h="1365885">
                <a:moveTo>
                  <a:pt x="1028941" y="479234"/>
                </a:moveTo>
                <a:lnTo>
                  <a:pt x="1025944" y="479234"/>
                </a:lnTo>
                <a:lnTo>
                  <a:pt x="1023023" y="478612"/>
                </a:lnTo>
                <a:lnTo>
                  <a:pt x="1013155" y="465023"/>
                </a:lnTo>
                <a:lnTo>
                  <a:pt x="1013155" y="464743"/>
                </a:lnTo>
                <a:lnTo>
                  <a:pt x="1025944" y="450532"/>
                </a:lnTo>
                <a:lnTo>
                  <a:pt x="1028941" y="450532"/>
                </a:lnTo>
                <a:lnTo>
                  <a:pt x="1041730" y="464743"/>
                </a:lnTo>
                <a:lnTo>
                  <a:pt x="1041730" y="465023"/>
                </a:lnTo>
                <a:lnTo>
                  <a:pt x="1028941" y="479234"/>
                </a:lnTo>
                <a:close/>
              </a:path>
              <a:path w="1042034" h="1365885">
                <a:moveTo>
                  <a:pt x="1028941" y="536384"/>
                </a:moveTo>
                <a:lnTo>
                  <a:pt x="1025944" y="536384"/>
                </a:lnTo>
                <a:lnTo>
                  <a:pt x="1023023" y="535762"/>
                </a:lnTo>
                <a:lnTo>
                  <a:pt x="1013155" y="522173"/>
                </a:lnTo>
                <a:lnTo>
                  <a:pt x="1013155" y="521893"/>
                </a:lnTo>
                <a:lnTo>
                  <a:pt x="1025944" y="507682"/>
                </a:lnTo>
                <a:lnTo>
                  <a:pt x="1028941" y="507682"/>
                </a:lnTo>
                <a:lnTo>
                  <a:pt x="1041730" y="521893"/>
                </a:lnTo>
                <a:lnTo>
                  <a:pt x="1041730" y="522173"/>
                </a:lnTo>
                <a:lnTo>
                  <a:pt x="1028941" y="536384"/>
                </a:lnTo>
                <a:close/>
              </a:path>
              <a:path w="1042034" h="1365885">
                <a:moveTo>
                  <a:pt x="1028941" y="593534"/>
                </a:moveTo>
                <a:lnTo>
                  <a:pt x="1025944" y="593534"/>
                </a:lnTo>
                <a:lnTo>
                  <a:pt x="1023023" y="592912"/>
                </a:lnTo>
                <a:lnTo>
                  <a:pt x="1013155" y="579323"/>
                </a:lnTo>
                <a:lnTo>
                  <a:pt x="1013155" y="579043"/>
                </a:lnTo>
                <a:lnTo>
                  <a:pt x="1025944" y="564832"/>
                </a:lnTo>
                <a:lnTo>
                  <a:pt x="1028941" y="564832"/>
                </a:lnTo>
                <a:lnTo>
                  <a:pt x="1041730" y="579043"/>
                </a:lnTo>
                <a:lnTo>
                  <a:pt x="1041730" y="579323"/>
                </a:lnTo>
                <a:lnTo>
                  <a:pt x="1028941" y="593534"/>
                </a:lnTo>
                <a:close/>
              </a:path>
              <a:path w="1042034" h="1365885">
                <a:moveTo>
                  <a:pt x="1028941" y="650684"/>
                </a:moveTo>
                <a:lnTo>
                  <a:pt x="1025944" y="650684"/>
                </a:lnTo>
                <a:lnTo>
                  <a:pt x="1023023" y="650062"/>
                </a:lnTo>
                <a:lnTo>
                  <a:pt x="1013155" y="636473"/>
                </a:lnTo>
                <a:lnTo>
                  <a:pt x="1013155" y="636193"/>
                </a:lnTo>
                <a:lnTo>
                  <a:pt x="1025944" y="621982"/>
                </a:lnTo>
                <a:lnTo>
                  <a:pt x="1028941" y="621982"/>
                </a:lnTo>
                <a:lnTo>
                  <a:pt x="1041730" y="636193"/>
                </a:lnTo>
                <a:lnTo>
                  <a:pt x="1041730" y="636473"/>
                </a:lnTo>
                <a:lnTo>
                  <a:pt x="1028941" y="650684"/>
                </a:lnTo>
                <a:close/>
              </a:path>
              <a:path w="1042034" h="1365885">
                <a:moveTo>
                  <a:pt x="1028941" y="707834"/>
                </a:moveTo>
                <a:lnTo>
                  <a:pt x="1025944" y="707834"/>
                </a:lnTo>
                <a:lnTo>
                  <a:pt x="1023023" y="707212"/>
                </a:lnTo>
                <a:lnTo>
                  <a:pt x="1013155" y="693623"/>
                </a:lnTo>
                <a:lnTo>
                  <a:pt x="1013155" y="693343"/>
                </a:lnTo>
                <a:lnTo>
                  <a:pt x="1025944" y="679132"/>
                </a:lnTo>
                <a:lnTo>
                  <a:pt x="1028941" y="679132"/>
                </a:lnTo>
                <a:lnTo>
                  <a:pt x="1041730" y="693343"/>
                </a:lnTo>
                <a:lnTo>
                  <a:pt x="1041730" y="693623"/>
                </a:lnTo>
                <a:lnTo>
                  <a:pt x="1028941" y="707834"/>
                </a:lnTo>
                <a:close/>
              </a:path>
              <a:path w="1042034" h="1365885">
                <a:moveTo>
                  <a:pt x="1028941" y="764984"/>
                </a:moveTo>
                <a:lnTo>
                  <a:pt x="1025944" y="764984"/>
                </a:lnTo>
                <a:lnTo>
                  <a:pt x="1023023" y="764362"/>
                </a:lnTo>
                <a:lnTo>
                  <a:pt x="1013155" y="750773"/>
                </a:lnTo>
                <a:lnTo>
                  <a:pt x="1013155" y="750493"/>
                </a:lnTo>
                <a:lnTo>
                  <a:pt x="1025944" y="736282"/>
                </a:lnTo>
                <a:lnTo>
                  <a:pt x="1028941" y="736282"/>
                </a:lnTo>
                <a:lnTo>
                  <a:pt x="1041730" y="750493"/>
                </a:lnTo>
                <a:lnTo>
                  <a:pt x="1041730" y="750773"/>
                </a:lnTo>
                <a:lnTo>
                  <a:pt x="1028941" y="764984"/>
                </a:lnTo>
                <a:close/>
              </a:path>
              <a:path w="1042034" h="1365885">
                <a:moveTo>
                  <a:pt x="1028941" y="822134"/>
                </a:moveTo>
                <a:lnTo>
                  <a:pt x="1025944" y="822134"/>
                </a:lnTo>
                <a:lnTo>
                  <a:pt x="1023023" y="821512"/>
                </a:lnTo>
                <a:lnTo>
                  <a:pt x="1013155" y="807923"/>
                </a:lnTo>
                <a:lnTo>
                  <a:pt x="1013155" y="807643"/>
                </a:lnTo>
                <a:lnTo>
                  <a:pt x="1025944" y="793432"/>
                </a:lnTo>
                <a:lnTo>
                  <a:pt x="1028941" y="793432"/>
                </a:lnTo>
                <a:lnTo>
                  <a:pt x="1041730" y="807643"/>
                </a:lnTo>
                <a:lnTo>
                  <a:pt x="1041730" y="807923"/>
                </a:lnTo>
                <a:lnTo>
                  <a:pt x="1028941" y="822134"/>
                </a:lnTo>
                <a:close/>
              </a:path>
              <a:path w="1042034" h="1365885">
                <a:moveTo>
                  <a:pt x="1028941" y="879284"/>
                </a:moveTo>
                <a:lnTo>
                  <a:pt x="1025944" y="879284"/>
                </a:lnTo>
                <a:lnTo>
                  <a:pt x="1023023" y="878662"/>
                </a:lnTo>
                <a:lnTo>
                  <a:pt x="1013155" y="865073"/>
                </a:lnTo>
                <a:lnTo>
                  <a:pt x="1013155" y="864793"/>
                </a:lnTo>
                <a:lnTo>
                  <a:pt x="1025944" y="850582"/>
                </a:lnTo>
                <a:lnTo>
                  <a:pt x="1028941" y="850582"/>
                </a:lnTo>
                <a:lnTo>
                  <a:pt x="1041730" y="864793"/>
                </a:lnTo>
                <a:lnTo>
                  <a:pt x="1041730" y="865073"/>
                </a:lnTo>
                <a:lnTo>
                  <a:pt x="1028941" y="879284"/>
                </a:lnTo>
                <a:close/>
              </a:path>
              <a:path w="1042034" h="1365885">
                <a:moveTo>
                  <a:pt x="1028941" y="936434"/>
                </a:moveTo>
                <a:lnTo>
                  <a:pt x="1025944" y="936434"/>
                </a:lnTo>
                <a:lnTo>
                  <a:pt x="1023023" y="935812"/>
                </a:lnTo>
                <a:lnTo>
                  <a:pt x="1013155" y="922223"/>
                </a:lnTo>
                <a:lnTo>
                  <a:pt x="1013155" y="921943"/>
                </a:lnTo>
                <a:lnTo>
                  <a:pt x="1025944" y="907732"/>
                </a:lnTo>
                <a:lnTo>
                  <a:pt x="1028941" y="907732"/>
                </a:lnTo>
                <a:lnTo>
                  <a:pt x="1041730" y="921943"/>
                </a:lnTo>
                <a:lnTo>
                  <a:pt x="1041730" y="922223"/>
                </a:lnTo>
                <a:lnTo>
                  <a:pt x="1028941" y="936434"/>
                </a:lnTo>
                <a:close/>
              </a:path>
              <a:path w="1042034" h="1365885">
                <a:moveTo>
                  <a:pt x="1028941" y="993584"/>
                </a:moveTo>
                <a:lnTo>
                  <a:pt x="1025944" y="993584"/>
                </a:lnTo>
                <a:lnTo>
                  <a:pt x="1023023" y="992962"/>
                </a:lnTo>
                <a:lnTo>
                  <a:pt x="1013155" y="979373"/>
                </a:lnTo>
                <a:lnTo>
                  <a:pt x="1013155" y="979093"/>
                </a:lnTo>
                <a:lnTo>
                  <a:pt x="1025944" y="964882"/>
                </a:lnTo>
                <a:lnTo>
                  <a:pt x="1028941" y="964882"/>
                </a:lnTo>
                <a:lnTo>
                  <a:pt x="1041730" y="979093"/>
                </a:lnTo>
                <a:lnTo>
                  <a:pt x="1041730" y="979373"/>
                </a:lnTo>
                <a:lnTo>
                  <a:pt x="1028941" y="993584"/>
                </a:lnTo>
                <a:close/>
              </a:path>
              <a:path w="1042034" h="1365885">
                <a:moveTo>
                  <a:pt x="1028941" y="1050734"/>
                </a:moveTo>
                <a:lnTo>
                  <a:pt x="1025944" y="1050734"/>
                </a:lnTo>
                <a:lnTo>
                  <a:pt x="1023023" y="1050112"/>
                </a:lnTo>
                <a:lnTo>
                  <a:pt x="1013155" y="1036523"/>
                </a:lnTo>
                <a:lnTo>
                  <a:pt x="1013155" y="1036243"/>
                </a:lnTo>
                <a:lnTo>
                  <a:pt x="1025944" y="1022032"/>
                </a:lnTo>
                <a:lnTo>
                  <a:pt x="1028941" y="1022032"/>
                </a:lnTo>
                <a:lnTo>
                  <a:pt x="1041730" y="1036243"/>
                </a:lnTo>
                <a:lnTo>
                  <a:pt x="1041730" y="1036523"/>
                </a:lnTo>
                <a:lnTo>
                  <a:pt x="1028941" y="1050734"/>
                </a:lnTo>
                <a:close/>
              </a:path>
              <a:path w="1042034" h="1365885">
                <a:moveTo>
                  <a:pt x="1028941" y="1107884"/>
                </a:moveTo>
                <a:lnTo>
                  <a:pt x="1025944" y="1107884"/>
                </a:lnTo>
                <a:lnTo>
                  <a:pt x="1023023" y="1107262"/>
                </a:lnTo>
                <a:lnTo>
                  <a:pt x="1013155" y="1093673"/>
                </a:lnTo>
                <a:lnTo>
                  <a:pt x="1013155" y="1093393"/>
                </a:lnTo>
                <a:lnTo>
                  <a:pt x="1025944" y="1079182"/>
                </a:lnTo>
                <a:lnTo>
                  <a:pt x="1028941" y="1079182"/>
                </a:lnTo>
                <a:lnTo>
                  <a:pt x="1041730" y="1093393"/>
                </a:lnTo>
                <a:lnTo>
                  <a:pt x="1041730" y="1093673"/>
                </a:lnTo>
                <a:lnTo>
                  <a:pt x="1028941" y="1107884"/>
                </a:lnTo>
                <a:close/>
              </a:path>
              <a:path w="1042034" h="1365885">
                <a:moveTo>
                  <a:pt x="1028941" y="1165034"/>
                </a:moveTo>
                <a:lnTo>
                  <a:pt x="1025944" y="1165034"/>
                </a:lnTo>
                <a:lnTo>
                  <a:pt x="1023023" y="1164412"/>
                </a:lnTo>
                <a:lnTo>
                  <a:pt x="1013155" y="1150823"/>
                </a:lnTo>
                <a:lnTo>
                  <a:pt x="1013155" y="1150543"/>
                </a:lnTo>
                <a:lnTo>
                  <a:pt x="1025944" y="1136332"/>
                </a:lnTo>
                <a:lnTo>
                  <a:pt x="1028941" y="1136332"/>
                </a:lnTo>
                <a:lnTo>
                  <a:pt x="1041730" y="1150543"/>
                </a:lnTo>
                <a:lnTo>
                  <a:pt x="1041730" y="1150823"/>
                </a:lnTo>
                <a:lnTo>
                  <a:pt x="1028941" y="1165034"/>
                </a:lnTo>
                <a:close/>
              </a:path>
              <a:path w="1042034" h="1365885">
                <a:moveTo>
                  <a:pt x="1028941" y="1222184"/>
                </a:moveTo>
                <a:lnTo>
                  <a:pt x="1025944" y="1222184"/>
                </a:lnTo>
                <a:lnTo>
                  <a:pt x="1023023" y="1221562"/>
                </a:lnTo>
                <a:lnTo>
                  <a:pt x="1013155" y="1207973"/>
                </a:lnTo>
                <a:lnTo>
                  <a:pt x="1013155" y="1207693"/>
                </a:lnTo>
                <a:lnTo>
                  <a:pt x="1025944" y="1193482"/>
                </a:lnTo>
                <a:lnTo>
                  <a:pt x="1028941" y="1193482"/>
                </a:lnTo>
                <a:lnTo>
                  <a:pt x="1041730" y="1207693"/>
                </a:lnTo>
                <a:lnTo>
                  <a:pt x="1041730" y="1207973"/>
                </a:lnTo>
                <a:lnTo>
                  <a:pt x="1028941" y="1222184"/>
                </a:lnTo>
                <a:close/>
              </a:path>
              <a:path w="1042034" h="1365885">
                <a:moveTo>
                  <a:pt x="1028941" y="1279334"/>
                </a:moveTo>
                <a:lnTo>
                  <a:pt x="1025944" y="1279334"/>
                </a:lnTo>
                <a:lnTo>
                  <a:pt x="1023023" y="1278712"/>
                </a:lnTo>
                <a:lnTo>
                  <a:pt x="1013155" y="1265123"/>
                </a:lnTo>
                <a:lnTo>
                  <a:pt x="1013155" y="1264843"/>
                </a:lnTo>
                <a:lnTo>
                  <a:pt x="1025944" y="1250632"/>
                </a:lnTo>
                <a:lnTo>
                  <a:pt x="1028941" y="1250632"/>
                </a:lnTo>
                <a:lnTo>
                  <a:pt x="1041730" y="1264843"/>
                </a:lnTo>
                <a:lnTo>
                  <a:pt x="1041730" y="1265123"/>
                </a:lnTo>
                <a:lnTo>
                  <a:pt x="1028941" y="1279334"/>
                </a:lnTo>
                <a:close/>
              </a:path>
              <a:path w="1042034" h="1365885">
                <a:moveTo>
                  <a:pt x="1028941" y="1336484"/>
                </a:moveTo>
                <a:lnTo>
                  <a:pt x="1025944" y="1336484"/>
                </a:lnTo>
                <a:lnTo>
                  <a:pt x="1023023" y="1335862"/>
                </a:lnTo>
                <a:lnTo>
                  <a:pt x="1013155" y="1322273"/>
                </a:lnTo>
                <a:lnTo>
                  <a:pt x="1013155" y="1321993"/>
                </a:lnTo>
                <a:lnTo>
                  <a:pt x="1025944" y="1307782"/>
                </a:lnTo>
                <a:lnTo>
                  <a:pt x="1028941" y="1307782"/>
                </a:lnTo>
                <a:lnTo>
                  <a:pt x="1041730" y="1321993"/>
                </a:lnTo>
                <a:lnTo>
                  <a:pt x="1041730" y="1322273"/>
                </a:lnTo>
                <a:lnTo>
                  <a:pt x="1028941" y="1336484"/>
                </a:lnTo>
                <a:close/>
              </a:path>
              <a:path w="1042034" h="1365885">
                <a:moveTo>
                  <a:pt x="999337" y="1365313"/>
                </a:moveTo>
                <a:lnTo>
                  <a:pt x="999045" y="1365313"/>
                </a:lnTo>
                <a:lnTo>
                  <a:pt x="996073" y="1365008"/>
                </a:lnTo>
                <a:lnTo>
                  <a:pt x="984834" y="1352524"/>
                </a:lnTo>
                <a:lnTo>
                  <a:pt x="984834" y="1349540"/>
                </a:lnTo>
                <a:lnTo>
                  <a:pt x="999045" y="1336738"/>
                </a:lnTo>
                <a:lnTo>
                  <a:pt x="999337" y="1336738"/>
                </a:lnTo>
                <a:lnTo>
                  <a:pt x="1013536" y="1349540"/>
                </a:lnTo>
                <a:lnTo>
                  <a:pt x="1013536" y="1352524"/>
                </a:lnTo>
                <a:lnTo>
                  <a:pt x="999337" y="1365313"/>
                </a:lnTo>
                <a:close/>
              </a:path>
              <a:path w="1042034" h="1365885">
                <a:moveTo>
                  <a:pt x="942187" y="1365313"/>
                </a:moveTo>
                <a:lnTo>
                  <a:pt x="941895" y="1365313"/>
                </a:lnTo>
                <a:lnTo>
                  <a:pt x="938923" y="1365008"/>
                </a:lnTo>
                <a:lnTo>
                  <a:pt x="927684" y="1352524"/>
                </a:lnTo>
                <a:lnTo>
                  <a:pt x="927684" y="1349540"/>
                </a:lnTo>
                <a:lnTo>
                  <a:pt x="941895" y="1336738"/>
                </a:lnTo>
                <a:lnTo>
                  <a:pt x="942187" y="1336738"/>
                </a:lnTo>
                <a:lnTo>
                  <a:pt x="956386" y="1349540"/>
                </a:lnTo>
                <a:lnTo>
                  <a:pt x="956386" y="1352524"/>
                </a:lnTo>
                <a:lnTo>
                  <a:pt x="942187" y="1365313"/>
                </a:lnTo>
                <a:close/>
              </a:path>
              <a:path w="1042034" h="1365885">
                <a:moveTo>
                  <a:pt x="885037" y="1365313"/>
                </a:moveTo>
                <a:lnTo>
                  <a:pt x="884745" y="1365313"/>
                </a:lnTo>
                <a:lnTo>
                  <a:pt x="881773" y="1365008"/>
                </a:lnTo>
                <a:lnTo>
                  <a:pt x="870534" y="1352524"/>
                </a:lnTo>
                <a:lnTo>
                  <a:pt x="870534" y="1349540"/>
                </a:lnTo>
                <a:lnTo>
                  <a:pt x="884745" y="1336738"/>
                </a:lnTo>
                <a:lnTo>
                  <a:pt x="885037" y="1336738"/>
                </a:lnTo>
                <a:lnTo>
                  <a:pt x="899236" y="1349540"/>
                </a:lnTo>
                <a:lnTo>
                  <a:pt x="899236" y="1352524"/>
                </a:lnTo>
                <a:lnTo>
                  <a:pt x="885037" y="1365313"/>
                </a:lnTo>
                <a:close/>
              </a:path>
              <a:path w="1042034" h="1365885">
                <a:moveTo>
                  <a:pt x="827887" y="1365313"/>
                </a:moveTo>
                <a:lnTo>
                  <a:pt x="827595" y="1365313"/>
                </a:lnTo>
                <a:lnTo>
                  <a:pt x="824623" y="1365008"/>
                </a:lnTo>
                <a:lnTo>
                  <a:pt x="813384" y="1352524"/>
                </a:lnTo>
                <a:lnTo>
                  <a:pt x="813384" y="1349540"/>
                </a:lnTo>
                <a:lnTo>
                  <a:pt x="827595" y="1336738"/>
                </a:lnTo>
                <a:lnTo>
                  <a:pt x="827887" y="1336738"/>
                </a:lnTo>
                <a:lnTo>
                  <a:pt x="842086" y="1349540"/>
                </a:lnTo>
                <a:lnTo>
                  <a:pt x="842086" y="1352524"/>
                </a:lnTo>
                <a:lnTo>
                  <a:pt x="827887" y="1365313"/>
                </a:lnTo>
                <a:close/>
              </a:path>
              <a:path w="1042034" h="1365885">
                <a:moveTo>
                  <a:pt x="770737" y="1365313"/>
                </a:moveTo>
                <a:lnTo>
                  <a:pt x="770445" y="1365313"/>
                </a:lnTo>
                <a:lnTo>
                  <a:pt x="767473" y="1365008"/>
                </a:lnTo>
                <a:lnTo>
                  <a:pt x="756234" y="1352524"/>
                </a:lnTo>
                <a:lnTo>
                  <a:pt x="756234" y="1349540"/>
                </a:lnTo>
                <a:lnTo>
                  <a:pt x="770445" y="1336738"/>
                </a:lnTo>
                <a:lnTo>
                  <a:pt x="770737" y="1336738"/>
                </a:lnTo>
                <a:lnTo>
                  <a:pt x="784936" y="1349540"/>
                </a:lnTo>
                <a:lnTo>
                  <a:pt x="784936" y="1352524"/>
                </a:lnTo>
                <a:lnTo>
                  <a:pt x="770737" y="1365313"/>
                </a:lnTo>
                <a:close/>
              </a:path>
              <a:path w="1042034" h="1365885">
                <a:moveTo>
                  <a:pt x="713587" y="1365313"/>
                </a:moveTo>
                <a:lnTo>
                  <a:pt x="713295" y="1365313"/>
                </a:lnTo>
                <a:lnTo>
                  <a:pt x="710323" y="1365008"/>
                </a:lnTo>
                <a:lnTo>
                  <a:pt x="699084" y="1352524"/>
                </a:lnTo>
                <a:lnTo>
                  <a:pt x="699084" y="1349540"/>
                </a:lnTo>
                <a:lnTo>
                  <a:pt x="713295" y="1336738"/>
                </a:lnTo>
                <a:lnTo>
                  <a:pt x="713587" y="1336738"/>
                </a:lnTo>
                <a:lnTo>
                  <a:pt x="727786" y="1349540"/>
                </a:lnTo>
                <a:lnTo>
                  <a:pt x="727786" y="1352524"/>
                </a:lnTo>
                <a:lnTo>
                  <a:pt x="713587" y="1365313"/>
                </a:lnTo>
                <a:close/>
              </a:path>
              <a:path w="1042034" h="1365885">
                <a:moveTo>
                  <a:pt x="656437" y="1365313"/>
                </a:moveTo>
                <a:lnTo>
                  <a:pt x="656145" y="1365313"/>
                </a:lnTo>
                <a:lnTo>
                  <a:pt x="653173" y="1365008"/>
                </a:lnTo>
                <a:lnTo>
                  <a:pt x="641934" y="1352524"/>
                </a:lnTo>
                <a:lnTo>
                  <a:pt x="641934" y="1349540"/>
                </a:lnTo>
                <a:lnTo>
                  <a:pt x="656145" y="1336738"/>
                </a:lnTo>
                <a:lnTo>
                  <a:pt x="656437" y="1336738"/>
                </a:lnTo>
                <a:lnTo>
                  <a:pt x="670636" y="1349540"/>
                </a:lnTo>
                <a:lnTo>
                  <a:pt x="670636" y="1352524"/>
                </a:lnTo>
                <a:lnTo>
                  <a:pt x="656437" y="1365313"/>
                </a:lnTo>
                <a:close/>
              </a:path>
              <a:path w="1042034" h="1365885">
                <a:moveTo>
                  <a:pt x="599287" y="1365313"/>
                </a:moveTo>
                <a:lnTo>
                  <a:pt x="598995" y="1365313"/>
                </a:lnTo>
                <a:lnTo>
                  <a:pt x="596023" y="1365008"/>
                </a:lnTo>
                <a:lnTo>
                  <a:pt x="584784" y="1352524"/>
                </a:lnTo>
                <a:lnTo>
                  <a:pt x="584784" y="1349540"/>
                </a:lnTo>
                <a:lnTo>
                  <a:pt x="598995" y="1336738"/>
                </a:lnTo>
                <a:lnTo>
                  <a:pt x="599287" y="1336738"/>
                </a:lnTo>
                <a:lnTo>
                  <a:pt x="613486" y="1349540"/>
                </a:lnTo>
                <a:lnTo>
                  <a:pt x="613486" y="1352524"/>
                </a:lnTo>
                <a:lnTo>
                  <a:pt x="599287" y="1365313"/>
                </a:lnTo>
                <a:close/>
              </a:path>
              <a:path w="1042034" h="1365885">
                <a:moveTo>
                  <a:pt x="542137" y="1365313"/>
                </a:moveTo>
                <a:lnTo>
                  <a:pt x="541845" y="1365313"/>
                </a:lnTo>
                <a:lnTo>
                  <a:pt x="538873" y="1365008"/>
                </a:lnTo>
                <a:lnTo>
                  <a:pt x="527634" y="1352524"/>
                </a:lnTo>
                <a:lnTo>
                  <a:pt x="527634" y="1349540"/>
                </a:lnTo>
                <a:lnTo>
                  <a:pt x="541845" y="1336738"/>
                </a:lnTo>
                <a:lnTo>
                  <a:pt x="542137" y="1336738"/>
                </a:lnTo>
                <a:lnTo>
                  <a:pt x="556336" y="1349540"/>
                </a:lnTo>
                <a:lnTo>
                  <a:pt x="556336" y="1352524"/>
                </a:lnTo>
                <a:lnTo>
                  <a:pt x="542137" y="1365313"/>
                </a:lnTo>
                <a:close/>
              </a:path>
              <a:path w="1042034" h="1365885">
                <a:moveTo>
                  <a:pt x="484987" y="1365313"/>
                </a:moveTo>
                <a:lnTo>
                  <a:pt x="484695" y="1365313"/>
                </a:lnTo>
                <a:lnTo>
                  <a:pt x="481723" y="1365008"/>
                </a:lnTo>
                <a:lnTo>
                  <a:pt x="470484" y="1352524"/>
                </a:lnTo>
                <a:lnTo>
                  <a:pt x="470484" y="1349540"/>
                </a:lnTo>
                <a:lnTo>
                  <a:pt x="484695" y="1336738"/>
                </a:lnTo>
                <a:lnTo>
                  <a:pt x="484987" y="1336738"/>
                </a:lnTo>
                <a:lnTo>
                  <a:pt x="499186" y="1349540"/>
                </a:lnTo>
                <a:lnTo>
                  <a:pt x="499186" y="1352524"/>
                </a:lnTo>
                <a:lnTo>
                  <a:pt x="484987" y="1365313"/>
                </a:lnTo>
                <a:close/>
              </a:path>
              <a:path w="1042034" h="1365885">
                <a:moveTo>
                  <a:pt x="427837" y="1365313"/>
                </a:moveTo>
                <a:lnTo>
                  <a:pt x="427545" y="1365313"/>
                </a:lnTo>
                <a:lnTo>
                  <a:pt x="424573" y="1365008"/>
                </a:lnTo>
                <a:lnTo>
                  <a:pt x="413334" y="1352524"/>
                </a:lnTo>
                <a:lnTo>
                  <a:pt x="413334" y="1349540"/>
                </a:lnTo>
                <a:lnTo>
                  <a:pt x="427545" y="1336738"/>
                </a:lnTo>
                <a:lnTo>
                  <a:pt x="427837" y="1336738"/>
                </a:lnTo>
                <a:lnTo>
                  <a:pt x="442036" y="1349540"/>
                </a:lnTo>
                <a:lnTo>
                  <a:pt x="442036" y="1352524"/>
                </a:lnTo>
                <a:lnTo>
                  <a:pt x="427837" y="1365313"/>
                </a:lnTo>
                <a:close/>
              </a:path>
              <a:path w="1042034" h="1365885">
                <a:moveTo>
                  <a:pt x="370687" y="1365313"/>
                </a:moveTo>
                <a:lnTo>
                  <a:pt x="370395" y="1365313"/>
                </a:lnTo>
                <a:lnTo>
                  <a:pt x="367423" y="1365008"/>
                </a:lnTo>
                <a:lnTo>
                  <a:pt x="356184" y="1352524"/>
                </a:lnTo>
                <a:lnTo>
                  <a:pt x="356184" y="1349540"/>
                </a:lnTo>
                <a:lnTo>
                  <a:pt x="370395" y="1336738"/>
                </a:lnTo>
                <a:lnTo>
                  <a:pt x="370687" y="1336738"/>
                </a:lnTo>
                <a:lnTo>
                  <a:pt x="384886" y="1349540"/>
                </a:lnTo>
                <a:lnTo>
                  <a:pt x="384886" y="1352524"/>
                </a:lnTo>
                <a:lnTo>
                  <a:pt x="370687" y="1365313"/>
                </a:lnTo>
                <a:close/>
              </a:path>
              <a:path w="1042034" h="1365885">
                <a:moveTo>
                  <a:pt x="313537" y="1365313"/>
                </a:moveTo>
                <a:lnTo>
                  <a:pt x="313245" y="1365313"/>
                </a:lnTo>
                <a:lnTo>
                  <a:pt x="310273" y="1365008"/>
                </a:lnTo>
                <a:lnTo>
                  <a:pt x="299034" y="1352524"/>
                </a:lnTo>
                <a:lnTo>
                  <a:pt x="299034" y="1349540"/>
                </a:lnTo>
                <a:lnTo>
                  <a:pt x="313245" y="1336738"/>
                </a:lnTo>
                <a:lnTo>
                  <a:pt x="313537" y="1336738"/>
                </a:lnTo>
                <a:lnTo>
                  <a:pt x="327736" y="1349540"/>
                </a:lnTo>
                <a:lnTo>
                  <a:pt x="327736" y="1352524"/>
                </a:lnTo>
                <a:lnTo>
                  <a:pt x="313537" y="1365313"/>
                </a:lnTo>
                <a:close/>
              </a:path>
              <a:path w="1042034" h="1365885">
                <a:moveTo>
                  <a:pt x="256387" y="1365313"/>
                </a:moveTo>
                <a:lnTo>
                  <a:pt x="256095" y="1365313"/>
                </a:lnTo>
                <a:lnTo>
                  <a:pt x="253123" y="1365008"/>
                </a:lnTo>
                <a:lnTo>
                  <a:pt x="241884" y="1352524"/>
                </a:lnTo>
                <a:lnTo>
                  <a:pt x="241884" y="1349540"/>
                </a:lnTo>
                <a:lnTo>
                  <a:pt x="256095" y="1336738"/>
                </a:lnTo>
                <a:lnTo>
                  <a:pt x="256387" y="1336738"/>
                </a:lnTo>
                <a:lnTo>
                  <a:pt x="270586" y="1349540"/>
                </a:lnTo>
                <a:lnTo>
                  <a:pt x="270586" y="1352524"/>
                </a:lnTo>
                <a:lnTo>
                  <a:pt x="256387" y="1365313"/>
                </a:lnTo>
                <a:close/>
              </a:path>
              <a:path w="1042034" h="1365885">
                <a:moveTo>
                  <a:pt x="199237" y="1365313"/>
                </a:moveTo>
                <a:lnTo>
                  <a:pt x="198945" y="1365313"/>
                </a:lnTo>
                <a:lnTo>
                  <a:pt x="195973" y="1365008"/>
                </a:lnTo>
                <a:lnTo>
                  <a:pt x="184734" y="1352524"/>
                </a:lnTo>
                <a:lnTo>
                  <a:pt x="184734" y="1349540"/>
                </a:lnTo>
                <a:lnTo>
                  <a:pt x="198945" y="1336738"/>
                </a:lnTo>
                <a:lnTo>
                  <a:pt x="199237" y="1336738"/>
                </a:lnTo>
                <a:lnTo>
                  <a:pt x="213436" y="1349540"/>
                </a:lnTo>
                <a:lnTo>
                  <a:pt x="213436" y="1352524"/>
                </a:lnTo>
                <a:lnTo>
                  <a:pt x="199237" y="1365313"/>
                </a:lnTo>
                <a:close/>
              </a:path>
              <a:path w="1042034" h="1365885">
                <a:moveTo>
                  <a:pt x="142087" y="1365313"/>
                </a:moveTo>
                <a:lnTo>
                  <a:pt x="141795" y="1365313"/>
                </a:lnTo>
                <a:lnTo>
                  <a:pt x="138823" y="1365008"/>
                </a:lnTo>
                <a:lnTo>
                  <a:pt x="127584" y="1352524"/>
                </a:lnTo>
                <a:lnTo>
                  <a:pt x="127584" y="1349540"/>
                </a:lnTo>
                <a:lnTo>
                  <a:pt x="141795" y="1336738"/>
                </a:lnTo>
                <a:lnTo>
                  <a:pt x="142087" y="1336738"/>
                </a:lnTo>
                <a:lnTo>
                  <a:pt x="156286" y="1349540"/>
                </a:lnTo>
                <a:lnTo>
                  <a:pt x="156286" y="1352524"/>
                </a:lnTo>
                <a:lnTo>
                  <a:pt x="142087" y="1365313"/>
                </a:lnTo>
                <a:close/>
              </a:path>
              <a:path w="1042034" h="1365885">
                <a:moveTo>
                  <a:pt x="84937" y="1365313"/>
                </a:moveTo>
                <a:lnTo>
                  <a:pt x="84645" y="1365313"/>
                </a:lnTo>
                <a:lnTo>
                  <a:pt x="81673" y="1365008"/>
                </a:lnTo>
                <a:lnTo>
                  <a:pt x="70434" y="1352524"/>
                </a:lnTo>
                <a:lnTo>
                  <a:pt x="70434" y="1349540"/>
                </a:lnTo>
                <a:lnTo>
                  <a:pt x="84645" y="1336738"/>
                </a:lnTo>
                <a:lnTo>
                  <a:pt x="84937" y="1336738"/>
                </a:lnTo>
                <a:lnTo>
                  <a:pt x="99136" y="1349540"/>
                </a:lnTo>
                <a:lnTo>
                  <a:pt x="99136" y="1352524"/>
                </a:lnTo>
                <a:lnTo>
                  <a:pt x="84937" y="1365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666086" y="218259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632" y="480771"/>
            <a:ext cx="9236710" cy="133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323850" algn="l"/>
              </a:tabLst>
            </a:pPr>
            <a:r>
              <a:rPr dirty="0" baseline="-37037" sz="3600" b="1">
                <a:latin typeface="Times New Roman"/>
                <a:cs typeface="Times New Roman"/>
              </a:rPr>
              <a:t>1	</a:t>
            </a:r>
            <a:r>
              <a:rPr dirty="0" sz="2400" spc="-5" b="1" i="1">
                <a:latin typeface="Times New Roman"/>
                <a:cs typeface="Times New Roman"/>
              </a:rPr>
              <a:t>sin</a:t>
            </a:r>
            <a:r>
              <a:rPr dirty="0" sz="2400" spc="-9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7921" sz="2325" b="1" i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E720C4"/>
                </a:solidFill>
                <a:latin typeface="黑体"/>
                <a:cs typeface="黑体"/>
              </a:rPr>
              <a:t>方法</a:t>
            </a:r>
            <a:r>
              <a:rPr dirty="0" sz="2800" b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E720C4"/>
                </a:solidFill>
                <a:latin typeface="黑体"/>
                <a:cs typeface="黑体"/>
              </a:rPr>
              <a:t>：</a:t>
            </a:r>
            <a:r>
              <a:rPr dirty="0" sz="2600" b="1">
                <a:latin typeface="华文楷体"/>
                <a:cs typeface="华文楷体"/>
              </a:rPr>
              <a:t>测得多组入射角</a:t>
            </a:r>
            <a:r>
              <a:rPr dirty="0" sz="26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339" sz="25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600" b="1">
                <a:latin typeface="华文楷体"/>
                <a:cs typeface="华文楷体"/>
              </a:rPr>
              <a:t>与折射角</a:t>
            </a:r>
            <a:r>
              <a:rPr dirty="0" sz="2600" spc="-5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6339" sz="2550" spc="-7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r>
              <a:rPr dirty="0" sz="2600" b="1">
                <a:latin typeface="华文楷体"/>
                <a:cs typeface="华文楷体"/>
              </a:rPr>
              <a:t>描点做出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7604" y="2796578"/>
            <a:ext cx="6766382" cy="1906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44284" y="2761625"/>
            <a:ext cx="6432550" cy="1855470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dirty="0" sz="2800" b="1">
                <a:solidFill>
                  <a:srgbClr val="E720C4"/>
                </a:solidFill>
                <a:latin typeface="黑体"/>
                <a:cs typeface="黑体"/>
              </a:rPr>
              <a:t>【拓展】方法</a:t>
            </a:r>
            <a:r>
              <a:rPr dirty="0" sz="2800" b="1">
                <a:solidFill>
                  <a:srgbClr val="E720C4"/>
                </a:solidFill>
                <a:latin typeface="Times New Roman"/>
                <a:cs typeface="Times New Roman"/>
              </a:rPr>
              <a:t>3</a:t>
            </a:r>
            <a:r>
              <a:rPr dirty="0" sz="2800" b="1">
                <a:solidFill>
                  <a:srgbClr val="E720C4"/>
                </a:solidFill>
                <a:latin typeface="黑体"/>
                <a:cs typeface="黑体"/>
              </a:rPr>
              <a:t>：</a:t>
            </a:r>
            <a:r>
              <a:rPr dirty="0" sz="2600" b="1">
                <a:latin typeface="华文楷体"/>
                <a:cs typeface="华文楷体"/>
              </a:rPr>
              <a:t>以</a:t>
            </a:r>
            <a:r>
              <a:rPr dirty="0" sz="2600" spc="-5" b="1" i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华文楷体"/>
                <a:cs typeface="华文楷体"/>
              </a:rPr>
              <a:t>为圆心</a:t>
            </a:r>
            <a:r>
              <a:rPr dirty="0" sz="2600" spc="-5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华文楷体"/>
                <a:cs typeface="华文楷体"/>
              </a:rPr>
              <a:t>作圆与</a:t>
            </a:r>
            <a:r>
              <a:rPr dirty="0" sz="2600" spc="-5" b="1" i="1">
                <a:latin typeface="Times New Roman"/>
                <a:cs typeface="Times New Roman"/>
              </a:rPr>
              <a:t>OA</a:t>
            </a:r>
            <a:r>
              <a:rPr dirty="0" sz="2600" b="1">
                <a:latin typeface="华文楷体"/>
                <a:cs typeface="华文楷体"/>
              </a:rPr>
              <a:t>、</a:t>
            </a:r>
            <a:endParaRPr sz="2600">
              <a:latin typeface="华文楷体"/>
              <a:cs typeface="华文楷体"/>
            </a:endParaRPr>
          </a:p>
          <a:p>
            <a:pPr marL="12700" marR="5080">
              <a:lnSpc>
                <a:spcPct val="150000"/>
              </a:lnSpc>
              <a:spcBef>
                <a:spcPts val="10"/>
              </a:spcBef>
            </a:pPr>
            <a:r>
              <a:rPr dirty="0" sz="2600" spc="-5" b="1" i="1">
                <a:latin typeface="Times New Roman"/>
                <a:cs typeface="Times New Roman"/>
              </a:rPr>
              <a:t>OO</a:t>
            </a:r>
            <a:r>
              <a:rPr dirty="0" sz="2600" spc="-5" b="1">
                <a:latin typeface="Times New Roman"/>
                <a:cs typeface="Times New Roman"/>
              </a:rPr>
              <a:t>′</a:t>
            </a:r>
            <a:r>
              <a:rPr dirty="0" sz="2600" b="1">
                <a:latin typeface="华文楷体"/>
                <a:cs typeface="华文楷体"/>
              </a:rPr>
              <a:t>交于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sz="2600" b="1">
                <a:latin typeface="华文楷体"/>
                <a:cs typeface="华文楷体"/>
              </a:rPr>
              <a:t>、</a:t>
            </a:r>
            <a:r>
              <a:rPr dirty="0" sz="2600" spc="-5" b="1" i="1">
                <a:latin typeface="Times New Roman"/>
                <a:cs typeface="Times New Roman"/>
              </a:rPr>
              <a:t>Q</a:t>
            </a:r>
            <a:r>
              <a:rPr dirty="0" sz="2600" spc="-5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华文楷体"/>
                <a:cs typeface="华文楷体"/>
              </a:rPr>
              <a:t>过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sz="2600" b="1">
                <a:latin typeface="华文楷体"/>
                <a:cs typeface="华文楷体"/>
              </a:rPr>
              <a:t>、</a:t>
            </a:r>
            <a:r>
              <a:rPr dirty="0" sz="2600" spc="-5" b="1" i="1">
                <a:latin typeface="Times New Roman"/>
                <a:cs typeface="Times New Roman"/>
              </a:rPr>
              <a:t>Q</a:t>
            </a:r>
            <a:r>
              <a:rPr dirty="0" sz="2600" b="1">
                <a:latin typeface="华文楷体"/>
                <a:cs typeface="华文楷体"/>
              </a:rPr>
              <a:t>点分别作法线</a:t>
            </a:r>
            <a:r>
              <a:rPr dirty="0" sz="2600" spc="-5" b="1">
                <a:latin typeface="Times New Roman"/>
                <a:cs typeface="Times New Roman"/>
              </a:rPr>
              <a:t>NN′</a:t>
            </a:r>
            <a:r>
              <a:rPr dirty="0" sz="2600" b="1">
                <a:latin typeface="华文楷体"/>
                <a:cs typeface="华文楷体"/>
              </a:rPr>
              <a:t>的垂 </a:t>
            </a:r>
            <a:r>
              <a:rPr dirty="0" sz="2600" b="1">
                <a:latin typeface="华文楷体"/>
                <a:cs typeface="华文楷体"/>
              </a:rPr>
              <a:t>线</a:t>
            </a:r>
            <a:r>
              <a:rPr dirty="0" sz="2600" spc="-5" b="1">
                <a:latin typeface="Times New Roman"/>
                <a:cs typeface="Times New Roman"/>
              </a:rPr>
              <a:t>,</a:t>
            </a:r>
            <a:r>
              <a:rPr dirty="0" sz="2600" b="1">
                <a:latin typeface="华文楷体"/>
                <a:cs typeface="华文楷体"/>
              </a:rPr>
              <a:t>垂足分别为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sz="2600" spc="-5" b="1">
                <a:latin typeface="Times New Roman"/>
                <a:cs typeface="Times New Roman"/>
              </a:rPr>
              <a:t>′</a:t>
            </a:r>
            <a:r>
              <a:rPr dirty="0" sz="2600" b="1">
                <a:latin typeface="华文楷体"/>
                <a:cs typeface="华文楷体"/>
              </a:rPr>
              <a:t>、</a:t>
            </a:r>
            <a:r>
              <a:rPr dirty="0" sz="2600" spc="-5" b="1" i="1">
                <a:latin typeface="Times New Roman"/>
                <a:cs typeface="Times New Roman"/>
              </a:rPr>
              <a:t>Q</a:t>
            </a:r>
            <a:r>
              <a:rPr dirty="0" sz="2600" spc="-5" b="1">
                <a:latin typeface="Times New Roman"/>
                <a:cs typeface="Times New Roman"/>
              </a:rPr>
              <a:t>′</a:t>
            </a:r>
            <a:r>
              <a:rPr dirty="0" sz="2600" b="1">
                <a:latin typeface="华文楷体"/>
                <a:cs typeface="华文楷体"/>
              </a:rPr>
              <a:t>，量出</a:t>
            </a:r>
            <a:r>
              <a:rPr dirty="0" sz="2600" spc="-5" b="1" i="1">
                <a:latin typeface="Times New Roman"/>
                <a:cs typeface="Times New Roman"/>
              </a:rPr>
              <a:t>PP</a:t>
            </a:r>
            <a:r>
              <a:rPr dirty="0" sz="2600" spc="-5" b="1">
                <a:latin typeface="Times New Roman"/>
                <a:cs typeface="Times New Roman"/>
              </a:rPr>
              <a:t>′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sz="2600" spc="-5" b="1" i="1">
                <a:latin typeface="Times New Roman"/>
                <a:cs typeface="Times New Roman"/>
              </a:rPr>
              <a:t>QQ</a:t>
            </a:r>
            <a:r>
              <a:rPr dirty="0" sz="2600" spc="-5" b="1">
                <a:latin typeface="Times New Roman"/>
                <a:cs typeface="Times New Roman"/>
              </a:rPr>
              <a:t>′</a:t>
            </a:r>
            <a:r>
              <a:rPr dirty="0" sz="2600" b="1">
                <a:latin typeface="华文楷体"/>
                <a:cs typeface="华文楷体"/>
              </a:rPr>
              <a:t>的长度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582262" y="5627268"/>
            <a:ext cx="1390650" cy="1231265"/>
          </a:xfrm>
          <a:custGeom>
            <a:avLst/>
            <a:gdLst/>
            <a:ahLst/>
            <a:cxnLst/>
            <a:rect l="l" t="t" r="r" b="b"/>
            <a:pathLst>
              <a:path w="1390650" h="1231265">
                <a:moveTo>
                  <a:pt x="1381137" y="1230731"/>
                </a:moveTo>
                <a:lnTo>
                  <a:pt x="1359630" y="1230731"/>
                </a:lnTo>
                <a:lnTo>
                  <a:pt x="0" y="21348"/>
                </a:lnTo>
                <a:lnTo>
                  <a:pt x="18986" y="0"/>
                </a:lnTo>
                <a:lnTo>
                  <a:pt x="1390637" y="1220050"/>
                </a:lnTo>
                <a:lnTo>
                  <a:pt x="1381137" y="12307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193551" y="6163855"/>
            <a:ext cx="467995" cy="417830"/>
          </a:xfrm>
          <a:custGeom>
            <a:avLst/>
            <a:gdLst/>
            <a:ahLst/>
            <a:cxnLst/>
            <a:rect l="l" t="t" r="r" b="b"/>
            <a:pathLst>
              <a:path w="467995" h="417829">
                <a:moveTo>
                  <a:pt x="394326" y="371169"/>
                </a:moveTo>
                <a:lnTo>
                  <a:pt x="0" y="21374"/>
                </a:lnTo>
                <a:lnTo>
                  <a:pt x="18961" y="0"/>
                </a:lnTo>
                <a:lnTo>
                  <a:pt x="413290" y="349797"/>
                </a:lnTo>
                <a:lnTo>
                  <a:pt x="394326" y="371169"/>
                </a:lnTo>
                <a:close/>
              </a:path>
              <a:path w="467995" h="417829">
                <a:moveTo>
                  <a:pt x="455106" y="385394"/>
                </a:moveTo>
                <a:lnTo>
                  <a:pt x="410362" y="385394"/>
                </a:lnTo>
                <a:lnTo>
                  <a:pt x="429323" y="364020"/>
                </a:lnTo>
                <a:lnTo>
                  <a:pt x="413290" y="349797"/>
                </a:lnTo>
                <a:lnTo>
                  <a:pt x="432257" y="328421"/>
                </a:lnTo>
                <a:lnTo>
                  <a:pt x="455106" y="385394"/>
                </a:lnTo>
                <a:close/>
              </a:path>
              <a:path w="467995" h="417829">
                <a:moveTo>
                  <a:pt x="410362" y="385394"/>
                </a:moveTo>
                <a:lnTo>
                  <a:pt x="394326" y="371169"/>
                </a:lnTo>
                <a:lnTo>
                  <a:pt x="413290" y="349797"/>
                </a:lnTo>
                <a:lnTo>
                  <a:pt x="429323" y="364020"/>
                </a:lnTo>
                <a:lnTo>
                  <a:pt x="410362" y="385394"/>
                </a:lnTo>
                <a:close/>
              </a:path>
              <a:path w="467995" h="417829">
                <a:moveTo>
                  <a:pt x="467931" y="417372"/>
                </a:moveTo>
                <a:lnTo>
                  <a:pt x="375361" y="392544"/>
                </a:lnTo>
                <a:lnTo>
                  <a:pt x="394326" y="371169"/>
                </a:lnTo>
                <a:lnTo>
                  <a:pt x="410362" y="385394"/>
                </a:lnTo>
                <a:lnTo>
                  <a:pt x="455106" y="385394"/>
                </a:lnTo>
                <a:lnTo>
                  <a:pt x="467931" y="4173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84592" y="4209288"/>
            <a:ext cx="4175760" cy="1423670"/>
          </a:xfrm>
          <a:custGeom>
            <a:avLst/>
            <a:gdLst/>
            <a:ahLst/>
            <a:cxnLst/>
            <a:rect l="l" t="t" r="r" b="b"/>
            <a:pathLst>
              <a:path w="4175759" h="1423670">
                <a:moveTo>
                  <a:pt x="0" y="0"/>
                </a:moveTo>
                <a:lnTo>
                  <a:pt x="4175759" y="0"/>
                </a:lnTo>
                <a:lnTo>
                  <a:pt x="4175759" y="1423415"/>
                </a:lnTo>
                <a:lnTo>
                  <a:pt x="0" y="1423415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80337" y="4204144"/>
            <a:ext cx="4184650" cy="1433195"/>
          </a:xfrm>
          <a:custGeom>
            <a:avLst/>
            <a:gdLst/>
            <a:ahLst/>
            <a:cxnLst/>
            <a:rect l="l" t="t" r="r" b="b"/>
            <a:pathLst>
              <a:path w="4184650" h="1433195">
                <a:moveTo>
                  <a:pt x="4184103" y="1432915"/>
                </a:moveTo>
                <a:lnTo>
                  <a:pt x="0" y="1432915"/>
                </a:lnTo>
                <a:lnTo>
                  <a:pt x="0" y="0"/>
                </a:lnTo>
                <a:lnTo>
                  <a:pt x="4184103" y="0"/>
                </a:lnTo>
                <a:lnTo>
                  <a:pt x="418410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423390"/>
                </a:lnTo>
                <a:lnTo>
                  <a:pt x="4762" y="1423390"/>
                </a:lnTo>
                <a:lnTo>
                  <a:pt x="9525" y="1428153"/>
                </a:lnTo>
                <a:lnTo>
                  <a:pt x="4184103" y="1428153"/>
                </a:lnTo>
                <a:lnTo>
                  <a:pt x="4184103" y="1432915"/>
                </a:lnTo>
                <a:close/>
              </a:path>
              <a:path w="4184650" h="14331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184650" h="1433195">
                <a:moveTo>
                  <a:pt x="417457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174578" y="4762"/>
                </a:lnTo>
                <a:lnTo>
                  <a:pt x="4174578" y="9525"/>
                </a:lnTo>
                <a:close/>
              </a:path>
              <a:path w="4184650" h="1433195">
                <a:moveTo>
                  <a:pt x="4174578" y="1428153"/>
                </a:moveTo>
                <a:lnTo>
                  <a:pt x="4174578" y="4762"/>
                </a:lnTo>
                <a:lnTo>
                  <a:pt x="4179341" y="9525"/>
                </a:lnTo>
                <a:lnTo>
                  <a:pt x="4184103" y="9525"/>
                </a:lnTo>
                <a:lnTo>
                  <a:pt x="4184103" y="1423390"/>
                </a:lnTo>
                <a:lnTo>
                  <a:pt x="4179341" y="1423390"/>
                </a:lnTo>
                <a:lnTo>
                  <a:pt x="4174578" y="1428153"/>
                </a:lnTo>
                <a:close/>
              </a:path>
              <a:path w="4184650" h="1433195">
                <a:moveTo>
                  <a:pt x="4184103" y="9525"/>
                </a:moveTo>
                <a:lnTo>
                  <a:pt x="4179341" y="9525"/>
                </a:lnTo>
                <a:lnTo>
                  <a:pt x="4174578" y="4762"/>
                </a:lnTo>
                <a:lnTo>
                  <a:pt x="4184103" y="4762"/>
                </a:lnTo>
                <a:lnTo>
                  <a:pt x="4184103" y="9525"/>
                </a:lnTo>
                <a:close/>
              </a:path>
              <a:path w="4184650" h="1433195">
                <a:moveTo>
                  <a:pt x="9525" y="1428153"/>
                </a:moveTo>
                <a:lnTo>
                  <a:pt x="4762" y="1423390"/>
                </a:lnTo>
                <a:lnTo>
                  <a:pt x="9525" y="1423390"/>
                </a:lnTo>
                <a:lnTo>
                  <a:pt x="9525" y="1428153"/>
                </a:lnTo>
                <a:close/>
              </a:path>
              <a:path w="4184650" h="1433195">
                <a:moveTo>
                  <a:pt x="4174578" y="1428153"/>
                </a:moveTo>
                <a:lnTo>
                  <a:pt x="9525" y="1428153"/>
                </a:lnTo>
                <a:lnTo>
                  <a:pt x="9525" y="1423390"/>
                </a:lnTo>
                <a:lnTo>
                  <a:pt x="4174578" y="1423390"/>
                </a:lnTo>
                <a:lnTo>
                  <a:pt x="4174578" y="1428153"/>
                </a:lnTo>
                <a:close/>
              </a:path>
              <a:path w="4184650" h="1433195">
                <a:moveTo>
                  <a:pt x="4184103" y="1428153"/>
                </a:moveTo>
                <a:lnTo>
                  <a:pt x="4174578" y="1428153"/>
                </a:lnTo>
                <a:lnTo>
                  <a:pt x="4179341" y="1423390"/>
                </a:lnTo>
                <a:lnTo>
                  <a:pt x="4184103" y="1423390"/>
                </a:lnTo>
                <a:lnTo>
                  <a:pt x="4184103" y="1428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80603" y="4476089"/>
            <a:ext cx="304165" cy="211454"/>
          </a:xfrm>
          <a:custGeom>
            <a:avLst/>
            <a:gdLst/>
            <a:ahLst/>
            <a:cxnLst/>
            <a:rect l="l" t="t" r="r" b="b"/>
            <a:pathLst>
              <a:path w="304165" h="211454">
                <a:moveTo>
                  <a:pt x="5359" y="211213"/>
                </a:moveTo>
                <a:lnTo>
                  <a:pt x="0" y="203339"/>
                </a:lnTo>
                <a:lnTo>
                  <a:pt x="298183" y="0"/>
                </a:lnTo>
                <a:lnTo>
                  <a:pt x="303542" y="7874"/>
                </a:lnTo>
                <a:lnTo>
                  <a:pt x="5359" y="21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40572" y="4475886"/>
            <a:ext cx="124460" cy="76200"/>
          </a:xfrm>
          <a:custGeom>
            <a:avLst/>
            <a:gdLst/>
            <a:ahLst/>
            <a:cxnLst/>
            <a:rect l="l" t="t" r="r" b="b"/>
            <a:pathLst>
              <a:path w="124459" h="76200">
                <a:moveTo>
                  <a:pt x="4699" y="76060"/>
                </a:moveTo>
                <a:lnTo>
                  <a:pt x="0" y="67779"/>
                </a:lnTo>
                <a:lnTo>
                  <a:pt x="119265" y="0"/>
                </a:lnTo>
                <a:lnTo>
                  <a:pt x="123977" y="8280"/>
                </a:lnTo>
                <a:lnTo>
                  <a:pt x="4699" y="7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58619" y="4612436"/>
            <a:ext cx="67310" cy="74295"/>
          </a:xfrm>
          <a:custGeom>
            <a:avLst/>
            <a:gdLst/>
            <a:ahLst/>
            <a:cxnLst/>
            <a:rect l="l" t="t" r="r" b="b"/>
            <a:pathLst>
              <a:path w="67309" h="74295">
                <a:moveTo>
                  <a:pt x="7150" y="74079"/>
                </a:moveTo>
                <a:lnTo>
                  <a:pt x="0" y="67779"/>
                </a:lnTo>
                <a:lnTo>
                  <a:pt x="59639" y="0"/>
                </a:lnTo>
                <a:lnTo>
                  <a:pt x="66789" y="6299"/>
                </a:lnTo>
                <a:lnTo>
                  <a:pt x="7150" y="74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59508" y="5153901"/>
            <a:ext cx="304165" cy="211454"/>
          </a:xfrm>
          <a:custGeom>
            <a:avLst/>
            <a:gdLst/>
            <a:ahLst/>
            <a:cxnLst/>
            <a:rect l="l" t="t" r="r" b="b"/>
            <a:pathLst>
              <a:path w="304165" h="211454">
                <a:moveTo>
                  <a:pt x="5372" y="211213"/>
                </a:moveTo>
                <a:lnTo>
                  <a:pt x="0" y="203339"/>
                </a:lnTo>
                <a:lnTo>
                  <a:pt x="298183" y="0"/>
                </a:lnTo>
                <a:lnTo>
                  <a:pt x="303555" y="7861"/>
                </a:lnTo>
                <a:lnTo>
                  <a:pt x="5372" y="21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19478" y="5153698"/>
            <a:ext cx="124460" cy="76200"/>
          </a:xfrm>
          <a:custGeom>
            <a:avLst/>
            <a:gdLst/>
            <a:ahLst/>
            <a:cxnLst/>
            <a:rect l="l" t="t" r="r" b="b"/>
            <a:pathLst>
              <a:path w="124459" h="76200">
                <a:moveTo>
                  <a:pt x="4711" y="76060"/>
                </a:moveTo>
                <a:lnTo>
                  <a:pt x="0" y="67779"/>
                </a:lnTo>
                <a:lnTo>
                  <a:pt x="119278" y="0"/>
                </a:lnTo>
                <a:lnTo>
                  <a:pt x="123977" y="8280"/>
                </a:lnTo>
                <a:lnTo>
                  <a:pt x="4711" y="7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37524" y="5290248"/>
            <a:ext cx="67310" cy="74295"/>
          </a:xfrm>
          <a:custGeom>
            <a:avLst/>
            <a:gdLst/>
            <a:ahLst/>
            <a:cxnLst/>
            <a:rect l="l" t="t" r="r" b="b"/>
            <a:pathLst>
              <a:path w="67309" h="74295">
                <a:moveTo>
                  <a:pt x="7150" y="74079"/>
                </a:moveTo>
                <a:lnTo>
                  <a:pt x="0" y="67779"/>
                </a:lnTo>
                <a:lnTo>
                  <a:pt x="59639" y="0"/>
                </a:lnTo>
                <a:lnTo>
                  <a:pt x="66789" y="6286"/>
                </a:lnTo>
                <a:lnTo>
                  <a:pt x="7150" y="74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360619" y="4272750"/>
            <a:ext cx="304165" cy="211454"/>
          </a:xfrm>
          <a:custGeom>
            <a:avLst/>
            <a:gdLst/>
            <a:ahLst/>
            <a:cxnLst/>
            <a:rect l="l" t="t" r="r" b="b"/>
            <a:pathLst>
              <a:path w="304165" h="211454">
                <a:moveTo>
                  <a:pt x="5372" y="211213"/>
                </a:moveTo>
                <a:lnTo>
                  <a:pt x="0" y="203339"/>
                </a:lnTo>
                <a:lnTo>
                  <a:pt x="298183" y="0"/>
                </a:lnTo>
                <a:lnTo>
                  <a:pt x="303555" y="7874"/>
                </a:lnTo>
                <a:lnTo>
                  <a:pt x="5372" y="21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420588" y="4272546"/>
            <a:ext cx="124460" cy="76200"/>
          </a:xfrm>
          <a:custGeom>
            <a:avLst/>
            <a:gdLst/>
            <a:ahLst/>
            <a:cxnLst/>
            <a:rect l="l" t="t" r="r" b="b"/>
            <a:pathLst>
              <a:path w="124459" h="76200">
                <a:moveTo>
                  <a:pt x="4711" y="76060"/>
                </a:moveTo>
                <a:lnTo>
                  <a:pt x="0" y="67779"/>
                </a:lnTo>
                <a:lnTo>
                  <a:pt x="119278" y="0"/>
                </a:lnTo>
                <a:lnTo>
                  <a:pt x="123977" y="8280"/>
                </a:lnTo>
                <a:lnTo>
                  <a:pt x="4711" y="7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538636" y="4409097"/>
            <a:ext cx="67310" cy="74295"/>
          </a:xfrm>
          <a:custGeom>
            <a:avLst/>
            <a:gdLst/>
            <a:ahLst/>
            <a:cxnLst/>
            <a:rect l="l" t="t" r="r" b="b"/>
            <a:pathLst>
              <a:path w="67309" h="74295">
                <a:moveTo>
                  <a:pt x="7150" y="74079"/>
                </a:moveTo>
                <a:lnTo>
                  <a:pt x="0" y="67779"/>
                </a:lnTo>
                <a:lnTo>
                  <a:pt x="59639" y="0"/>
                </a:lnTo>
                <a:lnTo>
                  <a:pt x="66789" y="6299"/>
                </a:lnTo>
                <a:lnTo>
                  <a:pt x="7150" y="74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287165" y="4679429"/>
            <a:ext cx="304165" cy="211454"/>
          </a:xfrm>
          <a:custGeom>
            <a:avLst/>
            <a:gdLst/>
            <a:ahLst/>
            <a:cxnLst/>
            <a:rect l="l" t="t" r="r" b="b"/>
            <a:pathLst>
              <a:path w="304165" h="211454">
                <a:moveTo>
                  <a:pt x="5359" y="211213"/>
                </a:moveTo>
                <a:lnTo>
                  <a:pt x="0" y="203352"/>
                </a:lnTo>
                <a:lnTo>
                  <a:pt x="298183" y="0"/>
                </a:lnTo>
                <a:lnTo>
                  <a:pt x="303542" y="7874"/>
                </a:lnTo>
                <a:lnTo>
                  <a:pt x="5359" y="21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347121" y="4679226"/>
            <a:ext cx="124460" cy="76200"/>
          </a:xfrm>
          <a:custGeom>
            <a:avLst/>
            <a:gdLst/>
            <a:ahLst/>
            <a:cxnLst/>
            <a:rect l="l" t="t" r="r" b="b"/>
            <a:pathLst>
              <a:path w="124459" h="76200">
                <a:moveTo>
                  <a:pt x="4711" y="76060"/>
                </a:moveTo>
                <a:lnTo>
                  <a:pt x="0" y="67779"/>
                </a:lnTo>
                <a:lnTo>
                  <a:pt x="119278" y="0"/>
                </a:lnTo>
                <a:lnTo>
                  <a:pt x="123990" y="8280"/>
                </a:lnTo>
                <a:lnTo>
                  <a:pt x="4711" y="7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465181" y="4815789"/>
            <a:ext cx="67310" cy="74295"/>
          </a:xfrm>
          <a:custGeom>
            <a:avLst/>
            <a:gdLst/>
            <a:ahLst/>
            <a:cxnLst/>
            <a:rect l="l" t="t" r="r" b="b"/>
            <a:pathLst>
              <a:path w="67309" h="74295">
                <a:moveTo>
                  <a:pt x="7150" y="74066"/>
                </a:moveTo>
                <a:lnTo>
                  <a:pt x="0" y="67779"/>
                </a:lnTo>
                <a:lnTo>
                  <a:pt x="59639" y="0"/>
                </a:lnTo>
                <a:lnTo>
                  <a:pt x="66789" y="6286"/>
                </a:lnTo>
                <a:lnTo>
                  <a:pt x="7150" y="74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213697" y="4408309"/>
            <a:ext cx="304165" cy="211454"/>
          </a:xfrm>
          <a:custGeom>
            <a:avLst/>
            <a:gdLst/>
            <a:ahLst/>
            <a:cxnLst/>
            <a:rect l="l" t="t" r="r" b="b"/>
            <a:pathLst>
              <a:path w="304165" h="211454">
                <a:moveTo>
                  <a:pt x="5372" y="211213"/>
                </a:moveTo>
                <a:lnTo>
                  <a:pt x="0" y="203339"/>
                </a:lnTo>
                <a:lnTo>
                  <a:pt x="298183" y="0"/>
                </a:lnTo>
                <a:lnTo>
                  <a:pt x="303555" y="7874"/>
                </a:lnTo>
                <a:lnTo>
                  <a:pt x="5372" y="21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273667" y="4408106"/>
            <a:ext cx="124460" cy="76200"/>
          </a:xfrm>
          <a:custGeom>
            <a:avLst/>
            <a:gdLst/>
            <a:ahLst/>
            <a:cxnLst/>
            <a:rect l="l" t="t" r="r" b="b"/>
            <a:pathLst>
              <a:path w="124459" h="76200">
                <a:moveTo>
                  <a:pt x="4699" y="76060"/>
                </a:moveTo>
                <a:lnTo>
                  <a:pt x="0" y="67779"/>
                </a:lnTo>
                <a:lnTo>
                  <a:pt x="119278" y="0"/>
                </a:lnTo>
                <a:lnTo>
                  <a:pt x="123977" y="8280"/>
                </a:lnTo>
                <a:lnTo>
                  <a:pt x="4699" y="7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91713" y="4544656"/>
            <a:ext cx="67310" cy="74295"/>
          </a:xfrm>
          <a:custGeom>
            <a:avLst/>
            <a:gdLst/>
            <a:ahLst/>
            <a:cxnLst/>
            <a:rect l="l" t="t" r="r" b="b"/>
            <a:pathLst>
              <a:path w="67309" h="74295">
                <a:moveTo>
                  <a:pt x="7150" y="74079"/>
                </a:moveTo>
                <a:lnTo>
                  <a:pt x="0" y="67779"/>
                </a:lnTo>
                <a:lnTo>
                  <a:pt x="59639" y="0"/>
                </a:lnTo>
                <a:lnTo>
                  <a:pt x="66789" y="6299"/>
                </a:lnTo>
                <a:lnTo>
                  <a:pt x="7150" y="74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511880" y="5153901"/>
            <a:ext cx="304165" cy="211454"/>
          </a:xfrm>
          <a:custGeom>
            <a:avLst/>
            <a:gdLst/>
            <a:ahLst/>
            <a:cxnLst/>
            <a:rect l="l" t="t" r="r" b="b"/>
            <a:pathLst>
              <a:path w="304165" h="211454">
                <a:moveTo>
                  <a:pt x="5372" y="211213"/>
                </a:moveTo>
                <a:lnTo>
                  <a:pt x="0" y="203339"/>
                </a:lnTo>
                <a:lnTo>
                  <a:pt x="298183" y="0"/>
                </a:lnTo>
                <a:lnTo>
                  <a:pt x="303555" y="7861"/>
                </a:lnTo>
                <a:lnTo>
                  <a:pt x="5372" y="21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571850" y="5153698"/>
            <a:ext cx="124460" cy="76200"/>
          </a:xfrm>
          <a:custGeom>
            <a:avLst/>
            <a:gdLst/>
            <a:ahLst/>
            <a:cxnLst/>
            <a:rect l="l" t="t" r="r" b="b"/>
            <a:pathLst>
              <a:path w="124459" h="76200">
                <a:moveTo>
                  <a:pt x="4711" y="76060"/>
                </a:moveTo>
                <a:lnTo>
                  <a:pt x="0" y="67779"/>
                </a:lnTo>
                <a:lnTo>
                  <a:pt x="119278" y="0"/>
                </a:lnTo>
                <a:lnTo>
                  <a:pt x="123977" y="8280"/>
                </a:lnTo>
                <a:lnTo>
                  <a:pt x="4711" y="7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689896" y="5290248"/>
            <a:ext cx="67310" cy="74295"/>
          </a:xfrm>
          <a:custGeom>
            <a:avLst/>
            <a:gdLst/>
            <a:ahLst/>
            <a:cxnLst/>
            <a:rect l="l" t="t" r="r" b="b"/>
            <a:pathLst>
              <a:path w="67309" h="74295">
                <a:moveTo>
                  <a:pt x="7150" y="74079"/>
                </a:moveTo>
                <a:lnTo>
                  <a:pt x="0" y="67779"/>
                </a:lnTo>
                <a:lnTo>
                  <a:pt x="59639" y="0"/>
                </a:lnTo>
                <a:lnTo>
                  <a:pt x="66789" y="6286"/>
                </a:lnTo>
                <a:lnTo>
                  <a:pt x="7150" y="74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943158" y="5153901"/>
            <a:ext cx="304165" cy="211454"/>
          </a:xfrm>
          <a:custGeom>
            <a:avLst/>
            <a:gdLst/>
            <a:ahLst/>
            <a:cxnLst/>
            <a:rect l="l" t="t" r="r" b="b"/>
            <a:pathLst>
              <a:path w="304165" h="211454">
                <a:moveTo>
                  <a:pt x="5372" y="211213"/>
                </a:moveTo>
                <a:lnTo>
                  <a:pt x="0" y="203339"/>
                </a:lnTo>
                <a:lnTo>
                  <a:pt x="298195" y="0"/>
                </a:lnTo>
                <a:lnTo>
                  <a:pt x="303555" y="7861"/>
                </a:lnTo>
                <a:lnTo>
                  <a:pt x="5372" y="21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03127" y="5153698"/>
            <a:ext cx="124460" cy="76200"/>
          </a:xfrm>
          <a:custGeom>
            <a:avLst/>
            <a:gdLst/>
            <a:ahLst/>
            <a:cxnLst/>
            <a:rect l="l" t="t" r="r" b="b"/>
            <a:pathLst>
              <a:path w="124459" h="76200">
                <a:moveTo>
                  <a:pt x="4711" y="76060"/>
                </a:moveTo>
                <a:lnTo>
                  <a:pt x="0" y="67779"/>
                </a:lnTo>
                <a:lnTo>
                  <a:pt x="119278" y="0"/>
                </a:lnTo>
                <a:lnTo>
                  <a:pt x="123990" y="8280"/>
                </a:lnTo>
                <a:lnTo>
                  <a:pt x="4711" y="7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121187" y="5290248"/>
            <a:ext cx="67310" cy="74295"/>
          </a:xfrm>
          <a:custGeom>
            <a:avLst/>
            <a:gdLst/>
            <a:ahLst/>
            <a:cxnLst/>
            <a:rect l="l" t="t" r="r" b="b"/>
            <a:pathLst>
              <a:path w="67309" h="74295">
                <a:moveTo>
                  <a:pt x="7150" y="74079"/>
                </a:moveTo>
                <a:lnTo>
                  <a:pt x="0" y="67779"/>
                </a:lnTo>
                <a:lnTo>
                  <a:pt x="59626" y="0"/>
                </a:lnTo>
                <a:lnTo>
                  <a:pt x="66789" y="6286"/>
                </a:lnTo>
                <a:lnTo>
                  <a:pt x="7150" y="74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802812" y="2806649"/>
            <a:ext cx="41275" cy="3429635"/>
          </a:xfrm>
          <a:custGeom>
            <a:avLst/>
            <a:gdLst/>
            <a:ahLst/>
            <a:cxnLst/>
            <a:rect l="l" t="t" r="r" b="b"/>
            <a:pathLst>
              <a:path w="41275" h="3429635">
                <a:moveTo>
                  <a:pt x="317" y="85826"/>
                </a:moveTo>
                <a:lnTo>
                  <a:pt x="0" y="101"/>
                </a:lnTo>
                <a:lnTo>
                  <a:pt x="28575" y="0"/>
                </a:lnTo>
                <a:lnTo>
                  <a:pt x="28892" y="85725"/>
                </a:lnTo>
                <a:lnTo>
                  <a:pt x="317" y="85826"/>
                </a:lnTo>
                <a:close/>
              </a:path>
              <a:path w="41275" h="3429635">
                <a:moveTo>
                  <a:pt x="736" y="200126"/>
                </a:moveTo>
                <a:lnTo>
                  <a:pt x="419" y="114401"/>
                </a:lnTo>
                <a:lnTo>
                  <a:pt x="28994" y="114300"/>
                </a:lnTo>
                <a:lnTo>
                  <a:pt x="29311" y="200025"/>
                </a:lnTo>
                <a:lnTo>
                  <a:pt x="736" y="200126"/>
                </a:lnTo>
                <a:close/>
              </a:path>
              <a:path w="41275" h="3429635">
                <a:moveTo>
                  <a:pt x="1168" y="314426"/>
                </a:moveTo>
                <a:lnTo>
                  <a:pt x="850" y="228701"/>
                </a:lnTo>
                <a:lnTo>
                  <a:pt x="29425" y="228600"/>
                </a:lnTo>
                <a:lnTo>
                  <a:pt x="29743" y="314325"/>
                </a:lnTo>
                <a:lnTo>
                  <a:pt x="1168" y="314426"/>
                </a:lnTo>
                <a:close/>
              </a:path>
              <a:path w="41275" h="3429635">
                <a:moveTo>
                  <a:pt x="1587" y="428726"/>
                </a:moveTo>
                <a:lnTo>
                  <a:pt x="1270" y="343001"/>
                </a:lnTo>
                <a:lnTo>
                  <a:pt x="29845" y="342900"/>
                </a:lnTo>
                <a:lnTo>
                  <a:pt x="30162" y="428625"/>
                </a:lnTo>
                <a:lnTo>
                  <a:pt x="1587" y="428726"/>
                </a:lnTo>
                <a:close/>
              </a:path>
              <a:path w="41275" h="3429635">
                <a:moveTo>
                  <a:pt x="2006" y="543026"/>
                </a:moveTo>
                <a:lnTo>
                  <a:pt x="1689" y="457301"/>
                </a:lnTo>
                <a:lnTo>
                  <a:pt x="30264" y="457200"/>
                </a:lnTo>
                <a:lnTo>
                  <a:pt x="30581" y="542925"/>
                </a:lnTo>
                <a:lnTo>
                  <a:pt x="2006" y="543026"/>
                </a:lnTo>
                <a:close/>
              </a:path>
              <a:path w="41275" h="3429635">
                <a:moveTo>
                  <a:pt x="2438" y="657326"/>
                </a:moveTo>
                <a:lnTo>
                  <a:pt x="2120" y="571601"/>
                </a:lnTo>
                <a:lnTo>
                  <a:pt x="30695" y="571500"/>
                </a:lnTo>
                <a:lnTo>
                  <a:pt x="31013" y="657212"/>
                </a:lnTo>
                <a:lnTo>
                  <a:pt x="2438" y="657326"/>
                </a:lnTo>
                <a:close/>
              </a:path>
              <a:path w="41275" h="3429635">
                <a:moveTo>
                  <a:pt x="2857" y="771626"/>
                </a:moveTo>
                <a:lnTo>
                  <a:pt x="2540" y="685901"/>
                </a:lnTo>
                <a:lnTo>
                  <a:pt x="31115" y="685787"/>
                </a:lnTo>
                <a:lnTo>
                  <a:pt x="31432" y="771512"/>
                </a:lnTo>
                <a:lnTo>
                  <a:pt x="2857" y="771626"/>
                </a:lnTo>
                <a:close/>
              </a:path>
              <a:path w="41275" h="3429635">
                <a:moveTo>
                  <a:pt x="3276" y="885926"/>
                </a:moveTo>
                <a:lnTo>
                  <a:pt x="2959" y="800201"/>
                </a:lnTo>
                <a:lnTo>
                  <a:pt x="31534" y="800087"/>
                </a:lnTo>
                <a:lnTo>
                  <a:pt x="31851" y="885812"/>
                </a:lnTo>
                <a:lnTo>
                  <a:pt x="3276" y="885926"/>
                </a:lnTo>
                <a:close/>
              </a:path>
              <a:path w="41275" h="3429635">
                <a:moveTo>
                  <a:pt x="3708" y="1000226"/>
                </a:moveTo>
                <a:lnTo>
                  <a:pt x="3390" y="914501"/>
                </a:lnTo>
                <a:lnTo>
                  <a:pt x="31965" y="914387"/>
                </a:lnTo>
                <a:lnTo>
                  <a:pt x="32283" y="1000112"/>
                </a:lnTo>
                <a:lnTo>
                  <a:pt x="3708" y="1000226"/>
                </a:lnTo>
                <a:close/>
              </a:path>
              <a:path w="41275" h="3429635">
                <a:moveTo>
                  <a:pt x="4127" y="1114526"/>
                </a:moveTo>
                <a:lnTo>
                  <a:pt x="3809" y="1028801"/>
                </a:lnTo>
                <a:lnTo>
                  <a:pt x="32384" y="1028687"/>
                </a:lnTo>
                <a:lnTo>
                  <a:pt x="32702" y="1114412"/>
                </a:lnTo>
                <a:lnTo>
                  <a:pt x="4127" y="1114526"/>
                </a:lnTo>
                <a:close/>
              </a:path>
              <a:path w="41275" h="3429635">
                <a:moveTo>
                  <a:pt x="4546" y="1228813"/>
                </a:moveTo>
                <a:lnTo>
                  <a:pt x="4229" y="1143101"/>
                </a:lnTo>
                <a:lnTo>
                  <a:pt x="32804" y="1142987"/>
                </a:lnTo>
                <a:lnTo>
                  <a:pt x="33121" y="1228712"/>
                </a:lnTo>
                <a:lnTo>
                  <a:pt x="4546" y="1228813"/>
                </a:lnTo>
                <a:close/>
              </a:path>
              <a:path w="41275" h="3429635">
                <a:moveTo>
                  <a:pt x="4978" y="1343113"/>
                </a:moveTo>
                <a:lnTo>
                  <a:pt x="4660" y="1257388"/>
                </a:lnTo>
                <a:lnTo>
                  <a:pt x="33235" y="1257287"/>
                </a:lnTo>
                <a:lnTo>
                  <a:pt x="33553" y="1343012"/>
                </a:lnTo>
                <a:lnTo>
                  <a:pt x="4978" y="1343113"/>
                </a:lnTo>
                <a:close/>
              </a:path>
              <a:path w="41275" h="3429635">
                <a:moveTo>
                  <a:pt x="5397" y="1457413"/>
                </a:moveTo>
                <a:lnTo>
                  <a:pt x="5079" y="1371688"/>
                </a:lnTo>
                <a:lnTo>
                  <a:pt x="33654" y="1371587"/>
                </a:lnTo>
                <a:lnTo>
                  <a:pt x="33972" y="1457312"/>
                </a:lnTo>
                <a:lnTo>
                  <a:pt x="5397" y="1457413"/>
                </a:lnTo>
                <a:close/>
              </a:path>
              <a:path w="41275" h="3429635">
                <a:moveTo>
                  <a:pt x="5816" y="1571713"/>
                </a:moveTo>
                <a:lnTo>
                  <a:pt x="5499" y="1485988"/>
                </a:lnTo>
                <a:lnTo>
                  <a:pt x="34074" y="1485887"/>
                </a:lnTo>
                <a:lnTo>
                  <a:pt x="34391" y="1571612"/>
                </a:lnTo>
                <a:lnTo>
                  <a:pt x="5816" y="1571713"/>
                </a:lnTo>
                <a:close/>
              </a:path>
              <a:path w="41275" h="3429635">
                <a:moveTo>
                  <a:pt x="6248" y="1686013"/>
                </a:moveTo>
                <a:lnTo>
                  <a:pt x="5930" y="1600288"/>
                </a:lnTo>
                <a:lnTo>
                  <a:pt x="34505" y="1600187"/>
                </a:lnTo>
                <a:lnTo>
                  <a:pt x="34823" y="1685912"/>
                </a:lnTo>
                <a:lnTo>
                  <a:pt x="6248" y="1686013"/>
                </a:lnTo>
                <a:close/>
              </a:path>
              <a:path w="41275" h="3429635">
                <a:moveTo>
                  <a:pt x="6667" y="1800313"/>
                </a:moveTo>
                <a:lnTo>
                  <a:pt x="6350" y="1714588"/>
                </a:lnTo>
                <a:lnTo>
                  <a:pt x="34925" y="1714487"/>
                </a:lnTo>
                <a:lnTo>
                  <a:pt x="35242" y="1800212"/>
                </a:lnTo>
                <a:lnTo>
                  <a:pt x="6667" y="1800313"/>
                </a:lnTo>
                <a:close/>
              </a:path>
              <a:path w="41275" h="3429635">
                <a:moveTo>
                  <a:pt x="7086" y="1914613"/>
                </a:moveTo>
                <a:lnTo>
                  <a:pt x="6769" y="1828888"/>
                </a:lnTo>
                <a:lnTo>
                  <a:pt x="35344" y="1828787"/>
                </a:lnTo>
                <a:lnTo>
                  <a:pt x="35661" y="1914512"/>
                </a:lnTo>
                <a:lnTo>
                  <a:pt x="7086" y="1914613"/>
                </a:lnTo>
                <a:close/>
              </a:path>
              <a:path w="41275" h="3429635">
                <a:moveTo>
                  <a:pt x="7518" y="2028913"/>
                </a:moveTo>
                <a:lnTo>
                  <a:pt x="7200" y="1943188"/>
                </a:lnTo>
                <a:lnTo>
                  <a:pt x="35775" y="1943087"/>
                </a:lnTo>
                <a:lnTo>
                  <a:pt x="36093" y="2028812"/>
                </a:lnTo>
                <a:lnTo>
                  <a:pt x="7518" y="2028913"/>
                </a:lnTo>
                <a:close/>
              </a:path>
              <a:path w="41275" h="3429635">
                <a:moveTo>
                  <a:pt x="7937" y="2143213"/>
                </a:moveTo>
                <a:lnTo>
                  <a:pt x="7620" y="2057488"/>
                </a:lnTo>
                <a:lnTo>
                  <a:pt x="36195" y="2057387"/>
                </a:lnTo>
                <a:lnTo>
                  <a:pt x="36512" y="2143112"/>
                </a:lnTo>
                <a:lnTo>
                  <a:pt x="7937" y="2143213"/>
                </a:lnTo>
                <a:close/>
              </a:path>
              <a:path w="41275" h="3429635">
                <a:moveTo>
                  <a:pt x="8356" y="2257513"/>
                </a:moveTo>
                <a:lnTo>
                  <a:pt x="8039" y="2171788"/>
                </a:lnTo>
                <a:lnTo>
                  <a:pt x="36614" y="2171687"/>
                </a:lnTo>
                <a:lnTo>
                  <a:pt x="36931" y="2257412"/>
                </a:lnTo>
                <a:lnTo>
                  <a:pt x="8356" y="2257513"/>
                </a:lnTo>
                <a:close/>
              </a:path>
              <a:path w="41275" h="3429635">
                <a:moveTo>
                  <a:pt x="8788" y="2371813"/>
                </a:moveTo>
                <a:lnTo>
                  <a:pt x="8470" y="2286088"/>
                </a:lnTo>
                <a:lnTo>
                  <a:pt x="37045" y="2285987"/>
                </a:lnTo>
                <a:lnTo>
                  <a:pt x="37363" y="2371712"/>
                </a:lnTo>
                <a:lnTo>
                  <a:pt x="8788" y="2371813"/>
                </a:lnTo>
                <a:close/>
              </a:path>
              <a:path w="41275" h="3429635">
                <a:moveTo>
                  <a:pt x="9207" y="2486113"/>
                </a:moveTo>
                <a:lnTo>
                  <a:pt x="8890" y="2400388"/>
                </a:lnTo>
                <a:lnTo>
                  <a:pt x="37465" y="2400287"/>
                </a:lnTo>
                <a:lnTo>
                  <a:pt x="37782" y="2485999"/>
                </a:lnTo>
                <a:lnTo>
                  <a:pt x="9207" y="2486113"/>
                </a:lnTo>
                <a:close/>
              </a:path>
              <a:path w="41275" h="3429635">
                <a:moveTo>
                  <a:pt x="9626" y="2600413"/>
                </a:moveTo>
                <a:lnTo>
                  <a:pt x="9309" y="2514688"/>
                </a:lnTo>
                <a:lnTo>
                  <a:pt x="37884" y="2514574"/>
                </a:lnTo>
                <a:lnTo>
                  <a:pt x="38201" y="2600299"/>
                </a:lnTo>
                <a:lnTo>
                  <a:pt x="9626" y="2600413"/>
                </a:lnTo>
                <a:close/>
              </a:path>
              <a:path w="41275" h="3429635">
                <a:moveTo>
                  <a:pt x="10058" y="2714713"/>
                </a:moveTo>
                <a:lnTo>
                  <a:pt x="9740" y="2628988"/>
                </a:lnTo>
                <a:lnTo>
                  <a:pt x="38315" y="2628874"/>
                </a:lnTo>
                <a:lnTo>
                  <a:pt x="38633" y="2714599"/>
                </a:lnTo>
                <a:lnTo>
                  <a:pt x="10058" y="2714713"/>
                </a:lnTo>
                <a:close/>
              </a:path>
              <a:path w="41275" h="3429635">
                <a:moveTo>
                  <a:pt x="10477" y="2829013"/>
                </a:moveTo>
                <a:lnTo>
                  <a:pt x="10159" y="2743288"/>
                </a:lnTo>
                <a:lnTo>
                  <a:pt x="38734" y="2743174"/>
                </a:lnTo>
                <a:lnTo>
                  <a:pt x="39052" y="2828899"/>
                </a:lnTo>
                <a:lnTo>
                  <a:pt x="10477" y="2829013"/>
                </a:lnTo>
                <a:close/>
              </a:path>
              <a:path w="41275" h="3429635">
                <a:moveTo>
                  <a:pt x="10896" y="2943313"/>
                </a:moveTo>
                <a:lnTo>
                  <a:pt x="10579" y="2857588"/>
                </a:lnTo>
                <a:lnTo>
                  <a:pt x="39154" y="2857474"/>
                </a:lnTo>
                <a:lnTo>
                  <a:pt x="39471" y="2943199"/>
                </a:lnTo>
                <a:lnTo>
                  <a:pt x="10896" y="2943313"/>
                </a:lnTo>
                <a:close/>
              </a:path>
              <a:path w="41275" h="3429635">
                <a:moveTo>
                  <a:pt x="11328" y="3057613"/>
                </a:moveTo>
                <a:lnTo>
                  <a:pt x="11010" y="2971888"/>
                </a:lnTo>
                <a:lnTo>
                  <a:pt x="39585" y="2971774"/>
                </a:lnTo>
                <a:lnTo>
                  <a:pt x="39903" y="3057499"/>
                </a:lnTo>
                <a:lnTo>
                  <a:pt x="11328" y="3057613"/>
                </a:lnTo>
                <a:close/>
              </a:path>
              <a:path w="41275" h="3429635">
                <a:moveTo>
                  <a:pt x="11747" y="3171901"/>
                </a:moveTo>
                <a:lnTo>
                  <a:pt x="11429" y="3086176"/>
                </a:lnTo>
                <a:lnTo>
                  <a:pt x="40004" y="3086074"/>
                </a:lnTo>
                <a:lnTo>
                  <a:pt x="40322" y="3171799"/>
                </a:lnTo>
                <a:lnTo>
                  <a:pt x="11747" y="3171901"/>
                </a:lnTo>
                <a:close/>
              </a:path>
              <a:path w="41275" h="3429635">
                <a:moveTo>
                  <a:pt x="12166" y="3286201"/>
                </a:moveTo>
                <a:lnTo>
                  <a:pt x="11849" y="3200476"/>
                </a:lnTo>
                <a:lnTo>
                  <a:pt x="40424" y="3200374"/>
                </a:lnTo>
                <a:lnTo>
                  <a:pt x="40741" y="3286099"/>
                </a:lnTo>
                <a:lnTo>
                  <a:pt x="12166" y="3286201"/>
                </a:lnTo>
                <a:close/>
              </a:path>
              <a:path w="41275" h="3429635">
                <a:moveTo>
                  <a:pt x="12598" y="3400501"/>
                </a:moveTo>
                <a:lnTo>
                  <a:pt x="12280" y="3314776"/>
                </a:lnTo>
                <a:lnTo>
                  <a:pt x="40855" y="3314674"/>
                </a:lnTo>
                <a:lnTo>
                  <a:pt x="41173" y="3400399"/>
                </a:lnTo>
                <a:lnTo>
                  <a:pt x="12598" y="3400501"/>
                </a:lnTo>
                <a:close/>
              </a:path>
              <a:path w="41275" h="3429635">
                <a:moveTo>
                  <a:pt x="12700" y="3429101"/>
                </a:moveTo>
                <a:lnTo>
                  <a:pt x="41275" y="3428974"/>
                </a:lnTo>
                <a:lnTo>
                  <a:pt x="12700" y="342910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420277" y="3062351"/>
            <a:ext cx="1402080" cy="1157605"/>
          </a:xfrm>
          <a:custGeom>
            <a:avLst/>
            <a:gdLst/>
            <a:ahLst/>
            <a:cxnLst/>
            <a:rect l="l" t="t" r="r" b="b"/>
            <a:pathLst>
              <a:path w="1402079" h="1157604">
                <a:moveTo>
                  <a:pt x="1383410" y="1157592"/>
                </a:moveTo>
                <a:lnTo>
                  <a:pt x="0" y="22098"/>
                </a:lnTo>
                <a:lnTo>
                  <a:pt x="18122" y="0"/>
                </a:lnTo>
                <a:lnTo>
                  <a:pt x="1401533" y="1135507"/>
                </a:lnTo>
                <a:lnTo>
                  <a:pt x="1383410" y="11575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714308" y="3298228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355995" y="314251"/>
                </a:moveTo>
                <a:lnTo>
                  <a:pt x="0" y="29756"/>
                </a:lnTo>
                <a:lnTo>
                  <a:pt x="23787" y="0"/>
                </a:lnTo>
                <a:lnTo>
                  <a:pt x="379784" y="284484"/>
                </a:lnTo>
                <a:lnTo>
                  <a:pt x="355995" y="314251"/>
                </a:lnTo>
                <a:close/>
              </a:path>
              <a:path w="457200" h="370839">
                <a:moveTo>
                  <a:pt x="439321" y="332092"/>
                </a:moveTo>
                <a:lnTo>
                  <a:pt x="378320" y="332092"/>
                </a:lnTo>
                <a:lnTo>
                  <a:pt x="402107" y="302323"/>
                </a:lnTo>
                <a:lnTo>
                  <a:pt x="379784" y="284484"/>
                </a:lnTo>
                <a:lnTo>
                  <a:pt x="403567" y="254723"/>
                </a:lnTo>
                <a:lnTo>
                  <a:pt x="439321" y="332092"/>
                </a:lnTo>
                <a:close/>
              </a:path>
              <a:path w="457200" h="370839">
                <a:moveTo>
                  <a:pt x="378320" y="332092"/>
                </a:moveTo>
                <a:lnTo>
                  <a:pt x="355995" y="314251"/>
                </a:lnTo>
                <a:lnTo>
                  <a:pt x="379784" y="284484"/>
                </a:lnTo>
                <a:lnTo>
                  <a:pt x="402107" y="302323"/>
                </a:lnTo>
                <a:lnTo>
                  <a:pt x="378320" y="332092"/>
                </a:lnTo>
                <a:close/>
              </a:path>
              <a:path w="457200" h="370839">
                <a:moveTo>
                  <a:pt x="457174" y="370725"/>
                </a:moveTo>
                <a:lnTo>
                  <a:pt x="332206" y="344017"/>
                </a:lnTo>
                <a:lnTo>
                  <a:pt x="355995" y="314251"/>
                </a:lnTo>
                <a:lnTo>
                  <a:pt x="378320" y="332092"/>
                </a:lnTo>
                <a:lnTo>
                  <a:pt x="439321" y="332092"/>
                </a:lnTo>
                <a:lnTo>
                  <a:pt x="457174" y="370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496170" y="3657181"/>
            <a:ext cx="261620" cy="208915"/>
          </a:xfrm>
          <a:custGeom>
            <a:avLst/>
            <a:gdLst/>
            <a:ahLst/>
            <a:cxnLst/>
            <a:rect l="l" t="t" r="r" b="b"/>
            <a:pathLst>
              <a:path w="261620" h="208914">
                <a:moveTo>
                  <a:pt x="28536" y="208572"/>
                </a:moveTo>
                <a:lnTo>
                  <a:pt x="0" y="206959"/>
                </a:lnTo>
                <a:lnTo>
                  <a:pt x="292" y="201714"/>
                </a:lnTo>
                <a:lnTo>
                  <a:pt x="774" y="196087"/>
                </a:lnTo>
                <a:lnTo>
                  <a:pt x="8597" y="158026"/>
                </a:lnTo>
                <a:lnTo>
                  <a:pt x="23583" y="122936"/>
                </a:lnTo>
                <a:lnTo>
                  <a:pt x="48653" y="86817"/>
                </a:lnTo>
                <a:lnTo>
                  <a:pt x="80987" y="55968"/>
                </a:lnTo>
                <a:lnTo>
                  <a:pt x="119481" y="31153"/>
                </a:lnTo>
                <a:lnTo>
                  <a:pt x="163068" y="13093"/>
                </a:lnTo>
                <a:lnTo>
                  <a:pt x="211315" y="2451"/>
                </a:lnTo>
                <a:lnTo>
                  <a:pt x="248932" y="0"/>
                </a:lnTo>
                <a:lnTo>
                  <a:pt x="255054" y="50"/>
                </a:lnTo>
                <a:lnTo>
                  <a:pt x="261518" y="254"/>
                </a:lnTo>
                <a:lnTo>
                  <a:pt x="260649" y="28575"/>
                </a:lnTo>
                <a:lnTo>
                  <a:pt x="248678" y="28575"/>
                </a:lnTo>
                <a:lnTo>
                  <a:pt x="248862" y="28576"/>
                </a:lnTo>
                <a:lnTo>
                  <a:pt x="243914" y="28638"/>
                </a:lnTo>
                <a:lnTo>
                  <a:pt x="243204" y="28638"/>
                </a:lnTo>
                <a:lnTo>
                  <a:pt x="237236" y="28841"/>
                </a:lnTo>
                <a:lnTo>
                  <a:pt x="225628" y="29616"/>
                </a:lnTo>
                <a:lnTo>
                  <a:pt x="225787" y="29616"/>
                </a:lnTo>
                <a:lnTo>
                  <a:pt x="214439" y="30861"/>
                </a:lnTo>
                <a:lnTo>
                  <a:pt x="203415" y="32562"/>
                </a:lnTo>
                <a:lnTo>
                  <a:pt x="192608" y="34721"/>
                </a:lnTo>
                <a:lnTo>
                  <a:pt x="182680" y="37160"/>
                </a:lnTo>
                <a:lnTo>
                  <a:pt x="182003" y="37325"/>
                </a:lnTo>
                <a:lnTo>
                  <a:pt x="171627" y="40347"/>
                </a:lnTo>
                <a:lnTo>
                  <a:pt x="162132" y="43573"/>
                </a:lnTo>
                <a:lnTo>
                  <a:pt x="161493" y="43789"/>
                </a:lnTo>
                <a:lnTo>
                  <a:pt x="152233" y="47396"/>
                </a:lnTo>
                <a:lnTo>
                  <a:pt x="151612" y="47637"/>
                </a:lnTo>
                <a:lnTo>
                  <a:pt x="142646" y="51600"/>
                </a:lnTo>
                <a:lnTo>
                  <a:pt x="133306" y="56184"/>
                </a:lnTo>
                <a:lnTo>
                  <a:pt x="132689" y="56489"/>
                </a:lnTo>
                <a:lnTo>
                  <a:pt x="124283" y="61137"/>
                </a:lnTo>
                <a:lnTo>
                  <a:pt x="123685" y="61468"/>
                </a:lnTo>
                <a:lnTo>
                  <a:pt x="115567" y="66446"/>
                </a:lnTo>
                <a:lnTo>
                  <a:pt x="114985" y="66801"/>
                </a:lnTo>
                <a:lnTo>
                  <a:pt x="106616" y="72466"/>
                </a:lnTo>
                <a:lnTo>
                  <a:pt x="98602" y="78460"/>
                </a:lnTo>
                <a:lnTo>
                  <a:pt x="91486" y="84328"/>
                </a:lnTo>
                <a:lnTo>
                  <a:pt x="90944" y="84772"/>
                </a:lnTo>
                <a:lnTo>
                  <a:pt x="84200" y="90906"/>
                </a:lnTo>
                <a:lnTo>
                  <a:pt x="83667" y="91389"/>
                </a:lnTo>
                <a:lnTo>
                  <a:pt x="77293" y="97777"/>
                </a:lnTo>
                <a:lnTo>
                  <a:pt x="76771" y="98298"/>
                </a:lnTo>
                <a:lnTo>
                  <a:pt x="70777" y="104927"/>
                </a:lnTo>
                <a:lnTo>
                  <a:pt x="70281" y="105473"/>
                </a:lnTo>
                <a:lnTo>
                  <a:pt x="64292" y="112801"/>
                </a:lnTo>
                <a:lnTo>
                  <a:pt x="59031" y="119976"/>
                </a:lnTo>
                <a:lnTo>
                  <a:pt x="58572" y="120599"/>
                </a:lnTo>
                <a:lnTo>
                  <a:pt x="53792" y="127876"/>
                </a:lnTo>
                <a:lnTo>
                  <a:pt x="53365" y="128524"/>
                </a:lnTo>
                <a:lnTo>
                  <a:pt x="49029" y="135991"/>
                </a:lnTo>
                <a:lnTo>
                  <a:pt x="44713" y="144335"/>
                </a:lnTo>
                <a:lnTo>
                  <a:pt x="44348" y="145046"/>
                </a:lnTo>
                <a:lnTo>
                  <a:pt x="40885" y="152869"/>
                </a:lnTo>
                <a:lnTo>
                  <a:pt x="37458" y="161798"/>
                </a:lnTo>
                <a:lnTo>
                  <a:pt x="28828" y="203326"/>
                </a:lnTo>
                <a:lnTo>
                  <a:pt x="28536" y="208572"/>
                </a:lnTo>
                <a:close/>
              </a:path>
              <a:path w="261620" h="208914">
                <a:moveTo>
                  <a:pt x="248862" y="28576"/>
                </a:moveTo>
                <a:lnTo>
                  <a:pt x="248678" y="28575"/>
                </a:lnTo>
                <a:lnTo>
                  <a:pt x="248983" y="28575"/>
                </a:lnTo>
                <a:close/>
              </a:path>
              <a:path w="261620" h="208914">
                <a:moveTo>
                  <a:pt x="260642" y="28816"/>
                </a:moveTo>
                <a:lnTo>
                  <a:pt x="254482" y="28625"/>
                </a:lnTo>
                <a:lnTo>
                  <a:pt x="248862" y="28576"/>
                </a:lnTo>
                <a:lnTo>
                  <a:pt x="260649" y="28575"/>
                </a:lnTo>
                <a:lnTo>
                  <a:pt x="260642" y="28816"/>
                </a:lnTo>
                <a:close/>
              </a:path>
              <a:path w="261620" h="208914">
                <a:moveTo>
                  <a:pt x="242900" y="28651"/>
                </a:moveTo>
                <a:lnTo>
                  <a:pt x="243204" y="28638"/>
                </a:lnTo>
                <a:lnTo>
                  <a:pt x="243914" y="28638"/>
                </a:lnTo>
                <a:lnTo>
                  <a:pt x="242900" y="28651"/>
                </a:lnTo>
                <a:close/>
              </a:path>
              <a:path w="261620" h="208914">
                <a:moveTo>
                  <a:pt x="237326" y="28835"/>
                </a:moveTo>
                <a:lnTo>
                  <a:pt x="237617" y="28816"/>
                </a:lnTo>
                <a:lnTo>
                  <a:pt x="237904" y="28816"/>
                </a:lnTo>
                <a:lnTo>
                  <a:pt x="237326" y="28835"/>
                </a:lnTo>
                <a:close/>
              </a:path>
              <a:path w="261620" h="208914">
                <a:moveTo>
                  <a:pt x="237236" y="28841"/>
                </a:moveTo>
                <a:close/>
              </a:path>
              <a:path w="261620" h="208914">
                <a:moveTo>
                  <a:pt x="226034" y="29589"/>
                </a:moveTo>
                <a:lnTo>
                  <a:pt x="226250" y="29565"/>
                </a:lnTo>
                <a:lnTo>
                  <a:pt x="226389" y="29565"/>
                </a:lnTo>
                <a:lnTo>
                  <a:pt x="226034" y="29589"/>
                </a:lnTo>
                <a:close/>
              </a:path>
              <a:path w="261620" h="208914">
                <a:moveTo>
                  <a:pt x="225787" y="29616"/>
                </a:moveTo>
                <a:lnTo>
                  <a:pt x="225628" y="29616"/>
                </a:lnTo>
                <a:lnTo>
                  <a:pt x="226034" y="29589"/>
                </a:lnTo>
                <a:lnTo>
                  <a:pt x="225787" y="29616"/>
                </a:lnTo>
                <a:close/>
              </a:path>
              <a:path w="261620" h="208914">
                <a:moveTo>
                  <a:pt x="214832" y="30817"/>
                </a:moveTo>
                <a:lnTo>
                  <a:pt x="215049" y="30784"/>
                </a:lnTo>
                <a:lnTo>
                  <a:pt x="214832" y="30817"/>
                </a:lnTo>
                <a:close/>
              </a:path>
              <a:path w="261620" h="208914">
                <a:moveTo>
                  <a:pt x="214550" y="30861"/>
                </a:moveTo>
                <a:lnTo>
                  <a:pt x="214832" y="30817"/>
                </a:lnTo>
                <a:lnTo>
                  <a:pt x="214550" y="30861"/>
                </a:lnTo>
                <a:close/>
              </a:path>
              <a:path w="261620" h="208914">
                <a:moveTo>
                  <a:pt x="203838" y="32498"/>
                </a:moveTo>
                <a:lnTo>
                  <a:pt x="204025" y="32461"/>
                </a:lnTo>
                <a:lnTo>
                  <a:pt x="203838" y="32498"/>
                </a:lnTo>
                <a:close/>
              </a:path>
              <a:path w="261620" h="208914">
                <a:moveTo>
                  <a:pt x="203512" y="32562"/>
                </a:moveTo>
                <a:lnTo>
                  <a:pt x="203838" y="32498"/>
                </a:lnTo>
                <a:lnTo>
                  <a:pt x="203512" y="32562"/>
                </a:lnTo>
                <a:close/>
              </a:path>
              <a:path w="261620" h="208914">
                <a:moveTo>
                  <a:pt x="193012" y="34641"/>
                </a:moveTo>
                <a:lnTo>
                  <a:pt x="193205" y="34594"/>
                </a:lnTo>
                <a:lnTo>
                  <a:pt x="193012" y="34641"/>
                </a:lnTo>
                <a:close/>
              </a:path>
              <a:path w="261620" h="208914">
                <a:moveTo>
                  <a:pt x="192684" y="34721"/>
                </a:moveTo>
                <a:lnTo>
                  <a:pt x="193012" y="34641"/>
                </a:lnTo>
                <a:lnTo>
                  <a:pt x="192684" y="34721"/>
                </a:lnTo>
                <a:close/>
              </a:path>
              <a:path w="261620" h="208914">
                <a:moveTo>
                  <a:pt x="182181" y="37281"/>
                </a:moveTo>
                <a:lnTo>
                  <a:pt x="182600" y="37160"/>
                </a:lnTo>
                <a:lnTo>
                  <a:pt x="182181" y="37281"/>
                </a:lnTo>
                <a:close/>
              </a:path>
              <a:path w="261620" h="208914">
                <a:moveTo>
                  <a:pt x="182032" y="37325"/>
                </a:moveTo>
                <a:lnTo>
                  <a:pt x="182181" y="37281"/>
                </a:lnTo>
                <a:lnTo>
                  <a:pt x="182032" y="37325"/>
                </a:lnTo>
                <a:close/>
              </a:path>
              <a:path w="261620" h="208914">
                <a:moveTo>
                  <a:pt x="172040" y="40227"/>
                </a:moveTo>
                <a:lnTo>
                  <a:pt x="172211" y="40170"/>
                </a:lnTo>
                <a:lnTo>
                  <a:pt x="172040" y="40227"/>
                </a:lnTo>
                <a:close/>
              </a:path>
              <a:path w="261620" h="208914">
                <a:moveTo>
                  <a:pt x="171685" y="40347"/>
                </a:moveTo>
                <a:lnTo>
                  <a:pt x="172040" y="40227"/>
                </a:lnTo>
                <a:lnTo>
                  <a:pt x="171685" y="40347"/>
                </a:lnTo>
                <a:close/>
              </a:path>
              <a:path w="261620" h="208914">
                <a:moveTo>
                  <a:pt x="161709" y="43716"/>
                </a:moveTo>
                <a:lnTo>
                  <a:pt x="162077" y="43573"/>
                </a:lnTo>
                <a:lnTo>
                  <a:pt x="161709" y="43716"/>
                </a:lnTo>
                <a:close/>
              </a:path>
              <a:path w="261620" h="208914">
                <a:moveTo>
                  <a:pt x="161521" y="43789"/>
                </a:moveTo>
                <a:lnTo>
                  <a:pt x="161709" y="43716"/>
                </a:lnTo>
                <a:lnTo>
                  <a:pt x="161521" y="43789"/>
                </a:lnTo>
                <a:close/>
              </a:path>
              <a:path w="261620" h="208914">
                <a:moveTo>
                  <a:pt x="151918" y="47518"/>
                </a:moveTo>
                <a:lnTo>
                  <a:pt x="152196" y="47396"/>
                </a:lnTo>
                <a:lnTo>
                  <a:pt x="151918" y="47518"/>
                </a:lnTo>
                <a:close/>
              </a:path>
              <a:path w="261620" h="208914">
                <a:moveTo>
                  <a:pt x="151648" y="47637"/>
                </a:moveTo>
                <a:lnTo>
                  <a:pt x="151918" y="47518"/>
                </a:lnTo>
                <a:lnTo>
                  <a:pt x="151648" y="47637"/>
                </a:lnTo>
                <a:close/>
              </a:path>
              <a:path w="261620" h="208914">
                <a:moveTo>
                  <a:pt x="142067" y="51854"/>
                </a:moveTo>
                <a:lnTo>
                  <a:pt x="142582" y="51600"/>
                </a:lnTo>
                <a:lnTo>
                  <a:pt x="142067" y="51854"/>
                </a:lnTo>
                <a:close/>
              </a:path>
              <a:path w="261620" h="208914">
                <a:moveTo>
                  <a:pt x="142017" y="51879"/>
                </a:moveTo>
                <a:close/>
              </a:path>
              <a:path w="261620" h="208914">
                <a:moveTo>
                  <a:pt x="132872" y="56399"/>
                </a:moveTo>
                <a:lnTo>
                  <a:pt x="133261" y="56184"/>
                </a:lnTo>
                <a:lnTo>
                  <a:pt x="132872" y="56399"/>
                </a:lnTo>
                <a:close/>
              </a:path>
              <a:path w="261620" h="208914">
                <a:moveTo>
                  <a:pt x="132708" y="56489"/>
                </a:moveTo>
                <a:lnTo>
                  <a:pt x="132872" y="56399"/>
                </a:lnTo>
                <a:lnTo>
                  <a:pt x="132708" y="56489"/>
                </a:lnTo>
                <a:close/>
              </a:path>
              <a:path w="261620" h="208914">
                <a:moveTo>
                  <a:pt x="123879" y="61360"/>
                </a:moveTo>
                <a:lnTo>
                  <a:pt x="124244" y="61137"/>
                </a:lnTo>
                <a:lnTo>
                  <a:pt x="123879" y="61360"/>
                </a:lnTo>
                <a:close/>
              </a:path>
              <a:path w="261620" h="208914">
                <a:moveTo>
                  <a:pt x="123704" y="61468"/>
                </a:moveTo>
                <a:lnTo>
                  <a:pt x="123879" y="61360"/>
                </a:lnTo>
                <a:lnTo>
                  <a:pt x="123704" y="61468"/>
                </a:lnTo>
                <a:close/>
              </a:path>
              <a:path w="261620" h="208914">
                <a:moveTo>
                  <a:pt x="115192" y="66675"/>
                </a:moveTo>
                <a:lnTo>
                  <a:pt x="115531" y="66446"/>
                </a:lnTo>
                <a:lnTo>
                  <a:pt x="115192" y="66675"/>
                </a:lnTo>
                <a:close/>
              </a:path>
              <a:path w="261620" h="208914">
                <a:moveTo>
                  <a:pt x="115005" y="66801"/>
                </a:moveTo>
                <a:lnTo>
                  <a:pt x="115192" y="66675"/>
                </a:lnTo>
                <a:lnTo>
                  <a:pt x="115005" y="66801"/>
                </a:lnTo>
                <a:close/>
              </a:path>
              <a:path w="261620" h="208914">
                <a:moveTo>
                  <a:pt x="106986" y="72216"/>
                </a:moveTo>
                <a:lnTo>
                  <a:pt x="107162" y="72085"/>
                </a:lnTo>
                <a:lnTo>
                  <a:pt x="106986" y="72216"/>
                </a:lnTo>
                <a:close/>
              </a:path>
              <a:path w="261620" h="208914">
                <a:moveTo>
                  <a:pt x="106651" y="72466"/>
                </a:moveTo>
                <a:lnTo>
                  <a:pt x="106986" y="72216"/>
                </a:lnTo>
                <a:lnTo>
                  <a:pt x="106651" y="72466"/>
                </a:lnTo>
                <a:close/>
              </a:path>
              <a:path w="261620" h="208914">
                <a:moveTo>
                  <a:pt x="99015" y="78153"/>
                </a:moveTo>
                <a:lnTo>
                  <a:pt x="99148" y="78054"/>
                </a:lnTo>
                <a:lnTo>
                  <a:pt x="99015" y="78153"/>
                </a:lnTo>
                <a:close/>
              </a:path>
              <a:path w="261620" h="208914">
                <a:moveTo>
                  <a:pt x="98640" y="78460"/>
                </a:moveTo>
                <a:lnTo>
                  <a:pt x="99015" y="78153"/>
                </a:lnTo>
                <a:lnTo>
                  <a:pt x="98640" y="78460"/>
                </a:lnTo>
                <a:close/>
              </a:path>
              <a:path w="261620" h="208914">
                <a:moveTo>
                  <a:pt x="91261" y="84513"/>
                </a:moveTo>
                <a:lnTo>
                  <a:pt x="91465" y="84328"/>
                </a:lnTo>
                <a:lnTo>
                  <a:pt x="91261" y="84513"/>
                </a:lnTo>
                <a:close/>
              </a:path>
              <a:path w="261620" h="208914">
                <a:moveTo>
                  <a:pt x="90974" y="84772"/>
                </a:moveTo>
                <a:lnTo>
                  <a:pt x="91261" y="84513"/>
                </a:lnTo>
                <a:lnTo>
                  <a:pt x="90974" y="84772"/>
                </a:lnTo>
                <a:close/>
              </a:path>
              <a:path w="261620" h="208914">
                <a:moveTo>
                  <a:pt x="83932" y="91149"/>
                </a:moveTo>
                <a:lnTo>
                  <a:pt x="84175" y="90906"/>
                </a:lnTo>
                <a:lnTo>
                  <a:pt x="83932" y="91149"/>
                </a:lnTo>
                <a:close/>
              </a:path>
              <a:path w="261620" h="208914">
                <a:moveTo>
                  <a:pt x="83692" y="91389"/>
                </a:moveTo>
                <a:lnTo>
                  <a:pt x="83932" y="91149"/>
                </a:lnTo>
                <a:lnTo>
                  <a:pt x="83692" y="91389"/>
                </a:lnTo>
                <a:close/>
              </a:path>
              <a:path w="261620" h="208914">
                <a:moveTo>
                  <a:pt x="77013" y="98056"/>
                </a:moveTo>
                <a:lnTo>
                  <a:pt x="77266" y="97777"/>
                </a:lnTo>
                <a:lnTo>
                  <a:pt x="77013" y="98056"/>
                </a:lnTo>
                <a:close/>
              </a:path>
              <a:path w="261620" h="208914">
                <a:moveTo>
                  <a:pt x="76794" y="98298"/>
                </a:moveTo>
                <a:lnTo>
                  <a:pt x="77013" y="98056"/>
                </a:lnTo>
                <a:lnTo>
                  <a:pt x="76794" y="98298"/>
                </a:lnTo>
                <a:close/>
              </a:path>
              <a:path w="261620" h="208914">
                <a:moveTo>
                  <a:pt x="70510" y="105221"/>
                </a:moveTo>
                <a:lnTo>
                  <a:pt x="70751" y="104927"/>
                </a:lnTo>
                <a:lnTo>
                  <a:pt x="70510" y="105221"/>
                </a:lnTo>
                <a:close/>
              </a:path>
              <a:path w="261620" h="208914">
                <a:moveTo>
                  <a:pt x="70303" y="105473"/>
                </a:moveTo>
                <a:lnTo>
                  <a:pt x="70510" y="105221"/>
                </a:lnTo>
                <a:lnTo>
                  <a:pt x="70303" y="105473"/>
                </a:lnTo>
                <a:close/>
              </a:path>
              <a:path w="261620" h="208914">
                <a:moveTo>
                  <a:pt x="64566" y="112470"/>
                </a:moveTo>
                <a:lnTo>
                  <a:pt x="64668" y="112331"/>
                </a:lnTo>
                <a:lnTo>
                  <a:pt x="64566" y="112470"/>
                </a:lnTo>
                <a:close/>
              </a:path>
              <a:path w="261620" h="208914">
                <a:moveTo>
                  <a:pt x="64247" y="112903"/>
                </a:moveTo>
                <a:lnTo>
                  <a:pt x="64566" y="112470"/>
                </a:lnTo>
                <a:lnTo>
                  <a:pt x="64247" y="112903"/>
                </a:lnTo>
                <a:close/>
              </a:path>
              <a:path w="261620" h="208914">
                <a:moveTo>
                  <a:pt x="58774" y="120325"/>
                </a:moveTo>
                <a:lnTo>
                  <a:pt x="59004" y="119976"/>
                </a:lnTo>
                <a:lnTo>
                  <a:pt x="58774" y="120325"/>
                </a:lnTo>
                <a:close/>
              </a:path>
              <a:path w="261620" h="208914">
                <a:moveTo>
                  <a:pt x="58593" y="120599"/>
                </a:moveTo>
                <a:lnTo>
                  <a:pt x="58774" y="120325"/>
                </a:lnTo>
                <a:lnTo>
                  <a:pt x="58593" y="120599"/>
                </a:lnTo>
                <a:close/>
              </a:path>
              <a:path w="261620" h="208914">
                <a:moveTo>
                  <a:pt x="53609" y="128153"/>
                </a:moveTo>
                <a:lnTo>
                  <a:pt x="53771" y="127876"/>
                </a:lnTo>
                <a:lnTo>
                  <a:pt x="53609" y="128153"/>
                </a:lnTo>
                <a:close/>
              </a:path>
              <a:path w="261620" h="208914">
                <a:moveTo>
                  <a:pt x="53393" y="128524"/>
                </a:moveTo>
                <a:lnTo>
                  <a:pt x="53609" y="128153"/>
                </a:lnTo>
                <a:lnTo>
                  <a:pt x="53393" y="128524"/>
                </a:lnTo>
                <a:close/>
              </a:path>
              <a:path w="261620" h="208914">
                <a:moveTo>
                  <a:pt x="48761" y="136448"/>
                </a:moveTo>
                <a:lnTo>
                  <a:pt x="48996" y="135991"/>
                </a:lnTo>
                <a:lnTo>
                  <a:pt x="48761" y="136448"/>
                </a:lnTo>
                <a:close/>
              </a:path>
              <a:path w="261620" h="208914">
                <a:moveTo>
                  <a:pt x="48644" y="136677"/>
                </a:moveTo>
                <a:lnTo>
                  <a:pt x="48761" y="136448"/>
                </a:lnTo>
                <a:lnTo>
                  <a:pt x="48644" y="136677"/>
                </a:lnTo>
                <a:close/>
              </a:path>
              <a:path w="261620" h="208914">
                <a:moveTo>
                  <a:pt x="44544" y="144664"/>
                </a:moveTo>
                <a:lnTo>
                  <a:pt x="44691" y="144335"/>
                </a:lnTo>
                <a:lnTo>
                  <a:pt x="44544" y="144664"/>
                </a:lnTo>
                <a:close/>
              </a:path>
              <a:path w="261620" h="208914">
                <a:moveTo>
                  <a:pt x="44374" y="145046"/>
                </a:moveTo>
                <a:lnTo>
                  <a:pt x="44544" y="144664"/>
                </a:lnTo>
                <a:lnTo>
                  <a:pt x="44374" y="145046"/>
                </a:lnTo>
                <a:close/>
              </a:path>
              <a:path w="261620" h="208914">
                <a:moveTo>
                  <a:pt x="40685" y="153318"/>
                </a:moveTo>
                <a:lnTo>
                  <a:pt x="40855" y="152869"/>
                </a:lnTo>
                <a:lnTo>
                  <a:pt x="40685" y="153318"/>
                </a:lnTo>
                <a:close/>
              </a:path>
              <a:path w="261620" h="208914">
                <a:moveTo>
                  <a:pt x="40570" y="153619"/>
                </a:moveTo>
                <a:lnTo>
                  <a:pt x="40685" y="153318"/>
                </a:lnTo>
                <a:lnTo>
                  <a:pt x="40570" y="153619"/>
                </a:lnTo>
                <a:close/>
              </a:path>
              <a:path w="261620" h="208914">
                <a:moveTo>
                  <a:pt x="37312" y="162181"/>
                </a:moveTo>
                <a:lnTo>
                  <a:pt x="37439" y="161798"/>
                </a:lnTo>
                <a:lnTo>
                  <a:pt x="37312" y="162181"/>
                </a:lnTo>
                <a:close/>
              </a:path>
              <a:path w="261620" h="208914">
                <a:moveTo>
                  <a:pt x="37246" y="162382"/>
                </a:moveTo>
                <a:lnTo>
                  <a:pt x="37312" y="162181"/>
                </a:lnTo>
                <a:lnTo>
                  <a:pt x="37246" y="162382"/>
                </a:lnTo>
                <a:close/>
              </a:path>
              <a:path w="261620" h="208914">
                <a:moveTo>
                  <a:pt x="35933" y="166351"/>
                </a:moveTo>
                <a:close/>
              </a:path>
              <a:path w="261620" h="208914">
                <a:moveTo>
                  <a:pt x="35847" y="166636"/>
                </a:moveTo>
                <a:lnTo>
                  <a:pt x="35933" y="166351"/>
                </a:lnTo>
                <a:lnTo>
                  <a:pt x="35847" y="166636"/>
                </a:lnTo>
                <a:close/>
              </a:path>
              <a:path w="261620" h="208914">
                <a:moveTo>
                  <a:pt x="34543" y="170966"/>
                </a:moveTo>
                <a:lnTo>
                  <a:pt x="34607" y="170726"/>
                </a:lnTo>
                <a:lnTo>
                  <a:pt x="34543" y="170966"/>
                </a:lnTo>
                <a:close/>
              </a:path>
              <a:path w="261620" h="208914">
                <a:moveTo>
                  <a:pt x="34498" y="171132"/>
                </a:moveTo>
                <a:lnTo>
                  <a:pt x="34543" y="170966"/>
                </a:lnTo>
                <a:lnTo>
                  <a:pt x="34498" y="171132"/>
                </a:lnTo>
                <a:close/>
              </a:path>
              <a:path w="261620" h="208914">
                <a:moveTo>
                  <a:pt x="33333" y="175489"/>
                </a:moveTo>
                <a:lnTo>
                  <a:pt x="33388" y="175260"/>
                </a:lnTo>
                <a:lnTo>
                  <a:pt x="33333" y="175489"/>
                </a:lnTo>
                <a:close/>
              </a:path>
              <a:path w="261620" h="208914">
                <a:moveTo>
                  <a:pt x="33292" y="175666"/>
                </a:moveTo>
                <a:lnTo>
                  <a:pt x="33333" y="175489"/>
                </a:lnTo>
                <a:lnTo>
                  <a:pt x="33292" y="175666"/>
                </a:lnTo>
                <a:close/>
              </a:path>
              <a:path w="261620" h="208914">
                <a:moveTo>
                  <a:pt x="32245" y="180090"/>
                </a:moveTo>
                <a:lnTo>
                  <a:pt x="32296" y="179844"/>
                </a:lnTo>
                <a:lnTo>
                  <a:pt x="32245" y="180090"/>
                </a:lnTo>
                <a:close/>
              </a:path>
              <a:path w="261620" h="208914">
                <a:moveTo>
                  <a:pt x="32211" y="180251"/>
                </a:moveTo>
                <a:lnTo>
                  <a:pt x="32245" y="180090"/>
                </a:lnTo>
                <a:lnTo>
                  <a:pt x="32211" y="180251"/>
                </a:lnTo>
                <a:close/>
              </a:path>
              <a:path w="261620" h="208914">
                <a:moveTo>
                  <a:pt x="31267" y="184812"/>
                </a:moveTo>
                <a:lnTo>
                  <a:pt x="31330" y="184454"/>
                </a:lnTo>
                <a:lnTo>
                  <a:pt x="31267" y="184812"/>
                </a:lnTo>
                <a:close/>
              </a:path>
              <a:path w="261620" h="208914">
                <a:moveTo>
                  <a:pt x="31256" y="184873"/>
                </a:moveTo>
                <a:close/>
              </a:path>
              <a:path w="261620" h="208914">
                <a:moveTo>
                  <a:pt x="30441" y="189465"/>
                </a:moveTo>
                <a:lnTo>
                  <a:pt x="30492" y="189115"/>
                </a:lnTo>
                <a:lnTo>
                  <a:pt x="30441" y="189465"/>
                </a:lnTo>
                <a:close/>
              </a:path>
              <a:path w="261620" h="208914">
                <a:moveTo>
                  <a:pt x="30431" y="189534"/>
                </a:moveTo>
                <a:close/>
              </a:path>
              <a:path w="261620" h="208914">
                <a:moveTo>
                  <a:pt x="29757" y="194233"/>
                </a:moveTo>
                <a:lnTo>
                  <a:pt x="29806" y="193814"/>
                </a:lnTo>
                <a:lnTo>
                  <a:pt x="29757" y="194233"/>
                </a:lnTo>
                <a:close/>
              </a:path>
              <a:path w="261620" h="208914">
                <a:moveTo>
                  <a:pt x="29211" y="198970"/>
                </a:moveTo>
                <a:lnTo>
                  <a:pt x="29248" y="198551"/>
                </a:lnTo>
                <a:lnTo>
                  <a:pt x="29211" y="198970"/>
                </a:lnTo>
                <a:close/>
              </a:path>
              <a:path w="261620" h="208914">
                <a:moveTo>
                  <a:pt x="28804" y="203758"/>
                </a:moveTo>
                <a:lnTo>
                  <a:pt x="28828" y="203326"/>
                </a:lnTo>
                <a:lnTo>
                  <a:pt x="28804" y="20375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398419" y="3135477"/>
            <a:ext cx="3263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399064" y="5058244"/>
            <a:ext cx="194589" cy="126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800196" y="4202074"/>
            <a:ext cx="800735" cy="1437640"/>
          </a:xfrm>
          <a:custGeom>
            <a:avLst/>
            <a:gdLst/>
            <a:ahLst/>
            <a:cxnLst/>
            <a:rect l="l" t="t" r="r" b="b"/>
            <a:pathLst>
              <a:path w="800734" h="1437639">
                <a:moveTo>
                  <a:pt x="775284" y="1437055"/>
                </a:moveTo>
                <a:lnTo>
                  <a:pt x="0" y="13665"/>
                </a:lnTo>
                <a:lnTo>
                  <a:pt x="25095" y="0"/>
                </a:lnTo>
                <a:lnTo>
                  <a:pt x="800379" y="1423390"/>
                </a:lnTo>
                <a:lnTo>
                  <a:pt x="775284" y="14370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953167" y="4466691"/>
            <a:ext cx="302895" cy="562610"/>
          </a:xfrm>
          <a:custGeom>
            <a:avLst/>
            <a:gdLst/>
            <a:ahLst/>
            <a:cxnLst/>
            <a:rect l="l" t="t" r="r" b="b"/>
            <a:pathLst>
              <a:path w="302895" h="562610">
                <a:moveTo>
                  <a:pt x="250519" y="492929"/>
                </a:moveTo>
                <a:lnTo>
                  <a:pt x="0" y="13220"/>
                </a:lnTo>
                <a:lnTo>
                  <a:pt x="25336" y="0"/>
                </a:lnTo>
                <a:lnTo>
                  <a:pt x="275842" y="479707"/>
                </a:lnTo>
                <a:lnTo>
                  <a:pt x="250519" y="492929"/>
                </a:lnTo>
                <a:close/>
              </a:path>
              <a:path w="302895" h="562610">
                <a:moveTo>
                  <a:pt x="301968" y="511924"/>
                </a:moveTo>
                <a:lnTo>
                  <a:pt x="260438" y="511924"/>
                </a:lnTo>
                <a:lnTo>
                  <a:pt x="285762" y="498703"/>
                </a:lnTo>
                <a:lnTo>
                  <a:pt x="275842" y="479707"/>
                </a:lnTo>
                <a:lnTo>
                  <a:pt x="301167" y="466483"/>
                </a:lnTo>
                <a:lnTo>
                  <a:pt x="301968" y="511924"/>
                </a:lnTo>
                <a:close/>
              </a:path>
              <a:path w="302895" h="562610">
                <a:moveTo>
                  <a:pt x="260438" y="511924"/>
                </a:moveTo>
                <a:lnTo>
                  <a:pt x="250519" y="492929"/>
                </a:lnTo>
                <a:lnTo>
                  <a:pt x="275842" y="479707"/>
                </a:lnTo>
                <a:lnTo>
                  <a:pt x="285762" y="498703"/>
                </a:lnTo>
                <a:lnTo>
                  <a:pt x="260438" y="511924"/>
                </a:lnTo>
                <a:close/>
              </a:path>
              <a:path w="302895" h="562610">
                <a:moveTo>
                  <a:pt x="302856" y="562305"/>
                </a:moveTo>
                <a:lnTo>
                  <a:pt x="225183" y="506158"/>
                </a:lnTo>
                <a:lnTo>
                  <a:pt x="250519" y="492929"/>
                </a:lnTo>
                <a:lnTo>
                  <a:pt x="260438" y="511924"/>
                </a:lnTo>
                <a:lnTo>
                  <a:pt x="301968" y="511924"/>
                </a:lnTo>
                <a:lnTo>
                  <a:pt x="302856" y="5623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772167" y="4561078"/>
            <a:ext cx="300355" cy="163195"/>
          </a:xfrm>
          <a:custGeom>
            <a:avLst/>
            <a:gdLst/>
            <a:ahLst/>
            <a:cxnLst/>
            <a:rect l="l" t="t" r="r" b="b"/>
            <a:pathLst>
              <a:path w="300354" h="163195">
                <a:moveTo>
                  <a:pt x="290470" y="5041"/>
                </a:moveTo>
                <a:lnTo>
                  <a:pt x="271183" y="5041"/>
                </a:lnTo>
                <a:lnTo>
                  <a:pt x="272605" y="0"/>
                </a:lnTo>
                <a:lnTo>
                  <a:pt x="290470" y="5041"/>
                </a:lnTo>
                <a:close/>
              </a:path>
              <a:path w="300354" h="163195">
                <a:moveTo>
                  <a:pt x="299574" y="9626"/>
                </a:moveTo>
                <a:lnTo>
                  <a:pt x="269735" y="9626"/>
                </a:lnTo>
                <a:lnTo>
                  <a:pt x="271297" y="4635"/>
                </a:lnTo>
                <a:lnTo>
                  <a:pt x="271183" y="5041"/>
                </a:lnTo>
                <a:lnTo>
                  <a:pt x="290470" y="5041"/>
                </a:lnTo>
                <a:lnTo>
                  <a:pt x="300100" y="7759"/>
                </a:lnTo>
                <a:lnTo>
                  <a:pt x="299574" y="9626"/>
                </a:lnTo>
                <a:close/>
              </a:path>
              <a:path w="300354" h="163195">
                <a:moveTo>
                  <a:pt x="296862" y="18567"/>
                </a:moveTo>
                <a:lnTo>
                  <a:pt x="266471" y="18567"/>
                </a:lnTo>
                <a:lnTo>
                  <a:pt x="266623" y="18173"/>
                </a:lnTo>
                <a:lnTo>
                  <a:pt x="268312" y="13728"/>
                </a:lnTo>
                <a:lnTo>
                  <a:pt x="269862" y="9220"/>
                </a:lnTo>
                <a:lnTo>
                  <a:pt x="269735" y="9626"/>
                </a:lnTo>
                <a:lnTo>
                  <a:pt x="299574" y="9626"/>
                </a:lnTo>
                <a:lnTo>
                  <a:pt x="298678" y="12801"/>
                </a:lnTo>
                <a:lnTo>
                  <a:pt x="296862" y="18567"/>
                </a:lnTo>
                <a:close/>
              </a:path>
              <a:path w="300354" h="163195">
                <a:moveTo>
                  <a:pt x="268160" y="14122"/>
                </a:moveTo>
                <a:lnTo>
                  <a:pt x="268297" y="13728"/>
                </a:lnTo>
                <a:lnTo>
                  <a:pt x="268160" y="14122"/>
                </a:lnTo>
                <a:close/>
              </a:path>
              <a:path w="300354" h="163195">
                <a:moveTo>
                  <a:pt x="266593" y="18246"/>
                </a:moveTo>
                <a:close/>
              </a:path>
              <a:path w="300354" h="163195">
                <a:moveTo>
                  <a:pt x="295357" y="22936"/>
                </a:moveTo>
                <a:lnTo>
                  <a:pt x="264642" y="22936"/>
                </a:lnTo>
                <a:lnTo>
                  <a:pt x="264807" y="22542"/>
                </a:lnTo>
                <a:lnTo>
                  <a:pt x="266593" y="18246"/>
                </a:lnTo>
                <a:lnTo>
                  <a:pt x="266471" y="18567"/>
                </a:lnTo>
                <a:lnTo>
                  <a:pt x="296862" y="18567"/>
                </a:lnTo>
                <a:lnTo>
                  <a:pt x="295357" y="22936"/>
                </a:lnTo>
                <a:close/>
              </a:path>
              <a:path w="300354" h="163195">
                <a:moveTo>
                  <a:pt x="264790" y="22581"/>
                </a:moveTo>
                <a:close/>
              </a:path>
              <a:path w="300354" h="163195">
                <a:moveTo>
                  <a:pt x="293742" y="27228"/>
                </a:moveTo>
                <a:lnTo>
                  <a:pt x="262699" y="27228"/>
                </a:lnTo>
                <a:lnTo>
                  <a:pt x="262877" y="26847"/>
                </a:lnTo>
                <a:lnTo>
                  <a:pt x="264790" y="22581"/>
                </a:lnTo>
                <a:lnTo>
                  <a:pt x="264642" y="22936"/>
                </a:lnTo>
                <a:lnTo>
                  <a:pt x="295357" y="22936"/>
                </a:lnTo>
                <a:lnTo>
                  <a:pt x="295160" y="23507"/>
                </a:lnTo>
                <a:lnTo>
                  <a:pt x="293742" y="27228"/>
                </a:lnTo>
                <a:close/>
              </a:path>
              <a:path w="300354" h="163195">
                <a:moveTo>
                  <a:pt x="262788" y="27030"/>
                </a:moveTo>
                <a:lnTo>
                  <a:pt x="262870" y="26847"/>
                </a:lnTo>
                <a:lnTo>
                  <a:pt x="262788" y="27030"/>
                </a:lnTo>
                <a:close/>
              </a:path>
              <a:path w="300354" h="163195">
                <a:moveTo>
                  <a:pt x="292039" y="31457"/>
                </a:moveTo>
                <a:lnTo>
                  <a:pt x="260642" y="31457"/>
                </a:lnTo>
                <a:lnTo>
                  <a:pt x="260832" y="31089"/>
                </a:lnTo>
                <a:lnTo>
                  <a:pt x="262788" y="27030"/>
                </a:lnTo>
                <a:lnTo>
                  <a:pt x="262699" y="27228"/>
                </a:lnTo>
                <a:lnTo>
                  <a:pt x="293742" y="27228"/>
                </a:lnTo>
                <a:lnTo>
                  <a:pt x="293166" y="28740"/>
                </a:lnTo>
                <a:lnTo>
                  <a:pt x="292039" y="31457"/>
                </a:lnTo>
                <a:close/>
              </a:path>
              <a:path w="300354" h="163195">
                <a:moveTo>
                  <a:pt x="260660" y="31419"/>
                </a:moveTo>
                <a:lnTo>
                  <a:pt x="260820" y="31089"/>
                </a:lnTo>
                <a:lnTo>
                  <a:pt x="260660" y="31419"/>
                </a:lnTo>
                <a:close/>
              </a:path>
              <a:path w="300354" h="163195">
                <a:moveTo>
                  <a:pt x="290252" y="35623"/>
                </a:moveTo>
                <a:lnTo>
                  <a:pt x="258470" y="35623"/>
                </a:lnTo>
                <a:lnTo>
                  <a:pt x="260660" y="31419"/>
                </a:lnTo>
                <a:lnTo>
                  <a:pt x="292039" y="31457"/>
                </a:lnTo>
                <a:lnTo>
                  <a:pt x="291033" y="33883"/>
                </a:lnTo>
                <a:lnTo>
                  <a:pt x="290252" y="35623"/>
                </a:lnTo>
                <a:close/>
              </a:path>
              <a:path w="300354" h="163195">
                <a:moveTo>
                  <a:pt x="288391" y="39712"/>
                </a:moveTo>
                <a:lnTo>
                  <a:pt x="256171" y="39712"/>
                </a:lnTo>
                <a:lnTo>
                  <a:pt x="256374" y="39357"/>
                </a:lnTo>
                <a:lnTo>
                  <a:pt x="258660" y="35255"/>
                </a:lnTo>
                <a:lnTo>
                  <a:pt x="258470" y="35623"/>
                </a:lnTo>
                <a:lnTo>
                  <a:pt x="290252" y="35623"/>
                </a:lnTo>
                <a:lnTo>
                  <a:pt x="288391" y="39712"/>
                </a:lnTo>
                <a:close/>
              </a:path>
              <a:path w="300354" h="163195">
                <a:moveTo>
                  <a:pt x="256301" y="39480"/>
                </a:moveTo>
                <a:close/>
              </a:path>
              <a:path w="300354" h="163195">
                <a:moveTo>
                  <a:pt x="286451" y="43726"/>
                </a:moveTo>
                <a:lnTo>
                  <a:pt x="253771" y="43726"/>
                </a:lnTo>
                <a:lnTo>
                  <a:pt x="254088" y="43205"/>
                </a:lnTo>
                <a:lnTo>
                  <a:pt x="256301" y="39480"/>
                </a:lnTo>
                <a:lnTo>
                  <a:pt x="256171" y="39712"/>
                </a:lnTo>
                <a:lnTo>
                  <a:pt x="288391" y="39712"/>
                </a:lnTo>
                <a:lnTo>
                  <a:pt x="286451" y="43726"/>
                </a:lnTo>
                <a:close/>
              </a:path>
              <a:path w="300354" h="163195">
                <a:moveTo>
                  <a:pt x="254012" y="43321"/>
                </a:moveTo>
                <a:close/>
              </a:path>
              <a:path w="300354" h="163195">
                <a:moveTo>
                  <a:pt x="282209" y="51701"/>
                </a:moveTo>
                <a:lnTo>
                  <a:pt x="248500" y="51701"/>
                </a:lnTo>
                <a:lnTo>
                  <a:pt x="248958" y="51041"/>
                </a:lnTo>
                <a:lnTo>
                  <a:pt x="254012" y="43321"/>
                </a:lnTo>
                <a:lnTo>
                  <a:pt x="253771" y="43726"/>
                </a:lnTo>
                <a:lnTo>
                  <a:pt x="286451" y="43726"/>
                </a:lnTo>
                <a:lnTo>
                  <a:pt x="283603" y="49212"/>
                </a:lnTo>
                <a:lnTo>
                  <a:pt x="282209" y="51701"/>
                </a:lnTo>
                <a:close/>
              </a:path>
              <a:path w="300354" h="163195">
                <a:moveTo>
                  <a:pt x="248753" y="51318"/>
                </a:moveTo>
                <a:lnTo>
                  <a:pt x="248935" y="51041"/>
                </a:lnTo>
                <a:lnTo>
                  <a:pt x="248753" y="51318"/>
                </a:lnTo>
                <a:close/>
              </a:path>
              <a:path w="300354" h="163195">
                <a:moveTo>
                  <a:pt x="277753" y="59207"/>
                </a:moveTo>
                <a:lnTo>
                  <a:pt x="242912" y="59207"/>
                </a:lnTo>
                <a:lnTo>
                  <a:pt x="243395" y="58585"/>
                </a:lnTo>
                <a:lnTo>
                  <a:pt x="248753" y="51318"/>
                </a:lnTo>
                <a:lnTo>
                  <a:pt x="248500" y="51701"/>
                </a:lnTo>
                <a:lnTo>
                  <a:pt x="282209" y="51701"/>
                </a:lnTo>
                <a:lnTo>
                  <a:pt x="281114" y="53657"/>
                </a:lnTo>
                <a:lnTo>
                  <a:pt x="278295" y="58381"/>
                </a:lnTo>
                <a:lnTo>
                  <a:pt x="277753" y="59207"/>
                </a:lnTo>
                <a:close/>
              </a:path>
              <a:path w="300354" h="163195">
                <a:moveTo>
                  <a:pt x="243195" y="58826"/>
                </a:moveTo>
                <a:lnTo>
                  <a:pt x="243373" y="58585"/>
                </a:lnTo>
                <a:lnTo>
                  <a:pt x="243195" y="58826"/>
                </a:lnTo>
                <a:close/>
              </a:path>
              <a:path w="300354" h="163195">
                <a:moveTo>
                  <a:pt x="273027" y="66408"/>
                </a:moveTo>
                <a:lnTo>
                  <a:pt x="236893" y="66408"/>
                </a:lnTo>
                <a:lnTo>
                  <a:pt x="237401" y="65824"/>
                </a:lnTo>
                <a:lnTo>
                  <a:pt x="243195" y="58826"/>
                </a:lnTo>
                <a:lnTo>
                  <a:pt x="242912" y="59207"/>
                </a:lnTo>
                <a:lnTo>
                  <a:pt x="277753" y="59207"/>
                </a:lnTo>
                <a:lnTo>
                  <a:pt x="273027" y="66408"/>
                </a:lnTo>
                <a:close/>
              </a:path>
              <a:path w="300354" h="163195">
                <a:moveTo>
                  <a:pt x="237180" y="66062"/>
                </a:moveTo>
                <a:lnTo>
                  <a:pt x="237378" y="65824"/>
                </a:lnTo>
                <a:lnTo>
                  <a:pt x="237180" y="66062"/>
                </a:lnTo>
                <a:close/>
              </a:path>
              <a:path w="300354" h="163195">
                <a:moveTo>
                  <a:pt x="268028" y="73304"/>
                </a:moveTo>
                <a:lnTo>
                  <a:pt x="230479" y="73304"/>
                </a:lnTo>
                <a:lnTo>
                  <a:pt x="231013" y="72758"/>
                </a:lnTo>
                <a:lnTo>
                  <a:pt x="237180" y="66062"/>
                </a:lnTo>
                <a:lnTo>
                  <a:pt x="236893" y="66408"/>
                </a:lnTo>
                <a:lnTo>
                  <a:pt x="273027" y="66408"/>
                </a:lnTo>
                <a:lnTo>
                  <a:pt x="271919" y="68059"/>
                </a:lnTo>
                <a:lnTo>
                  <a:pt x="268028" y="73304"/>
                </a:lnTo>
                <a:close/>
              </a:path>
              <a:path w="300354" h="163195">
                <a:moveTo>
                  <a:pt x="230741" y="73021"/>
                </a:moveTo>
                <a:lnTo>
                  <a:pt x="230984" y="72758"/>
                </a:lnTo>
                <a:lnTo>
                  <a:pt x="230741" y="73021"/>
                </a:lnTo>
                <a:close/>
              </a:path>
              <a:path w="300354" h="163195">
                <a:moveTo>
                  <a:pt x="262856" y="79883"/>
                </a:moveTo>
                <a:lnTo>
                  <a:pt x="223659" y="79883"/>
                </a:lnTo>
                <a:lnTo>
                  <a:pt x="224218" y="79375"/>
                </a:lnTo>
                <a:lnTo>
                  <a:pt x="230741" y="73021"/>
                </a:lnTo>
                <a:lnTo>
                  <a:pt x="230479" y="73304"/>
                </a:lnTo>
                <a:lnTo>
                  <a:pt x="268028" y="73304"/>
                </a:lnTo>
                <a:lnTo>
                  <a:pt x="265861" y="76225"/>
                </a:lnTo>
                <a:lnTo>
                  <a:pt x="265379" y="76847"/>
                </a:lnTo>
                <a:lnTo>
                  <a:pt x="262856" y="79883"/>
                </a:lnTo>
                <a:close/>
              </a:path>
              <a:path w="300354" h="163195">
                <a:moveTo>
                  <a:pt x="223878" y="79670"/>
                </a:moveTo>
                <a:lnTo>
                  <a:pt x="224183" y="79375"/>
                </a:lnTo>
                <a:lnTo>
                  <a:pt x="223878" y="79670"/>
                </a:lnTo>
                <a:close/>
              </a:path>
              <a:path w="300354" h="163195">
                <a:moveTo>
                  <a:pt x="257555" y="86118"/>
                </a:moveTo>
                <a:lnTo>
                  <a:pt x="216471" y="86118"/>
                </a:lnTo>
                <a:lnTo>
                  <a:pt x="217043" y="85648"/>
                </a:lnTo>
                <a:lnTo>
                  <a:pt x="223878" y="79670"/>
                </a:lnTo>
                <a:lnTo>
                  <a:pt x="223659" y="79883"/>
                </a:lnTo>
                <a:lnTo>
                  <a:pt x="262856" y="79883"/>
                </a:lnTo>
                <a:lnTo>
                  <a:pt x="258876" y="84670"/>
                </a:lnTo>
                <a:lnTo>
                  <a:pt x="257555" y="86118"/>
                </a:lnTo>
                <a:close/>
              </a:path>
              <a:path w="300354" h="163195">
                <a:moveTo>
                  <a:pt x="216716" y="85905"/>
                </a:moveTo>
                <a:lnTo>
                  <a:pt x="217011" y="85648"/>
                </a:lnTo>
                <a:lnTo>
                  <a:pt x="216716" y="85905"/>
                </a:lnTo>
                <a:close/>
              </a:path>
              <a:path w="300354" h="163195">
                <a:moveTo>
                  <a:pt x="252069" y="92036"/>
                </a:moveTo>
                <a:lnTo>
                  <a:pt x="208915" y="92036"/>
                </a:lnTo>
                <a:lnTo>
                  <a:pt x="209499" y="91605"/>
                </a:lnTo>
                <a:lnTo>
                  <a:pt x="216716" y="85905"/>
                </a:lnTo>
                <a:lnTo>
                  <a:pt x="216471" y="86118"/>
                </a:lnTo>
                <a:lnTo>
                  <a:pt x="257555" y="86118"/>
                </a:lnTo>
                <a:lnTo>
                  <a:pt x="252069" y="92036"/>
                </a:lnTo>
                <a:close/>
              </a:path>
              <a:path w="300354" h="163195">
                <a:moveTo>
                  <a:pt x="209154" y="91848"/>
                </a:moveTo>
                <a:lnTo>
                  <a:pt x="209464" y="91605"/>
                </a:lnTo>
                <a:lnTo>
                  <a:pt x="209154" y="91848"/>
                </a:lnTo>
                <a:close/>
              </a:path>
              <a:path w="300354" h="163195">
                <a:moveTo>
                  <a:pt x="246431" y="97599"/>
                </a:moveTo>
                <a:lnTo>
                  <a:pt x="201015" y="97599"/>
                </a:lnTo>
                <a:lnTo>
                  <a:pt x="201612" y="97205"/>
                </a:lnTo>
                <a:lnTo>
                  <a:pt x="209154" y="91848"/>
                </a:lnTo>
                <a:lnTo>
                  <a:pt x="208915" y="92036"/>
                </a:lnTo>
                <a:lnTo>
                  <a:pt x="252069" y="92036"/>
                </a:lnTo>
                <a:lnTo>
                  <a:pt x="250888" y="93281"/>
                </a:lnTo>
                <a:lnTo>
                  <a:pt x="246431" y="97599"/>
                </a:lnTo>
                <a:close/>
              </a:path>
              <a:path w="300354" h="163195">
                <a:moveTo>
                  <a:pt x="201223" y="97452"/>
                </a:moveTo>
                <a:lnTo>
                  <a:pt x="201572" y="97205"/>
                </a:lnTo>
                <a:lnTo>
                  <a:pt x="201223" y="97452"/>
                </a:lnTo>
                <a:close/>
              </a:path>
              <a:path w="300354" h="163195">
                <a:moveTo>
                  <a:pt x="240817" y="102806"/>
                </a:moveTo>
                <a:lnTo>
                  <a:pt x="192786" y="102806"/>
                </a:lnTo>
                <a:lnTo>
                  <a:pt x="193382" y="102438"/>
                </a:lnTo>
                <a:lnTo>
                  <a:pt x="201223" y="97452"/>
                </a:lnTo>
                <a:lnTo>
                  <a:pt x="201015" y="97599"/>
                </a:lnTo>
                <a:lnTo>
                  <a:pt x="246431" y="97599"/>
                </a:lnTo>
                <a:lnTo>
                  <a:pt x="243547" y="100393"/>
                </a:lnTo>
                <a:lnTo>
                  <a:pt x="243001" y="100901"/>
                </a:lnTo>
                <a:lnTo>
                  <a:pt x="240817" y="102806"/>
                </a:lnTo>
                <a:close/>
              </a:path>
              <a:path w="300354" h="163195">
                <a:moveTo>
                  <a:pt x="193222" y="102529"/>
                </a:moveTo>
                <a:lnTo>
                  <a:pt x="193366" y="102438"/>
                </a:lnTo>
                <a:lnTo>
                  <a:pt x="193222" y="102529"/>
                </a:lnTo>
                <a:close/>
              </a:path>
              <a:path w="300354" h="163195">
                <a:moveTo>
                  <a:pt x="235269" y="107645"/>
                </a:moveTo>
                <a:lnTo>
                  <a:pt x="184238" y="107645"/>
                </a:lnTo>
                <a:lnTo>
                  <a:pt x="184848" y="107327"/>
                </a:lnTo>
                <a:lnTo>
                  <a:pt x="193222" y="102529"/>
                </a:lnTo>
                <a:lnTo>
                  <a:pt x="192786" y="102806"/>
                </a:lnTo>
                <a:lnTo>
                  <a:pt x="240817" y="102806"/>
                </a:lnTo>
                <a:lnTo>
                  <a:pt x="235269" y="107645"/>
                </a:lnTo>
                <a:close/>
              </a:path>
              <a:path w="300354" h="163195">
                <a:moveTo>
                  <a:pt x="184381" y="107564"/>
                </a:moveTo>
                <a:lnTo>
                  <a:pt x="184796" y="107327"/>
                </a:lnTo>
                <a:lnTo>
                  <a:pt x="184381" y="107564"/>
                </a:lnTo>
                <a:close/>
              </a:path>
              <a:path w="300354" h="163195">
                <a:moveTo>
                  <a:pt x="229594" y="112115"/>
                </a:moveTo>
                <a:lnTo>
                  <a:pt x="175387" y="112115"/>
                </a:lnTo>
                <a:lnTo>
                  <a:pt x="175996" y="111823"/>
                </a:lnTo>
                <a:lnTo>
                  <a:pt x="184381" y="107564"/>
                </a:lnTo>
                <a:lnTo>
                  <a:pt x="184238" y="107645"/>
                </a:lnTo>
                <a:lnTo>
                  <a:pt x="235269" y="107645"/>
                </a:lnTo>
                <a:lnTo>
                  <a:pt x="234683" y="108127"/>
                </a:lnTo>
                <a:lnTo>
                  <a:pt x="229594" y="112115"/>
                </a:lnTo>
                <a:close/>
              </a:path>
              <a:path w="300354" h="163195">
                <a:moveTo>
                  <a:pt x="175702" y="111956"/>
                </a:moveTo>
                <a:lnTo>
                  <a:pt x="175964" y="111823"/>
                </a:lnTo>
                <a:lnTo>
                  <a:pt x="175702" y="111956"/>
                </a:lnTo>
                <a:close/>
              </a:path>
              <a:path w="300354" h="163195">
                <a:moveTo>
                  <a:pt x="224199" y="116205"/>
                </a:moveTo>
                <a:lnTo>
                  <a:pt x="166268" y="116205"/>
                </a:lnTo>
                <a:lnTo>
                  <a:pt x="166877" y="115938"/>
                </a:lnTo>
                <a:lnTo>
                  <a:pt x="175702" y="111956"/>
                </a:lnTo>
                <a:lnTo>
                  <a:pt x="175387" y="112115"/>
                </a:lnTo>
                <a:lnTo>
                  <a:pt x="229594" y="112115"/>
                </a:lnTo>
                <a:lnTo>
                  <a:pt x="225996" y="114935"/>
                </a:lnTo>
                <a:lnTo>
                  <a:pt x="224199" y="116205"/>
                </a:lnTo>
                <a:close/>
              </a:path>
              <a:path w="300354" h="163195">
                <a:moveTo>
                  <a:pt x="166736" y="115993"/>
                </a:moveTo>
                <a:lnTo>
                  <a:pt x="166877" y="115938"/>
                </a:lnTo>
                <a:lnTo>
                  <a:pt x="166736" y="115993"/>
                </a:lnTo>
                <a:close/>
              </a:path>
              <a:path w="300354" h="163195">
                <a:moveTo>
                  <a:pt x="218986" y="119887"/>
                </a:moveTo>
                <a:lnTo>
                  <a:pt x="156870" y="119887"/>
                </a:lnTo>
                <a:lnTo>
                  <a:pt x="157479" y="119672"/>
                </a:lnTo>
                <a:lnTo>
                  <a:pt x="166736" y="115993"/>
                </a:lnTo>
                <a:lnTo>
                  <a:pt x="166268" y="116205"/>
                </a:lnTo>
                <a:lnTo>
                  <a:pt x="224199" y="116205"/>
                </a:lnTo>
                <a:lnTo>
                  <a:pt x="218986" y="119887"/>
                </a:lnTo>
                <a:close/>
              </a:path>
              <a:path w="300354" h="163195">
                <a:moveTo>
                  <a:pt x="157014" y="119830"/>
                </a:moveTo>
                <a:lnTo>
                  <a:pt x="157417" y="119672"/>
                </a:lnTo>
                <a:lnTo>
                  <a:pt x="157014" y="119830"/>
                </a:lnTo>
                <a:close/>
              </a:path>
              <a:path w="300354" h="163195">
                <a:moveTo>
                  <a:pt x="214010" y="123177"/>
                </a:moveTo>
                <a:lnTo>
                  <a:pt x="147218" y="123177"/>
                </a:lnTo>
                <a:lnTo>
                  <a:pt x="147827" y="122986"/>
                </a:lnTo>
                <a:lnTo>
                  <a:pt x="157014" y="119830"/>
                </a:lnTo>
                <a:lnTo>
                  <a:pt x="156870" y="119887"/>
                </a:lnTo>
                <a:lnTo>
                  <a:pt x="218986" y="119887"/>
                </a:lnTo>
                <a:lnTo>
                  <a:pt x="216928" y="121323"/>
                </a:lnTo>
                <a:lnTo>
                  <a:pt x="214010" y="123177"/>
                </a:lnTo>
                <a:close/>
              </a:path>
              <a:path w="300354" h="163195">
                <a:moveTo>
                  <a:pt x="147463" y="123093"/>
                </a:moveTo>
                <a:lnTo>
                  <a:pt x="147776" y="122986"/>
                </a:lnTo>
                <a:lnTo>
                  <a:pt x="147463" y="123093"/>
                </a:lnTo>
                <a:close/>
              </a:path>
              <a:path w="300354" h="163195">
                <a:moveTo>
                  <a:pt x="209473" y="126060"/>
                </a:moveTo>
                <a:lnTo>
                  <a:pt x="137337" y="126060"/>
                </a:lnTo>
                <a:lnTo>
                  <a:pt x="137960" y="125895"/>
                </a:lnTo>
                <a:lnTo>
                  <a:pt x="147463" y="123093"/>
                </a:lnTo>
                <a:lnTo>
                  <a:pt x="147218" y="123177"/>
                </a:lnTo>
                <a:lnTo>
                  <a:pt x="214010" y="123177"/>
                </a:lnTo>
                <a:lnTo>
                  <a:pt x="209473" y="126060"/>
                </a:lnTo>
                <a:close/>
              </a:path>
              <a:path w="300354" h="163195">
                <a:moveTo>
                  <a:pt x="74104" y="162725"/>
                </a:moveTo>
                <a:lnTo>
                  <a:pt x="25196" y="158407"/>
                </a:lnTo>
                <a:lnTo>
                  <a:pt x="0" y="152869"/>
                </a:lnTo>
                <a:lnTo>
                  <a:pt x="7048" y="125183"/>
                </a:lnTo>
                <a:lnTo>
                  <a:pt x="13017" y="126707"/>
                </a:lnTo>
                <a:lnTo>
                  <a:pt x="18681" y="128016"/>
                </a:lnTo>
                <a:lnTo>
                  <a:pt x="24044" y="129133"/>
                </a:lnTo>
                <a:lnTo>
                  <a:pt x="29574" y="130162"/>
                </a:lnTo>
                <a:lnTo>
                  <a:pt x="40825" y="131902"/>
                </a:lnTo>
                <a:lnTo>
                  <a:pt x="41401" y="131991"/>
                </a:lnTo>
                <a:lnTo>
                  <a:pt x="41602" y="131991"/>
                </a:lnTo>
                <a:lnTo>
                  <a:pt x="52140" y="133146"/>
                </a:lnTo>
                <a:lnTo>
                  <a:pt x="51993" y="133146"/>
                </a:lnTo>
                <a:lnTo>
                  <a:pt x="63343" y="133896"/>
                </a:lnTo>
                <a:lnTo>
                  <a:pt x="63106" y="133896"/>
                </a:lnTo>
                <a:lnTo>
                  <a:pt x="74461" y="134143"/>
                </a:lnTo>
                <a:lnTo>
                  <a:pt x="74142" y="134150"/>
                </a:lnTo>
                <a:lnTo>
                  <a:pt x="195104" y="134150"/>
                </a:lnTo>
                <a:lnTo>
                  <a:pt x="156476" y="150215"/>
                </a:lnTo>
                <a:lnTo>
                  <a:pt x="110782" y="160375"/>
                </a:lnTo>
                <a:lnTo>
                  <a:pt x="86880" y="162458"/>
                </a:lnTo>
                <a:lnTo>
                  <a:pt x="74104" y="162725"/>
                </a:lnTo>
                <a:close/>
              </a:path>
              <a:path w="300354" h="163195">
                <a:moveTo>
                  <a:pt x="137607" y="125981"/>
                </a:moveTo>
                <a:lnTo>
                  <a:pt x="137901" y="125895"/>
                </a:lnTo>
                <a:lnTo>
                  <a:pt x="137607" y="125981"/>
                </a:lnTo>
                <a:close/>
              </a:path>
              <a:path w="300354" h="163195">
                <a:moveTo>
                  <a:pt x="205354" y="128511"/>
                </a:moveTo>
                <a:lnTo>
                  <a:pt x="127241" y="128511"/>
                </a:lnTo>
                <a:lnTo>
                  <a:pt x="127863" y="128384"/>
                </a:lnTo>
                <a:lnTo>
                  <a:pt x="137607" y="125981"/>
                </a:lnTo>
                <a:lnTo>
                  <a:pt x="137337" y="126060"/>
                </a:lnTo>
                <a:lnTo>
                  <a:pt x="209473" y="126060"/>
                </a:lnTo>
                <a:lnTo>
                  <a:pt x="208114" y="126923"/>
                </a:lnTo>
                <a:lnTo>
                  <a:pt x="205354" y="128511"/>
                </a:lnTo>
                <a:close/>
              </a:path>
              <a:path w="300354" h="163195">
                <a:moveTo>
                  <a:pt x="127324" y="128490"/>
                </a:moveTo>
                <a:lnTo>
                  <a:pt x="127761" y="128384"/>
                </a:lnTo>
                <a:lnTo>
                  <a:pt x="127324" y="128490"/>
                </a:lnTo>
                <a:close/>
              </a:path>
              <a:path w="300354" h="163195">
                <a:moveTo>
                  <a:pt x="201786" y="130543"/>
                </a:moveTo>
                <a:lnTo>
                  <a:pt x="116954" y="130543"/>
                </a:lnTo>
                <a:lnTo>
                  <a:pt x="117563" y="130429"/>
                </a:lnTo>
                <a:lnTo>
                  <a:pt x="127324" y="128490"/>
                </a:lnTo>
                <a:lnTo>
                  <a:pt x="205354" y="128511"/>
                </a:lnTo>
                <a:lnTo>
                  <a:pt x="201786" y="130543"/>
                </a:lnTo>
                <a:close/>
              </a:path>
              <a:path w="300354" h="163195">
                <a:moveTo>
                  <a:pt x="117421" y="130450"/>
                </a:moveTo>
                <a:lnTo>
                  <a:pt x="117563" y="130429"/>
                </a:lnTo>
                <a:lnTo>
                  <a:pt x="117421" y="130450"/>
                </a:lnTo>
                <a:close/>
              </a:path>
              <a:path w="300354" h="163195">
                <a:moveTo>
                  <a:pt x="198998" y="132130"/>
                </a:moveTo>
                <a:lnTo>
                  <a:pt x="106476" y="132130"/>
                </a:lnTo>
                <a:lnTo>
                  <a:pt x="107099" y="132041"/>
                </a:lnTo>
                <a:lnTo>
                  <a:pt x="117421" y="130450"/>
                </a:lnTo>
                <a:lnTo>
                  <a:pt x="116954" y="130543"/>
                </a:lnTo>
                <a:lnTo>
                  <a:pt x="201786" y="130543"/>
                </a:lnTo>
                <a:lnTo>
                  <a:pt x="198998" y="132130"/>
                </a:lnTo>
                <a:close/>
              </a:path>
              <a:path w="300354" h="163195">
                <a:moveTo>
                  <a:pt x="41602" y="131991"/>
                </a:moveTo>
                <a:lnTo>
                  <a:pt x="41401" y="131991"/>
                </a:lnTo>
                <a:lnTo>
                  <a:pt x="40906" y="131914"/>
                </a:lnTo>
                <a:lnTo>
                  <a:pt x="41602" y="131991"/>
                </a:lnTo>
                <a:close/>
              </a:path>
              <a:path w="300354" h="163195">
                <a:moveTo>
                  <a:pt x="106952" y="132057"/>
                </a:moveTo>
                <a:lnTo>
                  <a:pt x="107099" y="132041"/>
                </a:lnTo>
                <a:lnTo>
                  <a:pt x="106952" y="132057"/>
                </a:lnTo>
                <a:close/>
              </a:path>
              <a:path w="300354" h="163195">
                <a:moveTo>
                  <a:pt x="196851" y="133261"/>
                </a:moveTo>
                <a:lnTo>
                  <a:pt x="95834" y="133261"/>
                </a:lnTo>
                <a:lnTo>
                  <a:pt x="96456" y="133210"/>
                </a:lnTo>
                <a:lnTo>
                  <a:pt x="106952" y="132057"/>
                </a:lnTo>
                <a:lnTo>
                  <a:pt x="106476" y="132130"/>
                </a:lnTo>
                <a:lnTo>
                  <a:pt x="198998" y="132130"/>
                </a:lnTo>
                <a:lnTo>
                  <a:pt x="198374" y="132486"/>
                </a:lnTo>
                <a:lnTo>
                  <a:pt x="196951" y="133210"/>
                </a:lnTo>
                <a:lnTo>
                  <a:pt x="96456" y="133210"/>
                </a:lnTo>
                <a:lnTo>
                  <a:pt x="96077" y="133234"/>
                </a:lnTo>
                <a:lnTo>
                  <a:pt x="196903" y="133234"/>
                </a:lnTo>
                <a:close/>
              </a:path>
              <a:path w="300354" h="163195">
                <a:moveTo>
                  <a:pt x="195503" y="133946"/>
                </a:moveTo>
                <a:lnTo>
                  <a:pt x="85051" y="133946"/>
                </a:lnTo>
                <a:lnTo>
                  <a:pt x="85674" y="133921"/>
                </a:lnTo>
                <a:lnTo>
                  <a:pt x="85445" y="133921"/>
                </a:lnTo>
                <a:lnTo>
                  <a:pt x="96077" y="133234"/>
                </a:lnTo>
                <a:lnTo>
                  <a:pt x="95834" y="133261"/>
                </a:lnTo>
                <a:lnTo>
                  <a:pt x="196851" y="133261"/>
                </a:lnTo>
                <a:lnTo>
                  <a:pt x="195553" y="133921"/>
                </a:lnTo>
                <a:lnTo>
                  <a:pt x="85343" y="133928"/>
                </a:lnTo>
                <a:lnTo>
                  <a:pt x="195540" y="133928"/>
                </a:lnTo>
                <a:close/>
              </a:path>
              <a:path w="300354" h="163195">
                <a:moveTo>
                  <a:pt x="195104" y="134150"/>
                </a:moveTo>
                <a:lnTo>
                  <a:pt x="74461" y="134143"/>
                </a:lnTo>
                <a:lnTo>
                  <a:pt x="85343" y="133928"/>
                </a:lnTo>
                <a:lnTo>
                  <a:pt x="85051" y="133946"/>
                </a:lnTo>
                <a:lnTo>
                  <a:pt x="195503" y="133946"/>
                </a:lnTo>
                <a:lnTo>
                  <a:pt x="195104" y="13415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871608" y="4621720"/>
            <a:ext cx="282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7921" sz="2325" spc="7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854044" y="3982440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622307" y="2075522"/>
            <a:ext cx="534035" cy="974725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000" spc="-5" b="1">
                <a:latin typeface="Times New Roman"/>
                <a:cs typeface="Times New Roman"/>
              </a:rPr>
              <a:t>0.67</a:t>
            </a:r>
            <a:endParaRPr sz="20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  <a:spcBef>
                <a:spcPts val="1335"/>
              </a:spcBef>
            </a:pPr>
            <a:r>
              <a:rPr dirty="0" sz="2000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341357" y="5909348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b="1" i="1">
                <a:latin typeface="Times New Roman"/>
                <a:cs typeface="Times New Roman"/>
              </a:rPr>
              <a:t>′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659901" y="3054350"/>
            <a:ext cx="2282825" cy="2273300"/>
          </a:xfrm>
          <a:custGeom>
            <a:avLst/>
            <a:gdLst/>
            <a:ahLst/>
            <a:cxnLst/>
            <a:rect l="l" t="t" r="r" b="b"/>
            <a:pathLst>
              <a:path w="2282825" h="2273300">
                <a:moveTo>
                  <a:pt x="1315224" y="12700"/>
                </a:moveTo>
                <a:lnTo>
                  <a:pt x="967613" y="12700"/>
                </a:lnTo>
                <a:lnTo>
                  <a:pt x="981811" y="0"/>
                </a:lnTo>
                <a:lnTo>
                  <a:pt x="1301026" y="0"/>
                </a:lnTo>
                <a:lnTo>
                  <a:pt x="1315224" y="12700"/>
                </a:lnTo>
                <a:close/>
              </a:path>
              <a:path w="2282825" h="2273300">
                <a:moveTo>
                  <a:pt x="1385341" y="25400"/>
                </a:moveTo>
                <a:lnTo>
                  <a:pt x="897496" y="25400"/>
                </a:lnTo>
                <a:lnTo>
                  <a:pt x="911402" y="12700"/>
                </a:lnTo>
                <a:lnTo>
                  <a:pt x="1371244" y="12700"/>
                </a:lnTo>
                <a:lnTo>
                  <a:pt x="1385341" y="25400"/>
                </a:lnTo>
                <a:close/>
              </a:path>
              <a:path w="2282825" h="2273300">
                <a:moveTo>
                  <a:pt x="1013790" y="38100"/>
                </a:moveTo>
                <a:lnTo>
                  <a:pt x="842530" y="38100"/>
                </a:lnTo>
                <a:lnTo>
                  <a:pt x="856170" y="25400"/>
                </a:lnTo>
                <a:lnTo>
                  <a:pt x="1027950" y="25400"/>
                </a:lnTo>
                <a:lnTo>
                  <a:pt x="1013790" y="38100"/>
                </a:lnTo>
                <a:close/>
              </a:path>
              <a:path w="2282825" h="2273300">
                <a:moveTo>
                  <a:pt x="1440307" y="38100"/>
                </a:moveTo>
                <a:lnTo>
                  <a:pt x="1268857" y="38100"/>
                </a:lnTo>
                <a:lnTo>
                  <a:pt x="1254696" y="25400"/>
                </a:lnTo>
                <a:lnTo>
                  <a:pt x="1426667" y="25400"/>
                </a:lnTo>
                <a:lnTo>
                  <a:pt x="1440307" y="38100"/>
                </a:lnTo>
                <a:close/>
              </a:path>
              <a:path w="2282825" h="2273300">
                <a:moveTo>
                  <a:pt x="931151" y="50800"/>
                </a:moveTo>
                <a:lnTo>
                  <a:pt x="802005" y="50800"/>
                </a:lnTo>
                <a:lnTo>
                  <a:pt x="815441" y="38100"/>
                </a:lnTo>
                <a:lnTo>
                  <a:pt x="944968" y="38100"/>
                </a:lnTo>
                <a:lnTo>
                  <a:pt x="931151" y="50800"/>
                </a:lnTo>
                <a:close/>
              </a:path>
              <a:path w="2282825" h="2273300">
                <a:moveTo>
                  <a:pt x="1480832" y="50800"/>
                </a:moveTo>
                <a:lnTo>
                  <a:pt x="1351495" y="50800"/>
                </a:lnTo>
                <a:lnTo>
                  <a:pt x="1337678" y="38100"/>
                </a:lnTo>
                <a:lnTo>
                  <a:pt x="1467396" y="38100"/>
                </a:lnTo>
                <a:lnTo>
                  <a:pt x="1480832" y="50800"/>
                </a:lnTo>
                <a:close/>
              </a:path>
              <a:path w="2282825" h="2273300">
                <a:moveTo>
                  <a:pt x="863892" y="63500"/>
                </a:moveTo>
                <a:lnTo>
                  <a:pt x="762114" y="63500"/>
                </a:lnTo>
                <a:lnTo>
                  <a:pt x="775335" y="50800"/>
                </a:lnTo>
                <a:lnTo>
                  <a:pt x="877417" y="50800"/>
                </a:lnTo>
                <a:lnTo>
                  <a:pt x="863892" y="63500"/>
                </a:lnTo>
                <a:close/>
              </a:path>
              <a:path w="2282825" h="2273300">
                <a:moveTo>
                  <a:pt x="1520723" y="63500"/>
                </a:moveTo>
                <a:lnTo>
                  <a:pt x="1418755" y="63500"/>
                </a:lnTo>
                <a:lnTo>
                  <a:pt x="1405229" y="50800"/>
                </a:lnTo>
                <a:lnTo>
                  <a:pt x="1507502" y="50800"/>
                </a:lnTo>
                <a:lnTo>
                  <a:pt x="1520723" y="63500"/>
                </a:lnTo>
                <a:close/>
              </a:path>
              <a:path w="2282825" h="2273300">
                <a:moveTo>
                  <a:pt x="824306" y="76200"/>
                </a:moveTo>
                <a:lnTo>
                  <a:pt x="722884" y="76200"/>
                </a:lnTo>
                <a:lnTo>
                  <a:pt x="735888" y="63500"/>
                </a:lnTo>
                <a:lnTo>
                  <a:pt x="837628" y="63500"/>
                </a:lnTo>
                <a:lnTo>
                  <a:pt x="824306" y="76200"/>
                </a:lnTo>
                <a:close/>
              </a:path>
              <a:path w="2282825" h="2273300">
                <a:moveTo>
                  <a:pt x="1559941" y="76200"/>
                </a:moveTo>
                <a:lnTo>
                  <a:pt x="1458341" y="76200"/>
                </a:lnTo>
                <a:lnTo>
                  <a:pt x="1445018" y="63500"/>
                </a:lnTo>
                <a:lnTo>
                  <a:pt x="1546948" y="63500"/>
                </a:lnTo>
                <a:lnTo>
                  <a:pt x="1559941" y="76200"/>
                </a:lnTo>
                <a:close/>
              </a:path>
              <a:path w="2282825" h="2273300">
                <a:moveTo>
                  <a:pt x="785329" y="88900"/>
                </a:moveTo>
                <a:lnTo>
                  <a:pt x="697115" y="88900"/>
                </a:lnTo>
                <a:lnTo>
                  <a:pt x="709968" y="76200"/>
                </a:lnTo>
                <a:lnTo>
                  <a:pt x="798436" y="76200"/>
                </a:lnTo>
                <a:lnTo>
                  <a:pt x="785329" y="88900"/>
                </a:lnTo>
                <a:close/>
              </a:path>
              <a:path w="2282825" h="2273300">
                <a:moveTo>
                  <a:pt x="1585709" y="88900"/>
                </a:moveTo>
                <a:lnTo>
                  <a:pt x="1497317" y="88900"/>
                </a:lnTo>
                <a:lnTo>
                  <a:pt x="1484210" y="76200"/>
                </a:lnTo>
                <a:lnTo>
                  <a:pt x="1572869" y="76200"/>
                </a:lnTo>
                <a:lnTo>
                  <a:pt x="1585709" y="88900"/>
                </a:lnTo>
                <a:close/>
              </a:path>
              <a:path w="2282825" h="2273300">
                <a:moveTo>
                  <a:pt x="746988" y="101600"/>
                </a:moveTo>
                <a:lnTo>
                  <a:pt x="659066" y="101600"/>
                </a:lnTo>
                <a:lnTo>
                  <a:pt x="671677" y="88900"/>
                </a:lnTo>
                <a:lnTo>
                  <a:pt x="759879" y="88900"/>
                </a:lnTo>
                <a:lnTo>
                  <a:pt x="746988" y="101600"/>
                </a:lnTo>
                <a:close/>
              </a:path>
              <a:path w="2282825" h="2273300">
                <a:moveTo>
                  <a:pt x="1623745" y="101600"/>
                </a:moveTo>
                <a:lnTo>
                  <a:pt x="1535658" y="101600"/>
                </a:lnTo>
                <a:lnTo>
                  <a:pt x="1522768" y="88900"/>
                </a:lnTo>
                <a:lnTo>
                  <a:pt x="1611147" y="88900"/>
                </a:lnTo>
                <a:lnTo>
                  <a:pt x="1623745" y="101600"/>
                </a:lnTo>
                <a:close/>
              </a:path>
              <a:path w="2282825" h="2273300">
                <a:moveTo>
                  <a:pt x="709307" y="114300"/>
                </a:moveTo>
                <a:lnTo>
                  <a:pt x="634123" y="114300"/>
                </a:lnTo>
                <a:lnTo>
                  <a:pt x="646557" y="101600"/>
                </a:lnTo>
                <a:lnTo>
                  <a:pt x="721969" y="101600"/>
                </a:lnTo>
                <a:lnTo>
                  <a:pt x="709307" y="114300"/>
                </a:lnTo>
                <a:close/>
              </a:path>
              <a:path w="2282825" h="2273300">
                <a:moveTo>
                  <a:pt x="1648701" y="114300"/>
                </a:moveTo>
                <a:lnTo>
                  <a:pt x="1573339" y="114300"/>
                </a:lnTo>
                <a:lnTo>
                  <a:pt x="1560677" y="101600"/>
                </a:lnTo>
                <a:lnTo>
                  <a:pt x="1636268" y="101600"/>
                </a:lnTo>
                <a:lnTo>
                  <a:pt x="1648701" y="114300"/>
                </a:lnTo>
                <a:close/>
              </a:path>
              <a:path w="2282825" h="2273300">
                <a:moveTo>
                  <a:pt x="684580" y="127000"/>
                </a:moveTo>
                <a:lnTo>
                  <a:pt x="609511" y="127000"/>
                </a:lnTo>
                <a:lnTo>
                  <a:pt x="621766" y="114300"/>
                </a:lnTo>
                <a:lnTo>
                  <a:pt x="697077" y="114300"/>
                </a:lnTo>
                <a:lnTo>
                  <a:pt x="684580" y="127000"/>
                </a:lnTo>
                <a:close/>
              </a:path>
              <a:path w="2282825" h="2273300">
                <a:moveTo>
                  <a:pt x="1673313" y="127000"/>
                </a:moveTo>
                <a:lnTo>
                  <a:pt x="1598066" y="127000"/>
                </a:lnTo>
                <a:lnTo>
                  <a:pt x="1585569" y="114300"/>
                </a:lnTo>
                <a:lnTo>
                  <a:pt x="1661045" y="114300"/>
                </a:lnTo>
                <a:lnTo>
                  <a:pt x="1673313" y="127000"/>
                </a:lnTo>
                <a:close/>
              </a:path>
              <a:path w="2282825" h="2273300">
                <a:moveTo>
                  <a:pt x="660158" y="139700"/>
                </a:moveTo>
                <a:lnTo>
                  <a:pt x="585241" y="139700"/>
                </a:lnTo>
                <a:lnTo>
                  <a:pt x="597331" y="127000"/>
                </a:lnTo>
                <a:lnTo>
                  <a:pt x="672503" y="127000"/>
                </a:lnTo>
                <a:lnTo>
                  <a:pt x="660158" y="139700"/>
                </a:lnTo>
                <a:close/>
              </a:path>
              <a:path w="2282825" h="2273300">
                <a:moveTo>
                  <a:pt x="1697570" y="139700"/>
                </a:moveTo>
                <a:lnTo>
                  <a:pt x="1622488" y="139700"/>
                </a:lnTo>
                <a:lnTo>
                  <a:pt x="1610144" y="127000"/>
                </a:lnTo>
                <a:lnTo>
                  <a:pt x="1685480" y="127000"/>
                </a:lnTo>
                <a:lnTo>
                  <a:pt x="1697570" y="139700"/>
                </a:lnTo>
                <a:close/>
              </a:path>
              <a:path w="2282825" h="2273300">
                <a:moveTo>
                  <a:pt x="172008" y="596900"/>
                </a:moveTo>
                <a:lnTo>
                  <a:pt x="137731" y="596900"/>
                </a:lnTo>
                <a:lnTo>
                  <a:pt x="144386" y="584200"/>
                </a:lnTo>
                <a:lnTo>
                  <a:pt x="165265" y="546100"/>
                </a:lnTo>
                <a:lnTo>
                  <a:pt x="194957" y="495300"/>
                </a:lnTo>
                <a:lnTo>
                  <a:pt x="226796" y="457200"/>
                </a:lnTo>
                <a:lnTo>
                  <a:pt x="243484" y="431800"/>
                </a:lnTo>
                <a:lnTo>
                  <a:pt x="260680" y="406400"/>
                </a:lnTo>
                <a:lnTo>
                  <a:pt x="278371" y="393700"/>
                </a:lnTo>
                <a:lnTo>
                  <a:pt x="296557" y="368300"/>
                </a:lnTo>
                <a:lnTo>
                  <a:pt x="314960" y="342900"/>
                </a:lnTo>
                <a:lnTo>
                  <a:pt x="334352" y="330200"/>
                </a:lnTo>
                <a:lnTo>
                  <a:pt x="353949" y="304800"/>
                </a:lnTo>
                <a:lnTo>
                  <a:pt x="374002" y="292100"/>
                </a:lnTo>
                <a:lnTo>
                  <a:pt x="394487" y="266700"/>
                </a:lnTo>
                <a:lnTo>
                  <a:pt x="415417" y="254000"/>
                </a:lnTo>
                <a:lnTo>
                  <a:pt x="436765" y="241300"/>
                </a:lnTo>
                <a:lnTo>
                  <a:pt x="458546" y="215900"/>
                </a:lnTo>
                <a:lnTo>
                  <a:pt x="502983" y="190500"/>
                </a:lnTo>
                <a:lnTo>
                  <a:pt x="549529" y="165100"/>
                </a:lnTo>
                <a:lnTo>
                  <a:pt x="573252" y="139700"/>
                </a:lnTo>
                <a:lnTo>
                  <a:pt x="648246" y="139700"/>
                </a:lnTo>
                <a:lnTo>
                  <a:pt x="636066" y="152400"/>
                </a:lnTo>
                <a:lnTo>
                  <a:pt x="624319" y="152400"/>
                </a:lnTo>
                <a:lnTo>
                  <a:pt x="612317" y="165100"/>
                </a:lnTo>
                <a:lnTo>
                  <a:pt x="600735" y="165100"/>
                </a:lnTo>
                <a:lnTo>
                  <a:pt x="588911" y="177800"/>
                </a:lnTo>
                <a:lnTo>
                  <a:pt x="577507" y="177800"/>
                </a:lnTo>
                <a:lnTo>
                  <a:pt x="565848" y="190500"/>
                </a:lnTo>
                <a:lnTo>
                  <a:pt x="566102" y="190500"/>
                </a:lnTo>
                <a:lnTo>
                  <a:pt x="543077" y="203200"/>
                </a:lnTo>
                <a:lnTo>
                  <a:pt x="543394" y="203200"/>
                </a:lnTo>
                <a:lnTo>
                  <a:pt x="520750" y="215900"/>
                </a:lnTo>
                <a:lnTo>
                  <a:pt x="521068" y="215900"/>
                </a:lnTo>
                <a:lnTo>
                  <a:pt x="498805" y="228600"/>
                </a:lnTo>
                <a:lnTo>
                  <a:pt x="499122" y="228600"/>
                </a:lnTo>
                <a:lnTo>
                  <a:pt x="477253" y="241300"/>
                </a:lnTo>
                <a:lnTo>
                  <a:pt x="477558" y="241300"/>
                </a:lnTo>
                <a:lnTo>
                  <a:pt x="456095" y="266700"/>
                </a:lnTo>
                <a:lnTo>
                  <a:pt x="456387" y="266700"/>
                </a:lnTo>
                <a:lnTo>
                  <a:pt x="435330" y="279400"/>
                </a:lnTo>
                <a:lnTo>
                  <a:pt x="435622" y="279400"/>
                </a:lnTo>
                <a:lnTo>
                  <a:pt x="414997" y="292100"/>
                </a:lnTo>
                <a:lnTo>
                  <a:pt x="415277" y="292100"/>
                </a:lnTo>
                <a:lnTo>
                  <a:pt x="395071" y="317500"/>
                </a:lnTo>
                <a:lnTo>
                  <a:pt x="395350" y="317500"/>
                </a:lnTo>
                <a:lnTo>
                  <a:pt x="375589" y="330200"/>
                </a:lnTo>
                <a:lnTo>
                  <a:pt x="375856" y="330200"/>
                </a:lnTo>
                <a:lnTo>
                  <a:pt x="356539" y="355600"/>
                </a:lnTo>
                <a:lnTo>
                  <a:pt x="356806" y="355600"/>
                </a:lnTo>
                <a:lnTo>
                  <a:pt x="337947" y="368300"/>
                </a:lnTo>
                <a:lnTo>
                  <a:pt x="338200" y="368300"/>
                </a:lnTo>
                <a:lnTo>
                  <a:pt x="319798" y="393700"/>
                </a:lnTo>
                <a:lnTo>
                  <a:pt x="320052" y="393700"/>
                </a:lnTo>
                <a:lnTo>
                  <a:pt x="302120" y="406400"/>
                </a:lnTo>
                <a:lnTo>
                  <a:pt x="302374" y="406400"/>
                </a:lnTo>
                <a:lnTo>
                  <a:pt x="284924" y="431800"/>
                </a:lnTo>
                <a:lnTo>
                  <a:pt x="285165" y="431800"/>
                </a:lnTo>
                <a:lnTo>
                  <a:pt x="268211" y="444500"/>
                </a:lnTo>
                <a:lnTo>
                  <a:pt x="268439" y="444500"/>
                </a:lnTo>
                <a:lnTo>
                  <a:pt x="251993" y="469900"/>
                </a:lnTo>
                <a:lnTo>
                  <a:pt x="252222" y="469900"/>
                </a:lnTo>
                <a:lnTo>
                  <a:pt x="236270" y="495300"/>
                </a:lnTo>
                <a:lnTo>
                  <a:pt x="236486" y="495300"/>
                </a:lnTo>
                <a:lnTo>
                  <a:pt x="221056" y="520700"/>
                </a:lnTo>
                <a:lnTo>
                  <a:pt x="221272" y="520700"/>
                </a:lnTo>
                <a:lnTo>
                  <a:pt x="206362" y="533400"/>
                </a:lnTo>
                <a:lnTo>
                  <a:pt x="206565" y="533400"/>
                </a:lnTo>
                <a:lnTo>
                  <a:pt x="192201" y="558800"/>
                </a:lnTo>
                <a:lnTo>
                  <a:pt x="192354" y="558800"/>
                </a:lnTo>
                <a:lnTo>
                  <a:pt x="185369" y="571500"/>
                </a:lnTo>
                <a:lnTo>
                  <a:pt x="178625" y="584200"/>
                </a:lnTo>
                <a:lnTo>
                  <a:pt x="172008" y="596900"/>
                </a:lnTo>
                <a:close/>
              </a:path>
              <a:path w="2282825" h="2273300">
                <a:moveTo>
                  <a:pt x="2151532" y="609600"/>
                </a:moveTo>
                <a:lnTo>
                  <a:pt x="2117115" y="609600"/>
                </a:lnTo>
                <a:lnTo>
                  <a:pt x="2110549" y="596900"/>
                </a:lnTo>
                <a:lnTo>
                  <a:pt x="2103932" y="584200"/>
                </a:lnTo>
                <a:lnTo>
                  <a:pt x="2097176" y="571500"/>
                </a:lnTo>
                <a:lnTo>
                  <a:pt x="2090293" y="558800"/>
                </a:lnTo>
                <a:lnTo>
                  <a:pt x="2090445" y="558800"/>
                </a:lnTo>
                <a:lnTo>
                  <a:pt x="2076081" y="533400"/>
                </a:lnTo>
                <a:lnTo>
                  <a:pt x="2076284" y="533400"/>
                </a:lnTo>
                <a:lnTo>
                  <a:pt x="2061375" y="520700"/>
                </a:lnTo>
                <a:lnTo>
                  <a:pt x="2061591" y="520700"/>
                </a:lnTo>
                <a:lnTo>
                  <a:pt x="2046160" y="495300"/>
                </a:lnTo>
                <a:lnTo>
                  <a:pt x="2046376" y="495300"/>
                </a:lnTo>
                <a:lnTo>
                  <a:pt x="2030425" y="469900"/>
                </a:lnTo>
                <a:lnTo>
                  <a:pt x="2030653" y="469900"/>
                </a:lnTo>
                <a:lnTo>
                  <a:pt x="2014207" y="444500"/>
                </a:lnTo>
                <a:lnTo>
                  <a:pt x="2014435" y="444500"/>
                </a:lnTo>
                <a:lnTo>
                  <a:pt x="1997481" y="431800"/>
                </a:lnTo>
                <a:lnTo>
                  <a:pt x="1997722" y="431800"/>
                </a:lnTo>
                <a:lnTo>
                  <a:pt x="1980272" y="406400"/>
                </a:lnTo>
                <a:lnTo>
                  <a:pt x="1980526" y="406400"/>
                </a:lnTo>
                <a:lnTo>
                  <a:pt x="1962594" y="393700"/>
                </a:lnTo>
                <a:lnTo>
                  <a:pt x="1962848" y="393700"/>
                </a:lnTo>
                <a:lnTo>
                  <a:pt x="1944446" y="368300"/>
                </a:lnTo>
                <a:lnTo>
                  <a:pt x="1944700" y="368300"/>
                </a:lnTo>
                <a:lnTo>
                  <a:pt x="1925840" y="355600"/>
                </a:lnTo>
                <a:lnTo>
                  <a:pt x="1926107" y="355600"/>
                </a:lnTo>
                <a:lnTo>
                  <a:pt x="1906790" y="330200"/>
                </a:lnTo>
                <a:lnTo>
                  <a:pt x="1907057" y="330200"/>
                </a:lnTo>
                <a:lnTo>
                  <a:pt x="1887296" y="317500"/>
                </a:lnTo>
                <a:lnTo>
                  <a:pt x="1887575" y="317500"/>
                </a:lnTo>
                <a:lnTo>
                  <a:pt x="1867369" y="292100"/>
                </a:lnTo>
                <a:lnTo>
                  <a:pt x="1867649" y="292100"/>
                </a:lnTo>
                <a:lnTo>
                  <a:pt x="1847024" y="279400"/>
                </a:lnTo>
                <a:lnTo>
                  <a:pt x="1847316" y="279400"/>
                </a:lnTo>
                <a:lnTo>
                  <a:pt x="1826260" y="266700"/>
                </a:lnTo>
                <a:lnTo>
                  <a:pt x="1826552" y="266700"/>
                </a:lnTo>
                <a:lnTo>
                  <a:pt x="1805089" y="241300"/>
                </a:lnTo>
                <a:lnTo>
                  <a:pt x="1805393" y="241300"/>
                </a:lnTo>
                <a:lnTo>
                  <a:pt x="1783524" y="228600"/>
                </a:lnTo>
                <a:lnTo>
                  <a:pt x="1783842" y="228600"/>
                </a:lnTo>
                <a:lnTo>
                  <a:pt x="1761578" y="215900"/>
                </a:lnTo>
                <a:lnTo>
                  <a:pt x="1761896" y="215900"/>
                </a:lnTo>
                <a:lnTo>
                  <a:pt x="1739252" y="203200"/>
                </a:lnTo>
                <a:lnTo>
                  <a:pt x="1739569" y="203200"/>
                </a:lnTo>
                <a:lnTo>
                  <a:pt x="1716544" y="190500"/>
                </a:lnTo>
                <a:lnTo>
                  <a:pt x="1716798" y="190500"/>
                </a:lnTo>
                <a:lnTo>
                  <a:pt x="1705140" y="177800"/>
                </a:lnTo>
                <a:lnTo>
                  <a:pt x="1693735" y="177800"/>
                </a:lnTo>
                <a:lnTo>
                  <a:pt x="1681911" y="165100"/>
                </a:lnTo>
                <a:lnTo>
                  <a:pt x="1670329" y="165100"/>
                </a:lnTo>
                <a:lnTo>
                  <a:pt x="1658327" y="152400"/>
                </a:lnTo>
                <a:lnTo>
                  <a:pt x="1646580" y="152400"/>
                </a:lnTo>
                <a:lnTo>
                  <a:pt x="1634401" y="139700"/>
                </a:lnTo>
                <a:lnTo>
                  <a:pt x="1709559" y="139700"/>
                </a:lnTo>
                <a:lnTo>
                  <a:pt x="1733359" y="165100"/>
                </a:lnTo>
                <a:lnTo>
                  <a:pt x="1779663" y="190500"/>
                </a:lnTo>
                <a:lnTo>
                  <a:pt x="1824405" y="215900"/>
                </a:lnTo>
                <a:lnTo>
                  <a:pt x="1846173" y="241300"/>
                </a:lnTo>
                <a:lnTo>
                  <a:pt x="1867522" y="254000"/>
                </a:lnTo>
                <a:lnTo>
                  <a:pt x="1888439" y="266700"/>
                </a:lnTo>
                <a:lnTo>
                  <a:pt x="1908924" y="292100"/>
                </a:lnTo>
                <a:lnTo>
                  <a:pt x="1928698" y="304800"/>
                </a:lnTo>
                <a:lnTo>
                  <a:pt x="1948561" y="330200"/>
                </a:lnTo>
                <a:lnTo>
                  <a:pt x="1967687" y="342900"/>
                </a:lnTo>
                <a:lnTo>
                  <a:pt x="1986343" y="368300"/>
                </a:lnTo>
                <a:lnTo>
                  <a:pt x="2004517" y="393700"/>
                </a:lnTo>
                <a:lnTo>
                  <a:pt x="2022208" y="406400"/>
                </a:lnTo>
                <a:lnTo>
                  <a:pt x="2056079" y="457200"/>
                </a:lnTo>
                <a:lnTo>
                  <a:pt x="2087689" y="495300"/>
                </a:lnTo>
                <a:lnTo>
                  <a:pt x="2117534" y="546100"/>
                </a:lnTo>
                <a:lnTo>
                  <a:pt x="2138349" y="584200"/>
                </a:lnTo>
                <a:lnTo>
                  <a:pt x="2145004" y="596900"/>
                </a:lnTo>
                <a:lnTo>
                  <a:pt x="2151532" y="609600"/>
                </a:lnTo>
                <a:close/>
              </a:path>
              <a:path w="2282825" h="2273300">
                <a:moveTo>
                  <a:pt x="624319" y="2120900"/>
                </a:moveTo>
                <a:lnTo>
                  <a:pt x="561174" y="2120900"/>
                </a:lnTo>
                <a:lnTo>
                  <a:pt x="549287" y="2108200"/>
                </a:lnTo>
                <a:lnTo>
                  <a:pt x="525945" y="2095500"/>
                </a:lnTo>
                <a:lnTo>
                  <a:pt x="480415" y="2070100"/>
                </a:lnTo>
                <a:lnTo>
                  <a:pt x="458241" y="2044700"/>
                </a:lnTo>
                <a:lnTo>
                  <a:pt x="415124" y="2019300"/>
                </a:lnTo>
                <a:lnTo>
                  <a:pt x="394208" y="1993900"/>
                </a:lnTo>
                <a:lnTo>
                  <a:pt x="373722" y="1981200"/>
                </a:lnTo>
                <a:lnTo>
                  <a:pt x="353949" y="1955800"/>
                </a:lnTo>
                <a:lnTo>
                  <a:pt x="334086" y="1943100"/>
                </a:lnTo>
                <a:lnTo>
                  <a:pt x="314960" y="1917700"/>
                </a:lnTo>
                <a:lnTo>
                  <a:pt x="296303" y="1905000"/>
                </a:lnTo>
                <a:lnTo>
                  <a:pt x="278130" y="1879600"/>
                </a:lnTo>
                <a:lnTo>
                  <a:pt x="260438" y="1866900"/>
                </a:lnTo>
                <a:lnTo>
                  <a:pt x="243243" y="1841500"/>
                </a:lnTo>
                <a:lnTo>
                  <a:pt x="226568" y="1816100"/>
                </a:lnTo>
                <a:lnTo>
                  <a:pt x="210400" y="1790700"/>
                </a:lnTo>
                <a:lnTo>
                  <a:pt x="194957" y="1778000"/>
                </a:lnTo>
                <a:lnTo>
                  <a:pt x="165112" y="1727200"/>
                </a:lnTo>
                <a:lnTo>
                  <a:pt x="144297" y="1689100"/>
                </a:lnTo>
                <a:lnTo>
                  <a:pt x="124752" y="1651000"/>
                </a:lnTo>
                <a:lnTo>
                  <a:pt x="106502" y="1612900"/>
                </a:lnTo>
                <a:lnTo>
                  <a:pt x="89573" y="1574800"/>
                </a:lnTo>
                <a:lnTo>
                  <a:pt x="74015" y="1536700"/>
                </a:lnTo>
                <a:lnTo>
                  <a:pt x="59855" y="1498600"/>
                </a:lnTo>
                <a:lnTo>
                  <a:pt x="47117" y="1460500"/>
                </a:lnTo>
                <a:lnTo>
                  <a:pt x="35826" y="1422400"/>
                </a:lnTo>
                <a:lnTo>
                  <a:pt x="26009" y="1384300"/>
                </a:lnTo>
                <a:lnTo>
                  <a:pt x="23075" y="1358900"/>
                </a:lnTo>
                <a:lnTo>
                  <a:pt x="20320" y="1346200"/>
                </a:lnTo>
                <a:lnTo>
                  <a:pt x="13042" y="1308100"/>
                </a:lnTo>
                <a:lnTo>
                  <a:pt x="7340" y="1270000"/>
                </a:lnTo>
                <a:lnTo>
                  <a:pt x="4419" y="1231900"/>
                </a:lnTo>
                <a:lnTo>
                  <a:pt x="3225" y="1219200"/>
                </a:lnTo>
                <a:lnTo>
                  <a:pt x="749" y="1181100"/>
                </a:lnTo>
                <a:lnTo>
                  <a:pt x="0" y="1155700"/>
                </a:lnTo>
                <a:lnTo>
                  <a:pt x="0" y="1117600"/>
                </a:lnTo>
                <a:lnTo>
                  <a:pt x="292" y="1104900"/>
                </a:lnTo>
                <a:lnTo>
                  <a:pt x="749" y="1092200"/>
                </a:lnTo>
                <a:lnTo>
                  <a:pt x="1397" y="1079500"/>
                </a:lnTo>
                <a:lnTo>
                  <a:pt x="2235" y="1066800"/>
                </a:lnTo>
                <a:lnTo>
                  <a:pt x="3251" y="1041400"/>
                </a:lnTo>
                <a:lnTo>
                  <a:pt x="7366" y="1003300"/>
                </a:lnTo>
                <a:lnTo>
                  <a:pt x="13081" y="965200"/>
                </a:lnTo>
                <a:lnTo>
                  <a:pt x="15328" y="952500"/>
                </a:lnTo>
                <a:lnTo>
                  <a:pt x="17754" y="927100"/>
                </a:lnTo>
                <a:lnTo>
                  <a:pt x="26060" y="889000"/>
                </a:lnTo>
                <a:lnTo>
                  <a:pt x="35877" y="850900"/>
                </a:lnTo>
                <a:lnTo>
                  <a:pt x="47167" y="812800"/>
                </a:lnTo>
                <a:lnTo>
                  <a:pt x="59918" y="774700"/>
                </a:lnTo>
                <a:lnTo>
                  <a:pt x="64490" y="762000"/>
                </a:lnTo>
                <a:lnTo>
                  <a:pt x="69215" y="736600"/>
                </a:lnTo>
                <a:lnTo>
                  <a:pt x="84315" y="698500"/>
                </a:lnTo>
                <a:lnTo>
                  <a:pt x="100787" y="660400"/>
                </a:lnTo>
                <a:lnTo>
                  <a:pt x="118605" y="622300"/>
                </a:lnTo>
                <a:lnTo>
                  <a:pt x="131216" y="596900"/>
                </a:lnTo>
                <a:lnTo>
                  <a:pt x="172097" y="596900"/>
                </a:lnTo>
                <a:lnTo>
                  <a:pt x="165531" y="609600"/>
                </a:lnTo>
                <a:lnTo>
                  <a:pt x="159194" y="622300"/>
                </a:lnTo>
                <a:lnTo>
                  <a:pt x="153009" y="635000"/>
                </a:lnTo>
                <a:lnTo>
                  <a:pt x="146951" y="647700"/>
                </a:lnTo>
                <a:lnTo>
                  <a:pt x="141122" y="647700"/>
                </a:lnTo>
                <a:lnTo>
                  <a:pt x="135267" y="660400"/>
                </a:lnTo>
                <a:lnTo>
                  <a:pt x="129641" y="673100"/>
                </a:lnTo>
                <a:lnTo>
                  <a:pt x="124155" y="685800"/>
                </a:lnTo>
                <a:lnTo>
                  <a:pt x="118821" y="698500"/>
                </a:lnTo>
                <a:lnTo>
                  <a:pt x="113626" y="711200"/>
                </a:lnTo>
                <a:lnTo>
                  <a:pt x="108585" y="723900"/>
                </a:lnTo>
                <a:lnTo>
                  <a:pt x="103695" y="736600"/>
                </a:lnTo>
                <a:lnTo>
                  <a:pt x="98958" y="749300"/>
                </a:lnTo>
                <a:lnTo>
                  <a:pt x="94361" y="762000"/>
                </a:lnTo>
                <a:lnTo>
                  <a:pt x="89928" y="774700"/>
                </a:lnTo>
                <a:lnTo>
                  <a:pt x="85648" y="787400"/>
                </a:lnTo>
                <a:lnTo>
                  <a:pt x="81521" y="800100"/>
                </a:lnTo>
                <a:lnTo>
                  <a:pt x="77546" y="812800"/>
                </a:lnTo>
                <a:lnTo>
                  <a:pt x="73723" y="825500"/>
                </a:lnTo>
                <a:lnTo>
                  <a:pt x="71926" y="838200"/>
                </a:lnTo>
                <a:lnTo>
                  <a:pt x="70116" y="838200"/>
                </a:lnTo>
                <a:lnTo>
                  <a:pt x="66573" y="863600"/>
                </a:lnTo>
                <a:lnTo>
                  <a:pt x="63233" y="876300"/>
                </a:lnTo>
                <a:lnTo>
                  <a:pt x="60058" y="889000"/>
                </a:lnTo>
                <a:lnTo>
                  <a:pt x="57035" y="901700"/>
                </a:lnTo>
                <a:lnTo>
                  <a:pt x="54190" y="914400"/>
                </a:lnTo>
                <a:lnTo>
                  <a:pt x="51498" y="927100"/>
                </a:lnTo>
                <a:lnTo>
                  <a:pt x="48971" y="939800"/>
                </a:lnTo>
                <a:lnTo>
                  <a:pt x="46621" y="952500"/>
                </a:lnTo>
                <a:lnTo>
                  <a:pt x="44437" y="965200"/>
                </a:lnTo>
                <a:lnTo>
                  <a:pt x="42418" y="977900"/>
                </a:lnTo>
                <a:lnTo>
                  <a:pt x="40563" y="990600"/>
                </a:lnTo>
                <a:lnTo>
                  <a:pt x="38887" y="1003300"/>
                </a:lnTo>
                <a:lnTo>
                  <a:pt x="37376" y="1016000"/>
                </a:lnTo>
                <a:lnTo>
                  <a:pt x="36042" y="1041400"/>
                </a:lnTo>
                <a:lnTo>
                  <a:pt x="34886" y="1054100"/>
                </a:lnTo>
                <a:lnTo>
                  <a:pt x="33909" y="1066800"/>
                </a:lnTo>
                <a:lnTo>
                  <a:pt x="33096" y="1079500"/>
                </a:lnTo>
                <a:lnTo>
                  <a:pt x="32473" y="1092200"/>
                </a:lnTo>
                <a:lnTo>
                  <a:pt x="32016" y="1104900"/>
                </a:lnTo>
                <a:lnTo>
                  <a:pt x="31750" y="1117600"/>
                </a:lnTo>
                <a:lnTo>
                  <a:pt x="31750" y="1155700"/>
                </a:lnTo>
                <a:lnTo>
                  <a:pt x="31889" y="1155700"/>
                </a:lnTo>
                <a:lnTo>
                  <a:pt x="32016" y="1168400"/>
                </a:lnTo>
                <a:lnTo>
                  <a:pt x="32473" y="1181100"/>
                </a:lnTo>
                <a:lnTo>
                  <a:pt x="33108" y="1193800"/>
                </a:lnTo>
                <a:lnTo>
                  <a:pt x="33921" y="1206500"/>
                </a:lnTo>
                <a:lnTo>
                  <a:pt x="34899" y="1219200"/>
                </a:lnTo>
                <a:lnTo>
                  <a:pt x="36068" y="1231900"/>
                </a:lnTo>
                <a:lnTo>
                  <a:pt x="37401" y="1244600"/>
                </a:lnTo>
                <a:lnTo>
                  <a:pt x="38912" y="1257300"/>
                </a:lnTo>
                <a:lnTo>
                  <a:pt x="40589" y="1282700"/>
                </a:lnTo>
                <a:lnTo>
                  <a:pt x="41503" y="1282700"/>
                </a:lnTo>
                <a:lnTo>
                  <a:pt x="42443" y="1295400"/>
                </a:lnTo>
                <a:lnTo>
                  <a:pt x="44462" y="1308100"/>
                </a:lnTo>
                <a:lnTo>
                  <a:pt x="46647" y="1320800"/>
                </a:lnTo>
                <a:lnTo>
                  <a:pt x="49009" y="1333500"/>
                </a:lnTo>
                <a:lnTo>
                  <a:pt x="51536" y="1346200"/>
                </a:lnTo>
                <a:lnTo>
                  <a:pt x="54229" y="1358900"/>
                </a:lnTo>
                <a:lnTo>
                  <a:pt x="57073" y="1371600"/>
                </a:lnTo>
                <a:lnTo>
                  <a:pt x="60096" y="1384300"/>
                </a:lnTo>
                <a:lnTo>
                  <a:pt x="63284" y="1397000"/>
                </a:lnTo>
                <a:lnTo>
                  <a:pt x="66624" y="1409700"/>
                </a:lnTo>
                <a:lnTo>
                  <a:pt x="70116" y="1422400"/>
                </a:lnTo>
                <a:lnTo>
                  <a:pt x="73787" y="1435100"/>
                </a:lnTo>
                <a:lnTo>
                  <a:pt x="77597" y="1447800"/>
                </a:lnTo>
                <a:lnTo>
                  <a:pt x="81572" y="1460500"/>
                </a:lnTo>
                <a:lnTo>
                  <a:pt x="85712" y="1473200"/>
                </a:lnTo>
                <a:lnTo>
                  <a:pt x="89992" y="1485900"/>
                </a:lnTo>
                <a:lnTo>
                  <a:pt x="94437" y="1498600"/>
                </a:lnTo>
                <a:lnTo>
                  <a:pt x="99021" y="1511300"/>
                </a:lnTo>
                <a:lnTo>
                  <a:pt x="103771" y="1524000"/>
                </a:lnTo>
                <a:lnTo>
                  <a:pt x="108661" y="1536700"/>
                </a:lnTo>
                <a:lnTo>
                  <a:pt x="113703" y="1549400"/>
                </a:lnTo>
                <a:lnTo>
                  <a:pt x="118897" y="1562100"/>
                </a:lnTo>
                <a:lnTo>
                  <a:pt x="124231" y="1574800"/>
                </a:lnTo>
                <a:lnTo>
                  <a:pt x="129717" y="1587500"/>
                </a:lnTo>
                <a:lnTo>
                  <a:pt x="135343" y="1600200"/>
                </a:lnTo>
                <a:lnTo>
                  <a:pt x="141122" y="1612900"/>
                </a:lnTo>
                <a:lnTo>
                  <a:pt x="147040" y="1625600"/>
                </a:lnTo>
                <a:lnTo>
                  <a:pt x="153098" y="1638300"/>
                </a:lnTo>
                <a:lnTo>
                  <a:pt x="159296" y="1651000"/>
                </a:lnTo>
                <a:lnTo>
                  <a:pt x="165633" y="1663700"/>
                </a:lnTo>
                <a:lnTo>
                  <a:pt x="172097" y="1676400"/>
                </a:lnTo>
                <a:lnTo>
                  <a:pt x="178714" y="1689100"/>
                </a:lnTo>
                <a:lnTo>
                  <a:pt x="185470" y="1701800"/>
                </a:lnTo>
                <a:lnTo>
                  <a:pt x="192354" y="1714500"/>
                </a:lnTo>
                <a:lnTo>
                  <a:pt x="192201" y="1714500"/>
                </a:lnTo>
                <a:lnTo>
                  <a:pt x="206565" y="1727200"/>
                </a:lnTo>
                <a:lnTo>
                  <a:pt x="206362" y="1727200"/>
                </a:lnTo>
                <a:lnTo>
                  <a:pt x="221272" y="1752600"/>
                </a:lnTo>
                <a:lnTo>
                  <a:pt x="221056" y="1752600"/>
                </a:lnTo>
                <a:lnTo>
                  <a:pt x="236486" y="1778000"/>
                </a:lnTo>
                <a:lnTo>
                  <a:pt x="236270" y="1778000"/>
                </a:lnTo>
                <a:lnTo>
                  <a:pt x="252222" y="1803400"/>
                </a:lnTo>
                <a:lnTo>
                  <a:pt x="251993" y="1803400"/>
                </a:lnTo>
                <a:lnTo>
                  <a:pt x="268439" y="1816100"/>
                </a:lnTo>
                <a:lnTo>
                  <a:pt x="268211" y="1816100"/>
                </a:lnTo>
                <a:lnTo>
                  <a:pt x="285165" y="1841500"/>
                </a:lnTo>
                <a:lnTo>
                  <a:pt x="284924" y="1841500"/>
                </a:lnTo>
                <a:lnTo>
                  <a:pt x="302374" y="1866900"/>
                </a:lnTo>
                <a:lnTo>
                  <a:pt x="302120" y="1866900"/>
                </a:lnTo>
                <a:lnTo>
                  <a:pt x="320052" y="1879600"/>
                </a:lnTo>
                <a:lnTo>
                  <a:pt x="319798" y="1879600"/>
                </a:lnTo>
                <a:lnTo>
                  <a:pt x="338200" y="1905000"/>
                </a:lnTo>
                <a:lnTo>
                  <a:pt x="337947" y="1905000"/>
                </a:lnTo>
                <a:lnTo>
                  <a:pt x="356806" y="1917700"/>
                </a:lnTo>
                <a:lnTo>
                  <a:pt x="356539" y="1917700"/>
                </a:lnTo>
                <a:lnTo>
                  <a:pt x="375856" y="1943100"/>
                </a:lnTo>
                <a:lnTo>
                  <a:pt x="375589" y="1943100"/>
                </a:lnTo>
                <a:lnTo>
                  <a:pt x="395350" y="1955800"/>
                </a:lnTo>
                <a:lnTo>
                  <a:pt x="395071" y="1955800"/>
                </a:lnTo>
                <a:lnTo>
                  <a:pt x="415277" y="1968500"/>
                </a:lnTo>
                <a:lnTo>
                  <a:pt x="414997" y="1968500"/>
                </a:lnTo>
                <a:lnTo>
                  <a:pt x="435622" y="1993900"/>
                </a:lnTo>
                <a:lnTo>
                  <a:pt x="435330" y="1993900"/>
                </a:lnTo>
                <a:lnTo>
                  <a:pt x="456387" y="2006600"/>
                </a:lnTo>
                <a:lnTo>
                  <a:pt x="456095" y="2006600"/>
                </a:lnTo>
                <a:lnTo>
                  <a:pt x="477558" y="2019300"/>
                </a:lnTo>
                <a:lnTo>
                  <a:pt x="477253" y="2019300"/>
                </a:lnTo>
                <a:lnTo>
                  <a:pt x="499122" y="2044700"/>
                </a:lnTo>
                <a:lnTo>
                  <a:pt x="498805" y="2044700"/>
                </a:lnTo>
                <a:lnTo>
                  <a:pt x="521068" y="2057400"/>
                </a:lnTo>
                <a:lnTo>
                  <a:pt x="520750" y="2057400"/>
                </a:lnTo>
                <a:lnTo>
                  <a:pt x="543394" y="2070100"/>
                </a:lnTo>
                <a:lnTo>
                  <a:pt x="543077" y="2070100"/>
                </a:lnTo>
                <a:lnTo>
                  <a:pt x="566102" y="2082800"/>
                </a:lnTo>
                <a:lnTo>
                  <a:pt x="565848" y="2082800"/>
                </a:lnTo>
                <a:lnTo>
                  <a:pt x="577507" y="2095500"/>
                </a:lnTo>
                <a:lnTo>
                  <a:pt x="588911" y="2095500"/>
                </a:lnTo>
                <a:lnTo>
                  <a:pt x="600735" y="2108200"/>
                </a:lnTo>
                <a:lnTo>
                  <a:pt x="612317" y="2108200"/>
                </a:lnTo>
                <a:lnTo>
                  <a:pt x="624319" y="2120900"/>
                </a:lnTo>
                <a:close/>
              </a:path>
              <a:path w="2282825" h="2273300">
                <a:moveTo>
                  <a:pt x="2212581" y="850900"/>
                </a:moveTo>
                <a:lnTo>
                  <a:pt x="2208860" y="825500"/>
                </a:lnTo>
                <a:lnTo>
                  <a:pt x="2205050" y="812800"/>
                </a:lnTo>
                <a:lnTo>
                  <a:pt x="2201075" y="800100"/>
                </a:lnTo>
                <a:lnTo>
                  <a:pt x="2196934" y="787400"/>
                </a:lnTo>
                <a:lnTo>
                  <a:pt x="2192655" y="774700"/>
                </a:lnTo>
                <a:lnTo>
                  <a:pt x="2188210" y="762000"/>
                </a:lnTo>
                <a:lnTo>
                  <a:pt x="2183625" y="749300"/>
                </a:lnTo>
                <a:lnTo>
                  <a:pt x="2178875" y="736600"/>
                </a:lnTo>
                <a:lnTo>
                  <a:pt x="2173986" y="723900"/>
                </a:lnTo>
                <a:lnTo>
                  <a:pt x="2168944" y="711200"/>
                </a:lnTo>
                <a:lnTo>
                  <a:pt x="2163749" y="698500"/>
                </a:lnTo>
                <a:lnTo>
                  <a:pt x="2158415" y="685800"/>
                </a:lnTo>
                <a:lnTo>
                  <a:pt x="2152929" y="673100"/>
                </a:lnTo>
                <a:lnTo>
                  <a:pt x="2147303" y="660400"/>
                </a:lnTo>
                <a:lnTo>
                  <a:pt x="2141524" y="647700"/>
                </a:lnTo>
                <a:lnTo>
                  <a:pt x="2135695" y="647700"/>
                </a:lnTo>
                <a:lnTo>
                  <a:pt x="2129548" y="635000"/>
                </a:lnTo>
                <a:lnTo>
                  <a:pt x="2123351" y="622300"/>
                </a:lnTo>
                <a:lnTo>
                  <a:pt x="2117013" y="609600"/>
                </a:lnTo>
                <a:lnTo>
                  <a:pt x="2157895" y="609600"/>
                </a:lnTo>
                <a:lnTo>
                  <a:pt x="2176145" y="647700"/>
                </a:lnTo>
                <a:lnTo>
                  <a:pt x="2193074" y="685800"/>
                </a:lnTo>
                <a:lnTo>
                  <a:pt x="2208631" y="723900"/>
                </a:lnTo>
                <a:lnTo>
                  <a:pt x="2218220" y="762000"/>
                </a:lnTo>
                <a:lnTo>
                  <a:pt x="2222792" y="774700"/>
                </a:lnTo>
                <a:lnTo>
                  <a:pt x="2235530" y="812800"/>
                </a:lnTo>
                <a:lnTo>
                  <a:pt x="2243226" y="838200"/>
                </a:lnTo>
                <a:lnTo>
                  <a:pt x="2212530" y="838200"/>
                </a:lnTo>
                <a:lnTo>
                  <a:pt x="2212581" y="850900"/>
                </a:lnTo>
                <a:close/>
              </a:path>
              <a:path w="2282825" h="2273300">
                <a:moveTo>
                  <a:pt x="141033" y="660400"/>
                </a:moveTo>
                <a:lnTo>
                  <a:pt x="141122" y="647700"/>
                </a:lnTo>
                <a:lnTo>
                  <a:pt x="147040" y="647700"/>
                </a:lnTo>
                <a:lnTo>
                  <a:pt x="141033" y="660400"/>
                </a:lnTo>
                <a:close/>
              </a:path>
              <a:path w="2282825" h="2273300">
                <a:moveTo>
                  <a:pt x="2141613" y="660400"/>
                </a:moveTo>
                <a:lnTo>
                  <a:pt x="2135606" y="647700"/>
                </a:lnTo>
                <a:lnTo>
                  <a:pt x="2141524" y="647700"/>
                </a:lnTo>
                <a:lnTo>
                  <a:pt x="2141613" y="660400"/>
                </a:lnTo>
                <a:close/>
              </a:path>
              <a:path w="2282825" h="2273300">
                <a:moveTo>
                  <a:pt x="70065" y="850900"/>
                </a:moveTo>
                <a:lnTo>
                  <a:pt x="70116" y="838200"/>
                </a:lnTo>
                <a:lnTo>
                  <a:pt x="71926" y="838200"/>
                </a:lnTo>
                <a:lnTo>
                  <a:pt x="70065" y="850900"/>
                </a:lnTo>
                <a:close/>
              </a:path>
              <a:path w="2282825" h="2273300">
                <a:moveTo>
                  <a:pt x="2282647" y="1155700"/>
                </a:moveTo>
                <a:lnTo>
                  <a:pt x="2250897" y="1155700"/>
                </a:lnTo>
                <a:lnTo>
                  <a:pt x="2250897" y="1117600"/>
                </a:lnTo>
                <a:lnTo>
                  <a:pt x="2250617" y="1104900"/>
                </a:lnTo>
                <a:lnTo>
                  <a:pt x="2250173" y="1092200"/>
                </a:lnTo>
                <a:lnTo>
                  <a:pt x="2249538" y="1079500"/>
                </a:lnTo>
                <a:lnTo>
                  <a:pt x="2248725" y="1066800"/>
                </a:lnTo>
                <a:lnTo>
                  <a:pt x="2247747" y="1054100"/>
                </a:lnTo>
                <a:lnTo>
                  <a:pt x="2246579" y="1041400"/>
                </a:lnTo>
                <a:lnTo>
                  <a:pt x="2245245" y="1016000"/>
                </a:lnTo>
                <a:lnTo>
                  <a:pt x="2243734" y="1003300"/>
                </a:lnTo>
                <a:lnTo>
                  <a:pt x="2242058" y="990600"/>
                </a:lnTo>
                <a:lnTo>
                  <a:pt x="2240203" y="977900"/>
                </a:lnTo>
                <a:lnTo>
                  <a:pt x="2238184" y="965200"/>
                </a:lnTo>
                <a:lnTo>
                  <a:pt x="2236000" y="952500"/>
                </a:lnTo>
                <a:lnTo>
                  <a:pt x="2233637" y="939800"/>
                </a:lnTo>
                <a:lnTo>
                  <a:pt x="2231110" y="927100"/>
                </a:lnTo>
                <a:lnTo>
                  <a:pt x="2228418" y="914400"/>
                </a:lnTo>
                <a:lnTo>
                  <a:pt x="2225573" y="901700"/>
                </a:lnTo>
                <a:lnTo>
                  <a:pt x="2222550" y="889000"/>
                </a:lnTo>
                <a:lnTo>
                  <a:pt x="2219363" y="876300"/>
                </a:lnTo>
                <a:lnTo>
                  <a:pt x="2216023" y="863600"/>
                </a:lnTo>
                <a:lnTo>
                  <a:pt x="2212530" y="838200"/>
                </a:lnTo>
                <a:lnTo>
                  <a:pt x="2243226" y="838200"/>
                </a:lnTo>
                <a:lnTo>
                  <a:pt x="2246820" y="850900"/>
                </a:lnTo>
                <a:lnTo>
                  <a:pt x="2256637" y="889000"/>
                </a:lnTo>
                <a:lnTo>
                  <a:pt x="2264930" y="927100"/>
                </a:lnTo>
                <a:lnTo>
                  <a:pt x="2267343" y="952500"/>
                </a:lnTo>
                <a:lnTo>
                  <a:pt x="2269604" y="965200"/>
                </a:lnTo>
                <a:lnTo>
                  <a:pt x="2275306" y="1003300"/>
                </a:lnTo>
                <a:lnTo>
                  <a:pt x="2279421" y="1041400"/>
                </a:lnTo>
                <a:lnTo>
                  <a:pt x="2280424" y="1066800"/>
                </a:lnTo>
                <a:lnTo>
                  <a:pt x="2281250" y="1079500"/>
                </a:lnTo>
                <a:lnTo>
                  <a:pt x="2281897" y="1092200"/>
                </a:lnTo>
                <a:lnTo>
                  <a:pt x="2282367" y="1104900"/>
                </a:lnTo>
                <a:lnTo>
                  <a:pt x="2282647" y="1117600"/>
                </a:lnTo>
                <a:lnTo>
                  <a:pt x="2282647" y="1155700"/>
                </a:lnTo>
                <a:close/>
              </a:path>
              <a:path w="2282825" h="2273300">
                <a:moveTo>
                  <a:pt x="31889" y="1155700"/>
                </a:moveTo>
                <a:lnTo>
                  <a:pt x="31750" y="1155700"/>
                </a:lnTo>
                <a:lnTo>
                  <a:pt x="31750" y="1143000"/>
                </a:lnTo>
                <a:lnTo>
                  <a:pt x="31889" y="1155700"/>
                </a:lnTo>
                <a:close/>
              </a:path>
              <a:path w="2282825" h="2273300">
                <a:moveTo>
                  <a:pt x="2273554" y="1282700"/>
                </a:moveTo>
                <a:lnTo>
                  <a:pt x="2242058" y="1282700"/>
                </a:lnTo>
                <a:lnTo>
                  <a:pt x="2243759" y="1257300"/>
                </a:lnTo>
                <a:lnTo>
                  <a:pt x="2245271" y="1244600"/>
                </a:lnTo>
                <a:lnTo>
                  <a:pt x="2246604" y="1231900"/>
                </a:lnTo>
                <a:lnTo>
                  <a:pt x="2247760" y="1219200"/>
                </a:lnTo>
                <a:lnTo>
                  <a:pt x="2248738" y="1206500"/>
                </a:lnTo>
                <a:lnTo>
                  <a:pt x="2249551" y="1193800"/>
                </a:lnTo>
                <a:lnTo>
                  <a:pt x="2250173" y="1181100"/>
                </a:lnTo>
                <a:lnTo>
                  <a:pt x="2250630" y="1168400"/>
                </a:lnTo>
                <a:lnTo>
                  <a:pt x="2250897" y="1143000"/>
                </a:lnTo>
                <a:lnTo>
                  <a:pt x="2250897" y="1155700"/>
                </a:lnTo>
                <a:lnTo>
                  <a:pt x="2282647" y="1155700"/>
                </a:lnTo>
                <a:lnTo>
                  <a:pt x="2281250" y="1193800"/>
                </a:lnTo>
                <a:lnTo>
                  <a:pt x="2278202" y="1231900"/>
                </a:lnTo>
                <a:lnTo>
                  <a:pt x="2276830" y="1257300"/>
                </a:lnTo>
                <a:lnTo>
                  <a:pt x="2275281" y="1270000"/>
                </a:lnTo>
                <a:lnTo>
                  <a:pt x="2273554" y="1282700"/>
                </a:lnTo>
                <a:close/>
              </a:path>
              <a:path w="2282825" h="2273300">
                <a:moveTo>
                  <a:pt x="41503" y="1282700"/>
                </a:moveTo>
                <a:lnTo>
                  <a:pt x="40589" y="1282700"/>
                </a:lnTo>
                <a:lnTo>
                  <a:pt x="40563" y="1270000"/>
                </a:lnTo>
                <a:lnTo>
                  <a:pt x="41503" y="1282700"/>
                </a:lnTo>
                <a:close/>
              </a:path>
              <a:path w="2282825" h="2273300">
                <a:moveTo>
                  <a:pt x="1721307" y="2120900"/>
                </a:moveTo>
                <a:lnTo>
                  <a:pt x="1658327" y="2120900"/>
                </a:lnTo>
                <a:lnTo>
                  <a:pt x="1670329" y="2108200"/>
                </a:lnTo>
                <a:lnTo>
                  <a:pt x="1681911" y="2108200"/>
                </a:lnTo>
                <a:lnTo>
                  <a:pt x="1693735" y="2095500"/>
                </a:lnTo>
                <a:lnTo>
                  <a:pt x="1705140" y="2095500"/>
                </a:lnTo>
                <a:lnTo>
                  <a:pt x="1716798" y="2082800"/>
                </a:lnTo>
                <a:lnTo>
                  <a:pt x="1716544" y="2082800"/>
                </a:lnTo>
                <a:lnTo>
                  <a:pt x="1739569" y="2070100"/>
                </a:lnTo>
                <a:lnTo>
                  <a:pt x="1739252" y="2070100"/>
                </a:lnTo>
                <a:lnTo>
                  <a:pt x="1761896" y="2057400"/>
                </a:lnTo>
                <a:lnTo>
                  <a:pt x="1761578" y="2057400"/>
                </a:lnTo>
                <a:lnTo>
                  <a:pt x="1783842" y="2044700"/>
                </a:lnTo>
                <a:lnTo>
                  <a:pt x="1783524" y="2044700"/>
                </a:lnTo>
                <a:lnTo>
                  <a:pt x="1805393" y="2019300"/>
                </a:lnTo>
                <a:lnTo>
                  <a:pt x="1805089" y="2019300"/>
                </a:lnTo>
                <a:lnTo>
                  <a:pt x="1826552" y="2006600"/>
                </a:lnTo>
                <a:lnTo>
                  <a:pt x="1826260" y="2006600"/>
                </a:lnTo>
                <a:lnTo>
                  <a:pt x="1847316" y="1993900"/>
                </a:lnTo>
                <a:lnTo>
                  <a:pt x="1847024" y="1993900"/>
                </a:lnTo>
                <a:lnTo>
                  <a:pt x="1867649" y="1968500"/>
                </a:lnTo>
                <a:lnTo>
                  <a:pt x="1867369" y="1968500"/>
                </a:lnTo>
                <a:lnTo>
                  <a:pt x="1887575" y="1955800"/>
                </a:lnTo>
                <a:lnTo>
                  <a:pt x="1887296" y="1955800"/>
                </a:lnTo>
                <a:lnTo>
                  <a:pt x="1907057" y="1943100"/>
                </a:lnTo>
                <a:lnTo>
                  <a:pt x="1906790" y="1943100"/>
                </a:lnTo>
                <a:lnTo>
                  <a:pt x="1926107" y="1917700"/>
                </a:lnTo>
                <a:lnTo>
                  <a:pt x="1925840" y="1917700"/>
                </a:lnTo>
                <a:lnTo>
                  <a:pt x="1944700" y="1905000"/>
                </a:lnTo>
                <a:lnTo>
                  <a:pt x="1944446" y="1905000"/>
                </a:lnTo>
                <a:lnTo>
                  <a:pt x="1962848" y="1879600"/>
                </a:lnTo>
                <a:lnTo>
                  <a:pt x="1962594" y="1879600"/>
                </a:lnTo>
                <a:lnTo>
                  <a:pt x="1980526" y="1866900"/>
                </a:lnTo>
                <a:lnTo>
                  <a:pt x="1980272" y="1866900"/>
                </a:lnTo>
                <a:lnTo>
                  <a:pt x="1997722" y="1841500"/>
                </a:lnTo>
                <a:lnTo>
                  <a:pt x="1997481" y="1841500"/>
                </a:lnTo>
                <a:lnTo>
                  <a:pt x="2014435" y="1816100"/>
                </a:lnTo>
                <a:lnTo>
                  <a:pt x="2014207" y="1816100"/>
                </a:lnTo>
                <a:lnTo>
                  <a:pt x="2030653" y="1803400"/>
                </a:lnTo>
                <a:lnTo>
                  <a:pt x="2030425" y="1803400"/>
                </a:lnTo>
                <a:lnTo>
                  <a:pt x="2046376" y="1778000"/>
                </a:lnTo>
                <a:lnTo>
                  <a:pt x="2046160" y="1778000"/>
                </a:lnTo>
                <a:lnTo>
                  <a:pt x="2061591" y="1752600"/>
                </a:lnTo>
                <a:lnTo>
                  <a:pt x="2061375" y="1752600"/>
                </a:lnTo>
                <a:lnTo>
                  <a:pt x="2076284" y="1727200"/>
                </a:lnTo>
                <a:lnTo>
                  <a:pt x="2076081" y="1727200"/>
                </a:lnTo>
                <a:lnTo>
                  <a:pt x="2090445" y="1714500"/>
                </a:lnTo>
                <a:lnTo>
                  <a:pt x="2090293" y="1714500"/>
                </a:lnTo>
                <a:lnTo>
                  <a:pt x="2097278" y="1701800"/>
                </a:lnTo>
                <a:lnTo>
                  <a:pt x="2104021" y="1689100"/>
                </a:lnTo>
                <a:lnTo>
                  <a:pt x="2110638" y="1676400"/>
                </a:lnTo>
                <a:lnTo>
                  <a:pt x="2117115" y="1663700"/>
                </a:lnTo>
                <a:lnTo>
                  <a:pt x="2123452" y="1651000"/>
                </a:lnTo>
                <a:lnTo>
                  <a:pt x="2129637" y="1638300"/>
                </a:lnTo>
                <a:lnTo>
                  <a:pt x="2135695" y="1625600"/>
                </a:lnTo>
                <a:lnTo>
                  <a:pt x="2141613" y="1612900"/>
                </a:lnTo>
                <a:lnTo>
                  <a:pt x="2147379" y="1600200"/>
                </a:lnTo>
                <a:lnTo>
                  <a:pt x="2153005" y="1587500"/>
                </a:lnTo>
                <a:lnTo>
                  <a:pt x="2158492" y="1574800"/>
                </a:lnTo>
                <a:lnTo>
                  <a:pt x="2163826" y="1562100"/>
                </a:lnTo>
                <a:lnTo>
                  <a:pt x="2169020" y="1549400"/>
                </a:lnTo>
                <a:lnTo>
                  <a:pt x="2174062" y="1536700"/>
                </a:lnTo>
                <a:lnTo>
                  <a:pt x="2178951" y="1524000"/>
                </a:lnTo>
                <a:lnTo>
                  <a:pt x="2183688" y="1511300"/>
                </a:lnTo>
                <a:lnTo>
                  <a:pt x="2188286" y="1498600"/>
                </a:lnTo>
                <a:lnTo>
                  <a:pt x="2192718" y="1485900"/>
                </a:lnTo>
                <a:lnTo>
                  <a:pt x="2196998" y="1473200"/>
                </a:lnTo>
                <a:lnTo>
                  <a:pt x="2201125" y="1460500"/>
                </a:lnTo>
                <a:lnTo>
                  <a:pt x="2205101" y="1447800"/>
                </a:lnTo>
                <a:lnTo>
                  <a:pt x="2208923" y="1435100"/>
                </a:lnTo>
                <a:lnTo>
                  <a:pt x="2212581" y="1422400"/>
                </a:lnTo>
                <a:lnTo>
                  <a:pt x="2216073" y="1409700"/>
                </a:lnTo>
                <a:lnTo>
                  <a:pt x="2219413" y="1397000"/>
                </a:lnTo>
                <a:lnTo>
                  <a:pt x="2222588" y="1384300"/>
                </a:lnTo>
                <a:lnTo>
                  <a:pt x="2225611" y="1371600"/>
                </a:lnTo>
                <a:lnTo>
                  <a:pt x="2228456" y="1358900"/>
                </a:lnTo>
                <a:lnTo>
                  <a:pt x="2231148" y="1346200"/>
                </a:lnTo>
                <a:lnTo>
                  <a:pt x="2233676" y="1333500"/>
                </a:lnTo>
                <a:lnTo>
                  <a:pt x="2236025" y="1320800"/>
                </a:lnTo>
                <a:lnTo>
                  <a:pt x="2238209" y="1308100"/>
                </a:lnTo>
                <a:lnTo>
                  <a:pt x="2240229" y="1295400"/>
                </a:lnTo>
                <a:lnTo>
                  <a:pt x="2242083" y="1270000"/>
                </a:lnTo>
                <a:lnTo>
                  <a:pt x="2242058" y="1282700"/>
                </a:lnTo>
                <a:lnTo>
                  <a:pt x="2273554" y="1282700"/>
                </a:lnTo>
                <a:lnTo>
                  <a:pt x="2267318" y="1320800"/>
                </a:lnTo>
                <a:lnTo>
                  <a:pt x="2259571" y="1358900"/>
                </a:lnTo>
                <a:lnTo>
                  <a:pt x="2256586" y="1384300"/>
                </a:lnTo>
                <a:lnTo>
                  <a:pt x="2246769" y="1422400"/>
                </a:lnTo>
                <a:lnTo>
                  <a:pt x="2235479" y="1460500"/>
                </a:lnTo>
                <a:lnTo>
                  <a:pt x="2222728" y="1498600"/>
                </a:lnTo>
                <a:lnTo>
                  <a:pt x="2208555" y="1536700"/>
                </a:lnTo>
                <a:lnTo>
                  <a:pt x="2192997" y="1574800"/>
                </a:lnTo>
                <a:lnTo>
                  <a:pt x="2176068" y="1612900"/>
                </a:lnTo>
                <a:lnTo>
                  <a:pt x="2157818" y="1651000"/>
                </a:lnTo>
                <a:lnTo>
                  <a:pt x="2138260" y="1689100"/>
                </a:lnTo>
                <a:lnTo>
                  <a:pt x="2117382" y="1727200"/>
                </a:lnTo>
                <a:lnTo>
                  <a:pt x="2087689" y="1778000"/>
                </a:lnTo>
                <a:lnTo>
                  <a:pt x="2072030" y="1790700"/>
                </a:lnTo>
                <a:lnTo>
                  <a:pt x="2055850" y="1816100"/>
                </a:lnTo>
                <a:lnTo>
                  <a:pt x="2039162" y="1841500"/>
                </a:lnTo>
                <a:lnTo>
                  <a:pt x="2021967" y="1866900"/>
                </a:lnTo>
                <a:lnTo>
                  <a:pt x="2004275" y="1879600"/>
                </a:lnTo>
                <a:lnTo>
                  <a:pt x="1986089" y="1905000"/>
                </a:lnTo>
                <a:lnTo>
                  <a:pt x="1967687" y="1917700"/>
                </a:lnTo>
                <a:lnTo>
                  <a:pt x="1948294" y="1943100"/>
                </a:lnTo>
                <a:lnTo>
                  <a:pt x="1928698" y="1955800"/>
                </a:lnTo>
                <a:lnTo>
                  <a:pt x="1908644" y="1981200"/>
                </a:lnTo>
                <a:lnTo>
                  <a:pt x="1888159" y="1993900"/>
                </a:lnTo>
                <a:lnTo>
                  <a:pt x="1867230" y="2019300"/>
                </a:lnTo>
                <a:lnTo>
                  <a:pt x="1845868" y="2032000"/>
                </a:lnTo>
                <a:lnTo>
                  <a:pt x="1824101" y="2044700"/>
                </a:lnTo>
                <a:lnTo>
                  <a:pt x="1801926" y="2070100"/>
                </a:lnTo>
                <a:lnTo>
                  <a:pt x="1779663" y="2082800"/>
                </a:lnTo>
                <a:lnTo>
                  <a:pt x="1733118" y="2108200"/>
                </a:lnTo>
                <a:lnTo>
                  <a:pt x="1721307" y="2120900"/>
                </a:lnTo>
                <a:close/>
              </a:path>
              <a:path w="2282825" h="2273300">
                <a:moveTo>
                  <a:pt x="648246" y="2133600"/>
                </a:moveTo>
                <a:lnTo>
                  <a:pt x="585076" y="2133600"/>
                </a:lnTo>
                <a:lnTo>
                  <a:pt x="573087" y="2120900"/>
                </a:lnTo>
                <a:lnTo>
                  <a:pt x="636066" y="2120900"/>
                </a:lnTo>
                <a:lnTo>
                  <a:pt x="648246" y="2133600"/>
                </a:lnTo>
                <a:close/>
              </a:path>
              <a:path w="2282825" h="2273300">
                <a:moveTo>
                  <a:pt x="1697405" y="2133600"/>
                </a:moveTo>
                <a:lnTo>
                  <a:pt x="1634401" y="2133600"/>
                </a:lnTo>
                <a:lnTo>
                  <a:pt x="1646580" y="2120900"/>
                </a:lnTo>
                <a:lnTo>
                  <a:pt x="1709394" y="2120900"/>
                </a:lnTo>
                <a:lnTo>
                  <a:pt x="1697405" y="2133600"/>
                </a:lnTo>
                <a:close/>
              </a:path>
              <a:path w="2282825" h="2273300">
                <a:moveTo>
                  <a:pt x="672503" y="2146300"/>
                </a:moveTo>
                <a:lnTo>
                  <a:pt x="609333" y="2146300"/>
                </a:lnTo>
                <a:lnTo>
                  <a:pt x="597166" y="2133600"/>
                </a:lnTo>
                <a:lnTo>
                  <a:pt x="660158" y="2133600"/>
                </a:lnTo>
                <a:lnTo>
                  <a:pt x="672503" y="2146300"/>
                </a:lnTo>
                <a:close/>
              </a:path>
              <a:path w="2282825" h="2273300">
                <a:moveTo>
                  <a:pt x="1673136" y="2146300"/>
                </a:moveTo>
                <a:lnTo>
                  <a:pt x="1610144" y="2146300"/>
                </a:lnTo>
                <a:lnTo>
                  <a:pt x="1622488" y="2133600"/>
                </a:lnTo>
                <a:lnTo>
                  <a:pt x="1685315" y="2133600"/>
                </a:lnTo>
                <a:lnTo>
                  <a:pt x="1673136" y="2146300"/>
                </a:lnTo>
                <a:close/>
              </a:path>
              <a:path w="2282825" h="2273300">
                <a:moveTo>
                  <a:pt x="709485" y="2159000"/>
                </a:moveTo>
                <a:lnTo>
                  <a:pt x="633945" y="2159000"/>
                </a:lnTo>
                <a:lnTo>
                  <a:pt x="621601" y="2146300"/>
                </a:lnTo>
                <a:lnTo>
                  <a:pt x="696899" y="2146300"/>
                </a:lnTo>
                <a:lnTo>
                  <a:pt x="709485" y="2159000"/>
                </a:lnTo>
                <a:close/>
              </a:path>
              <a:path w="2282825" h="2273300">
                <a:moveTo>
                  <a:pt x="1648523" y="2159000"/>
                </a:moveTo>
                <a:lnTo>
                  <a:pt x="1573161" y="2159000"/>
                </a:lnTo>
                <a:lnTo>
                  <a:pt x="1585747" y="2146300"/>
                </a:lnTo>
                <a:lnTo>
                  <a:pt x="1660880" y="2146300"/>
                </a:lnTo>
                <a:lnTo>
                  <a:pt x="1648523" y="2159000"/>
                </a:lnTo>
                <a:close/>
              </a:path>
              <a:path w="2282825" h="2273300">
                <a:moveTo>
                  <a:pt x="734529" y="2171700"/>
                </a:moveTo>
                <a:lnTo>
                  <a:pt x="658901" y="2171700"/>
                </a:lnTo>
                <a:lnTo>
                  <a:pt x="646379" y="2159000"/>
                </a:lnTo>
                <a:lnTo>
                  <a:pt x="721791" y="2159000"/>
                </a:lnTo>
                <a:lnTo>
                  <a:pt x="734529" y="2171700"/>
                </a:lnTo>
                <a:close/>
              </a:path>
              <a:path w="2282825" h="2273300">
                <a:moveTo>
                  <a:pt x="1623580" y="2171700"/>
                </a:moveTo>
                <a:lnTo>
                  <a:pt x="1548117" y="2171700"/>
                </a:lnTo>
                <a:lnTo>
                  <a:pt x="1560855" y="2159000"/>
                </a:lnTo>
                <a:lnTo>
                  <a:pt x="1636090" y="2159000"/>
                </a:lnTo>
                <a:lnTo>
                  <a:pt x="1623580" y="2171700"/>
                </a:lnTo>
                <a:close/>
              </a:path>
              <a:path w="2282825" h="2273300">
                <a:moveTo>
                  <a:pt x="772655" y="2184400"/>
                </a:moveTo>
                <a:lnTo>
                  <a:pt x="684174" y="2184400"/>
                </a:lnTo>
                <a:lnTo>
                  <a:pt x="671499" y="2171700"/>
                </a:lnTo>
                <a:lnTo>
                  <a:pt x="759688" y="2171700"/>
                </a:lnTo>
                <a:lnTo>
                  <a:pt x="772655" y="2184400"/>
                </a:lnTo>
                <a:close/>
              </a:path>
              <a:path w="2282825" h="2273300">
                <a:moveTo>
                  <a:pt x="1598295" y="2184400"/>
                </a:moveTo>
                <a:lnTo>
                  <a:pt x="1509991" y="2184400"/>
                </a:lnTo>
                <a:lnTo>
                  <a:pt x="1522958" y="2171700"/>
                </a:lnTo>
                <a:lnTo>
                  <a:pt x="1610969" y="2171700"/>
                </a:lnTo>
                <a:lnTo>
                  <a:pt x="1598295" y="2184400"/>
                </a:lnTo>
                <a:close/>
              </a:path>
              <a:path w="2282825" h="2273300">
                <a:moveTo>
                  <a:pt x="811428" y="2197100"/>
                </a:moveTo>
                <a:lnTo>
                  <a:pt x="709777" y="2197100"/>
                </a:lnTo>
                <a:lnTo>
                  <a:pt x="696937" y="2184400"/>
                </a:lnTo>
                <a:lnTo>
                  <a:pt x="798245" y="2184400"/>
                </a:lnTo>
                <a:lnTo>
                  <a:pt x="811428" y="2197100"/>
                </a:lnTo>
                <a:close/>
              </a:path>
              <a:path w="2282825" h="2273300">
                <a:moveTo>
                  <a:pt x="1572679" y="2197100"/>
                </a:moveTo>
                <a:lnTo>
                  <a:pt x="1471218" y="2197100"/>
                </a:lnTo>
                <a:lnTo>
                  <a:pt x="1484401" y="2184400"/>
                </a:lnTo>
                <a:lnTo>
                  <a:pt x="1585531" y="2184400"/>
                </a:lnTo>
                <a:lnTo>
                  <a:pt x="1572679" y="2197100"/>
                </a:lnTo>
                <a:close/>
              </a:path>
              <a:path w="2282825" h="2273300">
                <a:moveTo>
                  <a:pt x="850823" y="2209800"/>
                </a:moveTo>
                <a:lnTo>
                  <a:pt x="748779" y="2209800"/>
                </a:lnTo>
                <a:lnTo>
                  <a:pt x="735698" y="2197100"/>
                </a:lnTo>
                <a:lnTo>
                  <a:pt x="837438" y="2197100"/>
                </a:lnTo>
                <a:lnTo>
                  <a:pt x="850823" y="2209800"/>
                </a:lnTo>
                <a:close/>
              </a:path>
              <a:path w="2282825" h="2273300">
                <a:moveTo>
                  <a:pt x="1533690" y="2209800"/>
                </a:moveTo>
                <a:lnTo>
                  <a:pt x="1431823" y="2209800"/>
                </a:lnTo>
                <a:lnTo>
                  <a:pt x="1445209" y="2197100"/>
                </a:lnTo>
                <a:lnTo>
                  <a:pt x="1546758" y="2197100"/>
                </a:lnTo>
                <a:lnTo>
                  <a:pt x="1533690" y="2209800"/>
                </a:lnTo>
                <a:close/>
              </a:path>
              <a:path w="2282825" h="2273300">
                <a:moveTo>
                  <a:pt x="890803" y="2222500"/>
                </a:moveTo>
                <a:lnTo>
                  <a:pt x="775144" y="2222500"/>
                </a:lnTo>
                <a:lnTo>
                  <a:pt x="761923" y="2209800"/>
                </a:lnTo>
                <a:lnTo>
                  <a:pt x="877214" y="2209800"/>
                </a:lnTo>
                <a:lnTo>
                  <a:pt x="890803" y="2222500"/>
                </a:lnTo>
                <a:close/>
              </a:path>
              <a:path w="2282825" h="2273300">
                <a:moveTo>
                  <a:pt x="1507312" y="2222500"/>
                </a:moveTo>
                <a:lnTo>
                  <a:pt x="1391843" y="2222500"/>
                </a:lnTo>
                <a:lnTo>
                  <a:pt x="1405432" y="2209800"/>
                </a:lnTo>
                <a:lnTo>
                  <a:pt x="1520532" y="2209800"/>
                </a:lnTo>
                <a:lnTo>
                  <a:pt x="1507312" y="2222500"/>
                </a:lnTo>
                <a:close/>
              </a:path>
              <a:path w="2282825" h="2273300">
                <a:moveTo>
                  <a:pt x="958659" y="2235200"/>
                </a:moveTo>
                <a:lnTo>
                  <a:pt x="815251" y="2235200"/>
                </a:lnTo>
                <a:lnTo>
                  <a:pt x="801814" y="2222500"/>
                </a:lnTo>
                <a:lnTo>
                  <a:pt x="944778" y="2222500"/>
                </a:lnTo>
                <a:lnTo>
                  <a:pt x="958659" y="2235200"/>
                </a:lnTo>
                <a:close/>
              </a:path>
              <a:path w="2282825" h="2273300">
                <a:moveTo>
                  <a:pt x="1467205" y="2235200"/>
                </a:moveTo>
                <a:lnTo>
                  <a:pt x="1323987" y="2235200"/>
                </a:lnTo>
                <a:lnTo>
                  <a:pt x="1337868" y="2222500"/>
                </a:lnTo>
                <a:lnTo>
                  <a:pt x="1480642" y="2222500"/>
                </a:lnTo>
                <a:lnTo>
                  <a:pt x="1467205" y="2235200"/>
                </a:lnTo>
                <a:close/>
              </a:path>
              <a:path w="2282825" h="2273300">
                <a:moveTo>
                  <a:pt x="1070140" y="2247900"/>
                </a:moveTo>
                <a:lnTo>
                  <a:pt x="869696" y="2247900"/>
                </a:lnTo>
                <a:lnTo>
                  <a:pt x="855980" y="2235200"/>
                </a:lnTo>
                <a:lnTo>
                  <a:pt x="1055827" y="2235200"/>
                </a:lnTo>
                <a:lnTo>
                  <a:pt x="1070140" y="2247900"/>
                </a:lnTo>
                <a:close/>
              </a:path>
              <a:path w="2282825" h="2273300">
                <a:moveTo>
                  <a:pt x="1412760" y="2247900"/>
                </a:moveTo>
                <a:lnTo>
                  <a:pt x="1212507" y="2247900"/>
                </a:lnTo>
                <a:lnTo>
                  <a:pt x="1226820" y="2235200"/>
                </a:lnTo>
                <a:lnTo>
                  <a:pt x="1426476" y="2235200"/>
                </a:lnTo>
                <a:lnTo>
                  <a:pt x="1412760" y="2247900"/>
                </a:lnTo>
                <a:close/>
              </a:path>
              <a:path w="2282825" h="2273300">
                <a:moveTo>
                  <a:pt x="1357274" y="2260600"/>
                </a:moveTo>
                <a:lnTo>
                  <a:pt x="925169" y="2260600"/>
                </a:lnTo>
                <a:lnTo>
                  <a:pt x="911402" y="2247900"/>
                </a:lnTo>
                <a:lnTo>
                  <a:pt x="1371244" y="2247900"/>
                </a:lnTo>
                <a:lnTo>
                  <a:pt x="1357274" y="2260600"/>
                </a:lnTo>
                <a:close/>
              </a:path>
              <a:path w="2282825" h="2273300">
                <a:moveTo>
                  <a:pt x="1286573" y="2273300"/>
                </a:moveTo>
                <a:lnTo>
                  <a:pt x="995870" y="2273300"/>
                </a:lnTo>
                <a:lnTo>
                  <a:pt x="981621" y="2260600"/>
                </a:lnTo>
                <a:lnTo>
                  <a:pt x="1300835" y="2260600"/>
                </a:lnTo>
                <a:lnTo>
                  <a:pt x="1286573" y="2273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613051" y="3353879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959251" y="3404679"/>
            <a:ext cx="2520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P</a:t>
            </a:r>
            <a:r>
              <a:rPr dirty="0" sz="2000" b="1" i="1">
                <a:latin typeface="Times New Roman"/>
                <a:cs typeface="Times New Roman"/>
              </a:rPr>
              <a:t>′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460380" y="5004879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00271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07256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14241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21226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28211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35196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42181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49166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56151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63136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70121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771062" y="34432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0" y="34925"/>
                </a:lnTo>
                <a:lnTo>
                  <a:pt x="0" y="0"/>
                </a:lnTo>
                <a:lnTo>
                  <a:pt x="34925" y="0"/>
                </a:lnTo>
                <a:lnTo>
                  <a:pt x="34925" y="349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793681" y="515990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4912" y="35204"/>
                </a:moveTo>
                <a:lnTo>
                  <a:pt x="0" y="34925"/>
                </a:lnTo>
                <a:lnTo>
                  <a:pt x="279" y="0"/>
                </a:lnTo>
                <a:lnTo>
                  <a:pt x="35204" y="279"/>
                </a:lnTo>
                <a:lnTo>
                  <a:pt x="34912" y="352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863518" y="5160479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4925" y="35204"/>
                </a:moveTo>
                <a:lnTo>
                  <a:pt x="0" y="34912"/>
                </a:lnTo>
                <a:lnTo>
                  <a:pt x="292" y="0"/>
                </a:lnTo>
                <a:lnTo>
                  <a:pt x="35217" y="279"/>
                </a:lnTo>
                <a:lnTo>
                  <a:pt x="34925" y="352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933368" y="516103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4925" y="35217"/>
                </a:moveTo>
                <a:lnTo>
                  <a:pt x="0" y="34925"/>
                </a:lnTo>
                <a:lnTo>
                  <a:pt x="292" y="0"/>
                </a:lnTo>
                <a:lnTo>
                  <a:pt x="35204" y="292"/>
                </a:lnTo>
                <a:lnTo>
                  <a:pt x="34925" y="3521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003218" y="516161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4925" y="35217"/>
                </a:moveTo>
                <a:lnTo>
                  <a:pt x="0" y="34925"/>
                </a:lnTo>
                <a:lnTo>
                  <a:pt x="279" y="0"/>
                </a:lnTo>
                <a:lnTo>
                  <a:pt x="35204" y="292"/>
                </a:lnTo>
                <a:lnTo>
                  <a:pt x="34925" y="3521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073068" y="516218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4925" y="35217"/>
                </a:moveTo>
                <a:lnTo>
                  <a:pt x="0" y="34925"/>
                </a:lnTo>
                <a:lnTo>
                  <a:pt x="279" y="0"/>
                </a:lnTo>
                <a:lnTo>
                  <a:pt x="35204" y="292"/>
                </a:lnTo>
                <a:lnTo>
                  <a:pt x="34925" y="3521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142918" y="516275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4925" y="35204"/>
                </a:moveTo>
                <a:lnTo>
                  <a:pt x="0" y="34925"/>
                </a:lnTo>
                <a:lnTo>
                  <a:pt x="279" y="0"/>
                </a:lnTo>
                <a:lnTo>
                  <a:pt x="35204" y="292"/>
                </a:lnTo>
                <a:lnTo>
                  <a:pt x="34925" y="352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212755" y="516332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4925" y="35204"/>
                </a:moveTo>
                <a:lnTo>
                  <a:pt x="0" y="34925"/>
                </a:lnTo>
                <a:lnTo>
                  <a:pt x="292" y="0"/>
                </a:lnTo>
                <a:lnTo>
                  <a:pt x="35217" y="279"/>
                </a:lnTo>
                <a:lnTo>
                  <a:pt x="34925" y="352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282605" y="5163896"/>
            <a:ext cx="30480" cy="35560"/>
          </a:xfrm>
          <a:custGeom>
            <a:avLst/>
            <a:gdLst/>
            <a:ahLst/>
            <a:cxnLst/>
            <a:rect l="l" t="t" r="r" b="b"/>
            <a:pathLst>
              <a:path w="30479" h="35560">
                <a:moveTo>
                  <a:pt x="29654" y="35166"/>
                </a:moveTo>
                <a:lnTo>
                  <a:pt x="0" y="34925"/>
                </a:lnTo>
                <a:lnTo>
                  <a:pt x="292" y="0"/>
                </a:lnTo>
                <a:lnTo>
                  <a:pt x="29933" y="241"/>
                </a:lnTo>
                <a:lnTo>
                  <a:pt x="29654" y="3516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9520580" y="4941379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Q</a:t>
            </a:r>
            <a:r>
              <a:rPr dirty="0" sz="2000" b="1" i="1">
                <a:latin typeface="Times New Roman"/>
                <a:cs typeface="Times New Roman"/>
              </a:rPr>
              <a:t>′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4632" y="5379427"/>
            <a:ext cx="201041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华文楷体"/>
                <a:cs typeface="华文楷体"/>
              </a:rPr>
              <a:t>玻璃的折射率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825278" y="5443080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 h="0">
                <a:moveTo>
                  <a:pt x="0" y="0"/>
                </a:moveTo>
                <a:lnTo>
                  <a:pt x="890168" y="0"/>
                </a:lnTo>
              </a:path>
            </a:pathLst>
          </a:custGeom>
          <a:ln w="16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25377" y="5443080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 h="0">
                <a:moveTo>
                  <a:pt x="0" y="0"/>
                </a:moveTo>
                <a:lnTo>
                  <a:pt x="679183" y="0"/>
                </a:lnTo>
              </a:path>
            </a:pathLst>
          </a:custGeom>
          <a:ln w="16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3826649" y="5423538"/>
            <a:ext cx="198183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12545" algn="l"/>
              </a:tabLst>
            </a:pPr>
            <a:r>
              <a:rPr dirty="0" sz="3000" spc="5">
                <a:latin typeface="Times New Roman"/>
                <a:cs typeface="Times New Roman"/>
              </a:rPr>
              <a:t>s</a:t>
            </a:r>
            <a:r>
              <a:rPr dirty="0" sz="3000" spc="5">
                <a:latin typeface="Times New Roman"/>
                <a:cs typeface="Times New Roman"/>
              </a:rPr>
              <a:t>i</a:t>
            </a:r>
            <a:r>
              <a:rPr dirty="0" sz="3000" spc="50">
                <a:latin typeface="Times New Roman"/>
                <a:cs typeface="Times New Roman"/>
              </a:rPr>
              <a:t>n</a:t>
            </a:r>
            <a:r>
              <a:rPr dirty="0" sz="3200" spc="-915" i="1">
                <a:latin typeface="Symbol"/>
                <a:cs typeface="Symbol"/>
              </a:rPr>
              <a:t></a:t>
            </a:r>
            <a:r>
              <a:rPr dirty="0" baseline="-23809" sz="2625" spc="7">
                <a:latin typeface="Times New Roman"/>
                <a:cs typeface="Times New Roman"/>
              </a:rPr>
              <a:t>2</a:t>
            </a:r>
            <a:r>
              <a:rPr dirty="0" baseline="-23809" sz="2625">
                <a:latin typeface="Times New Roman"/>
                <a:cs typeface="Times New Roman"/>
              </a:rPr>
              <a:t>	</a:t>
            </a:r>
            <a:r>
              <a:rPr dirty="0" sz="3000" spc="10" i="1">
                <a:latin typeface="Times New Roman"/>
                <a:cs typeface="Times New Roman"/>
              </a:rPr>
              <a:t>Q</a:t>
            </a:r>
            <a:r>
              <a:rPr dirty="0" sz="3000" spc="60" i="1">
                <a:latin typeface="Times New Roman"/>
                <a:cs typeface="Times New Roman"/>
              </a:rPr>
              <a:t>Q</a:t>
            </a:r>
            <a:r>
              <a:rPr dirty="0" baseline="2777" sz="4500" spc="7">
                <a:latin typeface="Symbol"/>
                <a:cs typeface="Symbol"/>
              </a:rPr>
              <a:t></a:t>
            </a:r>
            <a:endParaRPr baseline="2777" sz="4500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221812" y="4879127"/>
            <a:ext cx="255651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95755" algn="l"/>
                <a:tab pos="1971675" algn="l"/>
              </a:tabLst>
            </a:pPr>
            <a:r>
              <a:rPr dirty="0" baseline="-35185" sz="4500" spc="22" i="1">
                <a:latin typeface="Times New Roman"/>
                <a:cs typeface="Times New Roman"/>
              </a:rPr>
              <a:t>n</a:t>
            </a:r>
            <a:r>
              <a:rPr dirty="0" baseline="-35185" sz="4500" spc="-60" i="1">
                <a:latin typeface="Times New Roman"/>
                <a:cs typeface="Times New Roman"/>
              </a:rPr>
              <a:t> </a:t>
            </a:r>
            <a:r>
              <a:rPr dirty="0" baseline="-35185" sz="4500" spc="22">
                <a:latin typeface="Symbol"/>
                <a:cs typeface="Symbol"/>
              </a:rPr>
              <a:t></a:t>
            </a:r>
            <a:r>
              <a:rPr dirty="0" baseline="-35185" sz="4500" spc="419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s</a:t>
            </a:r>
            <a:r>
              <a:rPr dirty="0" sz="3000" spc="5">
                <a:latin typeface="Times New Roman"/>
                <a:cs typeface="Times New Roman"/>
              </a:rPr>
              <a:t>i</a:t>
            </a:r>
            <a:r>
              <a:rPr dirty="0" sz="3000" spc="50">
                <a:latin typeface="Times New Roman"/>
                <a:cs typeface="Times New Roman"/>
              </a:rPr>
              <a:t>n</a:t>
            </a:r>
            <a:r>
              <a:rPr dirty="0" sz="3200" spc="-1110" i="1">
                <a:latin typeface="Symbol"/>
                <a:cs typeface="Symbol"/>
              </a:rPr>
              <a:t></a:t>
            </a:r>
            <a:r>
              <a:rPr dirty="0" baseline="-23809" sz="2625" spc="7">
                <a:latin typeface="Times New Roman"/>
                <a:cs typeface="Times New Roman"/>
              </a:rPr>
              <a:t>1</a:t>
            </a:r>
            <a:r>
              <a:rPr dirty="0" baseline="-23809" sz="2625">
                <a:latin typeface="Times New Roman"/>
                <a:cs typeface="Times New Roman"/>
              </a:rPr>
              <a:t>	</a:t>
            </a:r>
            <a:r>
              <a:rPr dirty="0" baseline="-35185" sz="4500" spc="22">
                <a:latin typeface="Symbol"/>
                <a:cs typeface="Symbol"/>
              </a:rPr>
              <a:t></a:t>
            </a:r>
            <a:r>
              <a:rPr dirty="0" baseline="-35185" sz="4500">
                <a:latin typeface="Times New Roman"/>
                <a:cs typeface="Times New Roman"/>
              </a:rPr>
              <a:t>	</a:t>
            </a:r>
            <a:r>
              <a:rPr dirty="0" sz="3000" spc="15" i="1">
                <a:latin typeface="Times New Roman"/>
                <a:cs typeface="Times New Roman"/>
              </a:rPr>
              <a:t>P</a:t>
            </a:r>
            <a:r>
              <a:rPr dirty="0" sz="3000" spc="65" i="1">
                <a:latin typeface="Times New Roman"/>
                <a:cs typeface="Times New Roman"/>
              </a:rPr>
              <a:t>P</a:t>
            </a:r>
            <a:r>
              <a:rPr dirty="0" baseline="2777" sz="4500" spc="7">
                <a:latin typeface="Symbol"/>
                <a:cs typeface="Symbol"/>
              </a:rPr>
              <a:t></a:t>
            </a:r>
            <a:endParaRPr baseline="2777" sz="4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221113" y="2136775"/>
            <a:ext cx="223097" cy="31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5335" y="2350147"/>
            <a:ext cx="223099" cy="319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20753" y="4688878"/>
            <a:ext cx="1619250" cy="1253490"/>
          </a:xfrm>
          <a:custGeom>
            <a:avLst/>
            <a:gdLst/>
            <a:ahLst/>
            <a:cxnLst/>
            <a:rect l="l" t="t" r="r" b="b"/>
            <a:pathLst>
              <a:path w="1619250" h="1253489">
                <a:moveTo>
                  <a:pt x="1601482" y="1253426"/>
                </a:moveTo>
                <a:lnTo>
                  <a:pt x="0" y="22656"/>
                </a:lnTo>
                <a:lnTo>
                  <a:pt x="17411" y="0"/>
                </a:lnTo>
                <a:lnTo>
                  <a:pt x="1618894" y="1230769"/>
                </a:lnTo>
                <a:lnTo>
                  <a:pt x="1601482" y="12534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23089" y="5231434"/>
            <a:ext cx="565785" cy="422275"/>
          </a:xfrm>
          <a:custGeom>
            <a:avLst/>
            <a:gdLst/>
            <a:ahLst/>
            <a:cxnLst/>
            <a:rect l="l" t="t" r="r" b="b"/>
            <a:pathLst>
              <a:path w="565784" h="422275">
                <a:moveTo>
                  <a:pt x="488012" y="382437"/>
                </a:moveTo>
                <a:lnTo>
                  <a:pt x="0" y="23012"/>
                </a:lnTo>
                <a:lnTo>
                  <a:pt x="16941" y="0"/>
                </a:lnTo>
                <a:lnTo>
                  <a:pt x="504956" y="359427"/>
                </a:lnTo>
                <a:lnTo>
                  <a:pt x="488012" y="382437"/>
                </a:lnTo>
                <a:close/>
              </a:path>
              <a:path w="565784" h="422275">
                <a:moveTo>
                  <a:pt x="551908" y="395147"/>
                </a:moveTo>
                <a:lnTo>
                  <a:pt x="505269" y="395147"/>
                </a:lnTo>
                <a:lnTo>
                  <a:pt x="522211" y="372135"/>
                </a:lnTo>
                <a:lnTo>
                  <a:pt x="504956" y="359427"/>
                </a:lnTo>
                <a:lnTo>
                  <a:pt x="521906" y="336410"/>
                </a:lnTo>
                <a:lnTo>
                  <a:pt x="551908" y="395147"/>
                </a:lnTo>
                <a:close/>
              </a:path>
              <a:path w="565784" h="422275">
                <a:moveTo>
                  <a:pt x="505269" y="395147"/>
                </a:moveTo>
                <a:lnTo>
                  <a:pt x="488012" y="382437"/>
                </a:lnTo>
                <a:lnTo>
                  <a:pt x="504956" y="359427"/>
                </a:lnTo>
                <a:lnTo>
                  <a:pt x="522211" y="372135"/>
                </a:lnTo>
                <a:lnTo>
                  <a:pt x="505269" y="395147"/>
                </a:lnTo>
                <a:close/>
              </a:path>
              <a:path w="565784" h="422275">
                <a:moveTo>
                  <a:pt x="565505" y="421767"/>
                </a:moveTo>
                <a:lnTo>
                  <a:pt x="471068" y="405447"/>
                </a:lnTo>
                <a:lnTo>
                  <a:pt x="488012" y="382437"/>
                </a:lnTo>
                <a:lnTo>
                  <a:pt x="505269" y="395147"/>
                </a:lnTo>
                <a:lnTo>
                  <a:pt x="551908" y="395147"/>
                </a:lnTo>
                <a:lnTo>
                  <a:pt x="565505" y="4217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41220" y="3259835"/>
            <a:ext cx="4874260" cy="1435735"/>
          </a:xfrm>
          <a:custGeom>
            <a:avLst/>
            <a:gdLst/>
            <a:ahLst/>
            <a:cxnLst/>
            <a:rect l="l" t="t" r="r" b="b"/>
            <a:pathLst>
              <a:path w="4874259" h="1435735">
                <a:moveTo>
                  <a:pt x="0" y="0"/>
                </a:moveTo>
                <a:lnTo>
                  <a:pt x="4873752" y="0"/>
                </a:lnTo>
                <a:lnTo>
                  <a:pt x="4873752" y="1435608"/>
                </a:lnTo>
                <a:lnTo>
                  <a:pt x="0" y="143560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6139" y="3255264"/>
            <a:ext cx="4883785" cy="1445895"/>
          </a:xfrm>
          <a:custGeom>
            <a:avLst/>
            <a:gdLst/>
            <a:ahLst/>
            <a:cxnLst/>
            <a:rect l="l" t="t" r="r" b="b"/>
            <a:pathLst>
              <a:path w="4883784" h="1445895">
                <a:moveTo>
                  <a:pt x="4883607" y="1445425"/>
                </a:moveTo>
                <a:lnTo>
                  <a:pt x="0" y="1445425"/>
                </a:lnTo>
                <a:lnTo>
                  <a:pt x="0" y="0"/>
                </a:lnTo>
                <a:lnTo>
                  <a:pt x="4883607" y="0"/>
                </a:lnTo>
                <a:lnTo>
                  <a:pt x="488360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435900"/>
                </a:lnTo>
                <a:lnTo>
                  <a:pt x="4762" y="1435900"/>
                </a:lnTo>
                <a:lnTo>
                  <a:pt x="9525" y="1440662"/>
                </a:lnTo>
                <a:lnTo>
                  <a:pt x="4883607" y="1440662"/>
                </a:lnTo>
                <a:lnTo>
                  <a:pt x="4883607" y="1445425"/>
                </a:lnTo>
                <a:close/>
              </a:path>
              <a:path w="4883784" h="14458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883784" h="1445895">
                <a:moveTo>
                  <a:pt x="487408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874082" y="4762"/>
                </a:lnTo>
                <a:lnTo>
                  <a:pt x="4874082" y="9525"/>
                </a:lnTo>
                <a:close/>
              </a:path>
              <a:path w="4883784" h="1445895">
                <a:moveTo>
                  <a:pt x="4874082" y="1440662"/>
                </a:moveTo>
                <a:lnTo>
                  <a:pt x="4874082" y="4762"/>
                </a:lnTo>
                <a:lnTo>
                  <a:pt x="4878844" y="9525"/>
                </a:lnTo>
                <a:lnTo>
                  <a:pt x="4883607" y="9525"/>
                </a:lnTo>
                <a:lnTo>
                  <a:pt x="4883607" y="1435900"/>
                </a:lnTo>
                <a:lnTo>
                  <a:pt x="4878844" y="1435900"/>
                </a:lnTo>
                <a:lnTo>
                  <a:pt x="4874082" y="1440662"/>
                </a:lnTo>
                <a:close/>
              </a:path>
              <a:path w="4883784" h="1445895">
                <a:moveTo>
                  <a:pt x="4883607" y="9525"/>
                </a:moveTo>
                <a:lnTo>
                  <a:pt x="4878844" y="9525"/>
                </a:lnTo>
                <a:lnTo>
                  <a:pt x="4874082" y="4762"/>
                </a:lnTo>
                <a:lnTo>
                  <a:pt x="4883607" y="4762"/>
                </a:lnTo>
                <a:lnTo>
                  <a:pt x="4883607" y="9525"/>
                </a:lnTo>
                <a:close/>
              </a:path>
              <a:path w="4883784" h="1445895">
                <a:moveTo>
                  <a:pt x="9525" y="1440662"/>
                </a:moveTo>
                <a:lnTo>
                  <a:pt x="4762" y="1435900"/>
                </a:lnTo>
                <a:lnTo>
                  <a:pt x="9525" y="1435900"/>
                </a:lnTo>
                <a:lnTo>
                  <a:pt x="9525" y="1440662"/>
                </a:lnTo>
                <a:close/>
              </a:path>
              <a:path w="4883784" h="1445895">
                <a:moveTo>
                  <a:pt x="4874082" y="1440662"/>
                </a:moveTo>
                <a:lnTo>
                  <a:pt x="9525" y="1440662"/>
                </a:lnTo>
                <a:lnTo>
                  <a:pt x="9525" y="1435900"/>
                </a:lnTo>
                <a:lnTo>
                  <a:pt x="4874082" y="1435900"/>
                </a:lnTo>
                <a:lnTo>
                  <a:pt x="4874082" y="1440662"/>
                </a:lnTo>
                <a:close/>
              </a:path>
              <a:path w="4883784" h="1445895">
                <a:moveTo>
                  <a:pt x="4883607" y="1440662"/>
                </a:moveTo>
                <a:lnTo>
                  <a:pt x="4874082" y="1440662"/>
                </a:lnTo>
                <a:lnTo>
                  <a:pt x="4878844" y="1435900"/>
                </a:lnTo>
                <a:lnTo>
                  <a:pt x="4883607" y="1435900"/>
                </a:lnTo>
                <a:lnTo>
                  <a:pt x="4883607" y="144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86634" y="3529431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60" h="213360">
                <a:moveTo>
                  <a:pt x="4825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25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56573" y="3529266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10" h="77470">
                <a:moveTo>
                  <a:pt x="4203" y="76923"/>
                </a:moveTo>
                <a:lnTo>
                  <a:pt x="0" y="68376"/>
                </a:lnTo>
                <a:lnTo>
                  <a:pt x="139268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4597" y="3666896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5" h="75564">
                <a:moveTo>
                  <a:pt x="6680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01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95524" y="4213199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60" h="213360">
                <a:moveTo>
                  <a:pt x="4825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25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5463" y="4213021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10" h="77470">
                <a:moveTo>
                  <a:pt x="4203" y="76923"/>
                </a:moveTo>
                <a:lnTo>
                  <a:pt x="0" y="68376"/>
                </a:lnTo>
                <a:lnTo>
                  <a:pt x="139268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03486" y="4350651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5" h="75564">
                <a:moveTo>
                  <a:pt x="6680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01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16268" y="3324301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38" y="213334"/>
                </a:moveTo>
                <a:lnTo>
                  <a:pt x="0" y="205130"/>
                </a:lnTo>
                <a:lnTo>
                  <a:pt x="348157" y="0"/>
                </a:lnTo>
                <a:lnTo>
                  <a:pt x="352983" y="8204"/>
                </a:lnTo>
                <a:lnTo>
                  <a:pt x="4838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86220" y="3324136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70">
                <a:moveTo>
                  <a:pt x="4203" y="76923"/>
                </a:moveTo>
                <a:lnTo>
                  <a:pt x="0" y="68376"/>
                </a:lnTo>
                <a:lnTo>
                  <a:pt x="139255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24243" y="3461765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67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01" y="6794"/>
                </a:lnTo>
                <a:lnTo>
                  <a:pt x="6667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62931" y="3734561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60" h="213360">
                <a:moveTo>
                  <a:pt x="4838" y="213334"/>
                </a:moveTo>
                <a:lnTo>
                  <a:pt x="0" y="205130"/>
                </a:lnTo>
                <a:lnTo>
                  <a:pt x="348157" y="0"/>
                </a:lnTo>
                <a:lnTo>
                  <a:pt x="352983" y="8204"/>
                </a:lnTo>
                <a:lnTo>
                  <a:pt x="4838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32882" y="3734384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10" h="77470">
                <a:moveTo>
                  <a:pt x="4203" y="76936"/>
                </a:moveTo>
                <a:lnTo>
                  <a:pt x="0" y="68376"/>
                </a:lnTo>
                <a:lnTo>
                  <a:pt x="139255" y="0"/>
                </a:lnTo>
                <a:lnTo>
                  <a:pt x="143459" y="8559"/>
                </a:lnTo>
                <a:lnTo>
                  <a:pt x="4203" y="76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70906" y="3872014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5" h="75564">
                <a:moveTo>
                  <a:pt x="6667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01" y="6807"/>
                </a:lnTo>
                <a:lnTo>
                  <a:pt x="6667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09593" y="3461054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60" h="213360">
                <a:moveTo>
                  <a:pt x="4838" y="213334"/>
                </a:moveTo>
                <a:lnTo>
                  <a:pt x="0" y="205130"/>
                </a:lnTo>
                <a:lnTo>
                  <a:pt x="348157" y="0"/>
                </a:lnTo>
                <a:lnTo>
                  <a:pt x="352983" y="8204"/>
                </a:lnTo>
                <a:lnTo>
                  <a:pt x="4838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79545" y="3460889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10" h="77470">
                <a:moveTo>
                  <a:pt x="4203" y="76923"/>
                </a:moveTo>
                <a:lnTo>
                  <a:pt x="0" y="68376"/>
                </a:lnTo>
                <a:lnTo>
                  <a:pt x="139255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17568" y="3598519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5" h="75564">
                <a:moveTo>
                  <a:pt x="6667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01" y="6794"/>
                </a:lnTo>
                <a:lnTo>
                  <a:pt x="6667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7751" y="4213199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60" h="213360">
                <a:moveTo>
                  <a:pt x="4825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25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27690" y="4213021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10" h="77470">
                <a:moveTo>
                  <a:pt x="4203" y="76923"/>
                </a:moveTo>
                <a:lnTo>
                  <a:pt x="0" y="68376"/>
                </a:lnTo>
                <a:lnTo>
                  <a:pt x="139268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65713" y="4350651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5" h="75564">
                <a:moveTo>
                  <a:pt x="6680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01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28868" y="4213199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60" h="213360">
                <a:moveTo>
                  <a:pt x="4825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25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98806" y="4213021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10" h="77470">
                <a:moveTo>
                  <a:pt x="4203" y="76923"/>
                </a:moveTo>
                <a:lnTo>
                  <a:pt x="0" y="68376"/>
                </a:lnTo>
                <a:lnTo>
                  <a:pt x="139268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36830" y="4350651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5" h="75564">
                <a:moveTo>
                  <a:pt x="6680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01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94021" y="21660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4021" y="22803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4021" y="23946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4021" y="25089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94021" y="26232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94021" y="27375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94021" y="28518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94021" y="29661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94021" y="30804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94021" y="31947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94021" y="33090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94021" y="34233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94021" y="35376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94021" y="36519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94021" y="37662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94021" y="38805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94021" y="39948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94021" y="410911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84830" y="2102891"/>
            <a:ext cx="1631950" cy="1169035"/>
          </a:xfrm>
          <a:custGeom>
            <a:avLst/>
            <a:gdLst/>
            <a:ahLst/>
            <a:cxnLst/>
            <a:rect l="l" t="t" r="r" b="b"/>
            <a:pathLst>
              <a:path w="1631950" h="1169035">
                <a:moveTo>
                  <a:pt x="1615211" y="1168793"/>
                </a:moveTo>
                <a:lnTo>
                  <a:pt x="0" y="23317"/>
                </a:lnTo>
                <a:lnTo>
                  <a:pt x="16522" y="0"/>
                </a:lnTo>
                <a:lnTo>
                  <a:pt x="1631746" y="1145489"/>
                </a:lnTo>
                <a:lnTo>
                  <a:pt x="1615211" y="11687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27704" y="2422944"/>
            <a:ext cx="530860" cy="374650"/>
          </a:xfrm>
          <a:custGeom>
            <a:avLst/>
            <a:gdLst/>
            <a:ahLst/>
            <a:cxnLst/>
            <a:rect l="l" t="t" r="r" b="b"/>
            <a:pathLst>
              <a:path w="530860" h="374650">
                <a:moveTo>
                  <a:pt x="425847" y="325392"/>
                </a:moveTo>
                <a:lnTo>
                  <a:pt x="0" y="31356"/>
                </a:lnTo>
                <a:lnTo>
                  <a:pt x="21653" y="0"/>
                </a:lnTo>
                <a:lnTo>
                  <a:pt x="447492" y="294038"/>
                </a:lnTo>
                <a:lnTo>
                  <a:pt x="425847" y="325392"/>
                </a:lnTo>
                <a:close/>
              </a:path>
              <a:path w="530860" h="374650">
                <a:moveTo>
                  <a:pt x="512567" y="341629"/>
                </a:moveTo>
                <a:lnTo>
                  <a:pt x="449364" y="341629"/>
                </a:lnTo>
                <a:lnTo>
                  <a:pt x="471004" y="310273"/>
                </a:lnTo>
                <a:lnTo>
                  <a:pt x="447492" y="294038"/>
                </a:lnTo>
                <a:lnTo>
                  <a:pt x="469138" y="262686"/>
                </a:lnTo>
                <a:lnTo>
                  <a:pt x="512567" y="341629"/>
                </a:lnTo>
                <a:close/>
              </a:path>
              <a:path w="530860" h="374650">
                <a:moveTo>
                  <a:pt x="449364" y="341629"/>
                </a:moveTo>
                <a:lnTo>
                  <a:pt x="425847" y="325392"/>
                </a:lnTo>
                <a:lnTo>
                  <a:pt x="447492" y="294038"/>
                </a:lnTo>
                <a:lnTo>
                  <a:pt x="471004" y="310273"/>
                </a:lnTo>
                <a:lnTo>
                  <a:pt x="449364" y="341629"/>
                </a:lnTo>
                <a:close/>
              </a:path>
              <a:path w="530860" h="374650">
                <a:moveTo>
                  <a:pt x="530733" y="374649"/>
                </a:moveTo>
                <a:lnTo>
                  <a:pt x="404202" y="356742"/>
                </a:lnTo>
                <a:lnTo>
                  <a:pt x="425847" y="325392"/>
                </a:lnTo>
                <a:lnTo>
                  <a:pt x="449364" y="341629"/>
                </a:lnTo>
                <a:lnTo>
                  <a:pt x="512567" y="341629"/>
                </a:lnTo>
                <a:lnTo>
                  <a:pt x="530733" y="3746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41749" y="2704287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8524" y="208813"/>
                </a:moveTo>
                <a:lnTo>
                  <a:pt x="0" y="207136"/>
                </a:lnTo>
                <a:lnTo>
                  <a:pt x="317" y="201853"/>
                </a:lnTo>
                <a:lnTo>
                  <a:pt x="838" y="196113"/>
                </a:lnTo>
                <a:lnTo>
                  <a:pt x="9804" y="157365"/>
                </a:lnTo>
                <a:lnTo>
                  <a:pt x="27152" y="121843"/>
                </a:lnTo>
                <a:lnTo>
                  <a:pt x="56718" y="85013"/>
                </a:lnTo>
                <a:lnTo>
                  <a:pt x="94094" y="54419"/>
                </a:lnTo>
                <a:lnTo>
                  <a:pt x="138480" y="29971"/>
                </a:lnTo>
                <a:lnTo>
                  <a:pt x="175120" y="16230"/>
                </a:lnTo>
                <a:lnTo>
                  <a:pt x="215087" y="6388"/>
                </a:lnTo>
                <a:lnTo>
                  <a:pt x="257746" y="952"/>
                </a:lnTo>
                <a:lnTo>
                  <a:pt x="286956" y="0"/>
                </a:lnTo>
                <a:lnTo>
                  <a:pt x="294106" y="101"/>
                </a:lnTo>
                <a:lnTo>
                  <a:pt x="301561" y="342"/>
                </a:lnTo>
                <a:lnTo>
                  <a:pt x="300645" y="28574"/>
                </a:lnTo>
                <a:lnTo>
                  <a:pt x="286562" y="28574"/>
                </a:lnTo>
                <a:lnTo>
                  <a:pt x="279996" y="28613"/>
                </a:lnTo>
                <a:lnTo>
                  <a:pt x="273478" y="28765"/>
                </a:lnTo>
                <a:lnTo>
                  <a:pt x="266776" y="29044"/>
                </a:lnTo>
                <a:lnTo>
                  <a:pt x="266458" y="29044"/>
                </a:lnTo>
                <a:lnTo>
                  <a:pt x="259486" y="29476"/>
                </a:lnTo>
                <a:lnTo>
                  <a:pt x="246823" y="30619"/>
                </a:lnTo>
                <a:lnTo>
                  <a:pt x="246646" y="30619"/>
                </a:lnTo>
                <a:lnTo>
                  <a:pt x="233083" y="32346"/>
                </a:lnTo>
                <a:lnTo>
                  <a:pt x="220906" y="34378"/>
                </a:lnTo>
                <a:lnTo>
                  <a:pt x="220294" y="34480"/>
                </a:lnTo>
                <a:lnTo>
                  <a:pt x="207772" y="37058"/>
                </a:lnTo>
                <a:lnTo>
                  <a:pt x="195516" y="40081"/>
                </a:lnTo>
                <a:lnTo>
                  <a:pt x="183553" y="43535"/>
                </a:lnTo>
                <a:lnTo>
                  <a:pt x="172471" y="47205"/>
                </a:lnTo>
                <a:lnTo>
                  <a:pt x="171894" y="47396"/>
                </a:lnTo>
                <a:lnTo>
                  <a:pt x="161154" y="51434"/>
                </a:lnTo>
                <a:lnTo>
                  <a:pt x="160578" y="51650"/>
                </a:lnTo>
                <a:lnTo>
                  <a:pt x="149593" y="56299"/>
                </a:lnTo>
                <a:lnTo>
                  <a:pt x="138988" y="61315"/>
                </a:lnTo>
                <a:lnTo>
                  <a:pt x="129346" y="66395"/>
                </a:lnTo>
                <a:lnTo>
                  <a:pt x="118935" y="72415"/>
                </a:lnTo>
                <a:lnTo>
                  <a:pt x="110098" y="78104"/>
                </a:lnTo>
                <a:lnTo>
                  <a:pt x="109524" y="78473"/>
                </a:lnTo>
                <a:lnTo>
                  <a:pt x="101114" y="84442"/>
                </a:lnTo>
                <a:lnTo>
                  <a:pt x="100558" y="84835"/>
                </a:lnTo>
                <a:lnTo>
                  <a:pt x="92605" y="91071"/>
                </a:lnTo>
                <a:lnTo>
                  <a:pt x="92036" y="91516"/>
                </a:lnTo>
                <a:lnTo>
                  <a:pt x="84544" y="97993"/>
                </a:lnTo>
                <a:lnTo>
                  <a:pt x="83985" y="98475"/>
                </a:lnTo>
                <a:lnTo>
                  <a:pt x="76975" y="105181"/>
                </a:lnTo>
                <a:lnTo>
                  <a:pt x="76428" y="105702"/>
                </a:lnTo>
                <a:lnTo>
                  <a:pt x="69354" y="113195"/>
                </a:lnTo>
                <a:lnTo>
                  <a:pt x="63333" y="120319"/>
                </a:lnTo>
                <a:lnTo>
                  <a:pt x="62814" y="120929"/>
                </a:lnTo>
                <a:lnTo>
                  <a:pt x="57305" y="128231"/>
                </a:lnTo>
                <a:lnTo>
                  <a:pt x="56794" y="128904"/>
                </a:lnTo>
                <a:lnTo>
                  <a:pt x="51786" y="136372"/>
                </a:lnTo>
                <a:lnTo>
                  <a:pt x="51307" y="137083"/>
                </a:lnTo>
                <a:lnTo>
                  <a:pt x="46393" y="145465"/>
                </a:lnTo>
                <a:lnTo>
                  <a:pt x="44256" y="149542"/>
                </a:lnTo>
                <a:lnTo>
                  <a:pt x="42144" y="153847"/>
                </a:lnTo>
                <a:lnTo>
                  <a:pt x="40170" y="158203"/>
                </a:lnTo>
                <a:lnTo>
                  <a:pt x="38309" y="162737"/>
                </a:lnTo>
                <a:lnTo>
                  <a:pt x="36857" y="166598"/>
                </a:lnTo>
                <a:lnTo>
                  <a:pt x="35321" y="171068"/>
                </a:lnTo>
                <a:lnTo>
                  <a:pt x="33799" y="176047"/>
                </a:lnTo>
                <a:lnTo>
                  <a:pt x="28812" y="204012"/>
                </a:lnTo>
                <a:lnTo>
                  <a:pt x="28524" y="208813"/>
                </a:lnTo>
                <a:close/>
              </a:path>
              <a:path w="301625" h="208914">
                <a:moveTo>
                  <a:pt x="286635" y="28576"/>
                </a:moveTo>
                <a:lnTo>
                  <a:pt x="286829" y="28574"/>
                </a:lnTo>
                <a:lnTo>
                  <a:pt x="286635" y="28576"/>
                </a:lnTo>
                <a:close/>
              </a:path>
              <a:path w="301625" h="208914">
                <a:moveTo>
                  <a:pt x="293712" y="28676"/>
                </a:moveTo>
                <a:lnTo>
                  <a:pt x="286635" y="28576"/>
                </a:lnTo>
                <a:lnTo>
                  <a:pt x="286829" y="28574"/>
                </a:lnTo>
                <a:lnTo>
                  <a:pt x="300645" y="28574"/>
                </a:lnTo>
                <a:lnTo>
                  <a:pt x="293446" y="28663"/>
                </a:lnTo>
                <a:lnTo>
                  <a:pt x="293712" y="28676"/>
                </a:lnTo>
                <a:close/>
              </a:path>
              <a:path w="301625" h="208914">
                <a:moveTo>
                  <a:pt x="300634" y="28905"/>
                </a:moveTo>
                <a:lnTo>
                  <a:pt x="293446" y="28663"/>
                </a:lnTo>
                <a:lnTo>
                  <a:pt x="300642" y="28663"/>
                </a:lnTo>
                <a:lnTo>
                  <a:pt x="300634" y="28905"/>
                </a:lnTo>
                <a:close/>
              </a:path>
              <a:path w="301625" h="208914">
                <a:moveTo>
                  <a:pt x="272935" y="28778"/>
                </a:moveTo>
                <a:lnTo>
                  <a:pt x="273202" y="28765"/>
                </a:lnTo>
                <a:lnTo>
                  <a:pt x="273478" y="28765"/>
                </a:lnTo>
                <a:lnTo>
                  <a:pt x="272935" y="28778"/>
                </a:lnTo>
                <a:close/>
              </a:path>
              <a:path w="301625" h="208914">
                <a:moveTo>
                  <a:pt x="266191" y="29070"/>
                </a:moveTo>
                <a:lnTo>
                  <a:pt x="266458" y="29044"/>
                </a:lnTo>
                <a:lnTo>
                  <a:pt x="266776" y="29044"/>
                </a:lnTo>
                <a:lnTo>
                  <a:pt x="266191" y="29070"/>
                </a:lnTo>
                <a:close/>
              </a:path>
              <a:path w="301625" h="208914">
                <a:moveTo>
                  <a:pt x="259884" y="29452"/>
                </a:moveTo>
                <a:close/>
              </a:path>
              <a:path w="301625" h="208914">
                <a:moveTo>
                  <a:pt x="259608" y="29476"/>
                </a:moveTo>
                <a:lnTo>
                  <a:pt x="259884" y="29452"/>
                </a:lnTo>
                <a:lnTo>
                  <a:pt x="259608" y="29476"/>
                </a:lnTo>
                <a:close/>
              </a:path>
              <a:path w="301625" h="208914">
                <a:moveTo>
                  <a:pt x="246229" y="30672"/>
                </a:moveTo>
                <a:lnTo>
                  <a:pt x="246646" y="30619"/>
                </a:lnTo>
                <a:lnTo>
                  <a:pt x="246823" y="30619"/>
                </a:lnTo>
                <a:lnTo>
                  <a:pt x="246229" y="30672"/>
                </a:lnTo>
                <a:close/>
              </a:path>
              <a:path w="301625" h="208914">
                <a:moveTo>
                  <a:pt x="246148" y="30683"/>
                </a:moveTo>
                <a:close/>
              </a:path>
              <a:path w="301625" h="208914">
                <a:moveTo>
                  <a:pt x="233401" y="32306"/>
                </a:moveTo>
                <a:lnTo>
                  <a:pt x="233616" y="32270"/>
                </a:lnTo>
                <a:lnTo>
                  <a:pt x="233401" y="32306"/>
                </a:lnTo>
                <a:close/>
              </a:path>
              <a:path w="301625" h="208914">
                <a:moveTo>
                  <a:pt x="233157" y="32346"/>
                </a:moveTo>
                <a:lnTo>
                  <a:pt x="233401" y="32306"/>
                </a:lnTo>
                <a:lnTo>
                  <a:pt x="233157" y="32346"/>
                </a:lnTo>
                <a:close/>
              </a:path>
              <a:path w="301625" h="208914">
                <a:moveTo>
                  <a:pt x="220494" y="34447"/>
                </a:moveTo>
                <a:lnTo>
                  <a:pt x="220827" y="34378"/>
                </a:lnTo>
                <a:lnTo>
                  <a:pt x="220494" y="34447"/>
                </a:lnTo>
                <a:close/>
              </a:path>
              <a:path w="301625" h="208914">
                <a:moveTo>
                  <a:pt x="220332" y="34480"/>
                </a:moveTo>
                <a:lnTo>
                  <a:pt x="220494" y="34447"/>
                </a:lnTo>
                <a:lnTo>
                  <a:pt x="220332" y="34480"/>
                </a:lnTo>
                <a:close/>
              </a:path>
              <a:path w="301625" h="208914">
                <a:moveTo>
                  <a:pt x="208185" y="36973"/>
                </a:moveTo>
                <a:lnTo>
                  <a:pt x="208328" y="36944"/>
                </a:lnTo>
                <a:lnTo>
                  <a:pt x="208185" y="36973"/>
                </a:lnTo>
                <a:close/>
              </a:path>
              <a:path w="301625" h="208914">
                <a:moveTo>
                  <a:pt x="207839" y="37058"/>
                </a:moveTo>
                <a:lnTo>
                  <a:pt x="208185" y="36973"/>
                </a:lnTo>
                <a:lnTo>
                  <a:pt x="207839" y="37058"/>
                </a:lnTo>
                <a:close/>
              </a:path>
              <a:path w="301625" h="208914">
                <a:moveTo>
                  <a:pt x="195840" y="40001"/>
                </a:moveTo>
                <a:lnTo>
                  <a:pt x="196049" y="39941"/>
                </a:lnTo>
                <a:lnTo>
                  <a:pt x="195840" y="40001"/>
                </a:lnTo>
                <a:close/>
              </a:path>
              <a:path w="301625" h="208914">
                <a:moveTo>
                  <a:pt x="195564" y="40081"/>
                </a:moveTo>
                <a:lnTo>
                  <a:pt x="195840" y="40001"/>
                </a:lnTo>
                <a:lnTo>
                  <a:pt x="195564" y="40081"/>
                </a:lnTo>
                <a:close/>
              </a:path>
              <a:path w="301625" h="208914">
                <a:moveTo>
                  <a:pt x="183812" y="43461"/>
                </a:moveTo>
                <a:lnTo>
                  <a:pt x="184086" y="43370"/>
                </a:lnTo>
                <a:lnTo>
                  <a:pt x="183812" y="43461"/>
                </a:lnTo>
                <a:close/>
              </a:path>
              <a:path w="301625" h="208914">
                <a:moveTo>
                  <a:pt x="183586" y="43535"/>
                </a:moveTo>
                <a:lnTo>
                  <a:pt x="183812" y="43461"/>
                </a:lnTo>
                <a:lnTo>
                  <a:pt x="183586" y="43535"/>
                </a:lnTo>
                <a:close/>
              </a:path>
              <a:path w="301625" h="208914">
                <a:moveTo>
                  <a:pt x="172108" y="47325"/>
                </a:moveTo>
                <a:lnTo>
                  <a:pt x="172427" y="47205"/>
                </a:lnTo>
                <a:lnTo>
                  <a:pt x="172108" y="47325"/>
                </a:lnTo>
                <a:close/>
              </a:path>
              <a:path w="301625" h="208914">
                <a:moveTo>
                  <a:pt x="171920" y="47396"/>
                </a:moveTo>
                <a:lnTo>
                  <a:pt x="172108" y="47325"/>
                </a:lnTo>
                <a:lnTo>
                  <a:pt x="171920" y="47396"/>
                </a:lnTo>
                <a:close/>
              </a:path>
              <a:path w="301625" h="208914">
                <a:moveTo>
                  <a:pt x="160776" y="51576"/>
                </a:moveTo>
                <a:lnTo>
                  <a:pt x="161112" y="51434"/>
                </a:lnTo>
                <a:lnTo>
                  <a:pt x="160776" y="51576"/>
                </a:lnTo>
                <a:close/>
              </a:path>
              <a:path w="301625" h="208914">
                <a:moveTo>
                  <a:pt x="160600" y="51650"/>
                </a:moveTo>
                <a:lnTo>
                  <a:pt x="160776" y="51576"/>
                </a:lnTo>
                <a:lnTo>
                  <a:pt x="160600" y="51650"/>
                </a:lnTo>
                <a:close/>
              </a:path>
              <a:path w="301625" h="208914">
                <a:moveTo>
                  <a:pt x="149922" y="56160"/>
                </a:moveTo>
                <a:lnTo>
                  <a:pt x="150139" y="56057"/>
                </a:lnTo>
                <a:lnTo>
                  <a:pt x="149922" y="56160"/>
                </a:lnTo>
                <a:close/>
              </a:path>
              <a:path w="301625" h="208914">
                <a:moveTo>
                  <a:pt x="149627" y="56299"/>
                </a:moveTo>
                <a:lnTo>
                  <a:pt x="149922" y="56160"/>
                </a:lnTo>
                <a:lnTo>
                  <a:pt x="149627" y="56299"/>
                </a:lnTo>
                <a:close/>
              </a:path>
              <a:path w="301625" h="208914">
                <a:moveTo>
                  <a:pt x="139362" y="61139"/>
                </a:moveTo>
                <a:lnTo>
                  <a:pt x="139534" y="61048"/>
                </a:lnTo>
                <a:lnTo>
                  <a:pt x="139362" y="61139"/>
                </a:lnTo>
                <a:close/>
              </a:path>
              <a:path w="301625" h="208914">
                <a:moveTo>
                  <a:pt x="139026" y="61315"/>
                </a:moveTo>
                <a:lnTo>
                  <a:pt x="139362" y="61139"/>
                </a:lnTo>
                <a:lnTo>
                  <a:pt x="139026" y="61315"/>
                </a:lnTo>
                <a:close/>
              </a:path>
              <a:path w="301625" h="208914">
                <a:moveTo>
                  <a:pt x="128855" y="66653"/>
                </a:moveTo>
                <a:lnTo>
                  <a:pt x="129298" y="66395"/>
                </a:lnTo>
                <a:lnTo>
                  <a:pt x="128855" y="66653"/>
                </a:lnTo>
                <a:close/>
              </a:path>
              <a:path w="301625" h="208914">
                <a:moveTo>
                  <a:pt x="128773" y="66700"/>
                </a:moveTo>
                <a:close/>
              </a:path>
              <a:path w="301625" h="208914">
                <a:moveTo>
                  <a:pt x="119267" y="72222"/>
                </a:moveTo>
                <a:lnTo>
                  <a:pt x="119481" y="72085"/>
                </a:lnTo>
                <a:lnTo>
                  <a:pt x="119267" y="72222"/>
                </a:lnTo>
                <a:close/>
              </a:path>
              <a:path w="301625" h="208914">
                <a:moveTo>
                  <a:pt x="118966" y="72415"/>
                </a:moveTo>
                <a:lnTo>
                  <a:pt x="119267" y="72222"/>
                </a:lnTo>
                <a:lnTo>
                  <a:pt x="118966" y="72415"/>
                </a:lnTo>
                <a:close/>
              </a:path>
              <a:path w="301625" h="208914">
                <a:moveTo>
                  <a:pt x="109799" y="78297"/>
                </a:moveTo>
                <a:lnTo>
                  <a:pt x="110070" y="78104"/>
                </a:lnTo>
                <a:lnTo>
                  <a:pt x="109799" y="78297"/>
                </a:lnTo>
                <a:close/>
              </a:path>
              <a:path w="301625" h="208914">
                <a:moveTo>
                  <a:pt x="109550" y="78473"/>
                </a:moveTo>
                <a:lnTo>
                  <a:pt x="109799" y="78297"/>
                </a:lnTo>
                <a:lnTo>
                  <a:pt x="109550" y="78473"/>
                </a:lnTo>
                <a:close/>
              </a:path>
              <a:path w="301625" h="208914">
                <a:moveTo>
                  <a:pt x="100871" y="84614"/>
                </a:moveTo>
                <a:lnTo>
                  <a:pt x="101091" y="84442"/>
                </a:lnTo>
                <a:lnTo>
                  <a:pt x="100871" y="84614"/>
                </a:lnTo>
                <a:close/>
              </a:path>
              <a:path w="301625" h="208914">
                <a:moveTo>
                  <a:pt x="100588" y="84835"/>
                </a:moveTo>
                <a:lnTo>
                  <a:pt x="100871" y="84614"/>
                </a:lnTo>
                <a:lnTo>
                  <a:pt x="100588" y="84835"/>
                </a:lnTo>
                <a:close/>
              </a:path>
              <a:path w="301625" h="208914">
                <a:moveTo>
                  <a:pt x="92227" y="91366"/>
                </a:moveTo>
                <a:lnTo>
                  <a:pt x="92570" y="91071"/>
                </a:lnTo>
                <a:lnTo>
                  <a:pt x="92227" y="91366"/>
                </a:lnTo>
                <a:close/>
              </a:path>
              <a:path w="301625" h="208914">
                <a:moveTo>
                  <a:pt x="92054" y="91516"/>
                </a:moveTo>
                <a:lnTo>
                  <a:pt x="92227" y="91366"/>
                </a:lnTo>
                <a:lnTo>
                  <a:pt x="92054" y="91516"/>
                </a:lnTo>
                <a:close/>
              </a:path>
              <a:path w="301625" h="208914">
                <a:moveTo>
                  <a:pt x="84268" y="98231"/>
                </a:moveTo>
                <a:lnTo>
                  <a:pt x="84518" y="97993"/>
                </a:lnTo>
                <a:lnTo>
                  <a:pt x="84268" y="98231"/>
                </a:lnTo>
                <a:close/>
              </a:path>
              <a:path w="301625" h="208914">
                <a:moveTo>
                  <a:pt x="84012" y="98475"/>
                </a:moveTo>
                <a:lnTo>
                  <a:pt x="84268" y="98231"/>
                </a:lnTo>
                <a:lnTo>
                  <a:pt x="84012" y="98475"/>
                </a:lnTo>
                <a:close/>
              </a:path>
              <a:path w="301625" h="208914">
                <a:moveTo>
                  <a:pt x="76709" y="105434"/>
                </a:moveTo>
                <a:lnTo>
                  <a:pt x="76949" y="105181"/>
                </a:lnTo>
                <a:lnTo>
                  <a:pt x="76709" y="105434"/>
                </a:lnTo>
                <a:close/>
              </a:path>
              <a:path w="301625" h="208914">
                <a:moveTo>
                  <a:pt x="76455" y="105702"/>
                </a:moveTo>
                <a:lnTo>
                  <a:pt x="76709" y="105434"/>
                </a:lnTo>
                <a:lnTo>
                  <a:pt x="76455" y="105702"/>
                </a:lnTo>
                <a:close/>
              </a:path>
              <a:path w="301625" h="208914">
                <a:moveTo>
                  <a:pt x="69796" y="112728"/>
                </a:moveTo>
                <a:close/>
              </a:path>
              <a:path w="301625" h="208914">
                <a:moveTo>
                  <a:pt x="69399" y="113195"/>
                </a:moveTo>
                <a:lnTo>
                  <a:pt x="69796" y="112728"/>
                </a:lnTo>
                <a:lnTo>
                  <a:pt x="69399" y="113195"/>
                </a:lnTo>
                <a:close/>
              </a:path>
              <a:path w="301625" h="208914">
                <a:moveTo>
                  <a:pt x="63114" y="120576"/>
                </a:moveTo>
                <a:lnTo>
                  <a:pt x="63309" y="120319"/>
                </a:lnTo>
                <a:lnTo>
                  <a:pt x="63114" y="120576"/>
                </a:lnTo>
                <a:close/>
              </a:path>
              <a:path w="301625" h="208914">
                <a:moveTo>
                  <a:pt x="62846" y="120929"/>
                </a:moveTo>
                <a:lnTo>
                  <a:pt x="63114" y="120576"/>
                </a:lnTo>
                <a:lnTo>
                  <a:pt x="62846" y="120929"/>
                </a:lnTo>
                <a:close/>
              </a:path>
              <a:path w="301625" h="208914">
                <a:moveTo>
                  <a:pt x="56944" y="128707"/>
                </a:moveTo>
                <a:lnTo>
                  <a:pt x="57264" y="128231"/>
                </a:lnTo>
                <a:lnTo>
                  <a:pt x="56944" y="128707"/>
                </a:lnTo>
                <a:close/>
              </a:path>
              <a:path w="301625" h="208914">
                <a:moveTo>
                  <a:pt x="56811" y="128904"/>
                </a:moveTo>
                <a:lnTo>
                  <a:pt x="56944" y="128707"/>
                </a:lnTo>
                <a:lnTo>
                  <a:pt x="56811" y="128904"/>
                </a:lnTo>
                <a:close/>
              </a:path>
              <a:path w="301625" h="208914">
                <a:moveTo>
                  <a:pt x="51611" y="136632"/>
                </a:moveTo>
                <a:lnTo>
                  <a:pt x="51765" y="136372"/>
                </a:lnTo>
                <a:lnTo>
                  <a:pt x="51611" y="136632"/>
                </a:lnTo>
                <a:close/>
              </a:path>
              <a:path w="301625" h="208914">
                <a:moveTo>
                  <a:pt x="51345" y="137083"/>
                </a:moveTo>
                <a:lnTo>
                  <a:pt x="51611" y="136632"/>
                </a:lnTo>
                <a:lnTo>
                  <a:pt x="51345" y="137083"/>
                </a:lnTo>
                <a:close/>
              </a:path>
              <a:path w="301625" h="208914">
                <a:moveTo>
                  <a:pt x="46597" y="145120"/>
                </a:moveTo>
                <a:lnTo>
                  <a:pt x="46710" y="144906"/>
                </a:lnTo>
                <a:lnTo>
                  <a:pt x="46597" y="145120"/>
                </a:lnTo>
                <a:close/>
              </a:path>
              <a:path w="301625" h="208914">
                <a:moveTo>
                  <a:pt x="46413" y="145465"/>
                </a:moveTo>
                <a:lnTo>
                  <a:pt x="46597" y="145120"/>
                </a:lnTo>
                <a:lnTo>
                  <a:pt x="46413" y="145465"/>
                </a:lnTo>
                <a:close/>
              </a:path>
              <a:path w="301625" h="208914">
                <a:moveTo>
                  <a:pt x="44374" y="149301"/>
                </a:moveTo>
                <a:lnTo>
                  <a:pt x="44450" y="149148"/>
                </a:lnTo>
                <a:lnTo>
                  <a:pt x="44374" y="149301"/>
                </a:lnTo>
                <a:close/>
              </a:path>
              <a:path w="301625" h="208914">
                <a:moveTo>
                  <a:pt x="44256" y="149542"/>
                </a:moveTo>
                <a:lnTo>
                  <a:pt x="44374" y="149301"/>
                </a:lnTo>
                <a:lnTo>
                  <a:pt x="44256" y="149542"/>
                </a:lnTo>
                <a:close/>
              </a:path>
              <a:path w="301625" h="208914">
                <a:moveTo>
                  <a:pt x="42218" y="153685"/>
                </a:moveTo>
                <a:lnTo>
                  <a:pt x="42329" y="153441"/>
                </a:lnTo>
                <a:lnTo>
                  <a:pt x="42218" y="153685"/>
                </a:lnTo>
                <a:close/>
              </a:path>
              <a:path w="301625" h="208914">
                <a:moveTo>
                  <a:pt x="42144" y="153847"/>
                </a:moveTo>
                <a:lnTo>
                  <a:pt x="42218" y="153685"/>
                </a:lnTo>
                <a:lnTo>
                  <a:pt x="42144" y="153847"/>
                </a:lnTo>
                <a:close/>
              </a:path>
              <a:path w="301625" h="208914">
                <a:moveTo>
                  <a:pt x="40185" y="158203"/>
                </a:moveTo>
                <a:lnTo>
                  <a:pt x="40360" y="157784"/>
                </a:lnTo>
                <a:lnTo>
                  <a:pt x="40185" y="158203"/>
                </a:lnTo>
                <a:close/>
              </a:path>
              <a:path w="301625" h="208914">
                <a:moveTo>
                  <a:pt x="38430" y="162414"/>
                </a:moveTo>
                <a:lnTo>
                  <a:pt x="38519" y="162178"/>
                </a:lnTo>
                <a:lnTo>
                  <a:pt x="38430" y="162414"/>
                </a:lnTo>
                <a:close/>
              </a:path>
              <a:path w="301625" h="208914">
                <a:moveTo>
                  <a:pt x="38361" y="162598"/>
                </a:moveTo>
                <a:lnTo>
                  <a:pt x="38430" y="162414"/>
                </a:lnTo>
                <a:lnTo>
                  <a:pt x="38361" y="162598"/>
                </a:lnTo>
                <a:close/>
              </a:path>
              <a:path w="301625" h="208914">
                <a:moveTo>
                  <a:pt x="36702" y="167010"/>
                </a:moveTo>
                <a:lnTo>
                  <a:pt x="36842" y="166598"/>
                </a:lnTo>
                <a:lnTo>
                  <a:pt x="36702" y="167010"/>
                </a:lnTo>
                <a:close/>
              </a:path>
              <a:path w="301625" h="208914">
                <a:moveTo>
                  <a:pt x="36691" y="167043"/>
                </a:moveTo>
                <a:close/>
              </a:path>
              <a:path w="301625" h="208914">
                <a:moveTo>
                  <a:pt x="35174" y="171501"/>
                </a:moveTo>
                <a:lnTo>
                  <a:pt x="35305" y="171068"/>
                </a:lnTo>
                <a:lnTo>
                  <a:pt x="35174" y="171501"/>
                </a:lnTo>
                <a:close/>
              </a:path>
              <a:path w="301625" h="208914">
                <a:moveTo>
                  <a:pt x="35167" y="171526"/>
                </a:moveTo>
                <a:close/>
              </a:path>
              <a:path w="301625" h="208914">
                <a:moveTo>
                  <a:pt x="33831" y="175925"/>
                </a:moveTo>
                <a:lnTo>
                  <a:pt x="33921" y="175590"/>
                </a:lnTo>
                <a:lnTo>
                  <a:pt x="33831" y="175925"/>
                </a:lnTo>
                <a:close/>
              </a:path>
              <a:path w="301625" h="208914">
                <a:moveTo>
                  <a:pt x="33799" y="176047"/>
                </a:moveTo>
                <a:close/>
              </a:path>
              <a:path w="301625" h="208914">
                <a:moveTo>
                  <a:pt x="32634" y="180387"/>
                </a:moveTo>
                <a:lnTo>
                  <a:pt x="32689" y="180149"/>
                </a:lnTo>
                <a:lnTo>
                  <a:pt x="32634" y="180387"/>
                </a:lnTo>
                <a:close/>
              </a:path>
              <a:path w="301625" h="208914">
                <a:moveTo>
                  <a:pt x="32583" y="180606"/>
                </a:moveTo>
                <a:lnTo>
                  <a:pt x="32634" y="180387"/>
                </a:lnTo>
                <a:lnTo>
                  <a:pt x="32583" y="180606"/>
                </a:lnTo>
                <a:close/>
              </a:path>
              <a:path w="301625" h="208914">
                <a:moveTo>
                  <a:pt x="31564" y="184979"/>
                </a:moveTo>
                <a:lnTo>
                  <a:pt x="31610" y="184746"/>
                </a:lnTo>
                <a:lnTo>
                  <a:pt x="31564" y="184979"/>
                </a:lnTo>
                <a:close/>
              </a:path>
              <a:path w="301625" h="208914">
                <a:moveTo>
                  <a:pt x="31516" y="185216"/>
                </a:moveTo>
                <a:lnTo>
                  <a:pt x="31564" y="184979"/>
                </a:lnTo>
                <a:lnTo>
                  <a:pt x="31516" y="185216"/>
                </a:lnTo>
                <a:close/>
              </a:path>
              <a:path w="301625" h="208914">
                <a:moveTo>
                  <a:pt x="30660" y="189518"/>
                </a:moveTo>
                <a:lnTo>
                  <a:pt x="30683" y="189382"/>
                </a:lnTo>
                <a:lnTo>
                  <a:pt x="30660" y="189518"/>
                </a:lnTo>
                <a:close/>
              </a:path>
              <a:path w="301625" h="208914">
                <a:moveTo>
                  <a:pt x="30605" y="189852"/>
                </a:moveTo>
                <a:lnTo>
                  <a:pt x="30660" y="189518"/>
                </a:lnTo>
                <a:lnTo>
                  <a:pt x="30605" y="189852"/>
                </a:lnTo>
                <a:close/>
              </a:path>
              <a:path w="301625" h="208914">
                <a:moveTo>
                  <a:pt x="29896" y="194152"/>
                </a:moveTo>
                <a:close/>
              </a:path>
              <a:path w="301625" h="208914">
                <a:moveTo>
                  <a:pt x="29846" y="194538"/>
                </a:moveTo>
                <a:lnTo>
                  <a:pt x="29896" y="194152"/>
                </a:lnTo>
                <a:lnTo>
                  <a:pt x="29846" y="194538"/>
                </a:lnTo>
                <a:close/>
              </a:path>
              <a:path w="301625" h="208914">
                <a:moveTo>
                  <a:pt x="29297" y="198782"/>
                </a:moveTo>
                <a:close/>
              </a:path>
              <a:path w="301625" h="208914">
                <a:moveTo>
                  <a:pt x="29252" y="199262"/>
                </a:moveTo>
                <a:lnTo>
                  <a:pt x="29297" y="198782"/>
                </a:lnTo>
                <a:lnTo>
                  <a:pt x="29252" y="199262"/>
                </a:lnTo>
                <a:close/>
              </a:path>
              <a:path w="301625" h="208914">
                <a:moveTo>
                  <a:pt x="28828" y="203747"/>
                </a:moveTo>
                <a:lnTo>
                  <a:pt x="28841" y="203530"/>
                </a:lnTo>
                <a:lnTo>
                  <a:pt x="28828" y="203747"/>
                </a:lnTo>
                <a:close/>
              </a:path>
              <a:path w="301625" h="208914">
                <a:moveTo>
                  <a:pt x="28812" y="204012"/>
                </a:moveTo>
                <a:lnTo>
                  <a:pt x="28828" y="203747"/>
                </a:lnTo>
                <a:lnTo>
                  <a:pt x="28812" y="20401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17496" y="356760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16537" y="368189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15584" y="379619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14632" y="391049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13679" y="402479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12727" y="413908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11774" y="425338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10822" y="436768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09863" y="448196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08910" y="459626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07952" y="471056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06999" y="482485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06047" y="493915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05094" y="505345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404142" y="516774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03189" y="528204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02230" y="539634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401278" y="5510631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386158" y="562493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575" y="28384"/>
                </a:moveTo>
                <a:lnTo>
                  <a:pt x="0" y="28143"/>
                </a:lnTo>
                <a:lnTo>
                  <a:pt x="241" y="0"/>
                </a:lnTo>
                <a:lnTo>
                  <a:pt x="28803" y="241"/>
                </a:lnTo>
                <a:lnTo>
                  <a:pt x="28575" y="2838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70842" y="4953508"/>
            <a:ext cx="339725" cy="157480"/>
          </a:xfrm>
          <a:custGeom>
            <a:avLst/>
            <a:gdLst/>
            <a:ahLst/>
            <a:cxnLst/>
            <a:rect l="l" t="t" r="r" b="b"/>
            <a:pathLst>
              <a:path w="339725" h="157479">
                <a:moveTo>
                  <a:pt x="329612" y="5092"/>
                </a:moveTo>
                <a:lnTo>
                  <a:pt x="310273" y="5092"/>
                </a:lnTo>
                <a:lnTo>
                  <a:pt x="310413" y="4622"/>
                </a:lnTo>
                <a:lnTo>
                  <a:pt x="311721" y="0"/>
                </a:lnTo>
                <a:lnTo>
                  <a:pt x="329612" y="5092"/>
                </a:lnTo>
                <a:close/>
              </a:path>
              <a:path w="339725" h="157479">
                <a:moveTo>
                  <a:pt x="310360" y="4786"/>
                </a:moveTo>
                <a:lnTo>
                  <a:pt x="310407" y="4622"/>
                </a:lnTo>
                <a:lnTo>
                  <a:pt x="310360" y="4786"/>
                </a:lnTo>
                <a:close/>
              </a:path>
              <a:path w="339725" h="157479">
                <a:moveTo>
                  <a:pt x="338688" y="9639"/>
                </a:moveTo>
                <a:lnTo>
                  <a:pt x="308800" y="9639"/>
                </a:lnTo>
                <a:lnTo>
                  <a:pt x="308952" y="9169"/>
                </a:lnTo>
                <a:lnTo>
                  <a:pt x="310360" y="4786"/>
                </a:lnTo>
                <a:lnTo>
                  <a:pt x="310273" y="5092"/>
                </a:lnTo>
                <a:lnTo>
                  <a:pt x="329612" y="5092"/>
                </a:lnTo>
                <a:lnTo>
                  <a:pt x="339204" y="7823"/>
                </a:lnTo>
                <a:lnTo>
                  <a:pt x="338688" y="9639"/>
                </a:lnTo>
                <a:close/>
              </a:path>
              <a:path w="339725" h="157479">
                <a:moveTo>
                  <a:pt x="308940" y="9203"/>
                </a:moveTo>
                <a:close/>
              </a:path>
              <a:path w="339725" h="157479">
                <a:moveTo>
                  <a:pt x="337375" y="14109"/>
                </a:moveTo>
                <a:lnTo>
                  <a:pt x="307174" y="14109"/>
                </a:lnTo>
                <a:lnTo>
                  <a:pt x="307352" y="13652"/>
                </a:lnTo>
                <a:lnTo>
                  <a:pt x="308940" y="9203"/>
                </a:lnTo>
                <a:lnTo>
                  <a:pt x="308800" y="9639"/>
                </a:lnTo>
                <a:lnTo>
                  <a:pt x="338688" y="9639"/>
                </a:lnTo>
                <a:lnTo>
                  <a:pt x="337756" y="12915"/>
                </a:lnTo>
                <a:lnTo>
                  <a:pt x="337375" y="14109"/>
                </a:lnTo>
                <a:close/>
              </a:path>
              <a:path w="339725" h="157479">
                <a:moveTo>
                  <a:pt x="307222" y="13978"/>
                </a:moveTo>
                <a:lnTo>
                  <a:pt x="307339" y="13652"/>
                </a:lnTo>
                <a:lnTo>
                  <a:pt x="307222" y="13978"/>
                </a:lnTo>
                <a:close/>
              </a:path>
              <a:path w="339725" h="157479">
                <a:moveTo>
                  <a:pt x="335967" y="18503"/>
                </a:moveTo>
                <a:lnTo>
                  <a:pt x="305409" y="18503"/>
                </a:lnTo>
                <a:lnTo>
                  <a:pt x="305600" y="18059"/>
                </a:lnTo>
                <a:lnTo>
                  <a:pt x="307222" y="13978"/>
                </a:lnTo>
                <a:lnTo>
                  <a:pt x="307174" y="14109"/>
                </a:lnTo>
                <a:lnTo>
                  <a:pt x="337375" y="14109"/>
                </a:lnTo>
                <a:lnTo>
                  <a:pt x="335967" y="18503"/>
                </a:lnTo>
                <a:close/>
              </a:path>
              <a:path w="339725" h="157479">
                <a:moveTo>
                  <a:pt x="305457" y="18384"/>
                </a:moveTo>
                <a:lnTo>
                  <a:pt x="305587" y="18059"/>
                </a:lnTo>
                <a:lnTo>
                  <a:pt x="305457" y="18384"/>
                </a:lnTo>
                <a:close/>
              </a:path>
              <a:path w="339725" h="157479">
                <a:moveTo>
                  <a:pt x="334408" y="22834"/>
                </a:moveTo>
                <a:lnTo>
                  <a:pt x="303504" y="22834"/>
                </a:lnTo>
                <a:lnTo>
                  <a:pt x="303707" y="22390"/>
                </a:lnTo>
                <a:lnTo>
                  <a:pt x="305457" y="18384"/>
                </a:lnTo>
                <a:lnTo>
                  <a:pt x="335967" y="18503"/>
                </a:lnTo>
                <a:lnTo>
                  <a:pt x="334408" y="22834"/>
                </a:lnTo>
                <a:close/>
              </a:path>
              <a:path w="339725" h="157479">
                <a:moveTo>
                  <a:pt x="303615" y="22582"/>
                </a:moveTo>
                <a:lnTo>
                  <a:pt x="303699" y="22390"/>
                </a:lnTo>
                <a:lnTo>
                  <a:pt x="303615" y="22582"/>
                </a:lnTo>
                <a:close/>
              </a:path>
              <a:path w="339725" h="157479">
                <a:moveTo>
                  <a:pt x="332754" y="27089"/>
                </a:moveTo>
                <a:lnTo>
                  <a:pt x="301447" y="27089"/>
                </a:lnTo>
                <a:lnTo>
                  <a:pt x="301663" y="26657"/>
                </a:lnTo>
                <a:lnTo>
                  <a:pt x="303615" y="22582"/>
                </a:lnTo>
                <a:lnTo>
                  <a:pt x="303504" y="22834"/>
                </a:lnTo>
                <a:lnTo>
                  <a:pt x="334408" y="22834"/>
                </a:lnTo>
                <a:lnTo>
                  <a:pt x="334060" y="23799"/>
                </a:lnTo>
                <a:lnTo>
                  <a:pt x="332754" y="27089"/>
                </a:lnTo>
                <a:close/>
              </a:path>
              <a:path w="339725" h="157479">
                <a:moveTo>
                  <a:pt x="301555" y="26863"/>
                </a:moveTo>
                <a:lnTo>
                  <a:pt x="301654" y="26657"/>
                </a:lnTo>
                <a:lnTo>
                  <a:pt x="301555" y="26863"/>
                </a:lnTo>
                <a:close/>
              </a:path>
              <a:path w="339725" h="157479">
                <a:moveTo>
                  <a:pt x="331007" y="31267"/>
                </a:moveTo>
                <a:lnTo>
                  <a:pt x="299262" y="31267"/>
                </a:lnTo>
                <a:lnTo>
                  <a:pt x="301555" y="26863"/>
                </a:lnTo>
                <a:lnTo>
                  <a:pt x="301447" y="27089"/>
                </a:lnTo>
                <a:lnTo>
                  <a:pt x="332754" y="27089"/>
                </a:lnTo>
                <a:lnTo>
                  <a:pt x="331952" y="29108"/>
                </a:lnTo>
                <a:lnTo>
                  <a:pt x="331007" y="31267"/>
                </a:lnTo>
                <a:close/>
              </a:path>
              <a:path w="339725" h="157479">
                <a:moveTo>
                  <a:pt x="329166" y="35369"/>
                </a:moveTo>
                <a:lnTo>
                  <a:pt x="296925" y="35369"/>
                </a:lnTo>
                <a:lnTo>
                  <a:pt x="297167" y="34963"/>
                </a:lnTo>
                <a:lnTo>
                  <a:pt x="299478" y="30848"/>
                </a:lnTo>
                <a:lnTo>
                  <a:pt x="299262" y="31267"/>
                </a:lnTo>
                <a:lnTo>
                  <a:pt x="331007" y="31267"/>
                </a:lnTo>
                <a:lnTo>
                  <a:pt x="329666" y="34328"/>
                </a:lnTo>
                <a:lnTo>
                  <a:pt x="329166" y="35369"/>
                </a:lnTo>
                <a:close/>
              </a:path>
              <a:path w="339725" h="157479">
                <a:moveTo>
                  <a:pt x="297003" y="35232"/>
                </a:moveTo>
                <a:lnTo>
                  <a:pt x="297155" y="34963"/>
                </a:lnTo>
                <a:lnTo>
                  <a:pt x="297003" y="35232"/>
                </a:lnTo>
                <a:close/>
              </a:path>
              <a:path w="339725" h="157479">
                <a:moveTo>
                  <a:pt x="327227" y="39408"/>
                </a:moveTo>
                <a:lnTo>
                  <a:pt x="294462" y="39408"/>
                </a:lnTo>
                <a:lnTo>
                  <a:pt x="294703" y="39014"/>
                </a:lnTo>
                <a:lnTo>
                  <a:pt x="297003" y="35232"/>
                </a:lnTo>
                <a:lnTo>
                  <a:pt x="296925" y="35369"/>
                </a:lnTo>
                <a:lnTo>
                  <a:pt x="329166" y="35369"/>
                </a:lnTo>
                <a:lnTo>
                  <a:pt x="327227" y="39408"/>
                </a:lnTo>
                <a:close/>
              </a:path>
              <a:path w="339725" h="157479">
                <a:moveTo>
                  <a:pt x="294678" y="39052"/>
                </a:moveTo>
                <a:close/>
              </a:path>
              <a:path w="339725" h="157479">
                <a:moveTo>
                  <a:pt x="325173" y="43370"/>
                </a:moveTo>
                <a:lnTo>
                  <a:pt x="291858" y="43370"/>
                </a:lnTo>
                <a:lnTo>
                  <a:pt x="292112" y="42989"/>
                </a:lnTo>
                <a:lnTo>
                  <a:pt x="294678" y="39052"/>
                </a:lnTo>
                <a:lnTo>
                  <a:pt x="294462" y="39408"/>
                </a:lnTo>
                <a:lnTo>
                  <a:pt x="327227" y="39408"/>
                </a:lnTo>
                <a:lnTo>
                  <a:pt x="325173" y="43370"/>
                </a:lnTo>
                <a:close/>
              </a:path>
              <a:path w="339725" h="157479">
                <a:moveTo>
                  <a:pt x="292041" y="43090"/>
                </a:moveTo>
                <a:close/>
              </a:path>
              <a:path w="339725" h="157479">
                <a:moveTo>
                  <a:pt x="323042" y="47243"/>
                </a:moveTo>
                <a:lnTo>
                  <a:pt x="289115" y="47243"/>
                </a:lnTo>
                <a:lnTo>
                  <a:pt x="289382" y="46888"/>
                </a:lnTo>
                <a:lnTo>
                  <a:pt x="292041" y="43090"/>
                </a:lnTo>
                <a:lnTo>
                  <a:pt x="291858" y="43370"/>
                </a:lnTo>
                <a:lnTo>
                  <a:pt x="325173" y="43370"/>
                </a:lnTo>
                <a:lnTo>
                  <a:pt x="324586" y="44500"/>
                </a:lnTo>
                <a:lnTo>
                  <a:pt x="323042" y="47243"/>
                </a:lnTo>
                <a:close/>
              </a:path>
              <a:path w="339725" h="157479">
                <a:moveTo>
                  <a:pt x="289131" y="47221"/>
                </a:moveTo>
                <a:lnTo>
                  <a:pt x="289366" y="46888"/>
                </a:lnTo>
                <a:lnTo>
                  <a:pt x="289131" y="47221"/>
                </a:lnTo>
                <a:close/>
              </a:path>
              <a:path w="339725" h="157479">
                <a:moveTo>
                  <a:pt x="318527" y="54787"/>
                </a:moveTo>
                <a:lnTo>
                  <a:pt x="283248" y="54787"/>
                </a:lnTo>
                <a:lnTo>
                  <a:pt x="283527" y="54457"/>
                </a:lnTo>
                <a:lnTo>
                  <a:pt x="286524" y="50711"/>
                </a:lnTo>
                <a:lnTo>
                  <a:pt x="289131" y="47221"/>
                </a:lnTo>
                <a:lnTo>
                  <a:pt x="323042" y="47243"/>
                </a:lnTo>
                <a:lnTo>
                  <a:pt x="321805" y="49441"/>
                </a:lnTo>
                <a:lnTo>
                  <a:pt x="318527" y="54787"/>
                </a:lnTo>
                <a:close/>
              </a:path>
              <a:path w="339725" h="157479">
                <a:moveTo>
                  <a:pt x="286245" y="51053"/>
                </a:moveTo>
                <a:lnTo>
                  <a:pt x="286503" y="50711"/>
                </a:lnTo>
                <a:lnTo>
                  <a:pt x="286245" y="51053"/>
                </a:lnTo>
                <a:close/>
              </a:path>
              <a:path w="339725" h="157479">
                <a:moveTo>
                  <a:pt x="283287" y="54739"/>
                </a:moveTo>
                <a:lnTo>
                  <a:pt x="283513" y="54457"/>
                </a:lnTo>
                <a:lnTo>
                  <a:pt x="283287" y="54739"/>
                </a:lnTo>
                <a:close/>
              </a:path>
              <a:path w="339725" h="157479">
                <a:moveTo>
                  <a:pt x="316141" y="58445"/>
                </a:moveTo>
                <a:lnTo>
                  <a:pt x="280123" y="58445"/>
                </a:lnTo>
                <a:lnTo>
                  <a:pt x="280555" y="57962"/>
                </a:lnTo>
                <a:lnTo>
                  <a:pt x="283287" y="54739"/>
                </a:lnTo>
                <a:lnTo>
                  <a:pt x="318527" y="54787"/>
                </a:lnTo>
                <a:lnTo>
                  <a:pt x="316141" y="58445"/>
                </a:lnTo>
                <a:close/>
              </a:path>
              <a:path w="339725" h="157479">
                <a:moveTo>
                  <a:pt x="280325" y="58209"/>
                </a:moveTo>
                <a:lnTo>
                  <a:pt x="280535" y="57962"/>
                </a:lnTo>
                <a:lnTo>
                  <a:pt x="280325" y="58209"/>
                </a:lnTo>
                <a:close/>
              </a:path>
              <a:path w="339725" h="157479">
                <a:moveTo>
                  <a:pt x="311002" y="65684"/>
                </a:moveTo>
                <a:lnTo>
                  <a:pt x="273342" y="65684"/>
                </a:lnTo>
                <a:lnTo>
                  <a:pt x="273938" y="65087"/>
                </a:lnTo>
                <a:lnTo>
                  <a:pt x="280325" y="58209"/>
                </a:lnTo>
                <a:lnTo>
                  <a:pt x="280123" y="58445"/>
                </a:lnTo>
                <a:lnTo>
                  <a:pt x="316141" y="58445"/>
                </a:lnTo>
                <a:lnTo>
                  <a:pt x="315760" y="59029"/>
                </a:lnTo>
                <a:lnTo>
                  <a:pt x="312508" y="63677"/>
                </a:lnTo>
                <a:lnTo>
                  <a:pt x="311002" y="65684"/>
                </a:lnTo>
                <a:close/>
              </a:path>
              <a:path w="339725" h="157479">
                <a:moveTo>
                  <a:pt x="273592" y="65416"/>
                </a:moveTo>
                <a:lnTo>
                  <a:pt x="273899" y="65087"/>
                </a:lnTo>
                <a:lnTo>
                  <a:pt x="273592" y="65416"/>
                </a:lnTo>
                <a:close/>
              </a:path>
              <a:path w="339725" h="157479">
                <a:moveTo>
                  <a:pt x="305732" y="72428"/>
                </a:moveTo>
                <a:lnTo>
                  <a:pt x="266204" y="72428"/>
                </a:lnTo>
                <a:lnTo>
                  <a:pt x="266814" y="71894"/>
                </a:lnTo>
                <a:lnTo>
                  <a:pt x="273592" y="65416"/>
                </a:lnTo>
                <a:lnTo>
                  <a:pt x="273342" y="65684"/>
                </a:lnTo>
                <a:lnTo>
                  <a:pt x="311002" y="65684"/>
                </a:lnTo>
                <a:lnTo>
                  <a:pt x="309105" y="68211"/>
                </a:lnTo>
                <a:lnTo>
                  <a:pt x="305732" y="72428"/>
                </a:lnTo>
                <a:close/>
              </a:path>
              <a:path w="339725" h="157479">
                <a:moveTo>
                  <a:pt x="266371" y="72269"/>
                </a:moveTo>
                <a:lnTo>
                  <a:pt x="266766" y="71894"/>
                </a:lnTo>
                <a:lnTo>
                  <a:pt x="266371" y="72269"/>
                </a:lnTo>
                <a:close/>
              </a:path>
              <a:path w="339725" h="157479">
                <a:moveTo>
                  <a:pt x="300153" y="78854"/>
                </a:moveTo>
                <a:lnTo>
                  <a:pt x="258597" y="78854"/>
                </a:lnTo>
                <a:lnTo>
                  <a:pt x="259206" y="78358"/>
                </a:lnTo>
                <a:lnTo>
                  <a:pt x="266371" y="72269"/>
                </a:lnTo>
                <a:lnTo>
                  <a:pt x="266204" y="72428"/>
                </a:lnTo>
                <a:lnTo>
                  <a:pt x="305732" y="72428"/>
                </a:lnTo>
                <a:lnTo>
                  <a:pt x="301866" y="77000"/>
                </a:lnTo>
                <a:lnTo>
                  <a:pt x="300153" y="78854"/>
                </a:lnTo>
                <a:close/>
              </a:path>
              <a:path w="339725" h="157479">
                <a:moveTo>
                  <a:pt x="258972" y="78536"/>
                </a:moveTo>
                <a:lnTo>
                  <a:pt x="259182" y="78358"/>
                </a:lnTo>
                <a:lnTo>
                  <a:pt x="258972" y="78536"/>
                </a:lnTo>
                <a:close/>
              </a:path>
              <a:path w="339725" h="157479">
                <a:moveTo>
                  <a:pt x="294470" y="84937"/>
                </a:moveTo>
                <a:lnTo>
                  <a:pt x="250520" y="84937"/>
                </a:lnTo>
                <a:lnTo>
                  <a:pt x="251142" y="84493"/>
                </a:lnTo>
                <a:lnTo>
                  <a:pt x="258972" y="78536"/>
                </a:lnTo>
                <a:lnTo>
                  <a:pt x="258597" y="78854"/>
                </a:lnTo>
                <a:lnTo>
                  <a:pt x="300153" y="78854"/>
                </a:lnTo>
                <a:lnTo>
                  <a:pt x="294470" y="84937"/>
                </a:lnTo>
                <a:close/>
              </a:path>
              <a:path w="339725" h="157479">
                <a:moveTo>
                  <a:pt x="250811" y="84716"/>
                </a:moveTo>
                <a:lnTo>
                  <a:pt x="251107" y="84493"/>
                </a:lnTo>
                <a:lnTo>
                  <a:pt x="250811" y="84716"/>
                </a:lnTo>
                <a:close/>
              </a:path>
              <a:path w="339725" h="157479">
                <a:moveTo>
                  <a:pt x="288485" y="90677"/>
                </a:moveTo>
                <a:lnTo>
                  <a:pt x="241998" y="90677"/>
                </a:lnTo>
                <a:lnTo>
                  <a:pt x="242620" y="90271"/>
                </a:lnTo>
                <a:lnTo>
                  <a:pt x="250811" y="84716"/>
                </a:lnTo>
                <a:lnTo>
                  <a:pt x="250520" y="84937"/>
                </a:lnTo>
                <a:lnTo>
                  <a:pt x="294470" y="84937"/>
                </a:lnTo>
                <a:lnTo>
                  <a:pt x="293624" y="85801"/>
                </a:lnTo>
                <a:lnTo>
                  <a:pt x="288485" y="90677"/>
                </a:lnTo>
                <a:close/>
              </a:path>
              <a:path w="339725" h="157479">
                <a:moveTo>
                  <a:pt x="242421" y="90391"/>
                </a:moveTo>
                <a:lnTo>
                  <a:pt x="242599" y="90271"/>
                </a:lnTo>
                <a:lnTo>
                  <a:pt x="242421" y="90391"/>
                </a:lnTo>
                <a:close/>
              </a:path>
              <a:path w="339725" h="157479">
                <a:moveTo>
                  <a:pt x="282499" y="96050"/>
                </a:moveTo>
                <a:lnTo>
                  <a:pt x="233044" y="96050"/>
                </a:lnTo>
                <a:lnTo>
                  <a:pt x="233667" y="95694"/>
                </a:lnTo>
                <a:lnTo>
                  <a:pt x="242421" y="90391"/>
                </a:lnTo>
                <a:lnTo>
                  <a:pt x="241998" y="90677"/>
                </a:lnTo>
                <a:lnTo>
                  <a:pt x="288485" y="90677"/>
                </a:lnTo>
                <a:lnTo>
                  <a:pt x="285292" y="93687"/>
                </a:lnTo>
                <a:lnTo>
                  <a:pt x="282499" y="96050"/>
                </a:lnTo>
                <a:close/>
              </a:path>
              <a:path w="339725" h="157479">
                <a:moveTo>
                  <a:pt x="233367" y="95855"/>
                </a:moveTo>
                <a:lnTo>
                  <a:pt x="233634" y="95694"/>
                </a:lnTo>
                <a:lnTo>
                  <a:pt x="233367" y="95855"/>
                </a:lnTo>
                <a:close/>
              </a:path>
              <a:path w="339725" h="157479">
                <a:moveTo>
                  <a:pt x="276563" y="101053"/>
                </a:moveTo>
                <a:lnTo>
                  <a:pt x="223685" y="101053"/>
                </a:lnTo>
                <a:lnTo>
                  <a:pt x="224294" y="100749"/>
                </a:lnTo>
                <a:lnTo>
                  <a:pt x="233367" y="95855"/>
                </a:lnTo>
                <a:lnTo>
                  <a:pt x="233044" y="96050"/>
                </a:lnTo>
                <a:lnTo>
                  <a:pt x="282499" y="96050"/>
                </a:lnTo>
                <a:lnTo>
                  <a:pt x="276563" y="101053"/>
                </a:lnTo>
                <a:close/>
              </a:path>
              <a:path w="339725" h="157479">
                <a:moveTo>
                  <a:pt x="223920" y="100927"/>
                </a:moveTo>
                <a:lnTo>
                  <a:pt x="224252" y="100749"/>
                </a:lnTo>
                <a:lnTo>
                  <a:pt x="223920" y="100927"/>
                </a:lnTo>
                <a:close/>
              </a:path>
              <a:path w="339725" h="157479">
                <a:moveTo>
                  <a:pt x="270449" y="105689"/>
                </a:moveTo>
                <a:lnTo>
                  <a:pt x="213931" y="105689"/>
                </a:lnTo>
                <a:lnTo>
                  <a:pt x="214541" y="105409"/>
                </a:lnTo>
                <a:lnTo>
                  <a:pt x="223920" y="100927"/>
                </a:lnTo>
                <a:lnTo>
                  <a:pt x="223685" y="101053"/>
                </a:lnTo>
                <a:lnTo>
                  <a:pt x="276563" y="101053"/>
                </a:lnTo>
                <a:lnTo>
                  <a:pt x="270449" y="105689"/>
                </a:lnTo>
                <a:close/>
              </a:path>
              <a:path w="339725" h="157479">
                <a:moveTo>
                  <a:pt x="214340" y="105494"/>
                </a:moveTo>
                <a:lnTo>
                  <a:pt x="214517" y="105409"/>
                </a:lnTo>
                <a:lnTo>
                  <a:pt x="214340" y="105494"/>
                </a:lnTo>
                <a:close/>
              </a:path>
              <a:path w="339725" h="157479">
                <a:moveTo>
                  <a:pt x="264534" y="109931"/>
                </a:moveTo>
                <a:lnTo>
                  <a:pt x="203796" y="109931"/>
                </a:lnTo>
                <a:lnTo>
                  <a:pt x="204393" y="109689"/>
                </a:lnTo>
                <a:lnTo>
                  <a:pt x="214340" y="105494"/>
                </a:lnTo>
                <a:lnTo>
                  <a:pt x="213931" y="105689"/>
                </a:lnTo>
                <a:lnTo>
                  <a:pt x="270449" y="105689"/>
                </a:lnTo>
                <a:lnTo>
                  <a:pt x="267766" y="107721"/>
                </a:lnTo>
                <a:lnTo>
                  <a:pt x="267144" y="108165"/>
                </a:lnTo>
                <a:lnTo>
                  <a:pt x="264534" y="109931"/>
                </a:lnTo>
                <a:close/>
              </a:path>
              <a:path w="339725" h="157479">
                <a:moveTo>
                  <a:pt x="204207" y="109758"/>
                </a:moveTo>
                <a:lnTo>
                  <a:pt x="204370" y="109689"/>
                </a:lnTo>
                <a:lnTo>
                  <a:pt x="204207" y="109758"/>
                </a:lnTo>
                <a:close/>
              </a:path>
              <a:path w="339725" h="157479">
                <a:moveTo>
                  <a:pt x="258864" y="113766"/>
                </a:moveTo>
                <a:lnTo>
                  <a:pt x="193306" y="113766"/>
                </a:lnTo>
                <a:lnTo>
                  <a:pt x="193903" y="113563"/>
                </a:lnTo>
                <a:lnTo>
                  <a:pt x="204207" y="109758"/>
                </a:lnTo>
                <a:lnTo>
                  <a:pt x="203796" y="109931"/>
                </a:lnTo>
                <a:lnTo>
                  <a:pt x="264534" y="109931"/>
                </a:lnTo>
                <a:lnTo>
                  <a:pt x="258864" y="113766"/>
                </a:lnTo>
                <a:close/>
              </a:path>
              <a:path w="339725" h="157479">
                <a:moveTo>
                  <a:pt x="193577" y="113667"/>
                </a:moveTo>
                <a:lnTo>
                  <a:pt x="193859" y="113563"/>
                </a:lnTo>
                <a:lnTo>
                  <a:pt x="193577" y="113667"/>
                </a:lnTo>
                <a:close/>
              </a:path>
              <a:path w="339725" h="157479">
                <a:moveTo>
                  <a:pt x="253316" y="117195"/>
                </a:moveTo>
                <a:lnTo>
                  <a:pt x="182473" y="117195"/>
                </a:lnTo>
                <a:lnTo>
                  <a:pt x="183070" y="117017"/>
                </a:lnTo>
                <a:lnTo>
                  <a:pt x="193577" y="113667"/>
                </a:lnTo>
                <a:lnTo>
                  <a:pt x="193306" y="113766"/>
                </a:lnTo>
                <a:lnTo>
                  <a:pt x="258864" y="113766"/>
                </a:lnTo>
                <a:lnTo>
                  <a:pt x="258000" y="114350"/>
                </a:lnTo>
                <a:lnTo>
                  <a:pt x="257378" y="114744"/>
                </a:lnTo>
                <a:lnTo>
                  <a:pt x="253316" y="117195"/>
                </a:lnTo>
                <a:close/>
              </a:path>
              <a:path w="339725" h="157479">
                <a:moveTo>
                  <a:pt x="99072" y="157391"/>
                </a:moveTo>
                <a:lnTo>
                  <a:pt x="57023" y="155092"/>
                </a:lnTo>
                <a:lnTo>
                  <a:pt x="14439" y="147904"/>
                </a:lnTo>
                <a:lnTo>
                  <a:pt x="0" y="144348"/>
                </a:lnTo>
                <a:lnTo>
                  <a:pt x="7099" y="116674"/>
                </a:lnTo>
                <a:lnTo>
                  <a:pt x="13810" y="118389"/>
                </a:lnTo>
                <a:lnTo>
                  <a:pt x="20535" y="119976"/>
                </a:lnTo>
                <a:lnTo>
                  <a:pt x="27196" y="121424"/>
                </a:lnTo>
                <a:lnTo>
                  <a:pt x="34112" y="122796"/>
                </a:lnTo>
                <a:lnTo>
                  <a:pt x="40754" y="123977"/>
                </a:lnTo>
                <a:lnTo>
                  <a:pt x="47062" y="124967"/>
                </a:lnTo>
                <a:lnTo>
                  <a:pt x="60314" y="126695"/>
                </a:lnTo>
                <a:lnTo>
                  <a:pt x="60172" y="126695"/>
                </a:lnTo>
                <a:lnTo>
                  <a:pt x="73370" y="127901"/>
                </a:lnTo>
                <a:lnTo>
                  <a:pt x="73240" y="127901"/>
                </a:lnTo>
                <a:lnTo>
                  <a:pt x="86491" y="128612"/>
                </a:lnTo>
                <a:lnTo>
                  <a:pt x="86182" y="128612"/>
                </a:lnTo>
                <a:lnTo>
                  <a:pt x="99195" y="128823"/>
                </a:lnTo>
                <a:lnTo>
                  <a:pt x="98971" y="128828"/>
                </a:lnTo>
                <a:lnTo>
                  <a:pt x="231766" y="128828"/>
                </a:lnTo>
                <a:lnTo>
                  <a:pt x="190538" y="144602"/>
                </a:lnTo>
                <a:lnTo>
                  <a:pt x="153327" y="153009"/>
                </a:lnTo>
                <a:lnTo>
                  <a:pt x="112788" y="157099"/>
                </a:lnTo>
                <a:lnTo>
                  <a:pt x="99072" y="157391"/>
                </a:lnTo>
                <a:close/>
              </a:path>
              <a:path w="339725" h="157479">
                <a:moveTo>
                  <a:pt x="182818" y="117085"/>
                </a:moveTo>
                <a:lnTo>
                  <a:pt x="183033" y="117017"/>
                </a:lnTo>
                <a:lnTo>
                  <a:pt x="182818" y="117085"/>
                </a:lnTo>
                <a:close/>
              </a:path>
              <a:path w="339725" h="157479">
                <a:moveTo>
                  <a:pt x="248349" y="120192"/>
                </a:moveTo>
                <a:lnTo>
                  <a:pt x="171335" y="120192"/>
                </a:lnTo>
                <a:lnTo>
                  <a:pt x="171919" y="120053"/>
                </a:lnTo>
                <a:lnTo>
                  <a:pt x="182818" y="117085"/>
                </a:lnTo>
                <a:lnTo>
                  <a:pt x="182473" y="117195"/>
                </a:lnTo>
                <a:lnTo>
                  <a:pt x="253316" y="117195"/>
                </a:lnTo>
                <a:lnTo>
                  <a:pt x="248349" y="120192"/>
                </a:lnTo>
                <a:close/>
              </a:path>
              <a:path w="339725" h="157479">
                <a:moveTo>
                  <a:pt x="171508" y="120146"/>
                </a:moveTo>
                <a:lnTo>
                  <a:pt x="171852" y="120053"/>
                </a:lnTo>
                <a:lnTo>
                  <a:pt x="171508" y="120146"/>
                </a:lnTo>
                <a:close/>
              </a:path>
              <a:path w="339725" h="157479">
                <a:moveTo>
                  <a:pt x="243636" y="122770"/>
                </a:moveTo>
                <a:lnTo>
                  <a:pt x="159892" y="122770"/>
                </a:lnTo>
                <a:lnTo>
                  <a:pt x="160477" y="122656"/>
                </a:lnTo>
                <a:lnTo>
                  <a:pt x="171508" y="120146"/>
                </a:lnTo>
                <a:lnTo>
                  <a:pt x="171335" y="120192"/>
                </a:lnTo>
                <a:lnTo>
                  <a:pt x="248349" y="120192"/>
                </a:lnTo>
                <a:lnTo>
                  <a:pt x="247802" y="120522"/>
                </a:lnTo>
                <a:lnTo>
                  <a:pt x="243636" y="122770"/>
                </a:lnTo>
                <a:close/>
              </a:path>
              <a:path w="339725" h="157479">
                <a:moveTo>
                  <a:pt x="160066" y="122731"/>
                </a:moveTo>
                <a:lnTo>
                  <a:pt x="160398" y="122656"/>
                </a:lnTo>
                <a:lnTo>
                  <a:pt x="160066" y="122731"/>
                </a:lnTo>
                <a:close/>
              </a:path>
              <a:path w="339725" h="157479">
                <a:moveTo>
                  <a:pt x="239682" y="124904"/>
                </a:moveTo>
                <a:lnTo>
                  <a:pt x="148183" y="124904"/>
                </a:lnTo>
                <a:lnTo>
                  <a:pt x="148755" y="124802"/>
                </a:lnTo>
                <a:lnTo>
                  <a:pt x="160066" y="122731"/>
                </a:lnTo>
                <a:lnTo>
                  <a:pt x="159892" y="122770"/>
                </a:lnTo>
                <a:lnTo>
                  <a:pt x="243636" y="122770"/>
                </a:lnTo>
                <a:lnTo>
                  <a:pt x="239682" y="124904"/>
                </a:lnTo>
                <a:close/>
              </a:path>
              <a:path w="339725" h="157479">
                <a:moveTo>
                  <a:pt x="148684" y="124812"/>
                </a:moveTo>
                <a:close/>
              </a:path>
              <a:path w="339725" h="157479">
                <a:moveTo>
                  <a:pt x="236490" y="126580"/>
                </a:moveTo>
                <a:lnTo>
                  <a:pt x="136220" y="126580"/>
                </a:lnTo>
                <a:lnTo>
                  <a:pt x="136778" y="126517"/>
                </a:lnTo>
                <a:lnTo>
                  <a:pt x="148684" y="124812"/>
                </a:lnTo>
                <a:lnTo>
                  <a:pt x="148183" y="124904"/>
                </a:lnTo>
                <a:lnTo>
                  <a:pt x="239682" y="124904"/>
                </a:lnTo>
                <a:lnTo>
                  <a:pt x="237210" y="126237"/>
                </a:lnTo>
                <a:lnTo>
                  <a:pt x="236490" y="126580"/>
                </a:lnTo>
                <a:close/>
              </a:path>
              <a:path w="339725" h="157479">
                <a:moveTo>
                  <a:pt x="136398" y="126555"/>
                </a:moveTo>
                <a:lnTo>
                  <a:pt x="136667" y="126517"/>
                </a:lnTo>
                <a:lnTo>
                  <a:pt x="136398" y="126555"/>
                </a:lnTo>
                <a:close/>
              </a:path>
              <a:path w="339725" h="157479">
                <a:moveTo>
                  <a:pt x="124089" y="127791"/>
                </a:moveTo>
                <a:lnTo>
                  <a:pt x="136398" y="126555"/>
                </a:lnTo>
                <a:lnTo>
                  <a:pt x="136220" y="126580"/>
                </a:lnTo>
                <a:lnTo>
                  <a:pt x="236490" y="126580"/>
                </a:lnTo>
                <a:lnTo>
                  <a:pt x="234008" y="127762"/>
                </a:lnTo>
                <a:lnTo>
                  <a:pt x="124574" y="127762"/>
                </a:lnTo>
                <a:lnTo>
                  <a:pt x="124089" y="127791"/>
                </a:lnTo>
                <a:close/>
              </a:path>
              <a:path w="339725" h="157479">
                <a:moveTo>
                  <a:pt x="60652" y="126739"/>
                </a:moveTo>
                <a:lnTo>
                  <a:pt x="60172" y="126695"/>
                </a:lnTo>
                <a:lnTo>
                  <a:pt x="60314" y="126695"/>
                </a:lnTo>
                <a:lnTo>
                  <a:pt x="60652" y="126739"/>
                </a:lnTo>
                <a:close/>
              </a:path>
              <a:path w="339725" h="157479">
                <a:moveTo>
                  <a:pt x="233928" y="127800"/>
                </a:moveTo>
                <a:lnTo>
                  <a:pt x="124002" y="127800"/>
                </a:lnTo>
                <a:lnTo>
                  <a:pt x="124574" y="127762"/>
                </a:lnTo>
                <a:lnTo>
                  <a:pt x="234008" y="127762"/>
                </a:lnTo>
                <a:close/>
              </a:path>
              <a:path w="339725" h="157479">
                <a:moveTo>
                  <a:pt x="232354" y="128549"/>
                </a:moveTo>
                <a:lnTo>
                  <a:pt x="111594" y="128549"/>
                </a:lnTo>
                <a:lnTo>
                  <a:pt x="112140" y="128524"/>
                </a:lnTo>
                <a:lnTo>
                  <a:pt x="112013" y="128524"/>
                </a:lnTo>
                <a:lnTo>
                  <a:pt x="124089" y="127791"/>
                </a:lnTo>
                <a:lnTo>
                  <a:pt x="233928" y="127800"/>
                </a:lnTo>
                <a:lnTo>
                  <a:pt x="232407" y="128524"/>
                </a:lnTo>
                <a:lnTo>
                  <a:pt x="111935" y="128528"/>
                </a:lnTo>
                <a:lnTo>
                  <a:pt x="232397" y="128528"/>
                </a:lnTo>
                <a:close/>
              </a:path>
              <a:path w="339725" h="157479">
                <a:moveTo>
                  <a:pt x="231766" y="128828"/>
                </a:moveTo>
                <a:lnTo>
                  <a:pt x="99195" y="128823"/>
                </a:lnTo>
                <a:lnTo>
                  <a:pt x="111935" y="128528"/>
                </a:lnTo>
                <a:lnTo>
                  <a:pt x="111594" y="128549"/>
                </a:lnTo>
                <a:lnTo>
                  <a:pt x="232354" y="128549"/>
                </a:lnTo>
                <a:lnTo>
                  <a:pt x="231766" y="12882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194553" y="4117809"/>
            <a:ext cx="224586" cy="12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96231" y="3252406"/>
            <a:ext cx="929640" cy="1451610"/>
          </a:xfrm>
          <a:custGeom>
            <a:avLst/>
            <a:gdLst/>
            <a:ahLst/>
            <a:cxnLst/>
            <a:rect l="l" t="t" r="r" b="b"/>
            <a:pathLst>
              <a:path w="929639" h="1451610">
                <a:moveTo>
                  <a:pt x="905179" y="1451140"/>
                </a:moveTo>
                <a:lnTo>
                  <a:pt x="0" y="15239"/>
                </a:lnTo>
                <a:lnTo>
                  <a:pt x="24168" y="0"/>
                </a:lnTo>
                <a:lnTo>
                  <a:pt x="929360" y="1435912"/>
                </a:lnTo>
                <a:lnTo>
                  <a:pt x="905179" y="14511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62804" y="3505072"/>
            <a:ext cx="375285" cy="596900"/>
          </a:xfrm>
          <a:custGeom>
            <a:avLst/>
            <a:gdLst/>
            <a:ahLst/>
            <a:cxnLst/>
            <a:rect l="l" t="t" r="r" b="b"/>
            <a:pathLst>
              <a:path w="375285" h="596900">
                <a:moveTo>
                  <a:pt x="318013" y="530952"/>
                </a:moveTo>
                <a:lnTo>
                  <a:pt x="0" y="14998"/>
                </a:lnTo>
                <a:lnTo>
                  <a:pt x="24333" y="0"/>
                </a:lnTo>
                <a:lnTo>
                  <a:pt x="342337" y="515958"/>
                </a:lnTo>
                <a:lnTo>
                  <a:pt x="318013" y="530952"/>
                </a:lnTo>
                <a:close/>
              </a:path>
              <a:path w="375285" h="596900">
                <a:moveTo>
                  <a:pt x="370948" y="549198"/>
                </a:moveTo>
                <a:lnTo>
                  <a:pt x="329260" y="549198"/>
                </a:lnTo>
                <a:lnTo>
                  <a:pt x="353580" y="534200"/>
                </a:lnTo>
                <a:lnTo>
                  <a:pt x="342337" y="515958"/>
                </a:lnTo>
                <a:lnTo>
                  <a:pt x="366661" y="500964"/>
                </a:lnTo>
                <a:lnTo>
                  <a:pt x="370948" y="549198"/>
                </a:lnTo>
                <a:close/>
              </a:path>
              <a:path w="375285" h="596900">
                <a:moveTo>
                  <a:pt x="329260" y="549198"/>
                </a:moveTo>
                <a:lnTo>
                  <a:pt x="318013" y="530952"/>
                </a:lnTo>
                <a:lnTo>
                  <a:pt x="342337" y="515958"/>
                </a:lnTo>
                <a:lnTo>
                  <a:pt x="353580" y="534200"/>
                </a:lnTo>
                <a:lnTo>
                  <a:pt x="329260" y="549198"/>
                </a:lnTo>
                <a:close/>
              </a:path>
              <a:path w="375285" h="596900">
                <a:moveTo>
                  <a:pt x="375145" y="596430"/>
                </a:moveTo>
                <a:lnTo>
                  <a:pt x="293687" y="545947"/>
                </a:lnTo>
                <a:lnTo>
                  <a:pt x="318013" y="530952"/>
                </a:lnTo>
                <a:lnTo>
                  <a:pt x="329260" y="549198"/>
                </a:lnTo>
                <a:lnTo>
                  <a:pt x="370948" y="549198"/>
                </a:lnTo>
                <a:lnTo>
                  <a:pt x="375145" y="5964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465650" y="3620173"/>
            <a:ext cx="339725" cy="157480"/>
          </a:xfrm>
          <a:custGeom>
            <a:avLst/>
            <a:gdLst/>
            <a:ahLst/>
            <a:cxnLst/>
            <a:rect l="l" t="t" r="r" b="b"/>
            <a:pathLst>
              <a:path w="339725" h="157479">
                <a:moveTo>
                  <a:pt x="329641" y="5092"/>
                </a:moveTo>
                <a:lnTo>
                  <a:pt x="310273" y="5092"/>
                </a:lnTo>
                <a:lnTo>
                  <a:pt x="310413" y="4622"/>
                </a:lnTo>
                <a:lnTo>
                  <a:pt x="311721" y="0"/>
                </a:lnTo>
                <a:lnTo>
                  <a:pt x="329641" y="5092"/>
                </a:lnTo>
                <a:close/>
              </a:path>
              <a:path w="339725" h="157479">
                <a:moveTo>
                  <a:pt x="310360" y="4786"/>
                </a:moveTo>
                <a:lnTo>
                  <a:pt x="310407" y="4622"/>
                </a:lnTo>
                <a:lnTo>
                  <a:pt x="310360" y="4786"/>
                </a:lnTo>
                <a:close/>
              </a:path>
              <a:path w="339725" h="157479">
                <a:moveTo>
                  <a:pt x="338685" y="9639"/>
                </a:moveTo>
                <a:lnTo>
                  <a:pt x="308800" y="9639"/>
                </a:lnTo>
                <a:lnTo>
                  <a:pt x="308965" y="9169"/>
                </a:lnTo>
                <a:lnTo>
                  <a:pt x="310360" y="4786"/>
                </a:lnTo>
                <a:lnTo>
                  <a:pt x="310273" y="5092"/>
                </a:lnTo>
                <a:lnTo>
                  <a:pt x="329641" y="5092"/>
                </a:lnTo>
                <a:lnTo>
                  <a:pt x="339204" y="7810"/>
                </a:lnTo>
                <a:lnTo>
                  <a:pt x="338685" y="9639"/>
                </a:lnTo>
                <a:close/>
              </a:path>
              <a:path w="339725" h="157479">
                <a:moveTo>
                  <a:pt x="308834" y="9534"/>
                </a:moveTo>
                <a:lnTo>
                  <a:pt x="308951" y="9169"/>
                </a:lnTo>
                <a:lnTo>
                  <a:pt x="308834" y="9534"/>
                </a:lnTo>
                <a:close/>
              </a:path>
              <a:path w="339725" h="157479">
                <a:moveTo>
                  <a:pt x="337374" y="14109"/>
                </a:moveTo>
                <a:lnTo>
                  <a:pt x="307187" y="14109"/>
                </a:lnTo>
                <a:lnTo>
                  <a:pt x="307352" y="13652"/>
                </a:lnTo>
                <a:lnTo>
                  <a:pt x="308834" y="9534"/>
                </a:lnTo>
                <a:lnTo>
                  <a:pt x="338685" y="9639"/>
                </a:lnTo>
                <a:lnTo>
                  <a:pt x="337756" y="12915"/>
                </a:lnTo>
                <a:lnTo>
                  <a:pt x="337374" y="14109"/>
                </a:lnTo>
                <a:close/>
              </a:path>
              <a:path w="339725" h="157479">
                <a:moveTo>
                  <a:pt x="307346" y="13667"/>
                </a:moveTo>
                <a:close/>
              </a:path>
              <a:path w="339725" h="157479">
                <a:moveTo>
                  <a:pt x="335962" y="18503"/>
                </a:moveTo>
                <a:lnTo>
                  <a:pt x="305422" y="18503"/>
                </a:lnTo>
                <a:lnTo>
                  <a:pt x="305600" y="18059"/>
                </a:lnTo>
                <a:lnTo>
                  <a:pt x="307346" y="13667"/>
                </a:lnTo>
                <a:lnTo>
                  <a:pt x="307187" y="14109"/>
                </a:lnTo>
                <a:lnTo>
                  <a:pt x="337374" y="14109"/>
                </a:lnTo>
                <a:lnTo>
                  <a:pt x="335962" y="18503"/>
                </a:lnTo>
                <a:close/>
              </a:path>
              <a:path w="339725" h="157479">
                <a:moveTo>
                  <a:pt x="305590" y="18082"/>
                </a:moveTo>
                <a:close/>
              </a:path>
              <a:path w="339725" h="157479">
                <a:moveTo>
                  <a:pt x="334407" y="22834"/>
                </a:moveTo>
                <a:lnTo>
                  <a:pt x="303504" y="22834"/>
                </a:lnTo>
                <a:lnTo>
                  <a:pt x="303707" y="22390"/>
                </a:lnTo>
                <a:lnTo>
                  <a:pt x="305590" y="18082"/>
                </a:lnTo>
                <a:lnTo>
                  <a:pt x="305422" y="18503"/>
                </a:lnTo>
                <a:lnTo>
                  <a:pt x="335962" y="18503"/>
                </a:lnTo>
                <a:lnTo>
                  <a:pt x="334407" y="22834"/>
                </a:lnTo>
                <a:close/>
              </a:path>
              <a:path w="339725" h="157479">
                <a:moveTo>
                  <a:pt x="303609" y="22595"/>
                </a:moveTo>
                <a:lnTo>
                  <a:pt x="303699" y="22390"/>
                </a:lnTo>
                <a:lnTo>
                  <a:pt x="303609" y="22595"/>
                </a:lnTo>
                <a:close/>
              </a:path>
              <a:path w="339725" h="157479">
                <a:moveTo>
                  <a:pt x="332754" y="27089"/>
                </a:moveTo>
                <a:lnTo>
                  <a:pt x="301459" y="27089"/>
                </a:lnTo>
                <a:lnTo>
                  <a:pt x="303609" y="22595"/>
                </a:lnTo>
                <a:lnTo>
                  <a:pt x="303504" y="22834"/>
                </a:lnTo>
                <a:lnTo>
                  <a:pt x="334407" y="22834"/>
                </a:lnTo>
                <a:lnTo>
                  <a:pt x="334060" y="23799"/>
                </a:lnTo>
                <a:lnTo>
                  <a:pt x="332754" y="27089"/>
                </a:lnTo>
                <a:close/>
              </a:path>
              <a:path w="339725" h="157479">
                <a:moveTo>
                  <a:pt x="331007" y="31267"/>
                </a:moveTo>
                <a:lnTo>
                  <a:pt x="299262" y="31267"/>
                </a:lnTo>
                <a:lnTo>
                  <a:pt x="299491" y="30848"/>
                </a:lnTo>
                <a:lnTo>
                  <a:pt x="301663" y="26657"/>
                </a:lnTo>
                <a:lnTo>
                  <a:pt x="301459" y="27089"/>
                </a:lnTo>
                <a:lnTo>
                  <a:pt x="332754" y="27089"/>
                </a:lnTo>
                <a:lnTo>
                  <a:pt x="331952" y="29108"/>
                </a:lnTo>
                <a:lnTo>
                  <a:pt x="331007" y="31267"/>
                </a:lnTo>
                <a:close/>
              </a:path>
              <a:path w="339725" h="157479">
                <a:moveTo>
                  <a:pt x="299365" y="31070"/>
                </a:moveTo>
                <a:lnTo>
                  <a:pt x="299481" y="30848"/>
                </a:lnTo>
                <a:lnTo>
                  <a:pt x="299365" y="31070"/>
                </a:lnTo>
                <a:close/>
              </a:path>
              <a:path w="339725" h="157479">
                <a:moveTo>
                  <a:pt x="329169" y="35369"/>
                </a:moveTo>
                <a:lnTo>
                  <a:pt x="296925" y="35369"/>
                </a:lnTo>
                <a:lnTo>
                  <a:pt x="297167" y="34963"/>
                </a:lnTo>
                <a:lnTo>
                  <a:pt x="299365" y="31070"/>
                </a:lnTo>
                <a:lnTo>
                  <a:pt x="299262" y="31267"/>
                </a:lnTo>
                <a:lnTo>
                  <a:pt x="331007" y="31267"/>
                </a:lnTo>
                <a:lnTo>
                  <a:pt x="329666" y="34328"/>
                </a:lnTo>
                <a:lnTo>
                  <a:pt x="329169" y="35369"/>
                </a:lnTo>
                <a:close/>
              </a:path>
              <a:path w="339725" h="157479">
                <a:moveTo>
                  <a:pt x="297009" y="35223"/>
                </a:moveTo>
                <a:lnTo>
                  <a:pt x="297156" y="34963"/>
                </a:lnTo>
                <a:lnTo>
                  <a:pt x="297009" y="35223"/>
                </a:lnTo>
                <a:close/>
              </a:path>
              <a:path w="339725" h="157479">
                <a:moveTo>
                  <a:pt x="327239" y="39408"/>
                </a:moveTo>
                <a:lnTo>
                  <a:pt x="294462" y="39408"/>
                </a:lnTo>
                <a:lnTo>
                  <a:pt x="294716" y="39014"/>
                </a:lnTo>
                <a:lnTo>
                  <a:pt x="297009" y="35223"/>
                </a:lnTo>
                <a:lnTo>
                  <a:pt x="296925" y="35369"/>
                </a:lnTo>
                <a:lnTo>
                  <a:pt x="329169" y="35369"/>
                </a:lnTo>
                <a:lnTo>
                  <a:pt x="327239" y="39408"/>
                </a:lnTo>
                <a:close/>
              </a:path>
              <a:path w="339725" h="157479">
                <a:moveTo>
                  <a:pt x="294524" y="39306"/>
                </a:moveTo>
                <a:lnTo>
                  <a:pt x="294701" y="39014"/>
                </a:lnTo>
                <a:lnTo>
                  <a:pt x="294524" y="39306"/>
                </a:lnTo>
                <a:close/>
              </a:path>
              <a:path w="339725" h="157479">
                <a:moveTo>
                  <a:pt x="325177" y="43357"/>
                </a:moveTo>
                <a:lnTo>
                  <a:pt x="291858" y="43357"/>
                </a:lnTo>
                <a:lnTo>
                  <a:pt x="292112" y="42976"/>
                </a:lnTo>
                <a:lnTo>
                  <a:pt x="294524" y="39306"/>
                </a:lnTo>
                <a:lnTo>
                  <a:pt x="327239" y="39408"/>
                </a:lnTo>
                <a:lnTo>
                  <a:pt x="325177" y="43357"/>
                </a:lnTo>
                <a:close/>
              </a:path>
              <a:path w="339725" h="157479">
                <a:moveTo>
                  <a:pt x="292056" y="43057"/>
                </a:moveTo>
                <a:close/>
              </a:path>
              <a:path w="339725" h="157479">
                <a:moveTo>
                  <a:pt x="323035" y="47244"/>
                </a:moveTo>
                <a:lnTo>
                  <a:pt x="289128" y="47244"/>
                </a:lnTo>
                <a:lnTo>
                  <a:pt x="289394" y="46875"/>
                </a:lnTo>
                <a:lnTo>
                  <a:pt x="292056" y="43057"/>
                </a:lnTo>
                <a:lnTo>
                  <a:pt x="291858" y="43357"/>
                </a:lnTo>
                <a:lnTo>
                  <a:pt x="325177" y="43357"/>
                </a:lnTo>
                <a:lnTo>
                  <a:pt x="324586" y="44488"/>
                </a:lnTo>
                <a:lnTo>
                  <a:pt x="323035" y="47244"/>
                </a:lnTo>
                <a:close/>
              </a:path>
              <a:path w="339725" h="157479">
                <a:moveTo>
                  <a:pt x="289261" y="47053"/>
                </a:moveTo>
                <a:lnTo>
                  <a:pt x="289385" y="46875"/>
                </a:lnTo>
                <a:lnTo>
                  <a:pt x="289261" y="47053"/>
                </a:lnTo>
                <a:close/>
              </a:path>
              <a:path w="339725" h="157479">
                <a:moveTo>
                  <a:pt x="320817" y="51053"/>
                </a:moveTo>
                <a:lnTo>
                  <a:pt x="286258" y="51053"/>
                </a:lnTo>
                <a:lnTo>
                  <a:pt x="289261" y="47053"/>
                </a:lnTo>
                <a:lnTo>
                  <a:pt x="289128" y="47244"/>
                </a:lnTo>
                <a:lnTo>
                  <a:pt x="323035" y="47244"/>
                </a:lnTo>
                <a:lnTo>
                  <a:pt x="321805" y="49428"/>
                </a:lnTo>
                <a:lnTo>
                  <a:pt x="320817" y="51053"/>
                </a:lnTo>
                <a:close/>
              </a:path>
              <a:path w="339725" h="157479">
                <a:moveTo>
                  <a:pt x="318542" y="54787"/>
                </a:moveTo>
                <a:lnTo>
                  <a:pt x="283248" y="54787"/>
                </a:lnTo>
                <a:lnTo>
                  <a:pt x="283540" y="54444"/>
                </a:lnTo>
                <a:lnTo>
                  <a:pt x="286524" y="50698"/>
                </a:lnTo>
                <a:lnTo>
                  <a:pt x="286258" y="51053"/>
                </a:lnTo>
                <a:lnTo>
                  <a:pt x="320817" y="51053"/>
                </a:lnTo>
                <a:lnTo>
                  <a:pt x="318542" y="54787"/>
                </a:lnTo>
                <a:close/>
              </a:path>
              <a:path w="339725" h="157479">
                <a:moveTo>
                  <a:pt x="283259" y="54774"/>
                </a:moveTo>
                <a:lnTo>
                  <a:pt x="283522" y="54444"/>
                </a:lnTo>
                <a:lnTo>
                  <a:pt x="283259" y="54774"/>
                </a:lnTo>
                <a:close/>
              </a:path>
              <a:path w="339725" h="157479">
                <a:moveTo>
                  <a:pt x="316143" y="58445"/>
                </a:moveTo>
                <a:lnTo>
                  <a:pt x="280123" y="58445"/>
                </a:lnTo>
                <a:lnTo>
                  <a:pt x="280555" y="57962"/>
                </a:lnTo>
                <a:lnTo>
                  <a:pt x="283259" y="54774"/>
                </a:lnTo>
                <a:lnTo>
                  <a:pt x="318542" y="54787"/>
                </a:lnTo>
                <a:lnTo>
                  <a:pt x="316143" y="58445"/>
                </a:lnTo>
                <a:close/>
              </a:path>
              <a:path w="339725" h="157479">
                <a:moveTo>
                  <a:pt x="280326" y="58207"/>
                </a:moveTo>
                <a:lnTo>
                  <a:pt x="280536" y="57962"/>
                </a:lnTo>
                <a:lnTo>
                  <a:pt x="280326" y="58207"/>
                </a:lnTo>
                <a:close/>
              </a:path>
              <a:path w="339725" h="157479">
                <a:moveTo>
                  <a:pt x="310997" y="65684"/>
                </a:moveTo>
                <a:lnTo>
                  <a:pt x="273342" y="65684"/>
                </a:lnTo>
                <a:lnTo>
                  <a:pt x="273939" y="65087"/>
                </a:lnTo>
                <a:lnTo>
                  <a:pt x="280326" y="58207"/>
                </a:lnTo>
                <a:lnTo>
                  <a:pt x="280123" y="58445"/>
                </a:lnTo>
                <a:lnTo>
                  <a:pt x="316143" y="58445"/>
                </a:lnTo>
                <a:lnTo>
                  <a:pt x="315760" y="59029"/>
                </a:lnTo>
                <a:lnTo>
                  <a:pt x="312508" y="63665"/>
                </a:lnTo>
                <a:lnTo>
                  <a:pt x="310997" y="65684"/>
                </a:lnTo>
                <a:close/>
              </a:path>
              <a:path w="339725" h="157479">
                <a:moveTo>
                  <a:pt x="273592" y="65416"/>
                </a:moveTo>
                <a:lnTo>
                  <a:pt x="273899" y="65087"/>
                </a:lnTo>
                <a:lnTo>
                  <a:pt x="273592" y="65416"/>
                </a:lnTo>
                <a:close/>
              </a:path>
              <a:path w="339725" h="157479">
                <a:moveTo>
                  <a:pt x="305744" y="72428"/>
                </a:moveTo>
                <a:lnTo>
                  <a:pt x="266204" y="72428"/>
                </a:lnTo>
                <a:lnTo>
                  <a:pt x="266814" y="71882"/>
                </a:lnTo>
                <a:lnTo>
                  <a:pt x="273592" y="65416"/>
                </a:lnTo>
                <a:lnTo>
                  <a:pt x="273342" y="65684"/>
                </a:lnTo>
                <a:lnTo>
                  <a:pt x="310997" y="65684"/>
                </a:lnTo>
                <a:lnTo>
                  <a:pt x="309105" y="68211"/>
                </a:lnTo>
                <a:lnTo>
                  <a:pt x="305744" y="72428"/>
                </a:lnTo>
                <a:close/>
              </a:path>
              <a:path w="339725" h="157479">
                <a:moveTo>
                  <a:pt x="266491" y="72155"/>
                </a:moveTo>
                <a:lnTo>
                  <a:pt x="266780" y="71882"/>
                </a:lnTo>
                <a:lnTo>
                  <a:pt x="266491" y="72155"/>
                </a:lnTo>
                <a:close/>
              </a:path>
              <a:path w="339725" h="157479">
                <a:moveTo>
                  <a:pt x="300141" y="78854"/>
                </a:moveTo>
                <a:lnTo>
                  <a:pt x="258597" y="78854"/>
                </a:lnTo>
                <a:lnTo>
                  <a:pt x="259219" y="78359"/>
                </a:lnTo>
                <a:lnTo>
                  <a:pt x="266491" y="72155"/>
                </a:lnTo>
                <a:lnTo>
                  <a:pt x="266204" y="72428"/>
                </a:lnTo>
                <a:lnTo>
                  <a:pt x="305744" y="72428"/>
                </a:lnTo>
                <a:lnTo>
                  <a:pt x="301434" y="77470"/>
                </a:lnTo>
                <a:lnTo>
                  <a:pt x="300141" y="78854"/>
                </a:lnTo>
                <a:close/>
              </a:path>
              <a:path w="339725" h="157479">
                <a:moveTo>
                  <a:pt x="258865" y="78627"/>
                </a:moveTo>
                <a:lnTo>
                  <a:pt x="259181" y="78359"/>
                </a:lnTo>
                <a:lnTo>
                  <a:pt x="258865" y="78627"/>
                </a:lnTo>
                <a:close/>
              </a:path>
              <a:path w="339725" h="157479">
                <a:moveTo>
                  <a:pt x="294458" y="84937"/>
                </a:moveTo>
                <a:lnTo>
                  <a:pt x="250520" y="84937"/>
                </a:lnTo>
                <a:lnTo>
                  <a:pt x="251142" y="84493"/>
                </a:lnTo>
                <a:lnTo>
                  <a:pt x="258865" y="78627"/>
                </a:lnTo>
                <a:lnTo>
                  <a:pt x="258597" y="78854"/>
                </a:lnTo>
                <a:lnTo>
                  <a:pt x="300141" y="78854"/>
                </a:lnTo>
                <a:lnTo>
                  <a:pt x="294458" y="84937"/>
                </a:lnTo>
                <a:close/>
              </a:path>
              <a:path w="339725" h="157479">
                <a:moveTo>
                  <a:pt x="250821" y="84709"/>
                </a:moveTo>
                <a:lnTo>
                  <a:pt x="251108" y="84493"/>
                </a:lnTo>
                <a:lnTo>
                  <a:pt x="250821" y="84709"/>
                </a:lnTo>
                <a:close/>
              </a:path>
              <a:path w="339725" h="157479">
                <a:moveTo>
                  <a:pt x="288502" y="90665"/>
                </a:moveTo>
                <a:lnTo>
                  <a:pt x="241998" y="90665"/>
                </a:lnTo>
                <a:lnTo>
                  <a:pt x="242620" y="90271"/>
                </a:lnTo>
                <a:lnTo>
                  <a:pt x="250821" y="84709"/>
                </a:lnTo>
                <a:lnTo>
                  <a:pt x="250520" y="84937"/>
                </a:lnTo>
                <a:lnTo>
                  <a:pt x="294458" y="84937"/>
                </a:lnTo>
                <a:lnTo>
                  <a:pt x="293624" y="85788"/>
                </a:lnTo>
                <a:lnTo>
                  <a:pt x="288502" y="90665"/>
                </a:lnTo>
                <a:close/>
              </a:path>
              <a:path w="339725" h="157479">
                <a:moveTo>
                  <a:pt x="242248" y="90496"/>
                </a:moveTo>
                <a:lnTo>
                  <a:pt x="242581" y="90271"/>
                </a:lnTo>
                <a:lnTo>
                  <a:pt x="242248" y="90496"/>
                </a:lnTo>
                <a:close/>
              </a:path>
              <a:path w="339725" h="157479">
                <a:moveTo>
                  <a:pt x="282503" y="96050"/>
                </a:moveTo>
                <a:lnTo>
                  <a:pt x="233057" y="96050"/>
                </a:lnTo>
                <a:lnTo>
                  <a:pt x="233667" y="95694"/>
                </a:lnTo>
                <a:lnTo>
                  <a:pt x="242248" y="90496"/>
                </a:lnTo>
                <a:lnTo>
                  <a:pt x="241998" y="90665"/>
                </a:lnTo>
                <a:lnTo>
                  <a:pt x="288502" y="90665"/>
                </a:lnTo>
                <a:lnTo>
                  <a:pt x="285902" y="93141"/>
                </a:lnTo>
                <a:lnTo>
                  <a:pt x="285292" y="93687"/>
                </a:lnTo>
                <a:lnTo>
                  <a:pt x="282503" y="96050"/>
                </a:lnTo>
                <a:close/>
              </a:path>
              <a:path w="339725" h="157479">
                <a:moveTo>
                  <a:pt x="233477" y="95796"/>
                </a:moveTo>
                <a:lnTo>
                  <a:pt x="233646" y="95694"/>
                </a:lnTo>
                <a:lnTo>
                  <a:pt x="233477" y="95796"/>
                </a:lnTo>
                <a:close/>
              </a:path>
              <a:path w="339725" h="157479">
                <a:moveTo>
                  <a:pt x="276565" y="101053"/>
                </a:moveTo>
                <a:lnTo>
                  <a:pt x="223685" y="101053"/>
                </a:lnTo>
                <a:lnTo>
                  <a:pt x="224307" y="100749"/>
                </a:lnTo>
                <a:lnTo>
                  <a:pt x="233477" y="95796"/>
                </a:lnTo>
                <a:lnTo>
                  <a:pt x="233057" y="96050"/>
                </a:lnTo>
                <a:lnTo>
                  <a:pt x="282503" y="96050"/>
                </a:lnTo>
                <a:lnTo>
                  <a:pt x="277075" y="100647"/>
                </a:lnTo>
                <a:lnTo>
                  <a:pt x="276565" y="101053"/>
                </a:lnTo>
                <a:close/>
              </a:path>
              <a:path w="339725" h="157479">
                <a:moveTo>
                  <a:pt x="223825" y="100978"/>
                </a:moveTo>
                <a:lnTo>
                  <a:pt x="224252" y="100749"/>
                </a:lnTo>
                <a:lnTo>
                  <a:pt x="223825" y="100978"/>
                </a:lnTo>
                <a:close/>
              </a:path>
              <a:path w="339725" h="157479">
                <a:moveTo>
                  <a:pt x="270449" y="105689"/>
                </a:moveTo>
                <a:lnTo>
                  <a:pt x="213931" y="105689"/>
                </a:lnTo>
                <a:lnTo>
                  <a:pt x="214541" y="105410"/>
                </a:lnTo>
                <a:lnTo>
                  <a:pt x="223825" y="100978"/>
                </a:lnTo>
                <a:lnTo>
                  <a:pt x="223685" y="101053"/>
                </a:lnTo>
                <a:lnTo>
                  <a:pt x="276565" y="101053"/>
                </a:lnTo>
                <a:lnTo>
                  <a:pt x="270449" y="105689"/>
                </a:lnTo>
                <a:close/>
              </a:path>
              <a:path w="339725" h="157479">
                <a:moveTo>
                  <a:pt x="214344" y="105492"/>
                </a:moveTo>
                <a:lnTo>
                  <a:pt x="214518" y="105410"/>
                </a:lnTo>
                <a:lnTo>
                  <a:pt x="214344" y="105492"/>
                </a:lnTo>
                <a:close/>
              </a:path>
              <a:path w="339725" h="157479">
                <a:moveTo>
                  <a:pt x="264527" y="109931"/>
                </a:moveTo>
                <a:lnTo>
                  <a:pt x="203796" y="109931"/>
                </a:lnTo>
                <a:lnTo>
                  <a:pt x="204406" y="109689"/>
                </a:lnTo>
                <a:lnTo>
                  <a:pt x="214344" y="105492"/>
                </a:lnTo>
                <a:lnTo>
                  <a:pt x="213931" y="105689"/>
                </a:lnTo>
                <a:lnTo>
                  <a:pt x="270449" y="105689"/>
                </a:lnTo>
                <a:lnTo>
                  <a:pt x="267766" y="107721"/>
                </a:lnTo>
                <a:lnTo>
                  <a:pt x="267144" y="108165"/>
                </a:lnTo>
                <a:lnTo>
                  <a:pt x="264527" y="109931"/>
                </a:lnTo>
                <a:close/>
              </a:path>
              <a:path w="339725" h="157479">
                <a:moveTo>
                  <a:pt x="204122" y="109794"/>
                </a:moveTo>
                <a:lnTo>
                  <a:pt x="204370" y="109689"/>
                </a:lnTo>
                <a:lnTo>
                  <a:pt x="204122" y="109794"/>
                </a:lnTo>
                <a:close/>
              </a:path>
              <a:path w="339725" h="157479">
                <a:moveTo>
                  <a:pt x="258840" y="113766"/>
                </a:moveTo>
                <a:lnTo>
                  <a:pt x="193306" y="113766"/>
                </a:lnTo>
                <a:lnTo>
                  <a:pt x="193903" y="113563"/>
                </a:lnTo>
                <a:lnTo>
                  <a:pt x="204122" y="109794"/>
                </a:lnTo>
                <a:lnTo>
                  <a:pt x="203796" y="109931"/>
                </a:lnTo>
                <a:lnTo>
                  <a:pt x="264527" y="109931"/>
                </a:lnTo>
                <a:lnTo>
                  <a:pt x="258840" y="113766"/>
                </a:lnTo>
                <a:close/>
              </a:path>
              <a:path w="339725" h="157479">
                <a:moveTo>
                  <a:pt x="193584" y="113664"/>
                </a:moveTo>
                <a:lnTo>
                  <a:pt x="193859" y="113563"/>
                </a:lnTo>
                <a:lnTo>
                  <a:pt x="193584" y="113664"/>
                </a:lnTo>
                <a:close/>
              </a:path>
              <a:path w="339725" h="157479">
                <a:moveTo>
                  <a:pt x="253341" y="117182"/>
                </a:moveTo>
                <a:lnTo>
                  <a:pt x="182486" y="117182"/>
                </a:lnTo>
                <a:lnTo>
                  <a:pt x="183070" y="117017"/>
                </a:lnTo>
                <a:lnTo>
                  <a:pt x="193584" y="113664"/>
                </a:lnTo>
                <a:lnTo>
                  <a:pt x="193306" y="113766"/>
                </a:lnTo>
                <a:lnTo>
                  <a:pt x="258840" y="113766"/>
                </a:lnTo>
                <a:lnTo>
                  <a:pt x="257390" y="114744"/>
                </a:lnTo>
                <a:lnTo>
                  <a:pt x="253341" y="117182"/>
                </a:lnTo>
                <a:close/>
              </a:path>
              <a:path w="339725" h="157479">
                <a:moveTo>
                  <a:pt x="99072" y="157391"/>
                </a:moveTo>
                <a:lnTo>
                  <a:pt x="57556" y="155143"/>
                </a:lnTo>
                <a:lnTo>
                  <a:pt x="14439" y="147904"/>
                </a:lnTo>
                <a:lnTo>
                  <a:pt x="0" y="144348"/>
                </a:lnTo>
                <a:lnTo>
                  <a:pt x="7099" y="116662"/>
                </a:lnTo>
                <a:lnTo>
                  <a:pt x="13812" y="118389"/>
                </a:lnTo>
                <a:lnTo>
                  <a:pt x="20536" y="119976"/>
                </a:lnTo>
                <a:lnTo>
                  <a:pt x="27209" y="121424"/>
                </a:lnTo>
                <a:lnTo>
                  <a:pt x="33917" y="122745"/>
                </a:lnTo>
                <a:lnTo>
                  <a:pt x="40538" y="123926"/>
                </a:lnTo>
                <a:lnTo>
                  <a:pt x="47075" y="124967"/>
                </a:lnTo>
                <a:lnTo>
                  <a:pt x="60216" y="126682"/>
                </a:lnTo>
                <a:lnTo>
                  <a:pt x="60706" y="126746"/>
                </a:lnTo>
                <a:lnTo>
                  <a:pt x="60860" y="126746"/>
                </a:lnTo>
                <a:lnTo>
                  <a:pt x="73374" y="127901"/>
                </a:lnTo>
                <a:lnTo>
                  <a:pt x="86504" y="128612"/>
                </a:lnTo>
                <a:lnTo>
                  <a:pt x="86194" y="128612"/>
                </a:lnTo>
                <a:lnTo>
                  <a:pt x="99529" y="128816"/>
                </a:lnTo>
                <a:lnTo>
                  <a:pt x="98983" y="128828"/>
                </a:lnTo>
                <a:lnTo>
                  <a:pt x="231777" y="128828"/>
                </a:lnTo>
                <a:lnTo>
                  <a:pt x="225602" y="131762"/>
                </a:lnTo>
                <a:lnTo>
                  <a:pt x="178816" y="147777"/>
                </a:lnTo>
                <a:lnTo>
                  <a:pt x="140220" y="154876"/>
                </a:lnTo>
                <a:lnTo>
                  <a:pt x="112788" y="157099"/>
                </a:lnTo>
                <a:lnTo>
                  <a:pt x="99072" y="157391"/>
                </a:lnTo>
                <a:close/>
              </a:path>
              <a:path w="339725" h="157479">
                <a:moveTo>
                  <a:pt x="182637" y="117134"/>
                </a:moveTo>
                <a:lnTo>
                  <a:pt x="183007" y="117017"/>
                </a:lnTo>
                <a:lnTo>
                  <a:pt x="182637" y="117134"/>
                </a:lnTo>
                <a:close/>
              </a:path>
              <a:path w="339725" h="157479">
                <a:moveTo>
                  <a:pt x="248342" y="120192"/>
                </a:moveTo>
                <a:lnTo>
                  <a:pt x="171335" y="120192"/>
                </a:lnTo>
                <a:lnTo>
                  <a:pt x="171932" y="120053"/>
                </a:lnTo>
                <a:lnTo>
                  <a:pt x="182637" y="117134"/>
                </a:lnTo>
                <a:lnTo>
                  <a:pt x="182486" y="117182"/>
                </a:lnTo>
                <a:lnTo>
                  <a:pt x="253341" y="117182"/>
                </a:lnTo>
                <a:lnTo>
                  <a:pt x="248342" y="120192"/>
                </a:lnTo>
                <a:close/>
              </a:path>
              <a:path w="339725" h="157479">
                <a:moveTo>
                  <a:pt x="171443" y="120163"/>
                </a:moveTo>
                <a:lnTo>
                  <a:pt x="171852" y="120053"/>
                </a:lnTo>
                <a:lnTo>
                  <a:pt x="171443" y="120163"/>
                </a:lnTo>
                <a:close/>
              </a:path>
              <a:path w="339725" h="157479">
                <a:moveTo>
                  <a:pt x="243644" y="122770"/>
                </a:moveTo>
                <a:lnTo>
                  <a:pt x="159905" y="122770"/>
                </a:lnTo>
                <a:lnTo>
                  <a:pt x="160477" y="122643"/>
                </a:lnTo>
                <a:lnTo>
                  <a:pt x="171443" y="120163"/>
                </a:lnTo>
                <a:lnTo>
                  <a:pt x="248342" y="120192"/>
                </a:lnTo>
                <a:lnTo>
                  <a:pt x="247192" y="120865"/>
                </a:lnTo>
                <a:lnTo>
                  <a:pt x="243644" y="122770"/>
                </a:lnTo>
                <a:close/>
              </a:path>
              <a:path w="339725" h="157479">
                <a:moveTo>
                  <a:pt x="160427" y="122652"/>
                </a:moveTo>
                <a:close/>
              </a:path>
              <a:path w="339725" h="157479">
                <a:moveTo>
                  <a:pt x="239694" y="124891"/>
                </a:moveTo>
                <a:lnTo>
                  <a:pt x="148183" y="124891"/>
                </a:lnTo>
                <a:lnTo>
                  <a:pt x="148755" y="124802"/>
                </a:lnTo>
                <a:lnTo>
                  <a:pt x="160427" y="122652"/>
                </a:lnTo>
                <a:lnTo>
                  <a:pt x="159905" y="122770"/>
                </a:lnTo>
                <a:lnTo>
                  <a:pt x="243644" y="122770"/>
                </a:lnTo>
                <a:lnTo>
                  <a:pt x="239694" y="124891"/>
                </a:lnTo>
                <a:close/>
              </a:path>
              <a:path w="339725" h="157479">
                <a:moveTo>
                  <a:pt x="148374" y="124856"/>
                </a:moveTo>
                <a:lnTo>
                  <a:pt x="148669" y="124802"/>
                </a:lnTo>
                <a:lnTo>
                  <a:pt x="148374" y="124856"/>
                </a:lnTo>
                <a:close/>
              </a:path>
              <a:path w="339725" h="157479">
                <a:moveTo>
                  <a:pt x="236508" y="126580"/>
                </a:moveTo>
                <a:lnTo>
                  <a:pt x="136220" y="126580"/>
                </a:lnTo>
                <a:lnTo>
                  <a:pt x="136779" y="126504"/>
                </a:lnTo>
                <a:lnTo>
                  <a:pt x="148374" y="124856"/>
                </a:lnTo>
                <a:lnTo>
                  <a:pt x="148183" y="124891"/>
                </a:lnTo>
                <a:lnTo>
                  <a:pt x="239694" y="124891"/>
                </a:lnTo>
                <a:lnTo>
                  <a:pt x="236508" y="126580"/>
                </a:lnTo>
                <a:close/>
              </a:path>
              <a:path w="339725" h="157479">
                <a:moveTo>
                  <a:pt x="136703" y="126512"/>
                </a:moveTo>
                <a:close/>
              </a:path>
              <a:path w="339725" h="157479">
                <a:moveTo>
                  <a:pt x="233942" y="127800"/>
                </a:moveTo>
                <a:lnTo>
                  <a:pt x="124015" y="127800"/>
                </a:lnTo>
                <a:lnTo>
                  <a:pt x="124574" y="127749"/>
                </a:lnTo>
                <a:lnTo>
                  <a:pt x="136703" y="126512"/>
                </a:lnTo>
                <a:lnTo>
                  <a:pt x="136220" y="126580"/>
                </a:lnTo>
                <a:lnTo>
                  <a:pt x="236508" y="126580"/>
                </a:lnTo>
                <a:lnTo>
                  <a:pt x="233942" y="127800"/>
                </a:lnTo>
                <a:close/>
              </a:path>
              <a:path w="339725" h="157479">
                <a:moveTo>
                  <a:pt x="60860" y="126746"/>
                </a:moveTo>
                <a:lnTo>
                  <a:pt x="60706" y="126746"/>
                </a:lnTo>
                <a:lnTo>
                  <a:pt x="60324" y="126696"/>
                </a:lnTo>
                <a:lnTo>
                  <a:pt x="60860" y="126746"/>
                </a:lnTo>
                <a:close/>
              </a:path>
              <a:path w="339725" h="157479">
                <a:moveTo>
                  <a:pt x="124425" y="127758"/>
                </a:moveTo>
                <a:lnTo>
                  <a:pt x="124574" y="127749"/>
                </a:lnTo>
                <a:lnTo>
                  <a:pt x="124425" y="127758"/>
                </a:lnTo>
                <a:close/>
              </a:path>
              <a:path w="339725" h="157479">
                <a:moveTo>
                  <a:pt x="232365" y="128549"/>
                </a:moveTo>
                <a:lnTo>
                  <a:pt x="111594" y="128549"/>
                </a:lnTo>
                <a:lnTo>
                  <a:pt x="112141" y="128524"/>
                </a:lnTo>
                <a:lnTo>
                  <a:pt x="112006" y="128524"/>
                </a:lnTo>
                <a:lnTo>
                  <a:pt x="124425" y="127758"/>
                </a:lnTo>
                <a:lnTo>
                  <a:pt x="124015" y="127800"/>
                </a:lnTo>
                <a:lnTo>
                  <a:pt x="233942" y="127800"/>
                </a:lnTo>
                <a:lnTo>
                  <a:pt x="232418" y="128524"/>
                </a:lnTo>
                <a:lnTo>
                  <a:pt x="111926" y="128528"/>
                </a:lnTo>
                <a:lnTo>
                  <a:pt x="232408" y="128528"/>
                </a:lnTo>
                <a:close/>
              </a:path>
              <a:path w="339725" h="157479">
                <a:moveTo>
                  <a:pt x="231777" y="128828"/>
                </a:moveTo>
                <a:lnTo>
                  <a:pt x="98983" y="128828"/>
                </a:lnTo>
                <a:lnTo>
                  <a:pt x="111926" y="128528"/>
                </a:lnTo>
                <a:lnTo>
                  <a:pt x="111594" y="128549"/>
                </a:lnTo>
                <a:lnTo>
                  <a:pt x="232365" y="128549"/>
                </a:lnTo>
                <a:lnTo>
                  <a:pt x="231777" y="12882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027897" y="4961509"/>
            <a:ext cx="286699" cy="312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434181" y="5202237"/>
            <a:ext cx="270745" cy="32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828761" y="3259785"/>
            <a:ext cx="5588635" cy="0"/>
          </a:xfrm>
          <a:custGeom>
            <a:avLst/>
            <a:gdLst/>
            <a:ahLst/>
            <a:cxnLst/>
            <a:rect l="l" t="t" r="r" b="b"/>
            <a:pathLst>
              <a:path w="5588634" h="0">
                <a:moveTo>
                  <a:pt x="0" y="0"/>
                </a:moveTo>
                <a:lnTo>
                  <a:pt x="5588152" y="0"/>
                </a:lnTo>
              </a:path>
            </a:pathLst>
          </a:custGeom>
          <a:ln w="45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790598" y="4672012"/>
            <a:ext cx="5537835" cy="66675"/>
          </a:xfrm>
          <a:custGeom>
            <a:avLst/>
            <a:gdLst/>
            <a:ahLst/>
            <a:cxnLst/>
            <a:rect l="l" t="t" r="r" b="b"/>
            <a:pathLst>
              <a:path w="5537834" h="66675">
                <a:moveTo>
                  <a:pt x="5537200" y="66675"/>
                </a:moveTo>
                <a:lnTo>
                  <a:pt x="0" y="28575"/>
                </a:lnTo>
                <a:lnTo>
                  <a:pt x="203" y="0"/>
                </a:lnTo>
                <a:lnTo>
                  <a:pt x="5537403" y="38100"/>
                </a:lnTo>
                <a:lnTo>
                  <a:pt x="553720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456753" y="1340535"/>
            <a:ext cx="6544945" cy="4237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哪些措施可以减小实验误差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 marR="1424305">
              <a:lnSpc>
                <a:spcPct val="100000"/>
              </a:lnSpc>
              <a:spcBef>
                <a:spcPts val="5"/>
              </a:spcBef>
            </a:pPr>
            <a:r>
              <a:rPr dirty="0" sz="2800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6975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algn="r" marR="55880">
              <a:lnSpc>
                <a:spcPts val="3740"/>
              </a:lnSpc>
            </a:pPr>
            <a:r>
              <a:rPr dirty="0" sz="3200" spc="-5" b="1" i="1">
                <a:latin typeface="Times New Roman"/>
                <a:cs typeface="Times New Roman"/>
              </a:rPr>
              <a:t>aa</a:t>
            </a:r>
            <a:r>
              <a:rPr dirty="0" sz="3200" b="1" i="1">
                <a:latin typeface="Times New Roman"/>
                <a:cs typeface="Times New Roman"/>
              </a:rPr>
              <a:t>′</a:t>
            </a:r>
            <a:endParaRPr sz="3200">
              <a:latin typeface="Times New Roman"/>
              <a:cs typeface="Times New Roman"/>
            </a:endParaRPr>
          </a:p>
          <a:p>
            <a:pPr algn="ctr" marL="395605">
              <a:lnSpc>
                <a:spcPts val="3260"/>
              </a:lnSpc>
            </a:pPr>
            <a:r>
              <a:rPr dirty="0" baseline="-18849" sz="4200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46296" sz="2700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r>
              <a:rPr dirty="0" baseline="-46296" sz="2700" spc="494" b="1" i="1">
                <a:solidFill>
                  <a:srgbClr val="E720C4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100"/>
              </a:spcBef>
            </a:pPr>
            <a:r>
              <a:rPr dirty="0" sz="3200" spc="-5" b="1" i="1">
                <a:latin typeface="Times New Roman"/>
                <a:cs typeface="Times New Roman"/>
              </a:rPr>
              <a:t>bb</a:t>
            </a:r>
            <a:r>
              <a:rPr dirty="0" sz="3200" b="1" i="1">
                <a:latin typeface="Times New Roman"/>
                <a:cs typeface="Times New Roman"/>
              </a:rPr>
              <a:t>′</a:t>
            </a:r>
            <a:endParaRPr sz="3200">
              <a:latin typeface="Times New Roman"/>
              <a:cs typeface="Times New Roman"/>
            </a:endParaRPr>
          </a:p>
          <a:p>
            <a:pPr marL="4094479">
              <a:lnSpc>
                <a:spcPct val="100000"/>
              </a:lnSpc>
              <a:spcBef>
                <a:spcPts val="3085"/>
              </a:spcBef>
            </a:pPr>
            <a:r>
              <a:rPr dirty="0" sz="2800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6975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38187" y="893737"/>
            <a:ext cx="1998980" cy="599440"/>
          </a:xfrm>
          <a:custGeom>
            <a:avLst/>
            <a:gdLst/>
            <a:ahLst/>
            <a:cxnLst/>
            <a:rect l="l" t="t" r="r" b="b"/>
            <a:pathLst>
              <a:path w="1998980" h="599440">
                <a:moveTo>
                  <a:pt x="1998662" y="599427"/>
                </a:moveTo>
                <a:lnTo>
                  <a:pt x="0" y="599427"/>
                </a:lnTo>
                <a:lnTo>
                  <a:pt x="0" y="0"/>
                </a:lnTo>
                <a:lnTo>
                  <a:pt x="1998662" y="0"/>
                </a:lnTo>
                <a:lnTo>
                  <a:pt x="1998662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523227"/>
                </a:lnTo>
                <a:lnTo>
                  <a:pt x="38100" y="523227"/>
                </a:lnTo>
                <a:lnTo>
                  <a:pt x="76200" y="561327"/>
                </a:lnTo>
                <a:lnTo>
                  <a:pt x="1998662" y="561327"/>
                </a:lnTo>
                <a:lnTo>
                  <a:pt x="1998662" y="599427"/>
                </a:lnTo>
                <a:close/>
              </a:path>
              <a:path w="1998980" h="599440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1998980" h="599440">
                <a:moveTo>
                  <a:pt x="1922462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1922462" y="38100"/>
                </a:lnTo>
                <a:lnTo>
                  <a:pt x="1922462" y="76200"/>
                </a:lnTo>
                <a:close/>
              </a:path>
              <a:path w="1998980" h="599440">
                <a:moveTo>
                  <a:pt x="1922462" y="561327"/>
                </a:moveTo>
                <a:lnTo>
                  <a:pt x="1922462" y="38100"/>
                </a:lnTo>
                <a:lnTo>
                  <a:pt x="1960562" y="76200"/>
                </a:lnTo>
                <a:lnTo>
                  <a:pt x="1998662" y="76200"/>
                </a:lnTo>
                <a:lnTo>
                  <a:pt x="1998662" y="523227"/>
                </a:lnTo>
                <a:lnTo>
                  <a:pt x="1960562" y="523227"/>
                </a:lnTo>
                <a:lnTo>
                  <a:pt x="1922462" y="561327"/>
                </a:lnTo>
                <a:close/>
              </a:path>
              <a:path w="1998980" h="599440">
                <a:moveTo>
                  <a:pt x="1998662" y="76200"/>
                </a:moveTo>
                <a:lnTo>
                  <a:pt x="1960562" y="76200"/>
                </a:lnTo>
                <a:lnTo>
                  <a:pt x="1922462" y="38100"/>
                </a:lnTo>
                <a:lnTo>
                  <a:pt x="1998662" y="38100"/>
                </a:lnTo>
                <a:lnTo>
                  <a:pt x="1998662" y="76200"/>
                </a:lnTo>
                <a:close/>
              </a:path>
              <a:path w="1998980" h="599440">
                <a:moveTo>
                  <a:pt x="76200" y="561327"/>
                </a:moveTo>
                <a:lnTo>
                  <a:pt x="38100" y="523227"/>
                </a:lnTo>
                <a:lnTo>
                  <a:pt x="76200" y="523227"/>
                </a:lnTo>
                <a:lnTo>
                  <a:pt x="76200" y="561327"/>
                </a:lnTo>
                <a:close/>
              </a:path>
              <a:path w="1998980" h="599440">
                <a:moveTo>
                  <a:pt x="1922462" y="561327"/>
                </a:moveTo>
                <a:lnTo>
                  <a:pt x="76200" y="561327"/>
                </a:lnTo>
                <a:lnTo>
                  <a:pt x="76200" y="523227"/>
                </a:lnTo>
                <a:lnTo>
                  <a:pt x="1922462" y="523227"/>
                </a:lnTo>
                <a:lnTo>
                  <a:pt x="1922462" y="561327"/>
                </a:lnTo>
                <a:close/>
              </a:path>
              <a:path w="1998980" h="599440">
                <a:moveTo>
                  <a:pt x="1998662" y="561327"/>
                </a:moveTo>
                <a:lnTo>
                  <a:pt x="1922462" y="561327"/>
                </a:lnTo>
                <a:lnTo>
                  <a:pt x="1960562" y="523227"/>
                </a:lnTo>
                <a:lnTo>
                  <a:pt x="1998662" y="523227"/>
                </a:lnTo>
                <a:lnTo>
                  <a:pt x="1998662" y="5613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5027" y="945171"/>
            <a:ext cx="9912985" cy="4822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注意事</a:t>
            </a:r>
            <a:r>
              <a:rPr dirty="0" sz="2800" spc="-20" b="1">
                <a:latin typeface="黑体"/>
                <a:cs typeface="黑体"/>
              </a:rPr>
              <a:t>项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Font typeface="Times New Roman"/>
              <a:buAutoNum type="arabicParenBoth"/>
              <a:tabLst>
                <a:tab pos="526415" algn="l"/>
                <a:tab pos="527050" algn="l"/>
              </a:tabLst>
            </a:pPr>
            <a:r>
              <a:rPr dirty="0" sz="2600" b="1">
                <a:latin typeface="华文楷体"/>
                <a:cs typeface="华文楷体"/>
              </a:rPr>
              <a:t>改变入射角的大小，求出几组数据的平均值</a:t>
            </a:r>
            <a:endParaRPr sz="2600">
              <a:latin typeface="华文楷体"/>
              <a:cs typeface="华文楷体"/>
            </a:endParaRPr>
          </a:p>
          <a:p>
            <a:pPr marL="527050" indent="-514350">
              <a:lnSpc>
                <a:spcPct val="100000"/>
              </a:lnSpc>
              <a:spcBef>
                <a:spcPts val="1600"/>
              </a:spcBef>
              <a:buAutoNum type="arabicParenBoth"/>
              <a:tabLst>
                <a:tab pos="526415" algn="l"/>
                <a:tab pos="527050" algn="l"/>
              </a:tabLst>
            </a:pP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1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2</a:t>
            </a:r>
            <a:r>
              <a:rPr dirty="0" sz="2600" spc="-5" b="1">
                <a:latin typeface="华文楷体"/>
                <a:cs typeface="华文楷体"/>
              </a:rPr>
              <a:t>，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2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sz="2600" spc="-5" b="1" i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华文楷体"/>
                <a:cs typeface="华文楷体"/>
              </a:rPr>
              <a:t>之间</a:t>
            </a:r>
            <a:r>
              <a:rPr dirty="0" sz="2600" spc="-5" b="1">
                <a:latin typeface="华文楷体"/>
                <a:cs typeface="华文楷体"/>
              </a:rPr>
              <a:t>，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3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4</a:t>
            </a:r>
            <a:r>
              <a:rPr dirty="0" sz="2600" b="1">
                <a:latin typeface="华文楷体"/>
                <a:cs typeface="华文楷体"/>
              </a:rPr>
              <a:t>之间</a:t>
            </a:r>
            <a:r>
              <a:rPr dirty="0" sz="2600" spc="-5" b="1">
                <a:latin typeface="华文楷体"/>
                <a:cs typeface="华文楷体"/>
              </a:rPr>
              <a:t>，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16339" sz="2550" spc="-7" b="1">
                <a:latin typeface="Times New Roman"/>
                <a:cs typeface="Times New Roman"/>
              </a:rPr>
              <a:t>3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sz="2600" spc="-5" b="1" i="1">
                <a:latin typeface="Times New Roman"/>
                <a:cs typeface="Times New Roman"/>
              </a:rPr>
              <a:t>O</a:t>
            </a:r>
            <a:r>
              <a:rPr dirty="0" sz="2600" spc="-5" b="1">
                <a:latin typeface="Times New Roman"/>
                <a:cs typeface="Times New Roman"/>
              </a:rPr>
              <a:t>′</a:t>
            </a:r>
            <a:r>
              <a:rPr dirty="0" sz="2600" b="1">
                <a:latin typeface="华文楷体"/>
                <a:cs typeface="华文楷体"/>
              </a:rPr>
              <a:t>之间的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距离要稍大</a:t>
            </a:r>
            <a:r>
              <a:rPr dirty="0" sz="2600" b="1">
                <a:latin typeface="华文楷体"/>
                <a:cs typeface="华文楷体"/>
              </a:rPr>
              <a:t>一些</a:t>
            </a:r>
            <a:endParaRPr sz="2600">
              <a:latin typeface="华文楷体"/>
              <a:cs typeface="华文楷体"/>
            </a:endParaRPr>
          </a:p>
          <a:p>
            <a:pPr marL="527050" indent="-514350">
              <a:lnSpc>
                <a:spcPct val="100000"/>
              </a:lnSpc>
              <a:spcBef>
                <a:spcPts val="1520"/>
              </a:spcBef>
              <a:buFont typeface="Times New Roman"/>
              <a:buAutoNum type="arabicParenBoth"/>
              <a:tabLst>
                <a:tab pos="526415" algn="l"/>
                <a:tab pos="527050" algn="l"/>
              </a:tabLst>
            </a:pPr>
            <a:r>
              <a:rPr dirty="0" sz="2600" b="1">
                <a:latin typeface="华文楷体"/>
                <a:cs typeface="华文楷体"/>
              </a:rPr>
              <a:t>玻璃砖与白纸的相对位置不能改变</a:t>
            </a:r>
            <a:endParaRPr sz="2600">
              <a:latin typeface="华文楷体"/>
              <a:cs typeface="华文楷体"/>
            </a:endParaRPr>
          </a:p>
          <a:p>
            <a:pPr marL="527050" indent="-514350">
              <a:lnSpc>
                <a:spcPct val="100000"/>
              </a:lnSpc>
              <a:spcBef>
                <a:spcPts val="1600"/>
              </a:spcBef>
              <a:buFont typeface="Times New Roman"/>
              <a:buAutoNum type="arabicParenBoth"/>
              <a:tabLst>
                <a:tab pos="526415" algn="l"/>
                <a:tab pos="527050" algn="l"/>
              </a:tabLst>
            </a:pP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入射角不能太大</a:t>
            </a:r>
            <a:r>
              <a:rPr dirty="0" sz="2600" b="1">
                <a:latin typeface="华文楷体"/>
                <a:cs typeface="华文楷体"/>
              </a:rPr>
              <a:t>，也不能太小，在</a:t>
            </a:r>
            <a:r>
              <a:rPr dirty="0" sz="2600" b="1">
                <a:latin typeface="Times New Roman"/>
                <a:cs typeface="Times New Roman"/>
              </a:rPr>
              <a:t>20</a:t>
            </a:r>
            <a:r>
              <a:rPr dirty="0" sz="2600" b="1">
                <a:latin typeface="华文楷体"/>
                <a:cs typeface="华文楷体"/>
              </a:rPr>
              <a:t>°～</a:t>
            </a:r>
            <a:r>
              <a:rPr dirty="0" sz="2600" b="1">
                <a:latin typeface="Times New Roman"/>
                <a:cs typeface="Times New Roman"/>
              </a:rPr>
              <a:t>70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华文楷体"/>
                <a:cs typeface="华文楷体"/>
              </a:rPr>
              <a:t>°之间为宜</a:t>
            </a:r>
            <a:endParaRPr sz="2600">
              <a:latin typeface="华文楷体"/>
              <a:cs typeface="华文楷体"/>
            </a:endParaRPr>
          </a:p>
          <a:p>
            <a:pPr marL="527050" indent="-514350">
              <a:lnSpc>
                <a:spcPct val="100000"/>
              </a:lnSpc>
              <a:spcBef>
                <a:spcPts val="1520"/>
              </a:spcBef>
              <a:buFont typeface="Times New Roman"/>
              <a:buAutoNum type="arabicParenBoth"/>
              <a:tabLst>
                <a:tab pos="526415" algn="l"/>
                <a:tab pos="527050" algn="l"/>
              </a:tabLst>
            </a:pPr>
            <a:r>
              <a:rPr dirty="0" sz="2600" b="1">
                <a:latin typeface="华文楷体"/>
                <a:cs typeface="华文楷体"/>
              </a:rPr>
              <a:t>尽可能将大头针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竖直</a:t>
            </a:r>
            <a:r>
              <a:rPr dirty="0" sz="2600" b="1">
                <a:latin typeface="华文楷体"/>
                <a:cs typeface="华文楷体"/>
              </a:rPr>
              <a:t>地插在铺有白纸的木板上</a:t>
            </a:r>
            <a:endParaRPr sz="2600">
              <a:latin typeface="华文楷体"/>
              <a:cs typeface="华文楷体"/>
            </a:endParaRPr>
          </a:p>
          <a:p>
            <a:pPr marL="527050" indent="-514350">
              <a:lnSpc>
                <a:spcPct val="100000"/>
              </a:lnSpc>
              <a:spcBef>
                <a:spcPts val="1600"/>
              </a:spcBef>
              <a:buFont typeface="Times New Roman"/>
              <a:buAutoNum type="arabicParenBoth"/>
              <a:tabLst>
                <a:tab pos="526415" algn="l"/>
                <a:tab pos="527050" algn="l"/>
              </a:tabLst>
            </a:pPr>
            <a:r>
              <a:rPr dirty="0" sz="2600" b="1">
                <a:latin typeface="华文楷体"/>
                <a:cs typeface="华文楷体"/>
              </a:rPr>
              <a:t>玻璃砖应选用宽度较大的，宜在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5cm</a:t>
            </a:r>
            <a:r>
              <a:rPr dirty="0" sz="2600" b="1">
                <a:latin typeface="华文楷体"/>
                <a:cs typeface="华文楷体"/>
              </a:rPr>
              <a:t>以上</a:t>
            </a:r>
            <a:endParaRPr sz="2600">
              <a:latin typeface="华文楷体"/>
              <a:cs typeface="华文楷体"/>
            </a:endParaRPr>
          </a:p>
          <a:p>
            <a:pPr marL="527050" indent="-514350">
              <a:lnSpc>
                <a:spcPct val="100000"/>
              </a:lnSpc>
              <a:spcBef>
                <a:spcPts val="1520"/>
              </a:spcBef>
              <a:buFont typeface="Times New Roman"/>
              <a:buAutoNum type="arabicParenBoth"/>
              <a:tabLst>
                <a:tab pos="526415" algn="l"/>
                <a:tab pos="527050" algn="l"/>
              </a:tabLst>
            </a:pPr>
            <a:r>
              <a:rPr dirty="0" sz="2600" b="1">
                <a:latin typeface="华文楷体"/>
                <a:cs typeface="华文楷体"/>
              </a:rPr>
              <a:t>不能把边界线和入射光线画的过粗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2312" y="1801812"/>
            <a:ext cx="10518775" cy="1679575"/>
          </a:xfrm>
          <a:custGeom>
            <a:avLst/>
            <a:gdLst/>
            <a:ahLst/>
            <a:cxnLst/>
            <a:rect l="l" t="t" r="r" b="b"/>
            <a:pathLst>
              <a:path w="10518775" h="1679575">
                <a:moveTo>
                  <a:pt x="14287" y="1665287"/>
                </a:moveTo>
                <a:lnTo>
                  <a:pt x="0" y="1665287"/>
                </a:lnTo>
                <a:lnTo>
                  <a:pt x="0" y="1579562"/>
                </a:lnTo>
                <a:lnTo>
                  <a:pt x="28575" y="1579562"/>
                </a:lnTo>
                <a:lnTo>
                  <a:pt x="28575" y="1651000"/>
                </a:lnTo>
                <a:lnTo>
                  <a:pt x="14287" y="1651000"/>
                </a:lnTo>
                <a:lnTo>
                  <a:pt x="14287" y="1665287"/>
                </a:lnTo>
                <a:close/>
              </a:path>
              <a:path w="10518775" h="1679575">
                <a:moveTo>
                  <a:pt x="65087" y="1679575"/>
                </a:moveTo>
                <a:lnTo>
                  <a:pt x="14287" y="1679575"/>
                </a:lnTo>
                <a:lnTo>
                  <a:pt x="14287" y="1651000"/>
                </a:lnTo>
                <a:lnTo>
                  <a:pt x="28575" y="1651000"/>
                </a:lnTo>
                <a:lnTo>
                  <a:pt x="28575" y="1665287"/>
                </a:lnTo>
                <a:lnTo>
                  <a:pt x="65087" y="1665287"/>
                </a:lnTo>
                <a:lnTo>
                  <a:pt x="65087" y="1679575"/>
                </a:lnTo>
                <a:close/>
              </a:path>
              <a:path w="10518775" h="1679575">
                <a:moveTo>
                  <a:pt x="65087" y="1665287"/>
                </a:moveTo>
                <a:lnTo>
                  <a:pt x="28575" y="1665287"/>
                </a:lnTo>
                <a:lnTo>
                  <a:pt x="28575" y="1651000"/>
                </a:lnTo>
                <a:lnTo>
                  <a:pt x="65087" y="1651000"/>
                </a:lnTo>
                <a:lnTo>
                  <a:pt x="65087" y="1665287"/>
                </a:lnTo>
                <a:close/>
              </a:path>
              <a:path w="10518775" h="1679575">
                <a:moveTo>
                  <a:pt x="28575" y="1550987"/>
                </a:moveTo>
                <a:lnTo>
                  <a:pt x="0" y="1550987"/>
                </a:lnTo>
                <a:lnTo>
                  <a:pt x="0" y="1465262"/>
                </a:lnTo>
                <a:lnTo>
                  <a:pt x="28575" y="1465262"/>
                </a:lnTo>
                <a:lnTo>
                  <a:pt x="28575" y="1550987"/>
                </a:lnTo>
                <a:close/>
              </a:path>
              <a:path w="10518775" h="1679575">
                <a:moveTo>
                  <a:pt x="28575" y="1436687"/>
                </a:moveTo>
                <a:lnTo>
                  <a:pt x="0" y="1436687"/>
                </a:lnTo>
                <a:lnTo>
                  <a:pt x="0" y="1350962"/>
                </a:lnTo>
                <a:lnTo>
                  <a:pt x="28575" y="1350962"/>
                </a:lnTo>
                <a:lnTo>
                  <a:pt x="28575" y="1436687"/>
                </a:lnTo>
                <a:close/>
              </a:path>
              <a:path w="10518775" h="1679575">
                <a:moveTo>
                  <a:pt x="28575" y="1322387"/>
                </a:moveTo>
                <a:lnTo>
                  <a:pt x="0" y="1322387"/>
                </a:lnTo>
                <a:lnTo>
                  <a:pt x="0" y="1236662"/>
                </a:lnTo>
                <a:lnTo>
                  <a:pt x="28575" y="1236662"/>
                </a:lnTo>
                <a:lnTo>
                  <a:pt x="28575" y="1322387"/>
                </a:lnTo>
                <a:close/>
              </a:path>
              <a:path w="10518775" h="1679575">
                <a:moveTo>
                  <a:pt x="28575" y="1208087"/>
                </a:moveTo>
                <a:lnTo>
                  <a:pt x="0" y="1208087"/>
                </a:lnTo>
                <a:lnTo>
                  <a:pt x="0" y="1122362"/>
                </a:lnTo>
                <a:lnTo>
                  <a:pt x="28575" y="1122362"/>
                </a:lnTo>
                <a:lnTo>
                  <a:pt x="28575" y="1208087"/>
                </a:lnTo>
                <a:close/>
              </a:path>
              <a:path w="10518775" h="1679575">
                <a:moveTo>
                  <a:pt x="28575" y="1093787"/>
                </a:moveTo>
                <a:lnTo>
                  <a:pt x="0" y="1093787"/>
                </a:lnTo>
                <a:lnTo>
                  <a:pt x="0" y="1008062"/>
                </a:lnTo>
                <a:lnTo>
                  <a:pt x="28575" y="1008062"/>
                </a:lnTo>
                <a:lnTo>
                  <a:pt x="28575" y="1093787"/>
                </a:lnTo>
                <a:close/>
              </a:path>
              <a:path w="10518775" h="1679575">
                <a:moveTo>
                  <a:pt x="28575" y="979487"/>
                </a:moveTo>
                <a:lnTo>
                  <a:pt x="0" y="979487"/>
                </a:lnTo>
                <a:lnTo>
                  <a:pt x="0" y="893762"/>
                </a:lnTo>
                <a:lnTo>
                  <a:pt x="28575" y="893762"/>
                </a:lnTo>
                <a:lnTo>
                  <a:pt x="28575" y="979487"/>
                </a:lnTo>
                <a:close/>
              </a:path>
              <a:path w="10518775" h="1679575">
                <a:moveTo>
                  <a:pt x="28575" y="865187"/>
                </a:moveTo>
                <a:lnTo>
                  <a:pt x="0" y="865187"/>
                </a:lnTo>
                <a:lnTo>
                  <a:pt x="0" y="779462"/>
                </a:lnTo>
                <a:lnTo>
                  <a:pt x="28575" y="779462"/>
                </a:lnTo>
                <a:lnTo>
                  <a:pt x="28575" y="865187"/>
                </a:lnTo>
                <a:close/>
              </a:path>
              <a:path w="10518775" h="1679575">
                <a:moveTo>
                  <a:pt x="28575" y="750887"/>
                </a:moveTo>
                <a:lnTo>
                  <a:pt x="0" y="750887"/>
                </a:lnTo>
                <a:lnTo>
                  <a:pt x="0" y="665162"/>
                </a:lnTo>
                <a:lnTo>
                  <a:pt x="28575" y="665162"/>
                </a:lnTo>
                <a:lnTo>
                  <a:pt x="28575" y="750887"/>
                </a:lnTo>
                <a:close/>
              </a:path>
              <a:path w="10518775" h="1679575">
                <a:moveTo>
                  <a:pt x="28575" y="636587"/>
                </a:moveTo>
                <a:lnTo>
                  <a:pt x="0" y="636587"/>
                </a:lnTo>
                <a:lnTo>
                  <a:pt x="0" y="550862"/>
                </a:lnTo>
                <a:lnTo>
                  <a:pt x="28575" y="550862"/>
                </a:lnTo>
                <a:lnTo>
                  <a:pt x="28575" y="636587"/>
                </a:lnTo>
                <a:close/>
              </a:path>
              <a:path w="10518775" h="1679575">
                <a:moveTo>
                  <a:pt x="28575" y="522287"/>
                </a:moveTo>
                <a:lnTo>
                  <a:pt x="0" y="522287"/>
                </a:lnTo>
                <a:lnTo>
                  <a:pt x="0" y="436562"/>
                </a:lnTo>
                <a:lnTo>
                  <a:pt x="28575" y="436562"/>
                </a:lnTo>
                <a:lnTo>
                  <a:pt x="28575" y="522287"/>
                </a:lnTo>
                <a:close/>
              </a:path>
              <a:path w="10518775" h="1679575">
                <a:moveTo>
                  <a:pt x="28575" y="407987"/>
                </a:moveTo>
                <a:lnTo>
                  <a:pt x="0" y="407987"/>
                </a:lnTo>
                <a:lnTo>
                  <a:pt x="0" y="322262"/>
                </a:lnTo>
                <a:lnTo>
                  <a:pt x="28575" y="322262"/>
                </a:lnTo>
                <a:lnTo>
                  <a:pt x="28575" y="407987"/>
                </a:lnTo>
                <a:close/>
              </a:path>
              <a:path w="10518775" h="1679575">
                <a:moveTo>
                  <a:pt x="28575" y="293687"/>
                </a:moveTo>
                <a:lnTo>
                  <a:pt x="0" y="293687"/>
                </a:lnTo>
                <a:lnTo>
                  <a:pt x="0" y="207962"/>
                </a:lnTo>
                <a:lnTo>
                  <a:pt x="28575" y="207962"/>
                </a:lnTo>
                <a:lnTo>
                  <a:pt x="28575" y="293687"/>
                </a:lnTo>
                <a:close/>
              </a:path>
              <a:path w="10518775" h="1679575">
                <a:moveTo>
                  <a:pt x="28575" y="179387"/>
                </a:moveTo>
                <a:lnTo>
                  <a:pt x="0" y="179387"/>
                </a:lnTo>
                <a:lnTo>
                  <a:pt x="0" y="93662"/>
                </a:lnTo>
                <a:lnTo>
                  <a:pt x="28575" y="93662"/>
                </a:lnTo>
                <a:lnTo>
                  <a:pt x="28575" y="179387"/>
                </a:lnTo>
                <a:close/>
              </a:path>
              <a:path w="10518775" h="1679575">
                <a:moveTo>
                  <a:pt x="28575" y="65087"/>
                </a:moveTo>
                <a:lnTo>
                  <a:pt x="0" y="65087"/>
                </a:lnTo>
                <a:lnTo>
                  <a:pt x="0" y="0"/>
                </a:lnTo>
                <a:lnTo>
                  <a:pt x="49212" y="0"/>
                </a:lnTo>
                <a:lnTo>
                  <a:pt x="49212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65087"/>
                </a:lnTo>
                <a:close/>
              </a:path>
              <a:path w="10518775" h="167957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0518775" h="1679575">
                <a:moveTo>
                  <a:pt x="4921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9212" y="14287"/>
                </a:lnTo>
                <a:lnTo>
                  <a:pt x="49212" y="28575"/>
                </a:lnTo>
                <a:close/>
              </a:path>
              <a:path w="10518775" h="1679575">
                <a:moveTo>
                  <a:pt x="163512" y="28575"/>
                </a:moveTo>
                <a:lnTo>
                  <a:pt x="77787" y="28575"/>
                </a:lnTo>
                <a:lnTo>
                  <a:pt x="77787" y="0"/>
                </a:lnTo>
                <a:lnTo>
                  <a:pt x="163512" y="0"/>
                </a:lnTo>
                <a:lnTo>
                  <a:pt x="163512" y="28575"/>
                </a:lnTo>
                <a:close/>
              </a:path>
              <a:path w="10518775" h="1679575">
                <a:moveTo>
                  <a:pt x="277812" y="28575"/>
                </a:moveTo>
                <a:lnTo>
                  <a:pt x="192087" y="28575"/>
                </a:lnTo>
                <a:lnTo>
                  <a:pt x="192087" y="0"/>
                </a:lnTo>
                <a:lnTo>
                  <a:pt x="277812" y="0"/>
                </a:lnTo>
                <a:lnTo>
                  <a:pt x="277812" y="28575"/>
                </a:lnTo>
                <a:close/>
              </a:path>
              <a:path w="10518775" h="1679575">
                <a:moveTo>
                  <a:pt x="392112" y="28575"/>
                </a:moveTo>
                <a:lnTo>
                  <a:pt x="306387" y="28575"/>
                </a:lnTo>
                <a:lnTo>
                  <a:pt x="306387" y="0"/>
                </a:lnTo>
                <a:lnTo>
                  <a:pt x="392112" y="0"/>
                </a:lnTo>
                <a:lnTo>
                  <a:pt x="392112" y="28575"/>
                </a:lnTo>
                <a:close/>
              </a:path>
              <a:path w="10518775" h="1679575">
                <a:moveTo>
                  <a:pt x="506412" y="28575"/>
                </a:moveTo>
                <a:lnTo>
                  <a:pt x="420687" y="28575"/>
                </a:lnTo>
                <a:lnTo>
                  <a:pt x="420687" y="0"/>
                </a:lnTo>
                <a:lnTo>
                  <a:pt x="506412" y="0"/>
                </a:lnTo>
                <a:lnTo>
                  <a:pt x="506412" y="28575"/>
                </a:lnTo>
                <a:close/>
              </a:path>
              <a:path w="10518775" h="1679575">
                <a:moveTo>
                  <a:pt x="620712" y="28575"/>
                </a:moveTo>
                <a:lnTo>
                  <a:pt x="534987" y="28575"/>
                </a:lnTo>
                <a:lnTo>
                  <a:pt x="534987" y="0"/>
                </a:lnTo>
                <a:lnTo>
                  <a:pt x="620712" y="0"/>
                </a:lnTo>
                <a:lnTo>
                  <a:pt x="620712" y="28575"/>
                </a:lnTo>
                <a:close/>
              </a:path>
              <a:path w="10518775" h="1679575">
                <a:moveTo>
                  <a:pt x="735012" y="28575"/>
                </a:moveTo>
                <a:lnTo>
                  <a:pt x="649287" y="28575"/>
                </a:lnTo>
                <a:lnTo>
                  <a:pt x="649287" y="0"/>
                </a:lnTo>
                <a:lnTo>
                  <a:pt x="735012" y="0"/>
                </a:lnTo>
                <a:lnTo>
                  <a:pt x="735012" y="28575"/>
                </a:lnTo>
                <a:close/>
              </a:path>
              <a:path w="10518775" h="1679575">
                <a:moveTo>
                  <a:pt x="849312" y="28575"/>
                </a:moveTo>
                <a:lnTo>
                  <a:pt x="763587" y="28575"/>
                </a:lnTo>
                <a:lnTo>
                  <a:pt x="763587" y="0"/>
                </a:lnTo>
                <a:lnTo>
                  <a:pt x="849312" y="0"/>
                </a:lnTo>
                <a:lnTo>
                  <a:pt x="849312" y="28575"/>
                </a:lnTo>
                <a:close/>
              </a:path>
              <a:path w="10518775" h="1679575">
                <a:moveTo>
                  <a:pt x="963612" y="28575"/>
                </a:moveTo>
                <a:lnTo>
                  <a:pt x="877887" y="28575"/>
                </a:lnTo>
                <a:lnTo>
                  <a:pt x="877887" y="0"/>
                </a:lnTo>
                <a:lnTo>
                  <a:pt x="963612" y="0"/>
                </a:lnTo>
                <a:lnTo>
                  <a:pt x="963612" y="28575"/>
                </a:lnTo>
                <a:close/>
              </a:path>
              <a:path w="10518775" h="1679575">
                <a:moveTo>
                  <a:pt x="1077912" y="28575"/>
                </a:moveTo>
                <a:lnTo>
                  <a:pt x="992187" y="28575"/>
                </a:lnTo>
                <a:lnTo>
                  <a:pt x="992187" y="0"/>
                </a:lnTo>
                <a:lnTo>
                  <a:pt x="1077912" y="0"/>
                </a:lnTo>
                <a:lnTo>
                  <a:pt x="1077912" y="28575"/>
                </a:lnTo>
                <a:close/>
              </a:path>
              <a:path w="10518775" h="1679575">
                <a:moveTo>
                  <a:pt x="1192212" y="28575"/>
                </a:moveTo>
                <a:lnTo>
                  <a:pt x="1106487" y="28575"/>
                </a:lnTo>
                <a:lnTo>
                  <a:pt x="1106487" y="0"/>
                </a:lnTo>
                <a:lnTo>
                  <a:pt x="1192212" y="0"/>
                </a:lnTo>
                <a:lnTo>
                  <a:pt x="1192212" y="28575"/>
                </a:lnTo>
                <a:close/>
              </a:path>
              <a:path w="10518775" h="1679575">
                <a:moveTo>
                  <a:pt x="1306512" y="28575"/>
                </a:moveTo>
                <a:lnTo>
                  <a:pt x="1220787" y="28575"/>
                </a:lnTo>
                <a:lnTo>
                  <a:pt x="1220787" y="0"/>
                </a:lnTo>
                <a:lnTo>
                  <a:pt x="1306512" y="0"/>
                </a:lnTo>
                <a:lnTo>
                  <a:pt x="1306512" y="28575"/>
                </a:lnTo>
                <a:close/>
              </a:path>
              <a:path w="10518775" h="1679575">
                <a:moveTo>
                  <a:pt x="1420812" y="28575"/>
                </a:moveTo>
                <a:lnTo>
                  <a:pt x="1335087" y="28575"/>
                </a:lnTo>
                <a:lnTo>
                  <a:pt x="1335087" y="0"/>
                </a:lnTo>
                <a:lnTo>
                  <a:pt x="1420812" y="0"/>
                </a:lnTo>
                <a:lnTo>
                  <a:pt x="1420812" y="28575"/>
                </a:lnTo>
                <a:close/>
              </a:path>
              <a:path w="10518775" h="1679575">
                <a:moveTo>
                  <a:pt x="1535112" y="28575"/>
                </a:moveTo>
                <a:lnTo>
                  <a:pt x="1449387" y="28575"/>
                </a:lnTo>
                <a:lnTo>
                  <a:pt x="1449387" y="0"/>
                </a:lnTo>
                <a:lnTo>
                  <a:pt x="1535112" y="0"/>
                </a:lnTo>
                <a:lnTo>
                  <a:pt x="1535112" y="28575"/>
                </a:lnTo>
                <a:close/>
              </a:path>
              <a:path w="10518775" h="1679575">
                <a:moveTo>
                  <a:pt x="1649412" y="28575"/>
                </a:moveTo>
                <a:lnTo>
                  <a:pt x="1563687" y="28575"/>
                </a:lnTo>
                <a:lnTo>
                  <a:pt x="1563687" y="0"/>
                </a:lnTo>
                <a:lnTo>
                  <a:pt x="1649412" y="0"/>
                </a:lnTo>
                <a:lnTo>
                  <a:pt x="1649412" y="28575"/>
                </a:lnTo>
                <a:close/>
              </a:path>
              <a:path w="10518775" h="1679575">
                <a:moveTo>
                  <a:pt x="1763712" y="28575"/>
                </a:moveTo>
                <a:lnTo>
                  <a:pt x="1677987" y="28575"/>
                </a:lnTo>
                <a:lnTo>
                  <a:pt x="1677987" y="0"/>
                </a:lnTo>
                <a:lnTo>
                  <a:pt x="1763712" y="0"/>
                </a:lnTo>
                <a:lnTo>
                  <a:pt x="1763712" y="28575"/>
                </a:lnTo>
                <a:close/>
              </a:path>
              <a:path w="10518775" h="1679575">
                <a:moveTo>
                  <a:pt x="1878012" y="28575"/>
                </a:moveTo>
                <a:lnTo>
                  <a:pt x="1792287" y="28575"/>
                </a:lnTo>
                <a:lnTo>
                  <a:pt x="1792287" y="0"/>
                </a:lnTo>
                <a:lnTo>
                  <a:pt x="1878012" y="0"/>
                </a:lnTo>
                <a:lnTo>
                  <a:pt x="1878012" y="28575"/>
                </a:lnTo>
                <a:close/>
              </a:path>
              <a:path w="10518775" h="1679575">
                <a:moveTo>
                  <a:pt x="1992312" y="28575"/>
                </a:moveTo>
                <a:lnTo>
                  <a:pt x="1906587" y="28575"/>
                </a:lnTo>
                <a:lnTo>
                  <a:pt x="1906587" y="0"/>
                </a:lnTo>
                <a:lnTo>
                  <a:pt x="1992312" y="0"/>
                </a:lnTo>
                <a:lnTo>
                  <a:pt x="1992312" y="28575"/>
                </a:lnTo>
                <a:close/>
              </a:path>
              <a:path w="10518775" h="1679575">
                <a:moveTo>
                  <a:pt x="2106612" y="28575"/>
                </a:moveTo>
                <a:lnTo>
                  <a:pt x="2020887" y="28575"/>
                </a:lnTo>
                <a:lnTo>
                  <a:pt x="2020887" y="0"/>
                </a:lnTo>
                <a:lnTo>
                  <a:pt x="2106612" y="0"/>
                </a:lnTo>
                <a:lnTo>
                  <a:pt x="2106612" y="28575"/>
                </a:lnTo>
                <a:close/>
              </a:path>
              <a:path w="10518775" h="1679575">
                <a:moveTo>
                  <a:pt x="2220912" y="28575"/>
                </a:moveTo>
                <a:lnTo>
                  <a:pt x="2135187" y="28575"/>
                </a:lnTo>
                <a:lnTo>
                  <a:pt x="2135187" y="0"/>
                </a:lnTo>
                <a:lnTo>
                  <a:pt x="2220912" y="0"/>
                </a:lnTo>
                <a:lnTo>
                  <a:pt x="2220912" y="28575"/>
                </a:lnTo>
                <a:close/>
              </a:path>
              <a:path w="10518775" h="1679575">
                <a:moveTo>
                  <a:pt x="2335212" y="28575"/>
                </a:moveTo>
                <a:lnTo>
                  <a:pt x="2249487" y="28575"/>
                </a:lnTo>
                <a:lnTo>
                  <a:pt x="2249487" y="0"/>
                </a:lnTo>
                <a:lnTo>
                  <a:pt x="2335212" y="0"/>
                </a:lnTo>
                <a:lnTo>
                  <a:pt x="2335212" y="28575"/>
                </a:lnTo>
                <a:close/>
              </a:path>
              <a:path w="10518775" h="1679575">
                <a:moveTo>
                  <a:pt x="2449512" y="28575"/>
                </a:moveTo>
                <a:lnTo>
                  <a:pt x="2363787" y="28575"/>
                </a:lnTo>
                <a:lnTo>
                  <a:pt x="2363787" y="0"/>
                </a:lnTo>
                <a:lnTo>
                  <a:pt x="2449512" y="0"/>
                </a:lnTo>
                <a:lnTo>
                  <a:pt x="2449512" y="28575"/>
                </a:lnTo>
                <a:close/>
              </a:path>
              <a:path w="10518775" h="1679575">
                <a:moveTo>
                  <a:pt x="2563812" y="28575"/>
                </a:moveTo>
                <a:lnTo>
                  <a:pt x="2478087" y="28575"/>
                </a:lnTo>
                <a:lnTo>
                  <a:pt x="2478087" y="0"/>
                </a:lnTo>
                <a:lnTo>
                  <a:pt x="2563812" y="0"/>
                </a:lnTo>
                <a:lnTo>
                  <a:pt x="2563812" y="28575"/>
                </a:lnTo>
                <a:close/>
              </a:path>
              <a:path w="10518775" h="1679575">
                <a:moveTo>
                  <a:pt x="2678112" y="28575"/>
                </a:moveTo>
                <a:lnTo>
                  <a:pt x="2592387" y="28575"/>
                </a:lnTo>
                <a:lnTo>
                  <a:pt x="2592387" y="0"/>
                </a:lnTo>
                <a:lnTo>
                  <a:pt x="2678112" y="0"/>
                </a:lnTo>
                <a:lnTo>
                  <a:pt x="2678112" y="28575"/>
                </a:lnTo>
                <a:close/>
              </a:path>
              <a:path w="10518775" h="1679575">
                <a:moveTo>
                  <a:pt x="2792412" y="28575"/>
                </a:moveTo>
                <a:lnTo>
                  <a:pt x="2706687" y="28575"/>
                </a:lnTo>
                <a:lnTo>
                  <a:pt x="2706687" y="0"/>
                </a:lnTo>
                <a:lnTo>
                  <a:pt x="2792412" y="0"/>
                </a:lnTo>
                <a:lnTo>
                  <a:pt x="2792412" y="28575"/>
                </a:lnTo>
                <a:close/>
              </a:path>
              <a:path w="10518775" h="1679575">
                <a:moveTo>
                  <a:pt x="2906712" y="28575"/>
                </a:moveTo>
                <a:lnTo>
                  <a:pt x="2820987" y="28575"/>
                </a:lnTo>
                <a:lnTo>
                  <a:pt x="2820987" y="0"/>
                </a:lnTo>
                <a:lnTo>
                  <a:pt x="2906712" y="0"/>
                </a:lnTo>
                <a:lnTo>
                  <a:pt x="2906712" y="28575"/>
                </a:lnTo>
                <a:close/>
              </a:path>
              <a:path w="10518775" h="1679575">
                <a:moveTo>
                  <a:pt x="3021012" y="28575"/>
                </a:moveTo>
                <a:lnTo>
                  <a:pt x="2935287" y="28575"/>
                </a:lnTo>
                <a:lnTo>
                  <a:pt x="2935287" y="0"/>
                </a:lnTo>
                <a:lnTo>
                  <a:pt x="3021012" y="0"/>
                </a:lnTo>
                <a:lnTo>
                  <a:pt x="3021012" y="28575"/>
                </a:lnTo>
                <a:close/>
              </a:path>
              <a:path w="10518775" h="1679575">
                <a:moveTo>
                  <a:pt x="3135312" y="28575"/>
                </a:moveTo>
                <a:lnTo>
                  <a:pt x="3049587" y="28575"/>
                </a:lnTo>
                <a:lnTo>
                  <a:pt x="3049587" y="0"/>
                </a:lnTo>
                <a:lnTo>
                  <a:pt x="3135312" y="0"/>
                </a:lnTo>
                <a:lnTo>
                  <a:pt x="3135312" y="28575"/>
                </a:lnTo>
                <a:close/>
              </a:path>
              <a:path w="10518775" h="1679575">
                <a:moveTo>
                  <a:pt x="3249612" y="28575"/>
                </a:moveTo>
                <a:lnTo>
                  <a:pt x="3163887" y="28575"/>
                </a:lnTo>
                <a:lnTo>
                  <a:pt x="3163887" y="0"/>
                </a:lnTo>
                <a:lnTo>
                  <a:pt x="3249612" y="0"/>
                </a:lnTo>
                <a:lnTo>
                  <a:pt x="3249612" y="28575"/>
                </a:lnTo>
                <a:close/>
              </a:path>
              <a:path w="10518775" h="1679575">
                <a:moveTo>
                  <a:pt x="3363912" y="28575"/>
                </a:moveTo>
                <a:lnTo>
                  <a:pt x="3278187" y="28575"/>
                </a:lnTo>
                <a:lnTo>
                  <a:pt x="3278187" y="0"/>
                </a:lnTo>
                <a:lnTo>
                  <a:pt x="3363912" y="0"/>
                </a:lnTo>
                <a:lnTo>
                  <a:pt x="3363912" y="28575"/>
                </a:lnTo>
                <a:close/>
              </a:path>
              <a:path w="10518775" h="1679575">
                <a:moveTo>
                  <a:pt x="3478212" y="28575"/>
                </a:moveTo>
                <a:lnTo>
                  <a:pt x="3392487" y="28575"/>
                </a:lnTo>
                <a:lnTo>
                  <a:pt x="3392487" y="0"/>
                </a:lnTo>
                <a:lnTo>
                  <a:pt x="3478212" y="0"/>
                </a:lnTo>
                <a:lnTo>
                  <a:pt x="3478212" y="28575"/>
                </a:lnTo>
                <a:close/>
              </a:path>
              <a:path w="10518775" h="1679575">
                <a:moveTo>
                  <a:pt x="3592512" y="28575"/>
                </a:moveTo>
                <a:lnTo>
                  <a:pt x="3506787" y="28575"/>
                </a:lnTo>
                <a:lnTo>
                  <a:pt x="3506787" y="0"/>
                </a:lnTo>
                <a:lnTo>
                  <a:pt x="3592512" y="0"/>
                </a:lnTo>
                <a:lnTo>
                  <a:pt x="3592512" y="28575"/>
                </a:lnTo>
                <a:close/>
              </a:path>
              <a:path w="10518775" h="1679575">
                <a:moveTo>
                  <a:pt x="3706812" y="28575"/>
                </a:moveTo>
                <a:lnTo>
                  <a:pt x="3621087" y="28575"/>
                </a:lnTo>
                <a:lnTo>
                  <a:pt x="3621087" y="0"/>
                </a:lnTo>
                <a:lnTo>
                  <a:pt x="3706812" y="0"/>
                </a:lnTo>
                <a:lnTo>
                  <a:pt x="3706812" y="28575"/>
                </a:lnTo>
                <a:close/>
              </a:path>
              <a:path w="10518775" h="1679575">
                <a:moveTo>
                  <a:pt x="3821112" y="28575"/>
                </a:moveTo>
                <a:lnTo>
                  <a:pt x="3735387" y="28575"/>
                </a:lnTo>
                <a:lnTo>
                  <a:pt x="3735387" y="0"/>
                </a:lnTo>
                <a:lnTo>
                  <a:pt x="3821112" y="0"/>
                </a:lnTo>
                <a:lnTo>
                  <a:pt x="3821112" y="28575"/>
                </a:lnTo>
                <a:close/>
              </a:path>
              <a:path w="10518775" h="1679575">
                <a:moveTo>
                  <a:pt x="3935412" y="28575"/>
                </a:moveTo>
                <a:lnTo>
                  <a:pt x="3849687" y="28575"/>
                </a:lnTo>
                <a:lnTo>
                  <a:pt x="3849687" y="0"/>
                </a:lnTo>
                <a:lnTo>
                  <a:pt x="3935412" y="0"/>
                </a:lnTo>
                <a:lnTo>
                  <a:pt x="3935412" y="28575"/>
                </a:lnTo>
                <a:close/>
              </a:path>
              <a:path w="10518775" h="1679575">
                <a:moveTo>
                  <a:pt x="4049712" y="28575"/>
                </a:moveTo>
                <a:lnTo>
                  <a:pt x="3963987" y="28575"/>
                </a:lnTo>
                <a:lnTo>
                  <a:pt x="3963987" y="0"/>
                </a:lnTo>
                <a:lnTo>
                  <a:pt x="4049712" y="0"/>
                </a:lnTo>
                <a:lnTo>
                  <a:pt x="4049712" y="28575"/>
                </a:lnTo>
                <a:close/>
              </a:path>
              <a:path w="10518775" h="1679575">
                <a:moveTo>
                  <a:pt x="4164012" y="28575"/>
                </a:moveTo>
                <a:lnTo>
                  <a:pt x="4078287" y="28575"/>
                </a:lnTo>
                <a:lnTo>
                  <a:pt x="4078287" y="0"/>
                </a:lnTo>
                <a:lnTo>
                  <a:pt x="4164012" y="0"/>
                </a:lnTo>
                <a:lnTo>
                  <a:pt x="4164012" y="28575"/>
                </a:lnTo>
                <a:close/>
              </a:path>
              <a:path w="10518775" h="1679575">
                <a:moveTo>
                  <a:pt x="4278312" y="28575"/>
                </a:moveTo>
                <a:lnTo>
                  <a:pt x="4192587" y="28575"/>
                </a:lnTo>
                <a:lnTo>
                  <a:pt x="4192587" y="0"/>
                </a:lnTo>
                <a:lnTo>
                  <a:pt x="4278312" y="0"/>
                </a:lnTo>
                <a:lnTo>
                  <a:pt x="4278312" y="28575"/>
                </a:lnTo>
                <a:close/>
              </a:path>
              <a:path w="10518775" h="1679575">
                <a:moveTo>
                  <a:pt x="4392612" y="28575"/>
                </a:moveTo>
                <a:lnTo>
                  <a:pt x="4306887" y="28575"/>
                </a:lnTo>
                <a:lnTo>
                  <a:pt x="4306887" y="0"/>
                </a:lnTo>
                <a:lnTo>
                  <a:pt x="4392612" y="0"/>
                </a:lnTo>
                <a:lnTo>
                  <a:pt x="4392612" y="28575"/>
                </a:lnTo>
                <a:close/>
              </a:path>
              <a:path w="10518775" h="1679575">
                <a:moveTo>
                  <a:pt x="4506912" y="28575"/>
                </a:moveTo>
                <a:lnTo>
                  <a:pt x="4421187" y="28575"/>
                </a:lnTo>
                <a:lnTo>
                  <a:pt x="4421187" y="0"/>
                </a:lnTo>
                <a:lnTo>
                  <a:pt x="4506912" y="0"/>
                </a:lnTo>
                <a:lnTo>
                  <a:pt x="4506912" y="28575"/>
                </a:lnTo>
                <a:close/>
              </a:path>
              <a:path w="10518775" h="1679575">
                <a:moveTo>
                  <a:pt x="4621212" y="28575"/>
                </a:moveTo>
                <a:lnTo>
                  <a:pt x="4535487" y="28575"/>
                </a:lnTo>
                <a:lnTo>
                  <a:pt x="4535487" y="0"/>
                </a:lnTo>
                <a:lnTo>
                  <a:pt x="4621212" y="0"/>
                </a:lnTo>
                <a:lnTo>
                  <a:pt x="4621212" y="28575"/>
                </a:lnTo>
                <a:close/>
              </a:path>
              <a:path w="10518775" h="1679575">
                <a:moveTo>
                  <a:pt x="4735512" y="28575"/>
                </a:moveTo>
                <a:lnTo>
                  <a:pt x="4649787" y="28575"/>
                </a:lnTo>
                <a:lnTo>
                  <a:pt x="4649787" y="0"/>
                </a:lnTo>
                <a:lnTo>
                  <a:pt x="4735512" y="0"/>
                </a:lnTo>
                <a:lnTo>
                  <a:pt x="4735512" y="28575"/>
                </a:lnTo>
                <a:close/>
              </a:path>
              <a:path w="10518775" h="1679575">
                <a:moveTo>
                  <a:pt x="4849812" y="28575"/>
                </a:moveTo>
                <a:lnTo>
                  <a:pt x="4764087" y="28575"/>
                </a:lnTo>
                <a:lnTo>
                  <a:pt x="4764087" y="0"/>
                </a:lnTo>
                <a:lnTo>
                  <a:pt x="4849812" y="0"/>
                </a:lnTo>
                <a:lnTo>
                  <a:pt x="4849812" y="28575"/>
                </a:lnTo>
                <a:close/>
              </a:path>
              <a:path w="10518775" h="1679575">
                <a:moveTo>
                  <a:pt x="4964112" y="28575"/>
                </a:moveTo>
                <a:lnTo>
                  <a:pt x="4878387" y="28575"/>
                </a:lnTo>
                <a:lnTo>
                  <a:pt x="4878387" y="0"/>
                </a:lnTo>
                <a:lnTo>
                  <a:pt x="4964112" y="0"/>
                </a:lnTo>
                <a:lnTo>
                  <a:pt x="4964112" y="28575"/>
                </a:lnTo>
                <a:close/>
              </a:path>
              <a:path w="10518775" h="1679575">
                <a:moveTo>
                  <a:pt x="5078412" y="28575"/>
                </a:moveTo>
                <a:lnTo>
                  <a:pt x="4992687" y="28575"/>
                </a:lnTo>
                <a:lnTo>
                  <a:pt x="4992687" y="0"/>
                </a:lnTo>
                <a:lnTo>
                  <a:pt x="5078412" y="0"/>
                </a:lnTo>
                <a:lnTo>
                  <a:pt x="5078412" y="28575"/>
                </a:lnTo>
                <a:close/>
              </a:path>
              <a:path w="10518775" h="1679575">
                <a:moveTo>
                  <a:pt x="5192712" y="28575"/>
                </a:moveTo>
                <a:lnTo>
                  <a:pt x="5106987" y="28575"/>
                </a:lnTo>
                <a:lnTo>
                  <a:pt x="5106987" y="0"/>
                </a:lnTo>
                <a:lnTo>
                  <a:pt x="5192712" y="0"/>
                </a:lnTo>
                <a:lnTo>
                  <a:pt x="5192712" y="28575"/>
                </a:lnTo>
                <a:close/>
              </a:path>
              <a:path w="10518775" h="1679575">
                <a:moveTo>
                  <a:pt x="5307012" y="28575"/>
                </a:moveTo>
                <a:lnTo>
                  <a:pt x="5221287" y="28575"/>
                </a:lnTo>
                <a:lnTo>
                  <a:pt x="5221287" y="0"/>
                </a:lnTo>
                <a:lnTo>
                  <a:pt x="5307012" y="0"/>
                </a:lnTo>
                <a:lnTo>
                  <a:pt x="5307012" y="28575"/>
                </a:lnTo>
                <a:close/>
              </a:path>
              <a:path w="10518775" h="1679575">
                <a:moveTo>
                  <a:pt x="5421312" y="28575"/>
                </a:moveTo>
                <a:lnTo>
                  <a:pt x="5335587" y="28575"/>
                </a:lnTo>
                <a:lnTo>
                  <a:pt x="5335587" y="0"/>
                </a:lnTo>
                <a:lnTo>
                  <a:pt x="5421312" y="0"/>
                </a:lnTo>
                <a:lnTo>
                  <a:pt x="5421312" y="28575"/>
                </a:lnTo>
                <a:close/>
              </a:path>
              <a:path w="10518775" h="1679575">
                <a:moveTo>
                  <a:pt x="5535612" y="28575"/>
                </a:moveTo>
                <a:lnTo>
                  <a:pt x="5449887" y="28575"/>
                </a:lnTo>
                <a:lnTo>
                  <a:pt x="5449887" y="0"/>
                </a:lnTo>
                <a:lnTo>
                  <a:pt x="5535612" y="0"/>
                </a:lnTo>
                <a:lnTo>
                  <a:pt x="5535612" y="28575"/>
                </a:lnTo>
                <a:close/>
              </a:path>
              <a:path w="10518775" h="1679575">
                <a:moveTo>
                  <a:pt x="5649912" y="28575"/>
                </a:moveTo>
                <a:lnTo>
                  <a:pt x="5564187" y="28575"/>
                </a:lnTo>
                <a:lnTo>
                  <a:pt x="5564187" y="0"/>
                </a:lnTo>
                <a:lnTo>
                  <a:pt x="5649912" y="0"/>
                </a:lnTo>
                <a:lnTo>
                  <a:pt x="5649912" y="28575"/>
                </a:lnTo>
                <a:close/>
              </a:path>
              <a:path w="10518775" h="1679575">
                <a:moveTo>
                  <a:pt x="5764212" y="28575"/>
                </a:moveTo>
                <a:lnTo>
                  <a:pt x="5678487" y="28575"/>
                </a:lnTo>
                <a:lnTo>
                  <a:pt x="5678487" y="0"/>
                </a:lnTo>
                <a:lnTo>
                  <a:pt x="5764212" y="0"/>
                </a:lnTo>
                <a:lnTo>
                  <a:pt x="5764212" y="28575"/>
                </a:lnTo>
                <a:close/>
              </a:path>
              <a:path w="10518775" h="1679575">
                <a:moveTo>
                  <a:pt x="5878512" y="28575"/>
                </a:moveTo>
                <a:lnTo>
                  <a:pt x="5792787" y="28575"/>
                </a:lnTo>
                <a:lnTo>
                  <a:pt x="5792787" y="0"/>
                </a:lnTo>
                <a:lnTo>
                  <a:pt x="5878512" y="0"/>
                </a:lnTo>
                <a:lnTo>
                  <a:pt x="5878512" y="28575"/>
                </a:lnTo>
                <a:close/>
              </a:path>
              <a:path w="10518775" h="1679575">
                <a:moveTo>
                  <a:pt x="5992812" y="28575"/>
                </a:moveTo>
                <a:lnTo>
                  <a:pt x="5907087" y="28575"/>
                </a:lnTo>
                <a:lnTo>
                  <a:pt x="5907087" y="0"/>
                </a:lnTo>
                <a:lnTo>
                  <a:pt x="5992812" y="0"/>
                </a:lnTo>
                <a:lnTo>
                  <a:pt x="5992812" y="28575"/>
                </a:lnTo>
                <a:close/>
              </a:path>
              <a:path w="10518775" h="1679575">
                <a:moveTo>
                  <a:pt x="6107112" y="28575"/>
                </a:moveTo>
                <a:lnTo>
                  <a:pt x="6021387" y="28575"/>
                </a:lnTo>
                <a:lnTo>
                  <a:pt x="6021387" y="0"/>
                </a:lnTo>
                <a:lnTo>
                  <a:pt x="6107112" y="0"/>
                </a:lnTo>
                <a:lnTo>
                  <a:pt x="6107112" y="28575"/>
                </a:lnTo>
                <a:close/>
              </a:path>
              <a:path w="10518775" h="1679575">
                <a:moveTo>
                  <a:pt x="6221412" y="28575"/>
                </a:moveTo>
                <a:lnTo>
                  <a:pt x="6135687" y="28575"/>
                </a:lnTo>
                <a:lnTo>
                  <a:pt x="6135687" y="0"/>
                </a:lnTo>
                <a:lnTo>
                  <a:pt x="6221412" y="0"/>
                </a:lnTo>
                <a:lnTo>
                  <a:pt x="6221412" y="28575"/>
                </a:lnTo>
                <a:close/>
              </a:path>
              <a:path w="10518775" h="1679575">
                <a:moveTo>
                  <a:pt x="6335712" y="28575"/>
                </a:moveTo>
                <a:lnTo>
                  <a:pt x="6249987" y="28575"/>
                </a:lnTo>
                <a:lnTo>
                  <a:pt x="6249987" y="0"/>
                </a:lnTo>
                <a:lnTo>
                  <a:pt x="6335712" y="0"/>
                </a:lnTo>
                <a:lnTo>
                  <a:pt x="6335712" y="28575"/>
                </a:lnTo>
                <a:close/>
              </a:path>
              <a:path w="10518775" h="1679575">
                <a:moveTo>
                  <a:pt x="6450012" y="28575"/>
                </a:moveTo>
                <a:lnTo>
                  <a:pt x="6364287" y="28575"/>
                </a:lnTo>
                <a:lnTo>
                  <a:pt x="6364287" y="0"/>
                </a:lnTo>
                <a:lnTo>
                  <a:pt x="6450012" y="0"/>
                </a:lnTo>
                <a:lnTo>
                  <a:pt x="6450012" y="28575"/>
                </a:lnTo>
                <a:close/>
              </a:path>
              <a:path w="10518775" h="1679575">
                <a:moveTo>
                  <a:pt x="6564312" y="28575"/>
                </a:moveTo>
                <a:lnTo>
                  <a:pt x="6478587" y="28575"/>
                </a:lnTo>
                <a:lnTo>
                  <a:pt x="6478587" y="0"/>
                </a:lnTo>
                <a:lnTo>
                  <a:pt x="6564312" y="0"/>
                </a:lnTo>
                <a:lnTo>
                  <a:pt x="6564312" y="28575"/>
                </a:lnTo>
                <a:close/>
              </a:path>
              <a:path w="10518775" h="1679575">
                <a:moveTo>
                  <a:pt x="6678612" y="28575"/>
                </a:moveTo>
                <a:lnTo>
                  <a:pt x="6592887" y="28575"/>
                </a:lnTo>
                <a:lnTo>
                  <a:pt x="6592887" y="0"/>
                </a:lnTo>
                <a:lnTo>
                  <a:pt x="6678612" y="0"/>
                </a:lnTo>
                <a:lnTo>
                  <a:pt x="6678612" y="28575"/>
                </a:lnTo>
                <a:close/>
              </a:path>
              <a:path w="10518775" h="1679575">
                <a:moveTo>
                  <a:pt x="6792912" y="28575"/>
                </a:moveTo>
                <a:lnTo>
                  <a:pt x="6707187" y="28575"/>
                </a:lnTo>
                <a:lnTo>
                  <a:pt x="6707187" y="0"/>
                </a:lnTo>
                <a:lnTo>
                  <a:pt x="6792912" y="0"/>
                </a:lnTo>
                <a:lnTo>
                  <a:pt x="6792912" y="28575"/>
                </a:lnTo>
                <a:close/>
              </a:path>
              <a:path w="10518775" h="1679575">
                <a:moveTo>
                  <a:pt x="6907212" y="28575"/>
                </a:moveTo>
                <a:lnTo>
                  <a:pt x="6821487" y="28575"/>
                </a:lnTo>
                <a:lnTo>
                  <a:pt x="6821487" y="0"/>
                </a:lnTo>
                <a:lnTo>
                  <a:pt x="6907212" y="0"/>
                </a:lnTo>
                <a:lnTo>
                  <a:pt x="6907212" y="28575"/>
                </a:lnTo>
                <a:close/>
              </a:path>
              <a:path w="10518775" h="1679575">
                <a:moveTo>
                  <a:pt x="7021512" y="28575"/>
                </a:moveTo>
                <a:lnTo>
                  <a:pt x="6935787" y="28575"/>
                </a:lnTo>
                <a:lnTo>
                  <a:pt x="6935787" y="0"/>
                </a:lnTo>
                <a:lnTo>
                  <a:pt x="7021512" y="0"/>
                </a:lnTo>
                <a:lnTo>
                  <a:pt x="7021512" y="28575"/>
                </a:lnTo>
                <a:close/>
              </a:path>
              <a:path w="10518775" h="1679575">
                <a:moveTo>
                  <a:pt x="7135812" y="28575"/>
                </a:moveTo>
                <a:lnTo>
                  <a:pt x="7050087" y="28575"/>
                </a:lnTo>
                <a:lnTo>
                  <a:pt x="7050087" y="0"/>
                </a:lnTo>
                <a:lnTo>
                  <a:pt x="7135812" y="0"/>
                </a:lnTo>
                <a:lnTo>
                  <a:pt x="7135812" y="28575"/>
                </a:lnTo>
                <a:close/>
              </a:path>
              <a:path w="10518775" h="1679575">
                <a:moveTo>
                  <a:pt x="7250112" y="28575"/>
                </a:moveTo>
                <a:lnTo>
                  <a:pt x="7164387" y="28575"/>
                </a:lnTo>
                <a:lnTo>
                  <a:pt x="7164387" y="0"/>
                </a:lnTo>
                <a:lnTo>
                  <a:pt x="7250112" y="0"/>
                </a:lnTo>
                <a:lnTo>
                  <a:pt x="7250112" y="28575"/>
                </a:lnTo>
                <a:close/>
              </a:path>
              <a:path w="10518775" h="1679575">
                <a:moveTo>
                  <a:pt x="7364412" y="28575"/>
                </a:moveTo>
                <a:lnTo>
                  <a:pt x="7278687" y="28575"/>
                </a:lnTo>
                <a:lnTo>
                  <a:pt x="7278687" y="0"/>
                </a:lnTo>
                <a:lnTo>
                  <a:pt x="7364412" y="0"/>
                </a:lnTo>
                <a:lnTo>
                  <a:pt x="7364412" y="28575"/>
                </a:lnTo>
                <a:close/>
              </a:path>
              <a:path w="10518775" h="1679575">
                <a:moveTo>
                  <a:pt x="7478712" y="28575"/>
                </a:moveTo>
                <a:lnTo>
                  <a:pt x="7392987" y="28575"/>
                </a:lnTo>
                <a:lnTo>
                  <a:pt x="7392987" y="0"/>
                </a:lnTo>
                <a:lnTo>
                  <a:pt x="7478712" y="0"/>
                </a:lnTo>
                <a:lnTo>
                  <a:pt x="7478712" y="28575"/>
                </a:lnTo>
                <a:close/>
              </a:path>
              <a:path w="10518775" h="1679575">
                <a:moveTo>
                  <a:pt x="7593012" y="28575"/>
                </a:moveTo>
                <a:lnTo>
                  <a:pt x="7507287" y="28575"/>
                </a:lnTo>
                <a:lnTo>
                  <a:pt x="7507287" y="0"/>
                </a:lnTo>
                <a:lnTo>
                  <a:pt x="7593012" y="0"/>
                </a:lnTo>
                <a:lnTo>
                  <a:pt x="7593012" y="28575"/>
                </a:lnTo>
                <a:close/>
              </a:path>
              <a:path w="10518775" h="1679575">
                <a:moveTo>
                  <a:pt x="7707312" y="28575"/>
                </a:moveTo>
                <a:lnTo>
                  <a:pt x="7621587" y="28575"/>
                </a:lnTo>
                <a:lnTo>
                  <a:pt x="7621587" y="0"/>
                </a:lnTo>
                <a:lnTo>
                  <a:pt x="7707312" y="0"/>
                </a:lnTo>
                <a:lnTo>
                  <a:pt x="7707312" y="28575"/>
                </a:lnTo>
                <a:close/>
              </a:path>
              <a:path w="10518775" h="1679575">
                <a:moveTo>
                  <a:pt x="7821612" y="28575"/>
                </a:moveTo>
                <a:lnTo>
                  <a:pt x="7735887" y="28575"/>
                </a:lnTo>
                <a:lnTo>
                  <a:pt x="7735887" y="0"/>
                </a:lnTo>
                <a:lnTo>
                  <a:pt x="7821612" y="0"/>
                </a:lnTo>
                <a:lnTo>
                  <a:pt x="7821612" y="28575"/>
                </a:lnTo>
                <a:close/>
              </a:path>
              <a:path w="10518775" h="1679575">
                <a:moveTo>
                  <a:pt x="7935912" y="28575"/>
                </a:moveTo>
                <a:lnTo>
                  <a:pt x="7850187" y="28575"/>
                </a:lnTo>
                <a:lnTo>
                  <a:pt x="7850187" y="0"/>
                </a:lnTo>
                <a:lnTo>
                  <a:pt x="7935912" y="0"/>
                </a:lnTo>
                <a:lnTo>
                  <a:pt x="7935912" y="28575"/>
                </a:lnTo>
                <a:close/>
              </a:path>
              <a:path w="10518775" h="1679575">
                <a:moveTo>
                  <a:pt x="8050212" y="28575"/>
                </a:moveTo>
                <a:lnTo>
                  <a:pt x="7964487" y="28575"/>
                </a:lnTo>
                <a:lnTo>
                  <a:pt x="7964487" y="0"/>
                </a:lnTo>
                <a:lnTo>
                  <a:pt x="8050212" y="0"/>
                </a:lnTo>
                <a:lnTo>
                  <a:pt x="8050212" y="28575"/>
                </a:lnTo>
                <a:close/>
              </a:path>
              <a:path w="10518775" h="1679575">
                <a:moveTo>
                  <a:pt x="8164512" y="28575"/>
                </a:moveTo>
                <a:lnTo>
                  <a:pt x="8078787" y="28575"/>
                </a:lnTo>
                <a:lnTo>
                  <a:pt x="8078787" y="0"/>
                </a:lnTo>
                <a:lnTo>
                  <a:pt x="8164512" y="0"/>
                </a:lnTo>
                <a:lnTo>
                  <a:pt x="8164512" y="28575"/>
                </a:lnTo>
                <a:close/>
              </a:path>
              <a:path w="10518775" h="1679575">
                <a:moveTo>
                  <a:pt x="8278812" y="28575"/>
                </a:moveTo>
                <a:lnTo>
                  <a:pt x="8193087" y="28575"/>
                </a:lnTo>
                <a:lnTo>
                  <a:pt x="8193087" y="0"/>
                </a:lnTo>
                <a:lnTo>
                  <a:pt x="8278812" y="0"/>
                </a:lnTo>
                <a:lnTo>
                  <a:pt x="8278812" y="28575"/>
                </a:lnTo>
                <a:close/>
              </a:path>
              <a:path w="10518775" h="1679575">
                <a:moveTo>
                  <a:pt x="8393112" y="28575"/>
                </a:moveTo>
                <a:lnTo>
                  <a:pt x="8307387" y="28575"/>
                </a:lnTo>
                <a:lnTo>
                  <a:pt x="8307387" y="0"/>
                </a:lnTo>
                <a:lnTo>
                  <a:pt x="8393112" y="0"/>
                </a:lnTo>
                <a:lnTo>
                  <a:pt x="8393112" y="28575"/>
                </a:lnTo>
                <a:close/>
              </a:path>
              <a:path w="10518775" h="1679575">
                <a:moveTo>
                  <a:pt x="8507412" y="28575"/>
                </a:moveTo>
                <a:lnTo>
                  <a:pt x="8421687" y="28575"/>
                </a:lnTo>
                <a:lnTo>
                  <a:pt x="8421687" y="0"/>
                </a:lnTo>
                <a:lnTo>
                  <a:pt x="8507412" y="0"/>
                </a:lnTo>
                <a:lnTo>
                  <a:pt x="8507412" y="28575"/>
                </a:lnTo>
                <a:close/>
              </a:path>
              <a:path w="10518775" h="1679575">
                <a:moveTo>
                  <a:pt x="8621712" y="28575"/>
                </a:moveTo>
                <a:lnTo>
                  <a:pt x="8535987" y="28575"/>
                </a:lnTo>
                <a:lnTo>
                  <a:pt x="8535987" y="0"/>
                </a:lnTo>
                <a:lnTo>
                  <a:pt x="8621712" y="0"/>
                </a:lnTo>
                <a:lnTo>
                  <a:pt x="8621712" y="28575"/>
                </a:lnTo>
                <a:close/>
              </a:path>
              <a:path w="10518775" h="1679575">
                <a:moveTo>
                  <a:pt x="8736012" y="28575"/>
                </a:moveTo>
                <a:lnTo>
                  <a:pt x="8650287" y="28575"/>
                </a:lnTo>
                <a:lnTo>
                  <a:pt x="8650287" y="0"/>
                </a:lnTo>
                <a:lnTo>
                  <a:pt x="8736012" y="0"/>
                </a:lnTo>
                <a:lnTo>
                  <a:pt x="8736012" y="28575"/>
                </a:lnTo>
                <a:close/>
              </a:path>
              <a:path w="10518775" h="1679575">
                <a:moveTo>
                  <a:pt x="8850312" y="28575"/>
                </a:moveTo>
                <a:lnTo>
                  <a:pt x="8764587" y="28575"/>
                </a:lnTo>
                <a:lnTo>
                  <a:pt x="8764587" y="0"/>
                </a:lnTo>
                <a:lnTo>
                  <a:pt x="8850312" y="0"/>
                </a:lnTo>
                <a:lnTo>
                  <a:pt x="8850312" y="28575"/>
                </a:lnTo>
                <a:close/>
              </a:path>
              <a:path w="10518775" h="1679575">
                <a:moveTo>
                  <a:pt x="8964612" y="28575"/>
                </a:moveTo>
                <a:lnTo>
                  <a:pt x="8878887" y="28575"/>
                </a:lnTo>
                <a:lnTo>
                  <a:pt x="8878887" y="0"/>
                </a:lnTo>
                <a:lnTo>
                  <a:pt x="8964612" y="0"/>
                </a:lnTo>
                <a:lnTo>
                  <a:pt x="8964612" y="28575"/>
                </a:lnTo>
                <a:close/>
              </a:path>
              <a:path w="10518775" h="1679575">
                <a:moveTo>
                  <a:pt x="9078912" y="28575"/>
                </a:moveTo>
                <a:lnTo>
                  <a:pt x="8993187" y="28575"/>
                </a:lnTo>
                <a:lnTo>
                  <a:pt x="8993187" y="0"/>
                </a:lnTo>
                <a:lnTo>
                  <a:pt x="9078912" y="0"/>
                </a:lnTo>
                <a:lnTo>
                  <a:pt x="9078912" y="28575"/>
                </a:lnTo>
                <a:close/>
              </a:path>
              <a:path w="10518775" h="1679575">
                <a:moveTo>
                  <a:pt x="9193212" y="28575"/>
                </a:moveTo>
                <a:lnTo>
                  <a:pt x="9107487" y="28575"/>
                </a:lnTo>
                <a:lnTo>
                  <a:pt x="9107487" y="0"/>
                </a:lnTo>
                <a:lnTo>
                  <a:pt x="9193212" y="0"/>
                </a:lnTo>
                <a:lnTo>
                  <a:pt x="9193212" y="28575"/>
                </a:lnTo>
                <a:close/>
              </a:path>
              <a:path w="10518775" h="1679575">
                <a:moveTo>
                  <a:pt x="9307512" y="28575"/>
                </a:moveTo>
                <a:lnTo>
                  <a:pt x="9221787" y="28575"/>
                </a:lnTo>
                <a:lnTo>
                  <a:pt x="9221787" y="0"/>
                </a:lnTo>
                <a:lnTo>
                  <a:pt x="9307512" y="0"/>
                </a:lnTo>
                <a:lnTo>
                  <a:pt x="9307512" y="28575"/>
                </a:lnTo>
                <a:close/>
              </a:path>
              <a:path w="10518775" h="1679575">
                <a:moveTo>
                  <a:pt x="9421812" y="28575"/>
                </a:moveTo>
                <a:lnTo>
                  <a:pt x="9336087" y="28575"/>
                </a:lnTo>
                <a:lnTo>
                  <a:pt x="9336087" y="0"/>
                </a:lnTo>
                <a:lnTo>
                  <a:pt x="9421812" y="0"/>
                </a:lnTo>
                <a:lnTo>
                  <a:pt x="9421812" y="28575"/>
                </a:lnTo>
                <a:close/>
              </a:path>
              <a:path w="10518775" h="1679575">
                <a:moveTo>
                  <a:pt x="9536112" y="28575"/>
                </a:moveTo>
                <a:lnTo>
                  <a:pt x="9450387" y="28575"/>
                </a:lnTo>
                <a:lnTo>
                  <a:pt x="9450387" y="0"/>
                </a:lnTo>
                <a:lnTo>
                  <a:pt x="9536112" y="0"/>
                </a:lnTo>
                <a:lnTo>
                  <a:pt x="9536112" y="28575"/>
                </a:lnTo>
                <a:close/>
              </a:path>
              <a:path w="10518775" h="1679575">
                <a:moveTo>
                  <a:pt x="9650412" y="28575"/>
                </a:moveTo>
                <a:lnTo>
                  <a:pt x="9564687" y="28575"/>
                </a:lnTo>
                <a:lnTo>
                  <a:pt x="9564687" y="0"/>
                </a:lnTo>
                <a:lnTo>
                  <a:pt x="9650412" y="0"/>
                </a:lnTo>
                <a:lnTo>
                  <a:pt x="9650412" y="28575"/>
                </a:lnTo>
                <a:close/>
              </a:path>
              <a:path w="10518775" h="1679575">
                <a:moveTo>
                  <a:pt x="9764712" y="28575"/>
                </a:moveTo>
                <a:lnTo>
                  <a:pt x="9678987" y="28575"/>
                </a:lnTo>
                <a:lnTo>
                  <a:pt x="9678987" y="0"/>
                </a:lnTo>
                <a:lnTo>
                  <a:pt x="9764712" y="0"/>
                </a:lnTo>
                <a:lnTo>
                  <a:pt x="9764712" y="28575"/>
                </a:lnTo>
                <a:close/>
              </a:path>
              <a:path w="10518775" h="1679575">
                <a:moveTo>
                  <a:pt x="9879012" y="28575"/>
                </a:moveTo>
                <a:lnTo>
                  <a:pt x="9793287" y="28575"/>
                </a:lnTo>
                <a:lnTo>
                  <a:pt x="9793287" y="0"/>
                </a:lnTo>
                <a:lnTo>
                  <a:pt x="9879012" y="0"/>
                </a:lnTo>
                <a:lnTo>
                  <a:pt x="9879012" y="28575"/>
                </a:lnTo>
                <a:close/>
              </a:path>
              <a:path w="10518775" h="1679575">
                <a:moveTo>
                  <a:pt x="9993312" y="28575"/>
                </a:moveTo>
                <a:lnTo>
                  <a:pt x="9907587" y="28575"/>
                </a:lnTo>
                <a:lnTo>
                  <a:pt x="9907587" y="0"/>
                </a:lnTo>
                <a:lnTo>
                  <a:pt x="9993312" y="0"/>
                </a:lnTo>
                <a:lnTo>
                  <a:pt x="9993312" y="28575"/>
                </a:lnTo>
                <a:close/>
              </a:path>
              <a:path w="10518775" h="1679575">
                <a:moveTo>
                  <a:pt x="10107612" y="28575"/>
                </a:moveTo>
                <a:lnTo>
                  <a:pt x="10021887" y="28575"/>
                </a:lnTo>
                <a:lnTo>
                  <a:pt x="10021887" y="0"/>
                </a:lnTo>
                <a:lnTo>
                  <a:pt x="10107612" y="0"/>
                </a:lnTo>
                <a:lnTo>
                  <a:pt x="10107612" y="28575"/>
                </a:lnTo>
                <a:close/>
              </a:path>
              <a:path w="10518775" h="1679575">
                <a:moveTo>
                  <a:pt x="10221912" y="28575"/>
                </a:moveTo>
                <a:lnTo>
                  <a:pt x="10136187" y="28575"/>
                </a:lnTo>
                <a:lnTo>
                  <a:pt x="10136187" y="0"/>
                </a:lnTo>
                <a:lnTo>
                  <a:pt x="10221912" y="0"/>
                </a:lnTo>
                <a:lnTo>
                  <a:pt x="10221912" y="28575"/>
                </a:lnTo>
                <a:close/>
              </a:path>
              <a:path w="10518775" h="1679575">
                <a:moveTo>
                  <a:pt x="10336212" y="28575"/>
                </a:moveTo>
                <a:lnTo>
                  <a:pt x="10250487" y="28575"/>
                </a:lnTo>
                <a:lnTo>
                  <a:pt x="10250487" y="0"/>
                </a:lnTo>
                <a:lnTo>
                  <a:pt x="10336212" y="0"/>
                </a:lnTo>
                <a:lnTo>
                  <a:pt x="10336212" y="28575"/>
                </a:lnTo>
                <a:close/>
              </a:path>
              <a:path w="10518775" h="1679575">
                <a:moveTo>
                  <a:pt x="10450512" y="28575"/>
                </a:moveTo>
                <a:lnTo>
                  <a:pt x="10364787" y="28575"/>
                </a:lnTo>
                <a:lnTo>
                  <a:pt x="10364787" y="0"/>
                </a:lnTo>
                <a:lnTo>
                  <a:pt x="10450512" y="0"/>
                </a:lnTo>
                <a:lnTo>
                  <a:pt x="10450512" y="28575"/>
                </a:lnTo>
                <a:close/>
              </a:path>
              <a:path w="10518775" h="1679575">
                <a:moveTo>
                  <a:pt x="10490200" y="28575"/>
                </a:moveTo>
                <a:lnTo>
                  <a:pt x="10479087" y="28575"/>
                </a:lnTo>
                <a:lnTo>
                  <a:pt x="10479087" y="0"/>
                </a:lnTo>
                <a:lnTo>
                  <a:pt x="10518775" y="0"/>
                </a:lnTo>
                <a:lnTo>
                  <a:pt x="10518775" y="14287"/>
                </a:lnTo>
                <a:lnTo>
                  <a:pt x="10490200" y="14287"/>
                </a:lnTo>
                <a:lnTo>
                  <a:pt x="10490200" y="28575"/>
                </a:lnTo>
                <a:close/>
              </a:path>
              <a:path w="10518775" h="1679575">
                <a:moveTo>
                  <a:pt x="10518775" y="74612"/>
                </a:moveTo>
                <a:lnTo>
                  <a:pt x="10490200" y="74612"/>
                </a:lnTo>
                <a:lnTo>
                  <a:pt x="10490200" y="14287"/>
                </a:lnTo>
                <a:lnTo>
                  <a:pt x="10504487" y="28575"/>
                </a:lnTo>
                <a:lnTo>
                  <a:pt x="10518775" y="28575"/>
                </a:lnTo>
                <a:lnTo>
                  <a:pt x="10518775" y="74612"/>
                </a:lnTo>
                <a:close/>
              </a:path>
              <a:path w="10518775" h="1679575">
                <a:moveTo>
                  <a:pt x="10518775" y="28575"/>
                </a:moveTo>
                <a:lnTo>
                  <a:pt x="10504487" y="28575"/>
                </a:lnTo>
                <a:lnTo>
                  <a:pt x="10490200" y="14287"/>
                </a:lnTo>
                <a:lnTo>
                  <a:pt x="10518775" y="14287"/>
                </a:lnTo>
                <a:lnTo>
                  <a:pt x="10518775" y="28575"/>
                </a:lnTo>
                <a:close/>
              </a:path>
              <a:path w="10518775" h="1679575">
                <a:moveTo>
                  <a:pt x="10518775" y="188912"/>
                </a:moveTo>
                <a:lnTo>
                  <a:pt x="10490200" y="188912"/>
                </a:lnTo>
                <a:lnTo>
                  <a:pt x="10490200" y="103187"/>
                </a:lnTo>
                <a:lnTo>
                  <a:pt x="10518775" y="103187"/>
                </a:lnTo>
                <a:lnTo>
                  <a:pt x="10518775" y="188912"/>
                </a:lnTo>
                <a:close/>
              </a:path>
              <a:path w="10518775" h="1679575">
                <a:moveTo>
                  <a:pt x="10518775" y="303212"/>
                </a:moveTo>
                <a:lnTo>
                  <a:pt x="10490200" y="303212"/>
                </a:lnTo>
                <a:lnTo>
                  <a:pt x="10490200" y="217487"/>
                </a:lnTo>
                <a:lnTo>
                  <a:pt x="10518775" y="217487"/>
                </a:lnTo>
                <a:lnTo>
                  <a:pt x="10518775" y="303212"/>
                </a:lnTo>
                <a:close/>
              </a:path>
              <a:path w="10518775" h="1679575">
                <a:moveTo>
                  <a:pt x="10518775" y="417512"/>
                </a:moveTo>
                <a:lnTo>
                  <a:pt x="10490200" y="417512"/>
                </a:lnTo>
                <a:lnTo>
                  <a:pt x="10490200" y="331787"/>
                </a:lnTo>
                <a:lnTo>
                  <a:pt x="10518775" y="331787"/>
                </a:lnTo>
                <a:lnTo>
                  <a:pt x="10518775" y="417512"/>
                </a:lnTo>
                <a:close/>
              </a:path>
              <a:path w="10518775" h="1679575">
                <a:moveTo>
                  <a:pt x="10518775" y="531812"/>
                </a:moveTo>
                <a:lnTo>
                  <a:pt x="10490200" y="531812"/>
                </a:lnTo>
                <a:lnTo>
                  <a:pt x="10490200" y="446087"/>
                </a:lnTo>
                <a:lnTo>
                  <a:pt x="10518775" y="446087"/>
                </a:lnTo>
                <a:lnTo>
                  <a:pt x="10518775" y="531812"/>
                </a:lnTo>
                <a:close/>
              </a:path>
              <a:path w="10518775" h="1679575">
                <a:moveTo>
                  <a:pt x="10518775" y="646112"/>
                </a:moveTo>
                <a:lnTo>
                  <a:pt x="10490200" y="646112"/>
                </a:lnTo>
                <a:lnTo>
                  <a:pt x="10490200" y="560387"/>
                </a:lnTo>
                <a:lnTo>
                  <a:pt x="10518775" y="560387"/>
                </a:lnTo>
                <a:lnTo>
                  <a:pt x="10518775" y="646112"/>
                </a:lnTo>
                <a:close/>
              </a:path>
              <a:path w="10518775" h="1679575">
                <a:moveTo>
                  <a:pt x="10518775" y="760412"/>
                </a:moveTo>
                <a:lnTo>
                  <a:pt x="10490200" y="760412"/>
                </a:lnTo>
                <a:lnTo>
                  <a:pt x="10490200" y="674687"/>
                </a:lnTo>
                <a:lnTo>
                  <a:pt x="10518775" y="674687"/>
                </a:lnTo>
                <a:lnTo>
                  <a:pt x="10518775" y="760412"/>
                </a:lnTo>
                <a:close/>
              </a:path>
              <a:path w="10518775" h="1679575">
                <a:moveTo>
                  <a:pt x="10518775" y="874712"/>
                </a:moveTo>
                <a:lnTo>
                  <a:pt x="10490200" y="874712"/>
                </a:lnTo>
                <a:lnTo>
                  <a:pt x="10490200" y="788987"/>
                </a:lnTo>
                <a:lnTo>
                  <a:pt x="10518775" y="788987"/>
                </a:lnTo>
                <a:lnTo>
                  <a:pt x="10518775" y="874712"/>
                </a:lnTo>
                <a:close/>
              </a:path>
              <a:path w="10518775" h="1679575">
                <a:moveTo>
                  <a:pt x="10518775" y="989012"/>
                </a:moveTo>
                <a:lnTo>
                  <a:pt x="10490200" y="989012"/>
                </a:lnTo>
                <a:lnTo>
                  <a:pt x="10490200" y="903287"/>
                </a:lnTo>
                <a:lnTo>
                  <a:pt x="10518775" y="903287"/>
                </a:lnTo>
                <a:lnTo>
                  <a:pt x="10518775" y="989012"/>
                </a:lnTo>
                <a:close/>
              </a:path>
              <a:path w="10518775" h="1679575">
                <a:moveTo>
                  <a:pt x="10518775" y="1103312"/>
                </a:moveTo>
                <a:lnTo>
                  <a:pt x="10490200" y="1103312"/>
                </a:lnTo>
                <a:lnTo>
                  <a:pt x="10490200" y="1017587"/>
                </a:lnTo>
                <a:lnTo>
                  <a:pt x="10518775" y="1017587"/>
                </a:lnTo>
                <a:lnTo>
                  <a:pt x="10518775" y="1103312"/>
                </a:lnTo>
                <a:close/>
              </a:path>
              <a:path w="10518775" h="1679575">
                <a:moveTo>
                  <a:pt x="10518775" y="1217612"/>
                </a:moveTo>
                <a:lnTo>
                  <a:pt x="10490200" y="1217612"/>
                </a:lnTo>
                <a:lnTo>
                  <a:pt x="10490200" y="1131887"/>
                </a:lnTo>
                <a:lnTo>
                  <a:pt x="10518775" y="1131887"/>
                </a:lnTo>
                <a:lnTo>
                  <a:pt x="10518775" y="1217612"/>
                </a:lnTo>
                <a:close/>
              </a:path>
              <a:path w="10518775" h="1679575">
                <a:moveTo>
                  <a:pt x="10518775" y="1331912"/>
                </a:moveTo>
                <a:lnTo>
                  <a:pt x="10490200" y="1331912"/>
                </a:lnTo>
                <a:lnTo>
                  <a:pt x="10490200" y="1246187"/>
                </a:lnTo>
                <a:lnTo>
                  <a:pt x="10518775" y="1246187"/>
                </a:lnTo>
                <a:lnTo>
                  <a:pt x="10518775" y="1331912"/>
                </a:lnTo>
                <a:close/>
              </a:path>
              <a:path w="10518775" h="1679575">
                <a:moveTo>
                  <a:pt x="10518775" y="1446212"/>
                </a:moveTo>
                <a:lnTo>
                  <a:pt x="10490200" y="1446212"/>
                </a:lnTo>
                <a:lnTo>
                  <a:pt x="10490200" y="1360487"/>
                </a:lnTo>
                <a:lnTo>
                  <a:pt x="10518775" y="1360487"/>
                </a:lnTo>
                <a:lnTo>
                  <a:pt x="10518775" y="1446212"/>
                </a:lnTo>
                <a:close/>
              </a:path>
              <a:path w="10518775" h="1679575">
                <a:moveTo>
                  <a:pt x="10518775" y="1560512"/>
                </a:moveTo>
                <a:lnTo>
                  <a:pt x="10490200" y="1560512"/>
                </a:lnTo>
                <a:lnTo>
                  <a:pt x="10490200" y="1474787"/>
                </a:lnTo>
                <a:lnTo>
                  <a:pt x="10518775" y="1474787"/>
                </a:lnTo>
                <a:lnTo>
                  <a:pt x="10518775" y="1560512"/>
                </a:lnTo>
                <a:close/>
              </a:path>
              <a:path w="10518775" h="1679575">
                <a:moveTo>
                  <a:pt x="10490200" y="1665287"/>
                </a:moveTo>
                <a:lnTo>
                  <a:pt x="10490200" y="1589087"/>
                </a:lnTo>
                <a:lnTo>
                  <a:pt x="10518775" y="1589087"/>
                </a:lnTo>
                <a:lnTo>
                  <a:pt x="10518775" y="1651000"/>
                </a:lnTo>
                <a:lnTo>
                  <a:pt x="10494962" y="1651000"/>
                </a:lnTo>
                <a:lnTo>
                  <a:pt x="10494962" y="1660525"/>
                </a:lnTo>
                <a:lnTo>
                  <a:pt x="10490200" y="1665287"/>
                </a:lnTo>
                <a:close/>
              </a:path>
              <a:path w="10518775" h="1679575">
                <a:moveTo>
                  <a:pt x="10494962" y="1660525"/>
                </a:moveTo>
                <a:lnTo>
                  <a:pt x="10494962" y="1651000"/>
                </a:lnTo>
                <a:lnTo>
                  <a:pt x="10504487" y="1651000"/>
                </a:lnTo>
                <a:lnTo>
                  <a:pt x="10494962" y="1660525"/>
                </a:lnTo>
                <a:close/>
              </a:path>
              <a:path w="10518775" h="1679575">
                <a:moveTo>
                  <a:pt x="10518775" y="1679575"/>
                </a:moveTo>
                <a:lnTo>
                  <a:pt x="10494962" y="1679575"/>
                </a:lnTo>
                <a:lnTo>
                  <a:pt x="10494962" y="1660525"/>
                </a:lnTo>
                <a:lnTo>
                  <a:pt x="10504487" y="1651000"/>
                </a:lnTo>
                <a:lnTo>
                  <a:pt x="10518775" y="1651000"/>
                </a:lnTo>
                <a:lnTo>
                  <a:pt x="10518775" y="1679575"/>
                </a:lnTo>
                <a:close/>
              </a:path>
              <a:path w="10518775" h="1679575">
                <a:moveTo>
                  <a:pt x="10466387" y="1679575"/>
                </a:moveTo>
                <a:lnTo>
                  <a:pt x="10380662" y="1679575"/>
                </a:lnTo>
                <a:lnTo>
                  <a:pt x="10380662" y="1651000"/>
                </a:lnTo>
                <a:lnTo>
                  <a:pt x="10466387" y="1651000"/>
                </a:lnTo>
                <a:lnTo>
                  <a:pt x="10466387" y="1679575"/>
                </a:lnTo>
                <a:close/>
              </a:path>
              <a:path w="10518775" h="1679575">
                <a:moveTo>
                  <a:pt x="10352087" y="1679575"/>
                </a:moveTo>
                <a:lnTo>
                  <a:pt x="10266362" y="1679575"/>
                </a:lnTo>
                <a:lnTo>
                  <a:pt x="10266362" y="1651000"/>
                </a:lnTo>
                <a:lnTo>
                  <a:pt x="10352087" y="1651000"/>
                </a:lnTo>
                <a:lnTo>
                  <a:pt x="10352087" y="1679575"/>
                </a:lnTo>
                <a:close/>
              </a:path>
              <a:path w="10518775" h="1679575">
                <a:moveTo>
                  <a:pt x="10237787" y="1679575"/>
                </a:moveTo>
                <a:lnTo>
                  <a:pt x="10152062" y="1679575"/>
                </a:lnTo>
                <a:lnTo>
                  <a:pt x="10152062" y="1651000"/>
                </a:lnTo>
                <a:lnTo>
                  <a:pt x="10237787" y="1651000"/>
                </a:lnTo>
                <a:lnTo>
                  <a:pt x="10237787" y="1679575"/>
                </a:lnTo>
                <a:close/>
              </a:path>
              <a:path w="10518775" h="1679575">
                <a:moveTo>
                  <a:pt x="10123487" y="1679575"/>
                </a:moveTo>
                <a:lnTo>
                  <a:pt x="10037762" y="1679575"/>
                </a:lnTo>
                <a:lnTo>
                  <a:pt x="10037762" y="1651000"/>
                </a:lnTo>
                <a:lnTo>
                  <a:pt x="10123487" y="1651000"/>
                </a:lnTo>
                <a:lnTo>
                  <a:pt x="10123487" y="1679575"/>
                </a:lnTo>
                <a:close/>
              </a:path>
              <a:path w="10518775" h="1679575">
                <a:moveTo>
                  <a:pt x="10009187" y="1679575"/>
                </a:moveTo>
                <a:lnTo>
                  <a:pt x="9923462" y="1679575"/>
                </a:lnTo>
                <a:lnTo>
                  <a:pt x="9923462" y="1651000"/>
                </a:lnTo>
                <a:lnTo>
                  <a:pt x="10009187" y="1651000"/>
                </a:lnTo>
                <a:lnTo>
                  <a:pt x="10009187" y="1679575"/>
                </a:lnTo>
                <a:close/>
              </a:path>
              <a:path w="10518775" h="1679575">
                <a:moveTo>
                  <a:pt x="9894887" y="1679575"/>
                </a:moveTo>
                <a:lnTo>
                  <a:pt x="9809162" y="1679575"/>
                </a:lnTo>
                <a:lnTo>
                  <a:pt x="9809162" y="1651000"/>
                </a:lnTo>
                <a:lnTo>
                  <a:pt x="9894887" y="1651000"/>
                </a:lnTo>
                <a:lnTo>
                  <a:pt x="9894887" y="1679575"/>
                </a:lnTo>
                <a:close/>
              </a:path>
              <a:path w="10518775" h="1679575">
                <a:moveTo>
                  <a:pt x="9780587" y="1679575"/>
                </a:moveTo>
                <a:lnTo>
                  <a:pt x="9694862" y="1679575"/>
                </a:lnTo>
                <a:lnTo>
                  <a:pt x="9694862" y="1651000"/>
                </a:lnTo>
                <a:lnTo>
                  <a:pt x="9780587" y="1651000"/>
                </a:lnTo>
                <a:lnTo>
                  <a:pt x="9780587" y="1679575"/>
                </a:lnTo>
                <a:close/>
              </a:path>
              <a:path w="10518775" h="1679575">
                <a:moveTo>
                  <a:pt x="9666287" y="1679575"/>
                </a:moveTo>
                <a:lnTo>
                  <a:pt x="9580562" y="1679575"/>
                </a:lnTo>
                <a:lnTo>
                  <a:pt x="9580562" y="1651000"/>
                </a:lnTo>
                <a:lnTo>
                  <a:pt x="9666287" y="1651000"/>
                </a:lnTo>
                <a:lnTo>
                  <a:pt x="9666287" y="1679575"/>
                </a:lnTo>
                <a:close/>
              </a:path>
              <a:path w="10518775" h="1679575">
                <a:moveTo>
                  <a:pt x="9551987" y="1679575"/>
                </a:moveTo>
                <a:lnTo>
                  <a:pt x="9466262" y="1679575"/>
                </a:lnTo>
                <a:lnTo>
                  <a:pt x="9466262" y="1651000"/>
                </a:lnTo>
                <a:lnTo>
                  <a:pt x="9551987" y="1651000"/>
                </a:lnTo>
                <a:lnTo>
                  <a:pt x="9551987" y="1679575"/>
                </a:lnTo>
                <a:close/>
              </a:path>
              <a:path w="10518775" h="1679575">
                <a:moveTo>
                  <a:pt x="9437687" y="1679575"/>
                </a:moveTo>
                <a:lnTo>
                  <a:pt x="9351962" y="1679575"/>
                </a:lnTo>
                <a:lnTo>
                  <a:pt x="9351962" y="1651000"/>
                </a:lnTo>
                <a:lnTo>
                  <a:pt x="9437687" y="1651000"/>
                </a:lnTo>
                <a:lnTo>
                  <a:pt x="9437687" y="1679575"/>
                </a:lnTo>
                <a:close/>
              </a:path>
              <a:path w="10518775" h="1679575">
                <a:moveTo>
                  <a:pt x="9323387" y="1679575"/>
                </a:moveTo>
                <a:lnTo>
                  <a:pt x="9237662" y="1679575"/>
                </a:lnTo>
                <a:lnTo>
                  <a:pt x="9237662" y="1651000"/>
                </a:lnTo>
                <a:lnTo>
                  <a:pt x="9323387" y="1651000"/>
                </a:lnTo>
                <a:lnTo>
                  <a:pt x="9323387" y="1679575"/>
                </a:lnTo>
                <a:close/>
              </a:path>
              <a:path w="10518775" h="1679575">
                <a:moveTo>
                  <a:pt x="9209087" y="1679575"/>
                </a:moveTo>
                <a:lnTo>
                  <a:pt x="9123362" y="1679575"/>
                </a:lnTo>
                <a:lnTo>
                  <a:pt x="9123362" y="1651000"/>
                </a:lnTo>
                <a:lnTo>
                  <a:pt x="9209087" y="1651000"/>
                </a:lnTo>
                <a:lnTo>
                  <a:pt x="9209087" y="1679575"/>
                </a:lnTo>
                <a:close/>
              </a:path>
              <a:path w="10518775" h="1679575">
                <a:moveTo>
                  <a:pt x="9094787" y="1679575"/>
                </a:moveTo>
                <a:lnTo>
                  <a:pt x="9009062" y="1679575"/>
                </a:lnTo>
                <a:lnTo>
                  <a:pt x="9009062" y="1651000"/>
                </a:lnTo>
                <a:lnTo>
                  <a:pt x="9094787" y="1651000"/>
                </a:lnTo>
                <a:lnTo>
                  <a:pt x="9094787" y="1679575"/>
                </a:lnTo>
                <a:close/>
              </a:path>
              <a:path w="10518775" h="1679575">
                <a:moveTo>
                  <a:pt x="8980487" y="1679575"/>
                </a:moveTo>
                <a:lnTo>
                  <a:pt x="8894762" y="1679575"/>
                </a:lnTo>
                <a:lnTo>
                  <a:pt x="8894762" y="1651000"/>
                </a:lnTo>
                <a:lnTo>
                  <a:pt x="8980487" y="1651000"/>
                </a:lnTo>
                <a:lnTo>
                  <a:pt x="8980487" y="1679575"/>
                </a:lnTo>
                <a:close/>
              </a:path>
              <a:path w="10518775" h="1679575">
                <a:moveTo>
                  <a:pt x="8866187" y="1679575"/>
                </a:moveTo>
                <a:lnTo>
                  <a:pt x="8780462" y="1679575"/>
                </a:lnTo>
                <a:lnTo>
                  <a:pt x="8780462" y="1651000"/>
                </a:lnTo>
                <a:lnTo>
                  <a:pt x="8866187" y="1651000"/>
                </a:lnTo>
                <a:lnTo>
                  <a:pt x="8866187" y="1679575"/>
                </a:lnTo>
                <a:close/>
              </a:path>
              <a:path w="10518775" h="1679575">
                <a:moveTo>
                  <a:pt x="8751887" y="1679575"/>
                </a:moveTo>
                <a:lnTo>
                  <a:pt x="8666162" y="1679575"/>
                </a:lnTo>
                <a:lnTo>
                  <a:pt x="8666162" y="1651000"/>
                </a:lnTo>
                <a:lnTo>
                  <a:pt x="8751887" y="1651000"/>
                </a:lnTo>
                <a:lnTo>
                  <a:pt x="8751887" y="1679575"/>
                </a:lnTo>
                <a:close/>
              </a:path>
              <a:path w="10518775" h="1679575">
                <a:moveTo>
                  <a:pt x="8637587" y="1679575"/>
                </a:moveTo>
                <a:lnTo>
                  <a:pt x="8551862" y="1679575"/>
                </a:lnTo>
                <a:lnTo>
                  <a:pt x="8551862" y="1651000"/>
                </a:lnTo>
                <a:lnTo>
                  <a:pt x="8637587" y="1651000"/>
                </a:lnTo>
                <a:lnTo>
                  <a:pt x="8637587" y="1679575"/>
                </a:lnTo>
                <a:close/>
              </a:path>
              <a:path w="10518775" h="1679575">
                <a:moveTo>
                  <a:pt x="8523287" y="1679575"/>
                </a:moveTo>
                <a:lnTo>
                  <a:pt x="8437562" y="1679575"/>
                </a:lnTo>
                <a:lnTo>
                  <a:pt x="8437562" y="1651000"/>
                </a:lnTo>
                <a:lnTo>
                  <a:pt x="8523287" y="1651000"/>
                </a:lnTo>
                <a:lnTo>
                  <a:pt x="8523287" y="1679575"/>
                </a:lnTo>
                <a:close/>
              </a:path>
              <a:path w="10518775" h="1679575">
                <a:moveTo>
                  <a:pt x="8408987" y="1679575"/>
                </a:moveTo>
                <a:lnTo>
                  <a:pt x="8323262" y="1679575"/>
                </a:lnTo>
                <a:lnTo>
                  <a:pt x="8323262" y="1651000"/>
                </a:lnTo>
                <a:lnTo>
                  <a:pt x="8408987" y="1651000"/>
                </a:lnTo>
                <a:lnTo>
                  <a:pt x="8408987" y="1679575"/>
                </a:lnTo>
                <a:close/>
              </a:path>
              <a:path w="10518775" h="1679575">
                <a:moveTo>
                  <a:pt x="8294687" y="1679575"/>
                </a:moveTo>
                <a:lnTo>
                  <a:pt x="8208962" y="1679575"/>
                </a:lnTo>
                <a:lnTo>
                  <a:pt x="8208962" y="1651000"/>
                </a:lnTo>
                <a:lnTo>
                  <a:pt x="8294687" y="1651000"/>
                </a:lnTo>
                <a:lnTo>
                  <a:pt x="8294687" y="1679575"/>
                </a:lnTo>
                <a:close/>
              </a:path>
              <a:path w="10518775" h="1679575">
                <a:moveTo>
                  <a:pt x="8180387" y="1679575"/>
                </a:moveTo>
                <a:lnTo>
                  <a:pt x="8094662" y="1679575"/>
                </a:lnTo>
                <a:lnTo>
                  <a:pt x="8094662" y="1651000"/>
                </a:lnTo>
                <a:lnTo>
                  <a:pt x="8180387" y="1651000"/>
                </a:lnTo>
                <a:lnTo>
                  <a:pt x="8180387" y="1679575"/>
                </a:lnTo>
                <a:close/>
              </a:path>
              <a:path w="10518775" h="1679575">
                <a:moveTo>
                  <a:pt x="8066087" y="1679575"/>
                </a:moveTo>
                <a:lnTo>
                  <a:pt x="7980362" y="1679575"/>
                </a:lnTo>
                <a:lnTo>
                  <a:pt x="7980362" y="1651000"/>
                </a:lnTo>
                <a:lnTo>
                  <a:pt x="8066087" y="1651000"/>
                </a:lnTo>
                <a:lnTo>
                  <a:pt x="8066087" y="1679575"/>
                </a:lnTo>
                <a:close/>
              </a:path>
              <a:path w="10518775" h="1679575">
                <a:moveTo>
                  <a:pt x="7951787" y="1679575"/>
                </a:moveTo>
                <a:lnTo>
                  <a:pt x="7866062" y="1679575"/>
                </a:lnTo>
                <a:lnTo>
                  <a:pt x="7866062" y="1651000"/>
                </a:lnTo>
                <a:lnTo>
                  <a:pt x="7951787" y="1651000"/>
                </a:lnTo>
                <a:lnTo>
                  <a:pt x="7951787" y="1679575"/>
                </a:lnTo>
                <a:close/>
              </a:path>
              <a:path w="10518775" h="1679575">
                <a:moveTo>
                  <a:pt x="7837487" y="1679575"/>
                </a:moveTo>
                <a:lnTo>
                  <a:pt x="7751762" y="1679575"/>
                </a:lnTo>
                <a:lnTo>
                  <a:pt x="7751762" y="1651000"/>
                </a:lnTo>
                <a:lnTo>
                  <a:pt x="7837487" y="1651000"/>
                </a:lnTo>
                <a:lnTo>
                  <a:pt x="7837487" y="1679575"/>
                </a:lnTo>
                <a:close/>
              </a:path>
              <a:path w="10518775" h="1679575">
                <a:moveTo>
                  <a:pt x="7723187" y="1679575"/>
                </a:moveTo>
                <a:lnTo>
                  <a:pt x="7637462" y="1679575"/>
                </a:lnTo>
                <a:lnTo>
                  <a:pt x="7637462" y="1651000"/>
                </a:lnTo>
                <a:lnTo>
                  <a:pt x="7723187" y="1651000"/>
                </a:lnTo>
                <a:lnTo>
                  <a:pt x="7723187" y="1679575"/>
                </a:lnTo>
                <a:close/>
              </a:path>
              <a:path w="10518775" h="1679575">
                <a:moveTo>
                  <a:pt x="7608887" y="1679575"/>
                </a:moveTo>
                <a:lnTo>
                  <a:pt x="7523162" y="1679575"/>
                </a:lnTo>
                <a:lnTo>
                  <a:pt x="7523162" y="1651000"/>
                </a:lnTo>
                <a:lnTo>
                  <a:pt x="7608887" y="1651000"/>
                </a:lnTo>
                <a:lnTo>
                  <a:pt x="7608887" y="1679575"/>
                </a:lnTo>
                <a:close/>
              </a:path>
              <a:path w="10518775" h="1679575">
                <a:moveTo>
                  <a:pt x="7494587" y="1679575"/>
                </a:moveTo>
                <a:lnTo>
                  <a:pt x="7408862" y="1679575"/>
                </a:lnTo>
                <a:lnTo>
                  <a:pt x="7408862" y="1651000"/>
                </a:lnTo>
                <a:lnTo>
                  <a:pt x="7494587" y="1651000"/>
                </a:lnTo>
                <a:lnTo>
                  <a:pt x="7494587" y="1679575"/>
                </a:lnTo>
                <a:close/>
              </a:path>
              <a:path w="10518775" h="1679575">
                <a:moveTo>
                  <a:pt x="7380287" y="1679575"/>
                </a:moveTo>
                <a:lnTo>
                  <a:pt x="7294562" y="1679575"/>
                </a:lnTo>
                <a:lnTo>
                  <a:pt x="7294562" y="1651000"/>
                </a:lnTo>
                <a:lnTo>
                  <a:pt x="7380287" y="1651000"/>
                </a:lnTo>
                <a:lnTo>
                  <a:pt x="7380287" y="1679575"/>
                </a:lnTo>
                <a:close/>
              </a:path>
              <a:path w="10518775" h="1679575">
                <a:moveTo>
                  <a:pt x="7265987" y="1679575"/>
                </a:moveTo>
                <a:lnTo>
                  <a:pt x="7180262" y="1679575"/>
                </a:lnTo>
                <a:lnTo>
                  <a:pt x="7180262" y="1651000"/>
                </a:lnTo>
                <a:lnTo>
                  <a:pt x="7265987" y="1651000"/>
                </a:lnTo>
                <a:lnTo>
                  <a:pt x="7265987" y="1679575"/>
                </a:lnTo>
                <a:close/>
              </a:path>
              <a:path w="10518775" h="1679575">
                <a:moveTo>
                  <a:pt x="7151687" y="1679575"/>
                </a:moveTo>
                <a:lnTo>
                  <a:pt x="7065962" y="1679575"/>
                </a:lnTo>
                <a:lnTo>
                  <a:pt x="7065962" y="1651000"/>
                </a:lnTo>
                <a:lnTo>
                  <a:pt x="7151687" y="1651000"/>
                </a:lnTo>
                <a:lnTo>
                  <a:pt x="7151687" y="1679575"/>
                </a:lnTo>
                <a:close/>
              </a:path>
              <a:path w="10518775" h="1679575">
                <a:moveTo>
                  <a:pt x="7037387" y="1679575"/>
                </a:moveTo>
                <a:lnTo>
                  <a:pt x="6951662" y="1679575"/>
                </a:lnTo>
                <a:lnTo>
                  <a:pt x="6951662" y="1651000"/>
                </a:lnTo>
                <a:lnTo>
                  <a:pt x="7037387" y="1651000"/>
                </a:lnTo>
                <a:lnTo>
                  <a:pt x="7037387" y="1679575"/>
                </a:lnTo>
                <a:close/>
              </a:path>
              <a:path w="10518775" h="1679575">
                <a:moveTo>
                  <a:pt x="6923087" y="1679575"/>
                </a:moveTo>
                <a:lnTo>
                  <a:pt x="6837362" y="1679575"/>
                </a:lnTo>
                <a:lnTo>
                  <a:pt x="6837362" y="1651000"/>
                </a:lnTo>
                <a:lnTo>
                  <a:pt x="6923087" y="1651000"/>
                </a:lnTo>
                <a:lnTo>
                  <a:pt x="6923087" y="1679575"/>
                </a:lnTo>
                <a:close/>
              </a:path>
              <a:path w="10518775" h="1679575">
                <a:moveTo>
                  <a:pt x="6808787" y="1679575"/>
                </a:moveTo>
                <a:lnTo>
                  <a:pt x="6723062" y="1679575"/>
                </a:lnTo>
                <a:lnTo>
                  <a:pt x="6723062" y="1651000"/>
                </a:lnTo>
                <a:lnTo>
                  <a:pt x="6808787" y="1651000"/>
                </a:lnTo>
                <a:lnTo>
                  <a:pt x="6808787" y="1679575"/>
                </a:lnTo>
                <a:close/>
              </a:path>
              <a:path w="10518775" h="1679575">
                <a:moveTo>
                  <a:pt x="6694487" y="1679575"/>
                </a:moveTo>
                <a:lnTo>
                  <a:pt x="6608762" y="1679575"/>
                </a:lnTo>
                <a:lnTo>
                  <a:pt x="6608762" y="1651000"/>
                </a:lnTo>
                <a:lnTo>
                  <a:pt x="6694487" y="1651000"/>
                </a:lnTo>
                <a:lnTo>
                  <a:pt x="6694487" y="1679575"/>
                </a:lnTo>
                <a:close/>
              </a:path>
              <a:path w="10518775" h="1679575">
                <a:moveTo>
                  <a:pt x="6580187" y="1679575"/>
                </a:moveTo>
                <a:lnTo>
                  <a:pt x="6494462" y="1679575"/>
                </a:lnTo>
                <a:lnTo>
                  <a:pt x="6494462" y="1651000"/>
                </a:lnTo>
                <a:lnTo>
                  <a:pt x="6580187" y="1651000"/>
                </a:lnTo>
                <a:lnTo>
                  <a:pt x="6580187" y="1679575"/>
                </a:lnTo>
                <a:close/>
              </a:path>
              <a:path w="10518775" h="1679575">
                <a:moveTo>
                  <a:pt x="6465887" y="1679575"/>
                </a:moveTo>
                <a:lnTo>
                  <a:pt x="6380162" y="1679575"/>
                </a:lnTo>
                <a:lnTo>
                  <a:pt x="6380162" y="1651000"/>
                </a:lnTo>
                <a:lnTo>
                  <a:pt x="6465887" y="1651000"/>
                </a:lnTo>
                <a:lnTo>
                  <a:pt x="6465887" y="1679575"/>
                </a:lnTo>
                <a:close/>
              </a:path>
              <a:path w="10518775" h="1679575">
                <a:moveTo>
                  <a:pt x="6351587" y="1679575"/>
                </a:moveTo>
                <a:lnTo>
                  <a:pt x="6265862" y="1679575"/>
                </a:lnTo>
                <a:lnTo>
                  <a:pt x="6265862" y="1651000"/>
                </a:lnTo>
                <a:lnTo>
                  <a:pt x="6351587" y="1651000"/>
                </a:lnTo>
                <a:lnTo>
                  <a:pt x="6351587" y="1679575"/>
                </a:lnTo>
                <a:close/>
              </a:path>
              <a:path w="10518775" h="1679575">
                <a:moveTo>
                  <a:pt x="6237287" y="1679575"/>
                </a:moveTo>
                <a:lnTo>
                  <a:pt x="6151562" y="1679575"/>
                </a:lnTo>
                <a:lnTo>
                  <a:pt x="6151562" y="1651000"/>
                </a:lnTo>
                <a:lnTo>
                  <a:pt x="6237287" y="1651000"/>
                </a:lnTo>
                <a:lnTo>
                  <a:pt x="6237287" y="1679575"/>
                </a:lnTo>
                <a:close/>
              </a:path>
              <a:path w="10518775" h="1679575">
                <a:moveTo>
                  <a:pt x="6122987" y="1679575"/>
                </a:moveTo>
                <a:lnTo>
                  <a:pt x="6037262" y="1679575"/>
                </a:lnTo>
                <a:lnTo>
                  <a:pt x="6037262" y="1651000"/>
                </a:lnTo>
                <a:lnTo>
                  <a:pt x="6122987" y="1651000"/>
                </a:lnTo>
                <a:lnTo>
                  <a:pt x="6122987" y="1679575"/>
                </a:lnTo>
                <a:close/>
              </a:path>
              <a:path w="10518775" h="1679575">
                <a:moveTo>
                  <a:pt x="6008687" y="1679575"/>
                </a:moveTo>
                <a:lnTo>
                  <a:pt x="5922962" y="1679575"/>
                </a:lnTo>
                <a:lnTo>
                  <a:pt x="5922962" y="1651000"/>
                </a:lnTo>
                <a:lnTo>
                  <a:pt x="6008687" y="1651000"/>
                </a:lnTo>
                <a:lnTo>
                  <a:pt x="6008687" y="1679575"/>
                </a:lnTo>
                <a:close/>
              </a:path>
              <a:path w="10518775" h="1679575">
                <a:moveTo>
                  <a:pt x="5894387" y="1679575"/>
                </a:moveTo>
                <a:lnTo>
                  <a:pt x="5808662" y="1679575"/>
                </a:lnTo>
                <a:lnTo>
                  <a:pt x="5808662" y="1651000"/>
                </a:lnTo>
                <a:lnTo>
                  <a:pt x="5894387" y="1651000"/>
                </a:lnTo>
                <a:lnTo>
                  <a:pt x="5894387" y="1679575"/>
                </a:lnTo>
                <a:close/>
              </a:path>
              <a:path w="10518775" h="1679575">
                <a:moveTo>
                  <a:pt x="5780087" y="1679575"/>
                </a:moveTo>
                <a:lnTo>
                  <a:pt x="5694362" y="1679575"/>
                </a:lnTo>
                <a:lnTo>
                  <a:pt x="5694362" y="1651000"/>
                </a:lnTo>
                <a:lnTo>
                  <a:pt x="5780087" y="1651000"/>
                </a:lnTo>
                <a:lnTo>
                  <a:pt x="5780087" y="1679575"/>
                </a:lnTo>
                <a:close/>
              </a:path>
              <a:path w="10518775" h="1679575">
                <a:moveTo>
                  <a:pt x="5665787" y="1679575"/>
                </a:moveTo>
                <a:lnTo>
                  <a:pt x="5580062" y="1679575"/>
                </a:lnTo>
                <a:lnTo>
                  <a:pt x="5580062" y="1651000"/>
                </a:lnTo>
                <a:lnTo>
                  <a:pt x="5665787" y="1651000"/>
                </a:lnTo>
                <a:lnTo>
                  <a:pt x="5665787" y="1679575"/>
                </a:lnTo>
                <a:close/>
              </a:path>
              <a:path w="10518775" h="1679575">
                <a:moveTo>
                  <a:pt x="5551487" y="1679575"/>
                </a:moveTo>
                <a:lnTo>
                  <a:pt x="5465762" y="1679575"/>
                </a:lnTo>
                <a:lnTo>
                  <a:pt x="5465762" y="1651000"/>
                </a:lnTo>
                <a:lnTo>
                  <a:pt x="5551487" y="1651000"/>
                </a:lnTo>
                <a:lnTo>
                  <a:pt x="5551487" y="1679575"/>
                </a:lnTo>
                <a:close/>
              </a:path>
              <a:path w="10518775" h="1679575">
                <a:moveTo>
                  <a:pt x="5437187" y="1679575"/>
                </a:moveTo>
                <a:lnTo>
                  <a:pt x="5351462" y="1679575"/>
                </a:lnTo>
                <a:lnTo>
                  <a:pt x="5351462" y="1651000"/>
                </a:lnTo>
                <a:lnTo>
                  <a:pt x="5437187" y="1651000"/>
                </a:lnTo>
                <a:lnTo>
                  <a:pt x="5437187" y="1679575"/>
                </a:lnTo>
                <a:close/>
              </a:path>
              <a:path w="10518775" h="1679575">
                <a:moveTo>
                  <a:pt x="5322887" y="1679575"/>
                </a:moveTo>
                <a:lnTo>
                  <a:pt x="5237162" y="1679575"/>
                </a:lnTo>
                <a:lnTo>
                  <a:pt x="5237162" y="1651000"/>
                </a:lnTo>
                <a:lnTo>
                  <a:pt x="5322887" y="1651000"/>
                </a:lnTo>
                <a:lnTo>
                  <a:pt x="5322887" y="1679575"/>
                </a:lnTo>
                <a:close/>
              </a:path>
              <a:path w="10518775" h="1679575">
                <a:moveTo>
                  <a:pt x="5208587" y="1679575"/>
                </a:moveTo>
                <a:lnTo>
                  <a:pt x="5122862" y="1679575"/>
                </a:lnTo>
                <a:lnTo>
                  <a:pt x="5122862" y="1651000"/>
                </a:lnTo>
                <a:lnTo>
                  <a:pt x="5208587" y="1651000"/>
                </a:lnTo>
                <a:lnTo>
                  <a:pt x="5208587" y="1679575"/>
                </a:lnTo>
                <a:close/>
              </a:path>
              <a:path w="10518775" h="1679575">
                <a:moveTo>
                  <a:pt x="5094287" y="1679575"/>
                </a:moveTo>
                <a:lnTo>
                  <a:pt x="5008562" y="1679575"/>
                </a:lnTo>
                <a:lnTo>
                  <a:pt x="5008562" y="1651000"/>
                </a:lnTo>
                <a:lnTo>
                  <a:pt x="5094287" y="1651000"/>
                </a:lnTo>
                <a:lnTo>
                  <a:pt x="5094287" y="1679575"/>
                </a:lnTo>
                <a:close/>
              </a:path>
              <a:path w="10518775" h="1679575">
                <a:moveTo>
                  <a:pt x="4979987" y="1679575"/>
                </a:moveTo>
                <a:lnTo>
                  <a:pt x="4894262" y="1679575"/>
                </a:lnTo>
                <a:lnTo>
                  <a:pt x="4894262" y="1651000"/>
                </a:lnTo>
                <a:lnTo>
                  <a:pt x="4979987" y="1651000"/>
                </a:lnTo>
                <a:lnTo>
                  <a:pt x="4979987" y="1679575"/>
                </a:lnTo>
                <a:close/>
              </a:path>
              <a:path w="10518775" h="1679575">
                <a:moveTo>
                  <a:pt x="4865687" y="1679575"/>
                </a:moveTo>
                <a:lnTo>
                  <a:pt x="4779962" y="1679575"/>
                </a:lnTo>
                <a:lnTo>
                  <a:pt x="4779962" y="1651000"/>
                </a:lnTo>
                <a:lnTo>
                  <a:pt x="4865687" y="1651000"/>
                </a:lnTo>
                <a:lnTo>
                  <a:pt x="4865687" y="1679575"/>
                </a:lnTo>
                <a:close/>
              </a:path>
              <a:path w="10518775" h="1679575">
                <a:moveTo>
                  <a:pt x="4751387" y="1679575"/>
                </a:moveTo>
                <a:lnTo>
                  <a:pt x="4665662" y="1679575"/>
                </a:lnTo>
                <a:lnTo>
                  <a:pt x="4665662" y="1651000"/>
                </a:lnTo>
                <a:lnTo>
                  <a:pt x="4751387" y="1651000"/>
                </a:lnTo>
                <a:lnTo>
                  <a:pt x="4751387" y="1679575"/>
                </a:lnTo>
                <a:close/>
              </a:path>
              <a:path w="10518775" h="1679575">
                <a:moveTo>
                  <a:pt x="4637087" y="1679575"/>
                </a:moveTo>
                <a:lnTo>
                  <a:pt x="4551362" y="1679575"/>
                </a:lnTo>
                <a:lnTo>
                  <a:pt x="4551362" y="1651000"/>
                </a:lnTo>
                <a:lnTo>
                  <a:pt x="4637087" y="1651000"/>
                </a:lnTo>
                <a:lnTo>
                  <a:pt x="4637087" y="1679575"/>
                </a:lnTo>
                <a:close/>
              </a:path>
              <a:path w="10518775" h="1679575">
                <a:moveTo>
                  <a:pt x="4522787" y="1679575"/>
                </a:moveTo>
                <a:lnTo>
                  <a:pt x="4437062" y="1679575"/>
                </a:lnTo>
                <a:lnTo>
                  <a:pt x="4437062" y="1651000"/>
                </a:lnTo>
                <a:lnTo>
                  <a:pt x="4522787" y="1651000"/>
                </a:lnTo>
                <a:lnTo>
                  <a:pt x="4522787" y="1679575"/>
                </a:lnTo>
                <a:close/>
              </a:path>
              <a:path w="10518775" h="1679575">
                <a:moveTo>
                  <a:pt x="4408487" y="1679575"/>
                </a:moveTo>
                <a:lnTo>
                  <a:pt x="4322762" y="1679575"/>
                </a:lnTo>
                <a:lnTo>
                  <a:pt x="4322762" y="1651000"/>
                </a:lnTo>
                <a:lnTo>
                  <a:pt x="4408487" y="1651000"/>
                </a:lnTo>
                <a:lnTo>
                  <a:pt x="4408487" y="1679575"/>
                </a:lnTo>
                <a:close/>
              </a:path>
              <a:path w="10518775" h="1679575">
                <a:moveTo>
                  <a:pt x="4294187" y="1679575"/>
                </a:moveTo>
                <a:lnTo>
                  <a:pt x="4208462" y="1679575"/>
                </a:lnTo>
                <a:lnTo>
                  <a:pt x="4208462" y="1651000"/>
                </a:lnTo>
                <a:lnTo>
                  <a:pt x="4294187" y="1651000"/>
                </a:lnTo>
                <a:lnTo>
                  <a:pt x="4294187" y="1679575"/>
                </a:lnTo>
                <a:close/>
              </a:path>
              <a:path w="10518775" h="1679575">
                <a:moveTo>
                  <a:pt x="4179887" y="1679575"/>
                </a:moveTo>
                <a:lnTo>
                  <a:pt x="4094162" y="1679575"/>
                </a:lnTo>
                <a:lnTo>
                  <a:pt x="4094162" y="1651000"/>
                </a:lnTo>
                <a:lnTo>
                  <a:pt x="4179887" y="1651000"/>
                </a:lnTo>
                <a:lnTo>
                  <a:pt x="4179887" y="1679575"/>
                </a:lnTo>
                <a:close/>
              </a:path>
              <a:path w="10518775" h="1679575">
                <a:moveTo>
                  <a:pt x="4065587" y="1679575"/>
                </a:moveTo>
                <a:lnTo>
                  <a:pt x="3979862" y="1679575"/>
                </a:lnTo>
                <a:lnTo>
                  <a:pt x="3979862" y="1651000"/>
                </a:lnTo>
                <a:lnTo>
                  <a:pt x="4065587" y="1651000"/>
                </a:lnTo>
                <a:lnTo>
                  <a:pt x="4065587" y="1679575"/>
                </a:lnTo>
                <a:close/>
              </a:path>
              <a:path w="10518775" h="1679575">
                <a:moveTo>
                  <a:pt x="3951287" y="1679575"/>
                </a:moveTo>
                <a:lnTo>
                  <a:pt x="3865562" y="1679575"/>
                </a:lnTo>
                <a:lnTo>
                  <a:pt x="3865562" y="1651000"/>
                </a:lnTo>
                <a:lnTo>
                  <a:pt x="3951287" y="1651000"/>
                </a:lnTo>
                <a:lnTo>
                  <a:pt x="3951287" y="1679575"/>
                </a:lnTo>
                <a:close/>
              </a:path>
              <a:path w="10518775" h="1679575">
                <a:moveTo>
                  <a:pt x="3836987" y="1679575"/>
                </a:moveTo>
                <a:lnTo>
                  <a:pt x="3751262" y="1679575"/>
                </a:lnTo>
                <a:lnTo>
                  <a:pt x="3751262" y="1651000"/>
                </a:lnTo>
                <a:lnTo>
                  <a:pt x="3836987" y="1651000"/>
                </a:lnTo>
                <a:lnTo>
                  <a:pt x="3836987" y="1679575"/>
                </a:lnTo>
                <a:close/>
              </a:path>
              <a:path w="10518775" h="1679575">
                <a:moveTo>
                  <a:pt x="3722687" y="1679575"/>
                </a:moveTo>
                <a:lnTo>
                  <a:pt x="3636962" y="1679575"/>
                </a:lnTo>
                <a:lnTo>
                  <a:pt x="3636962" y="1651000"/>
                </a:lnTo>
                <a:lnTo>
                  <a:pt x="3722687" y="1651000"/>
                </a:lnTo>
                <a:lnTo>
                  <a:pt x="3722687" y="1679575"/>
                </a:lnTo>
                <a:close/>
              </a:path>
              <a:path w="10518775" h="1679575">
                <a:moveTo>
                  <a:pt x="3608387" y="1679575"/>
                </a:moveTo>
                <a:lnTo>
                  <a:pt x="3522662" y="1679575"/>
                </a:lnTo>
                <a:lnTo>
                  <a:pt x="3522662" y="1651000"/>
                </a:lnTo>
                <a:lnTo>
                  <a:pt x="3608387" y="1651000"/>
                </a:lnTo>
                <a:lnTo>
                  <a:pt x="3608387" y="1679575"/>
                </a:lnTo>
                <a:close/>
              </a:path>
              <a:path w="10518775" h="1679575">
                <a:moveTo>
                  <a:pt x="3494087" y="1679575"/>
                </a:moveTo>
                <a:lnTo>
                  <a:pt x="3408362" y="1679575"/>
                </a:lnTo>
                <a:lnTo>
                  <a:pt x="3408362" y="1651000"/>
                </a:lnTo>
                <a:lnTo>
                  <a:pt x="3494087" y="1651000"/>
                </a:lnTo>
                <a:lnTo>
                  <a:pt x="3494087" y="1679575"/>
                </a:lnTo>
                <a:close/>
              </a:path>
              <a:path w="10518775" h="1679575">
                <a:moveTo>
                  <a:pt x="3379787" y="1679575"/>
                </a:moveTo>
                <a:lnTo>
                  <a:pt x="3294062" y="1679575"/>
                </a:lnTo>
                <a:lnTo>
                  <a:pt x="3294062" y="1651000"/>
                </a:lnTo>
                <a:lnTo>
                  <a:pt x="3379787" y="1651000"/>
                </a:lnTo>
                <a:lnTo>
                  <a:pt x="3379787" y="1679575"/>
                </a:lnTo>
                <a:close/>
              </a:path>
              <a:path w="10518775" h="1679575">
                <a:moveTo>
                  <a:pt x="3265487" y="1679575"/>
                </a:moveTo>
                <a:lnTo>
                  <a:pt x="3179762" y="1679575"/>
                </a:lnTo>
                <a:lnTo>
                  <a:pt x="3179762" y="1651000"/>
                </a:lnTo>
                <a:lnTo>
                  <a:pt x="3265487" y="1651000"/>
                </a:lnTo>
                <a:lnTo>
                  <a:pt x="3265487" y="1679575"/>
                </a:lnTo>
                <a:close/>
              </a:path>
              <a:path w="10518775" h="1679575">
                <a:moveTo>
                  <a:pt x="3151187" y="1679575"/>
                </a:moveTo>
                <a:lnTo>
                  <a:pt x="3065462" y="1679575"/>
                </a:lnTo>
                <a:lnTo>
                  <a:pt x="3065462" y="1651000"/>
                </a:lnTo>
                <a:lnTo>
                  <a:pt x="3151187" y="1651000"/>
                </a:lnTo>
                <a:lnTo>
                  <a:pt x="3151187" y="1679575"/>
                </a:lnTo>
                <a:close/>
              </a:path>
              <a:path w="10518775" h="1679575">
                <a:moveTo>
                  <a:pt x="3036887" y="1679575"/>
                </a:moveTo>
                <a:lnTo>
                  <a:pt x="2951162" y="1679575"/>
                </a:lnTo>
                <a:lnTo>
                  <a:pt x="2951162" y="1651000"/>
                </a:lnTo>
                <a:lnTo>
                  <a:pt x="3036887" y="1651000"/>
                </a:lnTo>
                <a:lnTo>
                  <a:pt x="3036887" y="1679575"/>
                </a:lnTo>
                <a:close/>
              </a:path>
              <a:path w="10518775" h="1679575">
                <a:moveTo>
                  <a:pt x="2922587" y="1679575"/>
                </a:moveTo>
                <a:lnTo>
                  <a:pt x="2836862" y="1679575"/>
                </a:lnTo>
                <a:lnTo>
                  <a:pt x="2836862" y="1651000"/>
                </a:lnTo>
                <a:lnTo>
                  <a:pt x="2922587" y="1651000"/>
                </a:lnTo>
                <a:lnTo>
                  <a:pt x="2922587" y="1679575"/>
                </a:lnTo>
                <a:close/>
              </a:path>
              <a:path w="10518775" h="1679575">
                <a:moveTo>
                  <a:pt x="2808287" y="1679575"/>
                </a:moveTo>
                <a:lnTo>
                  <a:pt x="2722562" y="1679575"/>
                </a:lnTo>
                <a:lnTo>
                  <a:pt x="2722562" y="1651000"/>
                </a:lnTo>
                <a:lnTo>
                  <a:pt x="2808287" y="1651000"/>
                </a:lnTo>
                <a:lnTo>
                  <a:pt x="2808287" y="1679575"/>
                </a:lnTo>
                <a:close/>
              </a:path>
              <a:path w="10518775" h="1679575">
                <a:moveTo>
                  <a:pt x="2693987" y="1679575"/>
                </a:moveTo>
                <a:lnTo>
                  <a:pt x="2608262" y="1679575"/>
                </a:lnTo>
                <a:lnTo>
                  <a:pt x="2608262" y="1651000"/>
                </a:lnTo>
                <a:lnTo>
                  <a:pt x="2693987" y="1651000"/>
                </a:lnTo>
                <a:lnTo>
                  <a:pt x="2693987" y="1679575"/>
                </a:lnTo>
                <a:close/>
              </a:path>
              <a:path w="10518775" h="1679575">
                <a:moveTo>
                  <a:pt x="2579687" y="1679575"/>
                </a:moveTo>
                <a:lnTo>
                  <a:pt x="2493962" y="1679575"/>
                </a:lnTo>
                <a:lnTo>
                  <a:pt x="2493962" y="1651000"/>
                </a:lnTo>
                <a:lnTo>
                  <a:pt x="2579687" y="1651000"/>
                </a:lnTo>
                <a:lnTo>
                  <a:pt x="2579687" y="1679575"/>
                </a:lnTo>
                <a:close/>
              </a:path>
              <a:path w="10518775" h="1679575">
                <a:moveTo>
                  <a:pt x="2465387" y="1679575"/>
                </a:moveTo>
                <a:lnTo>
                  <a:pt x="2379662" y="1679575"/>
                </a:lnTo>
                <a:lnTo>
                  <a:pt x="2379662" y="1651000"/>
                </a:lnTo>
                <a:lnTo>
                  <a:pt x="2465387" y="1651000"/>
                </a:lnTo>
                <a:lnTo>
                  <a:pt x="2465387" y="1679575"/>
                </a:lnTo>
                <a:close/>
              </a:path>
              <a:path w="10518775" h="1679575">
                <a:moveTo>
                  <a:pt x="2351087" y="1679575"/>
                </a:moveTo>
                <a:lnTo>
                  <a:pt x="2265362" y="1679575"/>
                </a:lnTo>
                <a:lnTo>
                  <a:pt x="2265362" y="1651000"/>
                </a:lnTo>
                <a:lnTo>
                  <a:pt x="2351087" y="1651000"/>
                </a:lnTo>
                <a:lnTo>
                  <a:pt x="2351087" y="1679575"/>
                </a:lnTo>
                <a:close/>
              </a:path>
              <a:path w="10518775" h="1679575">
                <a:moveTo>
                  <a:pt x="2236787" y="1679575"/>
                </a:moveTo>
                <a:lnTo>
                  <a:pt x="2151062" y="1679575"/>
                </a:lnTo>
                <a:lnTo>
                  <a:pt x="2151062" y="1651000"/>
                </a:lnTo>
                <a:lnTo>
                  <a:pt x="2236787" y="1651000"/>
                </a:lnTo>
                <a:lnTo>
                  <a:pt x="2236787" y="1679575"/>
                </a:lnTo>
                <a:close/>
              </a:path>
              <a:path w="10518775" h="1679575">
                <a:moveTo>
                  <a:pt x="2122487" y="1679575"/>
                </a:moveTo>
                <a:lnTo>
                  <a:pt x="2036762" y="1679575"/>
                </a:lnTo>
                <a:lnTo>
                  <a:pt x="2036762" y="1651000"/>
                </a:lnTo>
                <a:lnTo>
                  <a:pt x="2122487" y="1651000"/>
                </a:lnTo>
                <a:lnTo>
                  <a:pt x="2122487" y="1679575"/>
                </a:lnTo>
                <a:close/>
              </a:path>
              <a:path w="10518775" h="1679575">
                <a:moveTo>
                  <a:pt x="2008187" y="1679575"/>
                </a:moveTo>
                <a:lnTo>
                  <a:pt x="1922462" y="1679575"/>
                </a:lnTo>
                <a:lnTo>
                  <a:pt x="1922462" y="1651000"/>
                </a:lnTo>
                <a:lnTo>
                  <a:pt x="2008187" y="1651000"/>
                </a:lnTo>
                <a:lnTo>
                  <a:pt x="2008187" y="1679575"/>
                </a:lnTo>
                <a:close/>
              </a:path>
              <a:path w="10518775" h="1679575">
                <a:moveTo>
                  <a:pt x="1893887" y="1679575"/>
                </a:moveTo>
                <a:lnTo>
                  <a:pt x="1808162" y="1679575"/>
                </a:lnTo>
                <a:lnTo>
                  <a:pt x="1808162" y="1651000"/>
                </a:lnTo>
                <a:lnTo>
                  <a:pt x="1893887" y="1651000"/>
                </a:lnTo>
                <a:lnTo>
                  <a:pt x="1893887" y="1679575"/>
                </a:lnTo>
                <a:close/>
              </a:path>
              <a:path w="10518775" h="1679575">
                <a:moveTo>
                  <a:pt x="1779587" y="1679575"/>
                </a:moveTo>
                <a:lnTo>
                  <a:pt x="1693862" y="1679575"/>
                </a:lnTo>
                <a:lnTo>
                  <a:pt x="1693862" y="1651000"/>
                </a:lnTo>
                <a:lnTo>
                  <a:pt x="1779587" y="1651000"/>
                </a:lnTo>
                <a:lnTo>
                  <a:pt x="1779587" y="1679575"/>
                </a:lnTo>
                <a:close/>
              </a:path>
              <a:path w="10518775" h="1679575">
                <a:moveTo>
                  <a:pt x="1665287" y="1679575"/>
                </a:moveTo>
                <a:lnTo>
                  <a:pt x="1579562" y="1679575"/>
                </a:lnTo>
                <a:lnTo>
                  <a:pt x="1579562" y="1651000"/>
                </a:lnTo>
                <a:lnTo>
                  <a:pt x="1665287" y="1651000"/>
                </a:lnTo>
                <a:lnTo>
                  <a:pt x="1665287" y="1679575"/>
                </a:lnTo>
                <a:close/>
              </a:path>
              <a:path w="10518775" h="1679575">
                <a:moveTo>
                  <a:pt x="1550987" y="1679575"/>
                </a:moveTo>
                <a:lnTo>
                  <a:pt x="1465262" y="1679575"/>
                </a:lnTo>
                <a:lnTo>
                  <a:pt x="1465262" y="1651000"/>
                </a:lnTo>
                <a:lnTo>
                  <a:pt x="1550987" y="1651000"/>
                </a:lnTo>
                <a:lnTo>
                  <a:pt x="1550987" y="1679575"/>
                </a:lnTo>
                <a:close/>
              </a:path>
              <a:path w="10518775" h="1679575">
                <a:moveTo>
                  <a:pt x="1436687" y="1679575"/>
                </a:moveTo>
                <a:lnTo>
                  <a:pt x="1350962" y="1679575"/>
                </a:lnTo>
                <a:lnTo>
                  <a:pt x="1350962" y="1651000"/>
                </a:lnTo>
                <a:lnTo>
                  <a:pt x="1436687" y="1651000"/>
                </a:lnTo>
                <a:lnTo>
                  <a:pt x="1436687" y="1679575"/>
                </a:lnTo>
                <a:close/>
              </a:path>
              <a:path w="10518775" h="1679575">
                <a:moveTo>
                  <a:pt x="1322387" y="1679575"/>
                </a:moveTo>
                <a:lnTo>
                  <a:pt x="1236662" y="1679575"/>
                </a:lnTo>
                <a:lnTo>
                  <a:pt x="1236662" y="1651000"/>
                </a:lnTo>
                <a:lnTo>
                  <a:pt x="1322387" y="1651000"/>
                </a:lnTo>
                <a:lnTo>
                  <a:pt x="1322387" y="1679575"/>
                </a:lnTo>
                <a:close/>
              </a:path>
              <a:path w="10518775" h="1679575">
                <a:moveTo>
                  <a:pt x="1208087" y="1679575"/>
                </a:moveTo>
                <a:lnTo>
                  <a:pt x="1122362" y="1679575"/>
                </a:lnTo>
                <a:lnTo>
                  <a:pt x="1122362" y="1651000"/>
                </a:lnTo>
                <a:lnTo>
                  <a:pt x="1208087" y="1651000"/>
                </a:lnTo>
                <a:lnTo>
                  <a:pt x="1208087" y="1679575"/>
                </a:lnTo>
                <a:close/>
              </a:path>
              <a:path w="10518775" h="1679575">
                <a:moveTo>
                  <a:pt x="1093787" y="1679575"/>
                </a:moveTo>
                <a:lnTo>
                  <a:pt x="1008062" y="1679575"/>
                </a:lnTo>
                <a:lnTo>
                  <a:pt x="1008062" y="1651000"/>
                </a:lnTo>
                <a:lnTo>
                  <a:pt x="1093787" y="1651000"/>
                </a:lnTo>
                <a:lnTo>
                  <a:pt x="1093787" y="1679575"/>
                </a:lnTo>
                <a:close/>
              </a:path>
              <a:path w="10518775" h="1679575">
                <a:moveTo>
                  <a:pt x="979487" y="1679575"/>
                </a:moveTo>
                <a:lnTo>
                  <a:pt x="893762" y="1679575"/>
                </a:lnTo>
                <a:lnTo>
                  <a:pt x="893762" y="1651000"/>
                </a:lnTo>
                <a:lnTo>
                  <a:pt x="979487" y="1651000"/>
                </a:lnTo>
                <a:lnTo>
                  <a:pt x="979487" y="1679575"/>
                </a:lnTo>
                <a:close/>
              </a:path>
              <a:path w="10518775" h="1679575">
                <a:moveTo>
                  <a:pt x="865187" y="1679575"/>
                </a:moveTo>
                <a:lnTo>
                  <a:pt x="779462" y="1679575"/>
                </a:lnTo>
                <a:lnTo>
                  <a:pt x="779462" y="1651000"/>
                </a:lnTo>
                <a:lnTo>
                  <a:pt x="865187" y="1651000"/>
                </a:lnTo>
                <a:lnTo>
                  <a:pt x="865187" y="1679575"/>
                </a:lnTo>
                <a:close/>
              </a:path>
              <a:path w="10518775" h="1679575">
                <a:moveTo>
                  <a:pt x="750887" y="1679575"/>
                </a:moveTo>
                <a:lnTo>
                  <a:pt x="665162" y="1679575"/>
                </a:lnTo>
                <a:lnTo>
                  <a:pt x="665162" y="1651000"/>
                </a:lnTo>
                <a:lnTo>
                  <a:pt x="750887" y="1651000"/>
                </a:lnTo>
                <a:lnTo>
                  <a:pt x="750887" y="1679575"/>
                </a:lnTo>
                <a:close/>
              </a:path>
              <a:path w="10518775" h="1679575">
                <a:moveTo>
                  <a:pt x="636587" y="1679575"/>
                </a:moveTo>
                <a:lnTo>
                  <a:pt x="550862" y="1679575"/>
                </a:lnTo>
                <a:lnTo>
                  <a:pt x="550862" y="1651000"/>
                </a:lnTo>
                <a:lnTo>
                  <a:pt x="636587" y="1651000"/>
                </a:lnTo>
                <a:lnTo>
                  <a:pt x="636587" y="1679575"/>
                </a:lnTo>
                <a:close/>
              </a:path>
              <a:path w="10518775" h="1679575">
                <a:moveTo>
                  <a:pt x="522287" y="1679575"/>
                </a:moveTo>
                <a:lnTo>
                  <a:pt x="436562" y="1679575"/>
                </a:lnTo>
                <a:lnTo>
                  <a:pt x="436562" y="1651000"/>
                </a:lnTo>
                <a:lnTo>
                  <a:pt x="522287" y="1651000"/>
                </a:lnTo>
                <a:lnTo>
                  <a:pt x="522287" y="1679575"/>
                </a:lnTo>
                <a:close/>
              </a:path>
              <a:path w="10518775" h="1679575">
                <a:moveTo>
                  <a:pt x="407987" y="1679575"/>
                </a:moveTo>
                <a:lnTo>
                  <a:pt x="322262" y="1679575"/>
                </a:lnTo>
                <a:lnTo>
                  <a:pt x="322262" y="1651000"/>
                </a:lnTo>
                <a:lnTo>
                  <a:pt x="407987" y="1651000"/>
                </a:lnTo>
                <a:lnTo>
                  <a:pt x="407987" y="1679575"/>
                </a:lnTo>
                <a:close/>
              </a:path>
              <a:path w="10518775" h="1679575">
                <a:moveTo>
                  <a:pt x="293687" y="1679575"/>
                </a:moveTo>
                <a:lnTo>
                  <a:pt x="207962" y="1679575"/>
                </a:lnTo>
                <a:lnTo>
                  <a:pt x="207962" y="1651000"/>
                </a:lnTo>
                <a:lnTo>
                  <a:pt x="293687" y="1651000"/>
                </a:lnTo>
                <a:lnTo>
                  <a:pt x="293687" y="1679575"/>
                </a:lnTo>
                <a:close/>
              </a:path>
              <a:path w="10518775" h="1679575">
                <a:moveTo>
                  <a:pt x="179387" y="1679575"/>
                </a:moveTo>
                <a:lnTo>
                  <a:pt x="93662" y="1679575"/>
                </a:lnTo>
                <a:lnTo>
                  <a:pt x="93662" y="1651000"/>
                </a:lnTo>
                <a:lnTo>
                  <a:pt x="179387" y="1651000"/>
                </a:lnTo>
                <a:lnTo>
                  <a:pt x="179387" y="1679575"/>
                </a:lnTo>
                <a:close/>
              </a:path>
            </a:pathLst>
          </a:custGeom>
          <a:solidFill>
            <a:srgbClr val="36A6F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484187" y="1035050"/>
            <a:ext cx="1408430" cy="599440"/>
          </a:xfrm>
          <a:custGeom>
            <a:avLst/>
            <a:gdLst/>
            <a:ahLst/>
            <a:cxnLst/>
            <a:rect l="l" t="t" r="r" b="b"/>
            <a:pathLst>
              <a:path w="1408430" h="599439">
                <a:moveTo>
                  <a:pt x="1408112" y="599414"/>
                </a:moveTo>
                <a:lnTo>
                  <a:pt x="0" y="599414"/>
                </a:lnTo>
                <a:lnTo>
                  <a:pt x="0" y="0"/>
                </a:lnTo>
                <a:lnTo>
                  <a:pt x="1408112" y="0"/>
                </a:lnTo>
                <a:lnTo>
                  <a:pt x="1408112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523214"/>
                </a:lnTo>
                <a:lnTo>
                  <a:pt x="38100" y="523214"/>
                </a:lnTo>
                <a:lnTo>
                  <a:pt x="76200" y="561314"/>
                </a:lnTo>
                <a:lnTo>
                  <a:pt x="1408112" y="561314"/>
                </a:lnTo>
                <a:lnTo>
                  <a:pt x="1408112" y="599414"/>
                </a:lnTo>
                <a:close/>
              </a:path>
              <a:path w="1408430" h="599439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1408430" h="599439">
                <a:moveTo>
                  <a:pt x="1331912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1331912" y="38100"/>
                </a:lnTo>
                <a:lnTo>
                  <a:pt x="1331912" y="76200"/>
                </a:lnTo>
                <a:close/>
              </a:path>
              <a:path w="1408430" h="599439">
                <a:moveTo>
                  <a:pt x="1331912" y="561314"/>
                </a:moveTo>
                <a:lnTo>
                  <a:pt x="1331912" y="38100"/>
                </a:lnTo>
                <a:lnTo>
                  <a:pt x="1370012" y="76200"/>
                </a:lnTo>
                <a:lnTo>
                  <a:pt x="1408112" y="76200"/>
                </a:lnTo>
                <a:lnTo>
                  <a:pt x="1408112" y="523214"/>
                </a:lnTo>
                <a:lnTo>
                  <a:pt x="1370012" y="523214"/>
                </a:lnTo>
                <a:lnTo>
                  <a:pt x="1331912" y="561314"/>
                </a:lnTo>
                <a:close/>
              </a:path>
              <a:path w="1408430" h="599439">
                <a:moveTo>
                  <a:pt x="1408112" y="76200"/>
                </a:moveTo>
                <a:lnTo>
                  <a:pt x="1370012" y="76200"/>
                </a:lnTo>
                <a:lnTo>
                  <a:pt x="1331912" y="38100"/>
                </a:lnTo>
                <a:lnTo>
                  <a:pt x="1408112" y="38100"/>
                </a:lnTo>
                <a:lnTo>
                  <a:pt x="1408112" y="76200"/>
                </a:lnTo>
                <a:close/>
              </a:path>
              <a:path w="1408430" h="599439">
                <a:moveTo>
                  <a:pt x="76200" y="561314"/>
                </a:moveTo>
                <a:lnTo>
                  <a:pt x="38100" y="523214"/>
                </a:lnTo>
                <a:lnTo>
                  <a:pt x="76200" y="523214"/>
                </a:lnTo>
                <a:lnTo>
                  <a:pt x="76200" y="561314"/>
                </a:lnTo>
                <a:close/>
              </a:path>
              <a:path w="1408430" h="599439">
                <a:moveTo>
                  <a:pt x="1331912" y="561314"/>
                </a:moveTo>
                <a:lnTo>
                  <a:pt x="76200" y="561314"/>
                </a:lnTo>
                <a:lnTo>
                  <a:pt x="76200" y="523214"/>
                </a:lnTo>
                <a:lnTo>
                  <a:pt x="1331912" y="523214"/>
                </a:lnTo>
                <a:lnTo>
                  <a:pt x="1331912" y="561314"/>
                </a:lnTo>
                <a:close/>
              </a:path>
              <a:path w="1408430" h="599439">
                <a:moveTo>
                  <a:pt x="1408112" y="561314"/>
                </a:moveTo>
                <a:lnTo>
                  <a:pt x="1331912" y="561314"/>
                </a:lnTo>
                <a:lnTo>
                  <a:pt x="1370012" y="523214"/>
                </a:lnTo>
                <a:lnTo>
                  <a:pt x="1408112" y="523214"/>
                </a:lnTo>
                <a:lnTo>
                  <a:pt x="1408112" y="5613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1027" y="1086485"/>
            <a:ext cx="7378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例</a:t>
            </a:r>
            <a:r>
              <a:rPr dirty="0" sz="2800" spc="-20" b="1">
                <a:latin typeface="黑体"/>
                <a:cs typeface="黑体"/>
              </a:rPr>
              <a:t>题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914" y="907986"/>
            <a:ext cx="9784715" cy="239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700"/>
              </a:lnSpc>
              <a:spcBef>
                <a:spcPts val="100"/>
              </a:spcBef>
            </a:pPr>
            <a:r>
              <a:rPr dirty="0" sz="2600" b="1">
                <a:latin typeface="华文楷体"/>
                <a:cs typeface="华文楷体"/>
              </a:rPr>
              <a:t>在“测定玻璃的折射率”实验中，某同学经正确操作插好了</a:t>
            </a:r>
            <a:r>
              <a:rPr dirty="0" sz="2600" spc="-5" b="1">
                <a:latin typeface="Times New Roman"/>
                <a:cs typeface="Times New Roman"/>
              </a:rPr>
              <a:t>4</a:t>
            </a:r>
            <a:r>
              <a:rPr dirty="0" sz="2600" b="1">
                <a:latin typeface="华文楷体"/>
                <a:cs typeface="华文楷体"/>
              </a:rPr>
              <a:t>枚大头 </a:t>
            </a:r>
            <a:r>
              <a:rPr dirty="0" sz="2600" b="1">
                <a:latin typeface="华文楷体"/>
                <a:cs typeface="华文楷体"/>
              </a:rPr>
              <a:t>针，如下图甲所示。</a:t>
            </a:r>
            <a:endParaRPr sz="2600">
              <a:latin typeface="华文楷体"/>
              <a:cs typeface="华文楷体"/>
            </a:endParaRPr>
          </a:p>
          <a:p>
            <a:pPr marL="398145" indent="-385445">
              <a:lnSpc>
                <a:spcPct val="100000"/>
              </a:lnSpc>
              <a:spcBef>
                <a:spcPts val="1600"/>
              </a:spcBef>
              <a:buSzPct val="96153"/>
              <a:buFont typeface="Times New Roman"/>
              <a:buAutoNum type="arabicParenBoth"/>
              <a:tabLst>
                <a:tab pos="398780" algn="l"/>
              </a:tabLst>
            </a:pPr>
            <a:r>
              <a:rPr dirty="0" sz="2600" b="1">
                <a:latin typeface="华文楷体"/>
                <a:cs typeface="华文楷体"/>
              </a:rPr>
              <a:t>在图乙中画出完整的光路图</a:t>
            </a:r>
            <a:endParaRPr sz="2600">
              <a:latin typeface="华文楷体"/>
              <a:cs typeface="华文楷体"/>
            </a:endParaRPr>
          </a:p>
          <a:p>
            <a:pPr marL="398145" indent="-385445">
              <a:lnSpc>
                <a:spcPct val="100000"/>
              </a:lnSpc>
              <a:spcBef>
                <a:spcPts val="1560"/>
              </a:spcBef>
              <a:buSzPct val="96153"/>
              <a:buFont typeface="Times New Roman"/>
              <a:buAutoNum type="arabicParenBoth"/>
              <a:tabLst>
                <a:tab pos="398780" algn="l"/>
              </a:tabLst>
            </a:pPr>
            <a:r>
              <a:rPr dirty="0" sz="2600" b="1">
                <a:latin typeface="华文楷体"/>
                <a:cs typeface="华文楷体"/>
              </a:rPr>
              <a:t>对画出的光路图进行测量和计算，求得该玻璃砖的折射率</a:t>
            </a:r>
            <a:r>
              <a:rPr dirty="0" sz="2600" b="1" i="1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5544" y="3826764"/>
            <a:ext cx="3240024" cy="263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019665" y="611211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乙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1028" y="3817620"/>
            <a:ext cx="2697479" cy="2671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09656" y="3950931"/>
            <a:ext cx="26670" cy="15240"/>
          </a:xfrm>
          <a:custGeom>
            <a:avLst/>
            <a:gdLst/>
            <a:ahLst/>
            <a:cxnLst/>
            <a:rect l="l" t="t" r="r" b="b"/>
            <a:pathLst>
              <a:path w="26670" h="15239">
                <a:moveTo>
                  <a:pt x="0" y="15176"/>
                </a:moveTo>
                <a:lnTo>
                  <a:pt x="26568" y="0"/>
                </a:lnTo>
              </a:path>
            </a:pathLst>
          </a:custGeom>
          <a:ln w="8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36224" y="3955262"/>
            <a:ext cx="38735" cy="81915"/>
          </a:xfrm>
          <a:custGeom>
            <a:avLst/>
            <a:gdLst/>
            <a:ahLst/>
            <a:cxnLst/>
            <a:rect l="l" t="t" r="r" b="b"/>
            <a:pathLst>
              <a:path w="38734" h="81914">
                <a:moveTo>
                  <a:pt x="0" y="0"/>
                </a:moveTo>
                <a:lnTo>
                  <a:pt x="38493" y="81330"/>
                </a:lnTo>
              </a:path>
            </a:pathLst>
          </a:custGeom>
          <a:ln w="17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79062" y="3799649"/>
            <a:ext cx="51435" cy="237490"/>
          </a:xfrm>
          <a:custGeom>
            <a:avLst/>
            <a:gdLst/>
            <a:ahLst/>
            <a:cxnLst/>
            <a:rect l="l" t="t" r="r" b="b"/>
            <a:pathLst>
              <a:path w="51434" h="237489">
                <a:moveTo>
                  <a:pt x="0" y="236943"/>
                </a:moveTo>
                <a:lnTo>
                  <a:pt x="50965" y="0"/>
                </a:lnTo>
              </a:path>
            </a:pathLst>
          </a:custGeom>
          <a:ln w="8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430027" y="3799649"/>
            <a:ext cx="742315" cy="0"/>
          </a:xfrm>
          <a:custGeom>
            <a:avLst/>
            <a:gdLst/>
            <a:ahLst/>
            <a:cxnLst/>
            <a:rect l="l" t="t" r="r" b="b"/>
            <a:pathLst>
              <a:path w="742315" h="0">
                <a:moveTo>
                  <a:pt x="0" y="0"/>
                </a:moveTo>
                <a:lnTo>
                  <a:pt x="741794" y="0"/>
                </a:lnTo>
              </a:path>
            </a:pathLst>
          </a:custGeom>
          <a:ln w="8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87965" y="3769296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 h="0">
                <a:moveTo>
                  <a:pt x="0" y="0"/>
                </a:moveTo>
                <a:lnTo>
                  <a:pt x="901204" y="0"/>
                </a:lnTo>
              </a:path>
            </a:pathLst>
          </a:custGeom>
          <a:ln w="8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598975" y="3468268"/>
            <a:ext cx="2870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10">
                <a:latin typeface="Times New Roman"/>
                <a:cs typeface="Times New Roman"/>
              </a:rPr>
              <a:t>5</a:t>
            </a:r>
            <a:r>
              <a:rPr dirty="0" sz="1650" spc="-5">
                <a:latin typeface="Times New Roman"/>
                <a:cs typeface="Times New Roman"/>
              </a:rPr>
              <a:t>.</a:t>
            </a:r>
            <a:r>
              <a:rPr dirty="0" sz="165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88956" y="3738905"/>
            <a:ext cx="8699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31778" y="3599484"/>
            <a:ext cx="6559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Symbol"/>
                <a:cs typeface="Symbol"/>
              </a:rPr>
              <a:t></a:t>
            </a:r>
            <a:r>
              <a:rPr dirty="0" sz="1650" spc="-135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0.798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23842" y="3802811"/>
            <a:ext cx="7302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latin typeface="Times New Roman"/>
                <a:cs typeface="Times New Roman"/>
              </a:rPr>
              <a:t>5.3</a:t>
            </a:r>
            <a:r>
              <a:rPr dirty="0" baseline="43859" sz="1425" spc="-7">
                <a:latin typeface="Times New Roman"/>
                <a:cs typeface="Times New Roman"/>
              </a:rPr>
              <a:t>2 </a:t>
            </a:r>
            <a:r>
              <a:rPr dirty="0" sz="1650">
                <a:latin typeface="Symbol"/>
                <a:cs typeface="Symbol"/>
              </a:rPr>
              <a:t></a:t>
            </a:r>
            <a:r>
              <a:rPr dirty="0" sz="1650" spc="-215">
                <a:latin typeface="Times New Roman"/>
                <a:cs typeface="Times New Roman"/>
              </a:rPr>
              <a:t> </a:t>
            </a:r>
            <a:r>
              <a:rPr dirty="0" sz="1650" spc="30">
                <a:latin typeface="Times New Roman"/>
                <a:cs typeface="Times New Roman"/>
              </a:rPr>
              <a:t>4</a:t>
            </a:r>
            <a:r>
              <a:rPr dirty="0" baseline="43859" sz="1425" spc="44">
                <a:latin typeface="Times New Roman"/>
                <a:cs typeface="Times New Roman"/>
              </a:rPr>
              <a:t>2</a:t>
            </a:r>
            <a:endParaRPr baseline="43859" sz="14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21316" y="3588650"/>
            <a:ext cx="62865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>
                <a:latin typeface="Times New Roman"/>
                <a:cs typeface="Times New Roman"/>
              </a:rPr>
              <a:t>sin</a:t>
            </a:r>
            <a:r>
              <a:rPr dirty="0" sz="1700" spc="-10" i="1">
                <a:latin typeface="Symbol"/>
                <a:cs typeface="Symbol"/>
              </a:rPr>
              <a:t></a:t>
            </a:r>
            <a:r>
              <a:rPr dirty="0" sz="1700" spc="-65" i="1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283888" y="4800142"/>
            <a:ext cx="25400" cy="14604"/>
          </a:xfrm>
          <a:custGeom>
            <a:avLst/>
            <a:gdLst/>
            <a:ahLst/>
            <a:cxnLst/>
            <a:rect l="l" t="t" r="r" b="b"/>
            <a:pathLst>
              <a:path w="25400" h="14604">
                <a:moveTo>
                  <a:pt x="0" y="14401"/>
                </a:moveTo>
                <a:lnTo>
                  <a:pt x="25196" y="0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309085" y="4804257"/>
            <a:ext cx="36830" cy="77470"/>
          </a:xfrm>
          <a:custGeom>
            <a:avLst/>
            <a:gdLst/>
            <a:ahLst/>
            <a:cxnLst/>
            <a:rect l="l" t="t" r="r" b="b"/>
            <a:pathLst>
              <a:path w="36829" h="77470">
                <a:moveTo>
                  <a:pt x="0" y="0"/>
                </a:moveTo>
                <a:lnTo>
                  <a:pt x="36499" y="77127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349700" y="4656683"/>
            <a:ext cx="48895" cy="224790"/>
          </a:xfrm>
          <a:custGeom>
            <a:avLst/>
            <a:gdLst/>
            <a:ahLst/>
            <a:cxnLst/>
            <a:rect l="l" t="t" r="r" b="b"/>
            <a:pathLst>
              <a:path w="48895" h="224789">
                <a:moveTo>
                  <a:pt x="0" y="224701"/>
                </a:moveTo>
                <a:lnTo>
                  <a:pt x="48323" y="0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398023" y="4656683"/>
            <a:ext cx="857885" cy="0"/>
          </a:xfrm>
          <a:custGeom>
            <a:avLst/>
            <a:gdLst/>
            <a:ahLst/>
            <a:cxnLst/>
            <a:rect l="l" t="t" r="r" b="b"/>
            <a:pathLst>
              <a:path w="857884" h="0">
                <a:moveTo>
                  <a:pt x="0" y="0"/>
                </a:moveTo>
                <a:lnTo>
                  <a:pt x="857554" y="0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263327" y="4627892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5" h="0">
                <a:moveTo>
                  <a:pt x="0" y="0"/>
                </a:moveTo>
                <a:lnTo>
                  <a:pt x="1008710" y="0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634674" y="4345571"/>
            <a:ext cx="27114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20">
                <a:latin typeface="Times New Roman"/>
                <a:cs typeface="Times New Roman"/>
              </a:rPr>
              <a:t>2</a:t>
            </a:r>
            <a:r>
              <a:rPr dirty="0" sz="1500" spc="10">
                <a:latin typeface="Times New Roman"/>
                <a:cs typeface="Times New Roman"/>
              </a:rPr>
              <a:t>.2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70427" y="4600638"/>
            <a:ext cx="825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11775" y="4469993"/>
            <a:ext cx="61722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15">
                <a:latin typeface="Symbol"/>
                <a:cs typeface="Symbol"/>
              </a:rPr>
              <a:t></a:t>
            </a:r>
            <a:r>
              <a:rPr dirty="0" sz="1500" spc="-9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0.521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97667" y="4662817"/>
            <a:ext cx="84074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25">
                <a:latin typeface="Times New Roman"/>
                <a:cs typeface="Times New Roman"/>
              </a:rPr>
              <a:t>2.2</a:t>
            </a:r>
            <a:r>
              <a:rPr dirty="0" baseline="43209" sz="1350" spc="37">
                <a:latin typeface="Times New Roman"/>
                <a:cs typeface="Times New Roman"/>
              </a:rPr>
              <a:t>2 </a:t>
            </a:r>
            <a:r>
              <a:rPr dirty="0" sz="1500" spc="15">
                <a:latin typeface="Symbol"/>
                <a:cs typeface="Symbol"/>
              </a:rPr>
              <a:t></a:t>
            </a:r>
            <a:r>
              <a:rPr dirty="0" sz="1500" spc="-260">
                <a:latin typeface="Times New Roman"/>
                <a:cs typeface="Times New Roman"/>
              </a:rPr>
              <a:t> </a:t>
            </a:r>
            <a:r>
              <a:rPr dirty="0" sz="1500" spc="25">
                <a:latin typeface="Times New Roman"/>
                <a:cs typeface="Times New Roman"/>
              </a:rPr>
              <a:t>3.6</a:t>
            </a:r>
            <a:r>
              <a:rPr dirty="0" baseline="43209" sz="1350" spc="37">
                <a:latin typeface="Times New Roman"/>
                <a:cs typeface="Times New Roman"/>
              </a:rPr>
              <a:t>2</a:t>
            </a:r>
            <a:endParaRPr baseline="43209"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09010" y="4459949"/>
            <a:ext cx="617220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10">
                <a:latin typeface="Times New Roman"/>
                <a:cs typeface="Times New Roman"/>
              </a:rPr>
              <a:t>sin</a:t>
            </a:r>
            <a:r>
              <a:rPr dirty="0" sz="1600" spc="10" i="1">
                <a:latin typeface="Symbol"/>
                <a:cs typeface="Symbol"/>
              </a:rPr>
              <a:t></a:t>
            </a:r>
            <a:r>
              <a:rPr dirty="0" sz="1600" spc="120" i="1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90" y="658685"/>
            <a:ext cx="1452880" cy="130556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【答案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】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800" b="1">
                <a:solidFill>
                  <a:srgbClr val="0000FF"/>
                </a:solidFill>
                <a:latin typeface="黑体"/>
                <a:cs typeface="黑体"/>
              </a:rPr>
              <a:t>【解析</a:t>
            </a:r>
            <a:r>
              <a:rPr dirty="0" sz="2800" spc="-20" b="1">
                <a:solidFill>
                  <a:srgbClr val="0000FF"/>
                </a:solidFill>
                <a:latin typeface="黑体"/>
                <a:cs typeface="黑体"/>
              </a:rPr>
              <a:t>】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5745" y="896937"/>
            <a:ext cx="5703570" cy="1062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510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(1)</a:t>
            </a:r>
            <a:r>
              <a:rPr dirty="0" sz="2600" b="1">
                <a:latin typeface="华文楷体"/>
                <a:cs typeface="华文楷体"/>
              </a:rPr>
              <a:t>见解析图	</a:t>
            </a:r>
            <a:r>
              <a:rPr dirty="0" sz="2600" spc="-5" b="1">
                <a:latin typeface="Times New Roman"/>
                <a:cs typeface="Times New Roman"/>
              </a:rPr>
              <a:t>(2)1.53(1.53</a:t>
            </a:r>
            <a:r>
              <a:rPr dirty="0" sz="2600" spc="-5" b="1">
                <a:latin typeface="华文楷体"/>
                <a:cs typeface="华文楷体"/>
              </a:rPr>
              <a:t>±</a:t>
            </a:r>
            <a:r>
              <a:rPr dirty="0" sz="2600" spc="-5" b="1">
                <a:latin typeface="Times New Roman"/>
                <a:cs typeface="Times New Roman"/>
              </a:rPr>
              <a:t>0.03</a:t>
            </a:r>
            <a:r>
              <a:rPr dirty="0" sz="2600" b="1">
                <a:latin typeface="华文楷体"/>
                <a:cs typeface="华文楷体"/>
              </a:rPr>
              <a:t>都可</a:t>
            </a:r>
            <a:r>
              <a:rPr dirty="0" sz="2600" b="1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600" spc="-5" b="1">
                <a:latin typeface="Times New Roman"/>
                <a:cs typeface="Times New Roman"/>
              </a:rPr>
              <a:t>(1)</a:t>
            </a:r>
            <a:r>
              <a:rPr dirty="0" sz="2600" b="1">
                <a:latin typeface="华文楷体"/>
                <a:cs typeface="华文楷体"/>
              </a:rPr>
              <a:t>分别连接玻璃砖两侧的大头针所在的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2931795">
              <a:lnSpc>
                <a:spcPct val="150000"/>
              </a:lnSpc>
              <a:spcBef>
                <a:spcPts val="95"/>
              </a:spcBef>
            </a:pPr>
            <a:r>
              <a:rPr dirty="0"/>
              <a:t>点并延长，与玻璃砖边分别相交，标出传播方向，  </a:t>
            </a:r>
            <a:r>
              <a:rPr dirty="0"/>
              <a:t>然后连接玻璃砖边界的两交点，即为光线在玻璃砖中 </a:t>
            </a:r>
            <a:r>
              <a:rPr dirty="0"/>
              <a:t>的传播路径。光路图如图所示。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pc="-5">
                <a:latin typeface="Times New Roman"/>
                <a:cs typeface="Times New Roman"/>
              </a:rPr>
              <a:t>(2)</a:t>
            </a:r>
            <a:r>
              <a:rPr dirty="0"/>
              <a:t>设方格纸上小正方形的边长为</a:t>
            </a:r>
            <a:r>
              <a:rPr dirty="0" spc="-5">
                <a:latin typeface="Times New Roman"/>
                <a:cs typeface="Times New Roman"/>
              </a:rPr>
              <a:t>1</a:t>
            </a:r>
            <a:r>
              <a:rPr dirty="0" spc="-5"/>
              <a:t>，</a:t>
            </a:r>
            <a:r>
              <a:rPr dirty="0"/>
              <a:t>光线的入射角为</a:t>
            </a:r>
            <a:r>
              <a:rPr dirty="0" spc="-5" i="1">
                <a:latin typeface="Times New Roman"/>
                <a:cs typeface="Times New Roman"/>
              </a:rPr>
              <a:t>θ</a:t>
            </a:r>
            <a:r>
              <a:rPr dirty="0" baseline="-16339" sz="2550" spc="-7">
                <a:latin typeface="Times New Roman"/>
                <a:cs typeface="Times New Roman"/>
              </a:rPr>
              <a:t>1</a:t>
            </a:r>
            <a:r>
              <a:rPr dirty="0" baseline="-16339" sz="2550" spc="322">
                <a:latin typeface="Times New Roman"/>
                <a:cs typeface="Times New Roman"/>
              </a:rPr>
              <a:t> </a:t>
            </a:r>
            <a:r>
              <a:rPr dirty="0" sz="2600"/>
              <a:t>，折射角为</a:t>
            </a:r>
            <a:r>
              <a:rPr dirty="0" sz="2600" spc="-5" i="1">
                <a:latin typeface="Times New Roman"/>
                <a:cs typeface="Times New Roman"/>
              </a:rPr>
              <a:t>θ</a:t>
            </a:r>
            <a:r>
              <a:rPr dirty="0" baseline="-16339" sz="2550" spc="-7">
                <a:latin typeface="Times New Roman"/>
                <a:cs typeface="Times New Roman"/>
              </a:rPr>
              <a:t>2</a:t>
            </a:r>
            <a:r>
              <a:rPr dirty="0" baseline="-16339" sz="2550" spc="330">
                <a:latin typeface="Times New Roman"/>
                <a:cs typeface="Times New Roman"/>
              </a:rPr>
              <a:t> </a:t>
            </a:r>
            <a:r>
              <a:rPr dirty="0" sz="2600"/>
              <a:t>，则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90" y="5113972"/>
            <a:ext cx="333375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华文楷体"/>
                <a:cs typeface="华文楷体"/>
              </a:rPr>
              <a:t>所以该玻璃砖的折射率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7156" y="952500"/>
            <a:ext cx="2796540" cy="2738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22522" y="4987620"/>
            <a:ext cx="36830" cy="20955"/>
          </a:xfrm>
          <a:custGeom>
            <a:avLst/>
            <a:gdLst/>
            <a:ahLst/>
            <a:cxnLst/>
            <a:rect l="l" t="t" r="r" b="b"/>
            <a:pathLst>
              <a:path w="36829" h="20954">
                <a:moveTo>
                  <a:pt x="0" y="20954"/>
                </a:moveTo>
                <a:lnTo>
                  <a:pt x="36677" y="0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59200" y="4993614"/>
            <a:ext cx="53340" cy="112395"/>
          </a:xfrm>
          <a:custGeom>
            <a:avLst/>
            <a:gdLst/>
            <a:ahLst/>
            <a:cxnLst/>
            <a:rect l="l" t="t" r="r" b="b"/>
            <a:pathLst>
              <a:path w="53339" h="112395">
                <a:moveTo>
                  <a:pt x="0" y="0"/>
                </a:moveTo>
                <a:lnTo>
                  <a:pt x="53162" y="112229"/>
                </a:lnTo>
              </a:path>
            </a:pathLst>
          </a:custGeom>
          <a:ln w="239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18344" y="4778870"/>
            <a:ext cx="70485" cy="327025"/>
          </a:xfrm>
          <a:custGeom>
            <a:avLst/>
            <a:gdLst/>
            <a:ahLst/>
            <a:cxnLst/>
            <a:rect l="l" t="t" r="r" b="b"/>
            <a:pathLst>
              <a:path w="70485" h="327025">
                <a:moveTo>
                  <a:pt x="0" y="326974"/>
                </a:moveTo>
                <a:lnTo>
                  <a:pt x="70370" y="0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88714" y="4778870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 h="0">
                <a:moveTo>
                  <a:pt x="0" y="0"/>
                </a:moveTo>
                <a:lnTo>
                  <a:pt x="1024166" y="0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92575" y="4736972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 h="0">
                <a:moveTo>
                  <a:pt x="0" y="0"/>
                </a:moveTo>
                <a:lnTo>
                  <a:pt x="1244257" y="0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26814" y="4328045"/>
            <a:ext cx="38544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>
                <a:latin typeface="Times New Roman"/>
                <a:cs typeface="Times New Roman"/>
              </a:rPr>
              <a:t>5.</a:t>
            </a:r>
            <a:r>
              <a:rPr dirty="0" sz="2250" spc="5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4588" y="4700828"/>
            <a:ext cx="10985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0497" y="4509109"/>
            <a:ext cx="89281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5">
                <a:latin typeface="Symbol"/>
                <a:cs typeface="Symbol"/>
              </a:rPr>
              <a:t></a:t>
            </a:r>
            <a:r>
              <a:rPr dirty="0" sz="2250" spc="-155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0.798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5006" y="4789703"/>
            <a:ext cx="998219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5">
                <a:latin typeface="Times New Roman"/>
                <a:cs typeface="Times New Roman"/>
              </a:rPr>
              <a:t>5.3</a:t>
            </a:r>
            <a:r>
              <a:rPr dirty="0" baseline="42735" sz="1950" spc="7">
                <a:latin typeface="Times New Roman"/>
                <a:cs typeface="Times New Roman"/>
              </a:rPr>
              <a:t>2 </a:t>
            </a:r>
            <a:r>
              <a:rPr dirty="0" sz="2250" spc="5">
                <a:latin typeface="Symbol"/>
                <a:cs typeface="Symbol"/>
              </a:rPr>
              <a:t></a:t>
            </a:r>
            <a:r>
              <a:rPr dirty="0" sz="2250" spc="-270">
                <a:latin typeface="Times New Roman"/>
                <a:cs typeface="Times New Roman"/>
              </a:rPr>
              <a:t> </a:t>
            </a:r>
            <a:r>
              <a:rPr dirty="0" sz="2250" spc="50">
                <a:latin typeface="Times New Roman"/>
                <a:cs typeface="Times New Roman"/>
              </a:rPr>
              <a:t>4</a:t>
            </a:r>
            <a:r>
              <a:rPr dirty="0" baseline="42735" sz="1950" spc="75">
                <a:latin typeface="Times New Roman"/>
                <a:cs typeface="Times New Roman"/>
              </a:rPr>
              <a:t>2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7007" y="4494557"/>
            <a:ext cx="857250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5">
                <a:latin typeface="Times New Roman"/>
                <a:cs typeface="Times New Roman"/>
              </a:rPr>
              <a:t>sin</a:t>
            </a:r>
            <a:r>
              <a:rPr dirty="0" sz="2350" spc="-5" i="1">
                <a:latin typeface="Symbol"/>
                <a:cs typeface="Symbol"/>
              </a:rPr>
              <a:t></a:t>
            </a:r>
            <a:r>
              <a:rPr dirty="0" sz="2350" spc="-60" i="1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63421" y="4959908"/>
            <a:ext cx="37465" cy="21590"/>
          </a:xfrm>
          <a:custGeom>
            <a:avLst/>
            <a:gdLst/>
            <a:ahLst/>
            <a:cxnLst/>
            <a:rect l="l" t="t" r="r" b="b"/>
            <a:pathLst>
              <a:path w="37465" h="21589">
                <a:moveTo>
                  <a:pt x="0" y="21285"/>
                </a:moveTo>
                <a:lnTo>
                  <a:pt x="37223" y="0"/>
                </a:lnTo>
              </a:path>
            </a:pathLst>
          </a:custGeom>
          <a:ln w="121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00644" y="4965992"/>
            <a:ext cx="53975" cy="114300"/>
          </a:xfrm>
          <a:custGeom>
            <a:avLst/>
            <a:gdLst/>
            <a:ahLst/>
            <a:cxnLst/>
            <a:rect l="l" t="t" r="r" b="b"/>
            <a:pathLst>
              <a:path w="53975" h="114300">
                <a:moveTo>
                  <a:pt x="0" y="0"/>
                </a:moveTo>
                <a:lnTo>
                  <a:pt x="53936" y="114071"/>
                </a:lnTo>
              </a:path>
            </a:pathLst>
          </a:custGeom>
          <a:ln w="24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60665" y="4747729"/>
            <a:ext cx="71755" cy="332740"/>
          </a:xfrm>
          <a:custGeom>
            <a:avLst/>
            <a:gdLst/>
            <a:ahLst/>
            <a:cxnLst/>
            <a:rect l="l" t="t" r="r" b="b"/>
            <a:pathLst>
              <a:path w="71754" h="332739">
                <a:moveTo>
                  <a:pt x="0" y="332333"/>
                </a:moveTo>
                <a:lnTo>
                  <a:pt x="71399" y="0"/>
                </a:lnTo>
              </a:path>
            </a:pathLst>
          </a:custGeom>
          <a:ln w="121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32064" y="4747729"/>
            <a:ext cx="1267460" cy="0"/>
          </a:xfrm>
          <a:custGeom>
            <a:avLst/>
            <a:gdLst/>
            <a:ahLst/>
            <a:cxnLst/>
            <a:rect l="l" t="t" r="r" b="b"/>
            <a:pathLst>
              <a:path w="1267459" h="0">
                <a:moveTo>
                  <a:pt x="0" y="0"/>
                </a:moveTo>
                <a:lnTo>
                  <a:pt x="1267104" y="0"/>
                </a:lnTo>
              </a:path>
            </a:pathLst>
          </a:custGeom>
          <a:ln w="121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33042" y="4705146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79" h="0">
                <a:moveTo>
                  <a:pt x="0" y="0"/>
                </a:moveTo>
                <a:lnTo>
                  <a:pt x="1490433" y="0"/>
                </a:lnTo>
              </a:path>
            </a:pathLst>
          </a:custGeom>
          <a:ln w="121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287804" y="4289564"/>
            <a:ext cx="39052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">
                <a:latin typeface="Times New Roman"/>
                <a:cs typeface="Times New Roman"/>
              </a:rPr>
              <a:t>2.</a:t>
            </a:r>
            <a:r>
              <a:rPr dirty="0" sz="230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06323" y="4668532"/>
            <a:ext cx="1111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88259" y="4473600"/>
            <a:ext cx="90678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Symbol"/>
                <a:cs typeface="Symbol"/>
              </a:rPr>
              <a:t></a:t>
            </a:r>
            <a:r>
              <a:rPr dirty="0" sz="2300" spc="-15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0.521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37601" y="4758778"/>
            <a:ext cx="123126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5">
                <a:latin typeface="Times New Roman"/>
                <a:cs typeface="Times New Roman"/>
              </a:rPr>
              <a:t>2.2</a:t>
            </a:r>
            <a:r>
              <a:rPr dirty="0" baseline="43209" sz="2025" spc="22">
                <a:latin typeface="Times New Roman"/>
                <a:cs typeface="Times New Roman"/>
              </a:rPr>
              <a:t>2 </a:t>
            </a:r>
            <a:r>
              <a:rPr dirty="0" sz="2300">
                <a:latin typeface="Symbol"/>
                <a:cs typeface="Symbol"/>
              </a:rPr>
              <a:t></a:t>
            </a:r>
            <a:r>
              <a:rPr dirty="0" sz="2300" spc="-380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Times New Roman"/>
                <a:cs typeface="Times New Roman"/>
              </a:rPr>
              <a:t>3.6</a:t>
            </a:r>
            <a:r>
              <a:rPr dirty="0" baseline="43209" sz="2025" spc="22">
                <a:latin typeface="Times New Roman"/>
                <a:cs typeface="Times New Roman"/>
              </a:rPr>
              <a:t>2</a:t>
            </a:r>
            <a:endParaRPr baseline="43209" sz="20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72287" y="4459279"/>
            <a:ext cx="901700" cy="3943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-10">
                <a:latin typeface="Times New Roman"/>
                <a:cs typeface="Times New Roman"/>
              </a:rPr>
              <a:t>sin</a:t>
            </a:r>
            <a:r>
              <a:rPr dirty="0" sz="2400" spc="-10" i="1">
                <a:latin typeface="Symbol"/>
                <a:cs typeface="Symbol"/>
              </a:rPr>
              <a:t></a:t>
            </a:r>
            <a:r>
              <a:rPr dirty="0" sz="2400" spc="185" i="1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99924" y="5871654"/>
            <a:ext cx="842010" cy="0"/>
          </a:xfrm>
          <a:custGeom>
            <a:avLst/>
            <a:gdLst/>
            <a:ahLst/>
            <a:cxnLst/>
            <a:rect l="l" t="t" r="r" b="b"/>
            <a:pathLst>
              <a:path w="842009" h="0">
                <a:moveTo>
                  <a:pt x="0" y="0"/>
                </a:moveTo>
                <a:lnTo>
                  <a:pt x="841654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217424" y="5872276"/>
            <a:ext cx="83883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>
                <a:latin typeface="Times New Roman"/>
                <a:cs typeface="Times New Roman"/>
              </a:rPr>
              <a:t>0</a:t>
            </a:r>
            <a:r>
              <a:rPr dirty="0" sz="2850" spc="-5">
                <a:latin typeface="Times New Roman"/>
                <a:cs typeface="Times New Roman"/>
              </a:rPr>
              <a:t>.521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06096" y="5361394"/>
            <a:ext cx="83883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>
                <a:latin typeface="Times New Roman"/>
                <a:cs typeface="Times New Roman"/>
              </a:rPr>
              <a:t>0</a:t>
            </a:r>
            <a:r>
              <a:rPr dirty="0" sz="2850" spc="-5">
                <a:latin typeface="Times New Roman"/>
                <a:cs typeface="Times New Roman"/>
              </a:rPr>
              <a:t>.798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5119" y="5589498"/>
            <a:ext cx="90170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430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Times New Roman"/>
                <a:cs typeface="Times New Roman"/>
              </a:rPr>
              <a:t>1.53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8502" y="5589498"/>
            <a:ext cx="22352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79479" y="5853771"/>
            <a:ext cx="794385" cy="480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60">
                <a:latin typeface="Times New Roman"/>
                <a:cs typeface="Times New Roman"/>
              </a:rPr>
              <a:t>sin</a:t>
            </a:r>
            <a:r>
              <a:rPr dirty="0" sz="2950" spc="-160" i="1">
                <a:latin typeface="Symbol"/>
                <a:cs typeface="Symbol"/>
              </a:rPr>
              <a:t></a:t>
            </a:r>
            <a:r>
              <a:rPr dirty="0" baseline="-23569" sz="2475" spc="-240">
                <a:latin typeface="Times New Roman"/>
                <a:cs typeface="Times New Roman"/>
              </a:rPr>
              <a:t>2</a:t>
            </a:r>
            <a:endParaRPr baseline="-23569" sz="247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99291" y="5342888"/>
            <a:ext cx="784225" cy="480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0">
                <a:latin typeface="Times New Roman"/>
                <a:cs typeface="Times New Roman"/>
              </a:rPr>
              <a:t>sin</a:t>
            </a:r>
            <a:r>
              <a:rPr dirty="0" sz="2950" spc="-10" i="1">
                <a:latin typeface="Symbol"/>
                <a:cs typeface="Symbol"/>
              </a:rPr>
              <a:t>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11459" y="5451881"/>
            <a:ext cx="135826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40155" algn="l"/>
              </a:tabLst>
            </a:pPr>
            <a:r>
              <a:rPr dirty="0" baseline="-21442" sz="4275" spc="-7" i="1">
                <a:latin typeface="Times New Roman"/>
                <a:cs typeface="Times New Roman"/>
              </a:rPr>
              <a:t>n</a:t>
            </a:r>
            <a:r>
              <a:rPr dirty="0" baseline="-21442" sz="4275" spc="-60" i="1">
                <a:latin typeface="Times New Roman"/>
                <a:cs typeface="Times New Roman"/>
              </a:rPr>
              <a:t> </a:t>
            </a:r>
            <a:r>
              <a:rPr dirty="0" baseline="-21442" sz="4275" spc="-7">
                <a:latin typeface="Symbol"/>
                <a:cs typeface="Symbol"/>
              </a:rPr>
              <a:t></a:t>
            </a:r>
            <a:r>
              <a:rPr dirty="0" baseline="-21442" sz="4275">
                <a:latin typeface="Times New Roman"/>
                <a:cs typeface="Times New Roman"/>
              </a:rPr>
              <a:t> </a:t>
            </a:r>
            <a:r>
              <a:rPr dirty="0" u="heavy" sz="1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4492752" y="3622547"/>
            <a:ext cx="2599944" cy="257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71016" y="583827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丙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828484"/>
            <a:ext cx="11229975" cy="289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7431405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(3)</a:t>
            </a:r>
            <a:r>
              <a:rPr dirty="0" sz="2600" b="1">
                <a:latin typeface="华文楷体"/>
                <a:cs typeface="华文楷体"/>
              </a:rPr>
              <a:t>为了观测光在玻璃砖不同表面的折射现象，某同学做了两次实验，经正确 操作插好了</a:t>
            </a:r>
            <a:r>
              <a:rPr dirty="0" sz="2600" spc="-5" b="1">
                <a:latin typeface="Times New Roman"/>
                <a:cs typeface="Times New Roman"/>
              </a:rPr>
              <a:t>8</a:t>
            </a:r>
            <a:r>
              <a:rPr dirty="0" sz="2600" b="1">
                <a:latin typeface="华文楷体"/>
                <a:cs typeface="华文楷体"/>
              </a:rPr>
              <a:t>枚大头针，如图丙所示。图中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21241" sz="2550" spc="-7" b="1">
                <a:latin typeface="Times New Roman"/>
                <a:cs typeface="Times New Roman"/>
              </a:rPr>
              <a:t>1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21241" sz="2550" spc="-7" b="1">
                <a:latin typeface="Times New Roman"/>
                <a:cs typeface="Times New Roman"/>
              </a:rPr>
              <a:t>2</a:t>
            </a:r>
            <a:r>
              <a:rPr dirty="0" sz="2600" b="1">
                <a:latin typeface="华文楷体"/>
                <a:cs typeface="华文楷体"/>
              </a:rPr>
              <a:t>是同一入射光线上的</a:t>
            </a:r>
            <a:r>
              <a:rPr dirty="0" sz="2600" spc="-5" b="1">
                <a:latin typeface="Times New Roman"/>
                <a:cs typeface="Times New Roman"/>
              </a:rPr>
              <a:t>2</a:t>
            </a:r>
            <a:r>
              <a:rPr dirty="0" sz="2600" b="1">
                <a:latin typeface="华文楷体"/>
                <a:cs typeface="华文楷体"/>
              </a:rPr>
              <a:t>枚大头 </a:t>
            </a:r>
            <a:r>
              <a:rPr dirty="0" sz="2600" b="1">
                <a:latin typeface="华文楷体"/>
                <a:cs typeface="华文楷体"/>
              </a:rPr>
              <a:t>针，其对应出射光线上的</a:t>
            </a:r>
            <a:r>
              <a:rPr dirty="0" sz="2600" spc="-5" b="1">
                <a:latin typeface="Times New Roman"/>
                <a:cs typeface="Times New Roman"/>
              </a:rPr>
              <a:t>2</a:t>
            </a:r>
            <a:r>
              <a:rPr dirty="0" sz="2600" b="1">
                <a:latin typeface="华文楷体"/>
                <a:cs typeface="华文楷体"/>
              </a:rPr>
              <a:t>枚大头针是</a:t>
            </a:r>
            <a:r>
              <a:rPr dirty="0" sz="2600" spc="-5" b="1" i="1">
                <a:latin typeface="Times New Roman"/>
                <a:cs typeface="Times New Roman"/>
              </a:rPr>
              <a:t>P</a:t>
            </a:r>
            <a:r>
              <a:rPr dirty="0" baseline="-21241" sz="2550" spc="-7" b="1">
                <a:latin typeface="Times New Roman"/>
                <a:cs typeface="Times New Roman"/>
              </a:rPr>
              <a:t>3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华文楷体"/>
                <a:cs typeface="华文楷体"/>
              </a:rPr>
              <a:t> 	</a:t>
            </a:r>
            <a:r>
              <a:rPr dirty="0" sz="2600" spc="-5" b="1">
                <a:latin typeface="Times New Roman"/>
                <a:cs typeface="Times New Roman"/>
              </a:rPr>
              <a:t>(</a:t>
            </a:r>
            <a:r>
              <a:rPr dirty="0" sz="2600" b="1">
                <a:latin typeface="华文楷体"/>
                <a:cs typeface="华文楷体"/>
              </a:rPr>
              <a:t>填</a:t>
            </a:r>
            <a:r>
              <a:rPr dirty="0" sz="2600" spc="-5" b="1">
                <a:latin typeface="华文楷体"/>
                <a:cs typeface="华文楷体"/>
              </a:rPr>
              <a:t>“</a:t>
            </a:r>
            <a:r>
              <a:rPr dirty="0" sz="2600" spc="-5" b="1" i="1">
                <a:latin typeface="Times New Roman"/>
                <a:cs typeface="Times New Roman"/>
              </a:rPr>
              <a:t>A</a:t>
            </a:r>
            <a:r>
              <a:rPr dirty="0" sz="2600" spc="-5" b="1">
                <a:latin typeface="Times New Roman"/>
                <a:cs typeface="Times New Roman"/>
              </a:rPr>
              <a:t>”</a:t>
            </a:r>
            <a:r>
              <a:rPr dirty="0" sz="2600" b="1">
                <a:latin typeface="华文楷体"/>
                <a:cs typeface="华文楷体"/>
              </a:rPr>
              <a:t>或</a:t>
            </a:r>
            <a:r>
              <a:rPr dirty="0" sz="2600" spc="-5" b="1">
                <a:latin typeface="华文楷体"/>
                <a:cs typeface="华文楷体"/>
              </a:rPr>
              <a:t>“</a:t>
            </a:r>
            <a:r>
              <a:rPr dirty="0" sz="2600" spc="-5" b="1" i="1">
                <a:latin typeface="Times New Roman"/>
                <a:cs typeface="Times New Roman"/>
              </a:rPr>
              <a:t>B</a:t>
            </a:r>
            <a:r>
              <a:rPr dirty="0" sz="2600" spc="-5" b="1">
                <a:latin typeface="Times New Roman"/>
                <a:cs typeface="Times New Roman"/>
              </a:rPr>
              <a:t>”)</a:t>
            </a:r>
            <a:r>
              <a:rPr dirty="0" sz="2600" b="1">
                <a:latin typeface="华文楷体"/>
                <a:cs typeface="华文楷体"/>
              </a:rPr>
              <a:t>。</a:t>
            </a:r>
            <a:endParaRPr sz="26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algn="r" marR="1544320">
              <a:lnSpc>
                <a:spcPct val="100000"/>
              </a:lnSpc>
            </a:pP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(3)</a:t>
            </a:r>
            <a:r>
              <a:rPr dirty="0" sz="2800" spc="-1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1231" y="3767988"/>
            <a:ext cx="960119" cy="811530"/>
          </a:xfrm>
          <a:custGeom>
            <a:avLst/>
            <a:gdLst/>
            <a:ahLst/>
            <a:cxnLst/>
            <a:rect l="l" t="t" r="r" b="b"/>
            <a:pathLst>
              <a:path w="960120" h="811529">
                <a:moveTo>
                  <a:pt x="947686" y="811301"/>
                </a:moveTo>
                <a:lnTo>
                  <a:pt x="0" y="14579"/>
                </a:lnTo>
                <a:lnTo>
                  <a:pt x="12255" y="0"/>
                </a:lnTo>
                <a:lnTo>
                  <a:pt x="959954" y="796721"/>
                </a:lnTo>
                <a:lnTo>
                  <a:pt x="947686" y="8113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76187" y="4569726"/>
            <a:ext cx="146685" cy="399415"/>
          </a:xfrm>
          <a:custGeom>
            <a:avLst/>
            <a:gdLst/>
            <a:ahLst/>
            <a:cxnLst/>
            <a:rect l="l" t="t" r="r" b="b"/>
            <a:pathLst>
              <a:path w="146685" h="399414">
                <a:moveTo>
                  <a:pt x="128257" y="398932"/>
                </a:moveTo>
                <a:lnTo>
                  <a:pt x="0" y="5918"/>
                </a:lnTo>
                <a:lnTo>
                  <a:pt x="18110" y="0"/>
                </a:lnTo>
                <a:lnTo>
                  <a:pt x="146367" y="393014"/>
                </a:lnTo>
                <a:lnTo>
                  <a:pt x="128257" y="3989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5176" y="43125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65176" y="43697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65176" y="44268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65176" y="44840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65176" y="45411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5176" y="45983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65176" y="46554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65176" y="47126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65176" y="47697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65176" y="4826901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19050"/>
                </a:moveTo>
                <a:lnTo>
                  <a:pt x="0" y="19050"/>
                </a:lnTo>
                <a:lnTo>
                  <a:pt x="0" y="0"/>
                </a:lnTo>
                <a:lnTo>
                  <a:pt x="28575" y="0"/>
                </a:lnTo>
                <a:lnTo>
                  <a:pt x="28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38912" y="4832489"/>
            <a:ext cx="309880" cy="215900"/>
          </a:xfrm>
          <a:custGeom>
            <a:avLst/>
            <a:gdLst/>
            <a:ahLst/>
            <a:cxnLst/>
            <a:rect l="l" t="t" r="r" b="b"/>
            <a:pathLst>
              <a:path w="309879" h="215900">
                <a:moveTo>
                  <a:pt x="23952" y="39535"/>
                </a:moveTo>
                <a:lnTo>
                  <a:pt x="0" y="23952"/>
                </a:lnTo>
                <a:lnTo>
                  <a:pt x="15582" y="0"/>
                </a:lnTo>
                <a:lnTo>
                  <a:pt x="39535" y="15582"/>
                </a:lnTo>
                <a:lnTo>
                  <a:pt x="23952" y="39535"/>
                </a:lnTo>
                <a:close/>
              </a:path>
              <a:path w="309879" h="215900">
                <a:moveTo>
                  <a:pt x="71843" y="70700"/>
                </a:moveTo>
                <a:lnTo>
                  <a:pt x="47904" y="55117"/>
                </a:lnTo>
                <a:lnTo>
                  <a:pt x="63487" y="31165"/>
                </a:lnTo>
                <a:lnTo>
                  <a:pt x="87439" y="46761"/>
                </a:lnTo>
                <a:lnTo>
                  <a:pt x="71843" y="70700"/>
                </a:lnTo>
                <a:close/>
              </a:path>
              <a:path w="309879" h="215900">
                <a:moveTo>
                  <a:pt x="119748" y="101879"/>
                </a:moveTo>
                <a:lnTo>
                  <a:pt x="95796" y="86296"/>
                </a:lnTo>
                <a:lnTo>
                  <a:pt x="111391" y="62344"/>
                </a:lnTo>
                <a:lnTo>
                  <a:pt x="135331" y="77927"/>
                </a:lnTo>
                <a:lnTo>
                  <a:pt x="119748" y="101879"/>
                </a:lnTo>
                <a:close/>
              </a:path>
              <a:path w="309879" h="215900">
                <a:moveTo>
                  <a:pt x="167652" y="133057"/>
                </a:moveTo>
                <a:lnTo>
                  <a:pt x="143700" y="117462"/>
                </a:lnTo>
                <a:lnTo>
                  <a:pt x="159283" y="93510"/>
                </a:lnTo>
                <a:lnTo>
                  <a:pt x="183235" y="109105"/>
                </a:lnTo>
                <a:lnTo>
                  <a:pt x="167652" y="133057"/>
                </a:lnTo>
                <a:close/>
              </a:path>
              <a:path w="309879" h="215900">
                <a:moveTo>
                  <a:pt x="215544" y="164223"/>
                </a:moveTo>
                <a:lnTo>
                  <a:pt x="191604" y="148640"/>
                </a:lnTo>
                <a:lnTo>
                  <a:pt x="207187" y="124688"/>
                </a:lnTo>
                <a:lnTo>
                  <a:pt x="231139" y="140271"/>
                </a:lnTo>
                <a:lnTo>
                  <a:pt x="215544" y="164223"/>
                </a:lnTo>
                <a:close/>
              </a:path>
              <a:path w="309879" h="215900">
                <a:moveTo>
                  <a:pt x="263448" y="195402"/>
                </a:moveTo>
                <a:lnTo>
                  <a:pt x="239496" y="179806"/>
                </a:lnTo>
                <a:lnTo>
                  <a:pt x="255079" y="155867"/>
                </a:lnTo>
                <a:lnTo>
                  <a:pt x="279031" y="171450"/>
                </a:lnTo>
                <a:lnTo>
                  <a:pt x="263448" y="195402"/>
                </a:lnTo>
                <a:close/>
              </a:path>
              <a:path w="309879" h="215900">
                <a:moveTo>
                  <a:pt x="294106" y="215353"/>
                </a:moveTo>
                <a:lnTo>
                  <a:pt x="287401" y="210985"/>
                </a:lnTo>
                <a:lnTo>
                  <a:pt x="302983" y="187032"/>
                </a:lnTo>
                <a:lnTo>
                  <a:pt x="309702" y="191401"/>
                </a:lnTo>
                <a:lnTo>
                  <a:pt x="294106" y="215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05943" y="4960835"/>
            <a:ext cx="163195" cy="1231900"/>
          </a:xfrm>
          <a:custGeom>
            <a:avLst/>
            <a:gdLst/>
            <a:ahLst/>
            <a:cxnLst/>
            <a:rect l="l" t="t" r="r" b="b"/>
            <a:pathLst>
              <a:path w="163195" h="1231900">
                <a:moveTo>
                  <a:pt x="144145" y="1231518"/>
                </a:moveTo>
                <a:lnTo>
                  <a:pt x="0" y="2209"/>
                </a:lnTo>
                <a:lnTo>
                  <a:pt x="18923" y="0"/>
                </a:lnTo>
                <a:lnTo>
                  <a:pt x="163068" y="1229309"/>
                </a:lnTo>
                <a:lnTo>
                  <a:pt x="144145" y="12315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09690" y="5139321"/>
            <a:ext cx="569595" cy="1139190"/>
          </a:xfrm>
          <a:custGeom>
            <a:avLst/>
            <a:gdLst/>
            <a:ahLst/>
            <a:cxnLst/>
            <a:rect l="l" t="t" r="r" b="b"/>
            <a:pathLst>
              <a:path w="569595" h="1139189">
                <a:moveTo>
                  <a:pt x="552450" y="1138656"/>
                </a:moveTo>
                <a:lnTo>
                  <a:pt x="0" y="8356"/>
                </a:lnTo>
                <a:lnTo>
                  <a:pt x="17119" y="0"/>
                </a:lnTo>
                <a:lnTo>
                  <a:pt x="569569" y="1130300"/>
                </a:lnTo>
                <a:lnTo>
                  <a:pt x="552450" y="1138656"/>
                </a:lnTo>
                <a:close/>
              </a:path>
            </a:pathLst>
          </a:custGeom>
          <a:solidFill>
            <a:srgbClr val="E72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30962" y="5022989"/>
            <a:ext cx="309880" cy="215900"/>
          </a:xfrm>
          <a:custGeom>
            <a:avLst/>
            <a:gdLst/>
            <a:ahLst/>
            <a:cxnLst/>
            <a:rect l="l" t="t" r="r" b="b"/>
            <a:pathLst>
              <a:path w="309879" h="215900">
                <a:moveTo>
                  <a:pt x="23952" y="39535"/>
                </a:moveTo>
                <a:lnTo>
                  <a:pt x="0" y="23952"/>
                </a:lnTo>
                <a:lnTo>
                  <a:pt x="15582" y="0"/>
                </a:lnTo>
                <a:lnTo>
                  <a:pt x="39535" y="15582"/>
                </a:lnTo>
                <a:lnTo>
                  <a:pt x="23952" y="39535"/>
                </a:lnTo>
                <a:close/>
              </a:path>
              <a:path w="309879" h="215900">
                <a:moveTo>
                  <a:pt x="71843" y="70700"/>
                </a:moveTo>
                <a:lnTo>
                  <a:pt x="47904" y="55117"/>
                </a:lnTo>
                <a:lnTo>
                  <a:pt x="63487" y="31165"/>
                </a:lnTo>
                <a:lnTo>
                  <a:pt x="87439" y="46761"/>
                </a:lnTo>
                <a:lnTo>
                  <a:pt x="71843" y="70700"/>
                </a:lnTo>
                <a:close/>
              </a:path>
              <a:path w="309879" h="215900">
                <a:moveTo>
                  <a:pt x="119748" y="101879"/>
                </a:moveTo>
                <a:lnTo>
                  <a:pt x="95796" y="86296"/>
                </a:lnTo>
                <a:lnTo>
                  <a:pt x="111391" y="62344"/>
                </a:lnTo>
                <a:lnTo>
                  <a:pt x="135331" y="77927"/>
                </a:lnTo>
                <a:lnTo>
                  <a:pt x="119748" y="101879"/>
                </a:lnTo>
                <a:close/>
              </a:path>
              <a:path w="309879" h="215900">
                <a:moveTo>
                  <a:pt x="167652" y="133057"/>
                </a:moveTo>
                <a:lnTo>
                  <a:pt x="143700" y="117462"/>
                </a:lnTo>
                <a:lnTo>
                  <a:pt x="159283" y="93510"/>
                </a:lnTo>
                <a:lnTo>
                  <a:pt x="183235" y="109105"/>
                </a:lnTo>
                <a:lnTo>
                  <a:pt x="167652" y="133057"/>
                </a:lnTo>
                <a:close/>
              </a:path>
              <a:path w="309879" h="215900">
                <a:moveTo>
                  <a:pt x="215544" y="164223"/>
                </a:moveTo>
                <a:lnTo>
                  <a:pt x="191604" y="148640"/>
                </a:lnTo>
                <a:lnTo>
                  <a:pt x="207187" y="124688"/>
                </a:lnTo>
                <a:lnTo>
                  <a:pt x="231139" y="140271"/>
                </a:lnTo>
                <a:lnTo>
                  <a:pt x="215544" y="164223"/>
                </a:lnTo>
                <a:close/>
              </a:path>
              <a:path w="309879" h="215900">
                <a:moveTo>
                  <a:pt x="263448" y="195402"/>
                </a:moveTo>
                <a:lnTo>
                  <a:pt x="239496" y="179806"/>
                </a:lnTo>
                <a:lnTo>
                  <a:pt x="255079" y="155867"/>
                </a:lnTo>
                <a:lnTo>
                  <a:pt x="279031" y="171450"/>
                </a:lnTo>
                <a:lnTo>
                  <a:pt x="263448" y="195402"/>
                </a:lnTo>
                <a:close/>
              </a:path>
              <a:path w="309879" h="215900">
                <a:moveTo>
                  <a:pt x="294106" y="215353"/>
                </a:moveTo>
                <a:lnTo>
                  <a:pt x="287400" y="210985"/>
                </a:lnTo>
                <a:lnTo>
                  <a:pt x="302983" y="187032"/>
                </a:lnTo>
                <a:lnTo>
                  <a:pt x="309689" y="191401"/>
                </a:lnTo>
                <a:lnTo>
                  <a:pt x="294106" y="215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77000" y="4577626"/>
            <a:ext cx="63500" cy="579755"/>
          </a:xfrm>
          <a:custGeom>
            <a:avLst/>
            <a:gdLst/>
            <a:ahLst/>
            <a:cxnLst/>
            <a:rect l="l" t="t" r="r" b="b"/>
            <a:pathLst>
              <a:path w="63500" h="579754">
                <a:moveTo>
                  <a:pt x="44450" y="579297"/>
                </a:moveTo>
                <a:lnTo>
                  <a:pt x="0" y="1460"/>
                </a:lnTo>
                <a:lnTo>
                  <a:pt x="18999" y="0"/>
                </a:lnTo>
                <a:lnTo>
                  <a:pt x="63449" y="577837"/>
                </a:lnTo>
                <a:lnTo>
                  <a:pt x="44450" y="579297"/>
                </a:lnTo>
                <a:close/>
              </a:path>
            </a:pathLst>
          </a:custGeom>
          <a:solidFill>
            <a:srgbClr val="E720C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19087" y="867892"/>
            <a:ext cx="1256030" cy="599440"/>
          </a:xfrm>
          <a:custGeom>
            <a:avLst/>
            <a:gdLst/>
            <a:ahLst/>
            <a:cxnLst/>
            <a:rect l="l" t="t" r="r" b="b"/>
            <a:pathLst>
              <a:path w="1256030" h="599440">
                <a:moveTo>
                  <a:pt x="1255712" y="599427"/>
                </a:moveTo>
                <a:lnTo>
                  <a:pt x="0" y="599427"/>
                </a:lnTo>
                <a:lnTo>
                  <a:pt x="0" y="0"/>
                </a:lnTo>
                <a:lnTo>
                  <a:pt x="1255712" y="0"/>
                </a:lnTo>
                <a:lnTo>
                  <a:pt x="1255712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523227"/>
                </a:lnTo>
                <a:lnTo>
                  <a:pt x="38100" y="523227"/>
                </a:lnTo>
                <a:lnTo>
                  <a:pt x="76200" y="561327"/>
                </a:lnTo>
                <a:lnTo>
                  <a:pt x="1255712" y="561327"/>
                </a:lnTo>
                <a:lnTo>
                  <a:pt x="1255712" y="599427"/>
                </a:lnTo>
                <a:close/>
              </a:path>
              <a:path w="1256030" h="599440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1256030" h="599440">
                <a:moveTo>
                  <a:pt x="1179512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1179512" y="38100"/>
                </a:lnTo>
                <a:lnTo>
                  <a:pt x="1179512" y="76200"/>
                </a:lnTo>
                <a:close/>
              </a:path>
              <a:path w="1256030" h="599440">
                <a:moveTo>
                  <a:pt x="1179512" y="561327"/>
                </a:moveTo>
                <a:lnTo>
                  <a:pt x="1179512" y="38100"/>
                </a:lnTo>
                <a:lnTo>
                  <a:pt x="1217612" y="76200"/>
                </a:lnTo>
                <a:lnTo>
                  <a:pt x="1255712" y="76200"/>
                </a:lnTo>
                <a:lnTo>
                  <a:pt x="1255712" y="523227"/>
                </a:lnTo>
                <a:lnTo>
                  <a:pt x="1217612" y="523227"/>
                </a:lnTo>
                <a:lnTo>
                  <a:pt x="1179512" y="561327"/>
                </a:lnTo>
                <a:close/>
              </a:path>
              <a:path w="1256030" h="599440">
                <a:moveTo>
                  <a:pt x="1255712" y="76200"/>
                </a:moveTo>
                <a:lnTo>
                  <a:pt x="1217612" y="76200"/>
                </a:lnTo>
                <a:lnTo>
                  <a:pt x="1179512" y="38100"/>
                </a:lnTo>
                <a:lnTo>
                  <a:pt x="1255712" y="38100"/>
                </a:lnTo>
                <a:lnTo>
                  <a:pt x="1255712" y="76200"/>
                </a:lnTo>
                <a:close/>
              </a:path>
              <a:path w="1256030" h="599440">
                <a:moveTo>
                  <a:pt x="76200" y="561327"/>
                </a:moveTo>
                <a:lnTo>
                  <a:pt x="38100" y="523227"/>
                </a:lnTo>
                <a:lnTo>
                  <a:pt x="76200" y="523227"/>
                </a:lnTo>
                <a:lnTo>
                  <a:pt x="76200" y="561327"/>
                </a:lnTo>
                <a:close/>
              </a:path>
              <a:path w="1256030" h="599440">
                <a:moveTo>
                  <a:pt x="1179512" y="561327"/>
                </a:moveTo>
                <a:lnTo>
                  <a:pt x="76200" y="561327"/>
                </a:lnTo>
                <a:lnTo>
                  <a:pt x="76200" y="523227"/>
                </a:lnTo>
                <a:lnTo>
                  <a:pt x="1179512" y="523227"/>
                </a:lnTo>
                <a:lnTo>
                  <a:pt x="1179512" y="561327"/>
                </a:lnTo>
                <a:close/>
              </a:path>
              <a:path w="1256030" h="599440">
                <a:moveTo>
                  <a:pt x="1255712" y="561327"/>
                </a:moveTo>
                <a:lnTo>
                  <a:pt x="1179512" y="561327"/>
                </a:lnTo>
                <a:lnTo>
                  <a:pt x="1217612" y="523227"/>
                </a:lnTo>
                <a:lnTo>
                  <a:pt x="1255712" y="523227"/>
                </a:lnTo>
                <a:lnTo>
                  <a:pt x="1255712" y="5613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5927" y="708597"/>
            <a:ext cx="10977245" cy="3044190"/>
          </a:xfrm>
          <a:prstGeom prst="rect">
            <a:avLst/>
          </a:prstGeom>
        </p:spPr>
        <p:txBody>
          <a:bodyPr wrap="square" lIns="0" tIns="222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dirty="0" sz="2800" b="1">
                <a:latin typeface="黑体"/>
                <a:cs typeface="黑体"/>
              </a:rPr>
              <a:t>拓</a:t>
            </a:r>
            <a:r>
              <a:rPr dirty="0" sz="2800" spc="-20" b="1">
                <a:latin typeface="黑体"/>
                <a:cs typeface="黑体"/>
              </a:rPr>
              <a:t>展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2600" b="1">
                <a:latin typeface="华文楷体"/>
                <a:cs typeface="华文楷体"/>
              </a:rPr>
              <a:t>在做测定玻璃折射率的实验时</a:t>
            </a:r>
            <a:endParaRPr sz="2600">
              <a:latin typeface="华文楷体"/>
              <a:cs typeface="华文楷体"/>
            </a:endParaRPr>
          </a:p>
          <a:p>
            <a:pPr algn="just" marL="12700" marR="5080">
              <a:lnSpc>
                <a:spcPct val="150000"/>
              </a:lnSpc>
              <a:spcBef>
                <a:spcPts val="40"/>
              </a:spcBef>
            </a:pPr>
            <a:r>
              <a:rPr dirty="0" sz="2600" spc="-5" b="1">
                <a:latin typeface="Times New Roman"/>
                <a:cs typeface="Times New Roman"/>
              </a:rPr>
              <a:t>(1)</a:t>
            </a:r>
            <a:r>
              <a:rPr dirty="0" sz="2600" b="1">
                <a:latin typeface="华文楷体"/>
                <a:cs typeface="华文楷体"/>
              </a:rPr>
              <a:t>甲同学在纸上正确画出玻璃的两个界面</a:t>
            </a:r>
            <a:r>
              <a:rPr dirty="0" sz="2600" spc="-5" b="1" i="1">
                <a:latin typeface="Times New Roman"/>
                <a:cs typeface="Times New Roman"/>
              </a:rPr>
              <a:t>ab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sz="2600" spc="-5" b="1" i="1">
                <a:latin typeface="Times New Roman"/>
                <a:cs typeface="Times New Roman"/>
              </a:rPr>
              <a:t>cd</a:t>
            </a:r>
            <a:r>
              <a:rPr dirty="0" sz="2600" b="1">
                <a:latin typeface="华文楷体"/>
                <a:cs typeface="华文楷体"/>
              </a:rPr>
              <a:t>时，不慎碰了玻璃砖，使它 向</a:t>
            </a:r>
            <a:r>
              <a:rPr dirty="0" sz="2600" spc="-5" b="1" i="1">
                <a:latin typeface="Times New Roman"/>
                <a:cs typeface="Times New Roman"/>
              </a:rPr>
              <a:t>ab</a:t>
            </a:r>
            <a:r>
              <a:rPr dirty="0" sz="2600" b="1">
                <a:latin typeface="华文楷体"/>
                <a:cs typeface="华文楷体"/>
              </a:rPr>
              <a:t>方向平移了一些，如图甲所示，其后的操作都正确，但画光路图时，将 折射点确定在</a:t>
            </a:r>
            <a:r>
              <a:rPr dirty="0" sz="2600" spc="-5" b="1" i="1">
                <a:latin typeface="Times New Roman"/>
                <a:cs typeface="Times New Roman"/>
              </a:rPr>
              <a:t>ab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sz="2600" spc="-5" b="1" i="1">
                <a:latin typeface="Times New Roman"/>
                <a:cs typeface="Times New Roman"/>
              </a:rPr>
              <a:t>cd</a:t>
            </a:r>
            <a:r>
              <a:rPr dirty="0" sz="2600" b="1">
                <a:latin typeface="华文楷体"/>
                <a:cs typeface="华文楷体"/>
              </a:rPr>
              <a:t>上，则测出的</a:t>
            </a:r>
            <a:r>
              <a:rPr dirty="0" sz="2600" spc="-5" b="1" i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华文楷体"/>
                <a:cs typeface="华文楷体"/>
              </a:rPr>
              <a:t>值将怎样变化？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6395" y="4463796"/>
            <a:ext cx="1873250" cy="1297305"/>
          </a:xfrm>
          <a:custGeom>
            <a:avLst/>
            <a:gdLst/>
            <a:ahLst/>
            <a:cxnLst/>
            <a:rect l="l" t="t" r="r" b="b"/>
            <a:pathLst>
              <a:path w="1873250" h="1297304">
                <a:moveTo>
                  <a:pt x="0" y="0"/>
                </a:moveTo>
                <a:lnTo>
                  <a:pt x="1872995" y="0"/>
                </a:lnTo>
                <a:lnTo>
                  <a:pt x="1872995" y="1296924"/>
                </a:lnTo>
                <a:lnTo>
                  <a:pt x="0" y="1296924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01150" y="4459198"/>
            <a:ext cx="1882775" cy="1306830"/>
          </a:xfrm>
          <a:custGeom>
            <a:avLst/>
            <a:gdLst/>
            <a:ahLst/>
            <a:cxnLst/>
            <a:rect l="l" t="t" r="r" b="b"/>
            <a:pathLst>
              <a:path w="1882775" h="1306829">
                <a:moveTo>
                  <a:pt x="1882775" y="1306512"/>
                </a:moveTo>
                <a:lnTo>
                  <a:pt x="0" y="1306512"/>
                </a:lnTo>
                <a:lnTo>
                  <a:pt x="0" y="0"/>
                </a:lnTo>
                <a:lnTo>
                  <a:pt x="1882775" y="0"/>
                </a:lnTo>
                <a:lnTo>
                  <a:pt x="18827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296987"/>
                </a:lnTo>
                <a:lnTo>
                  <a:pt x="4762" y="1296987"/>
                </a:lnTo>
                <a:lnTo>
                  <a:pt x="9525" y="1301750"/>
                </a:lnTo>
                <a:lnTo>
                  <a:pt x="1882775" y="1301750"/>
                </a:lnTo>
                <a:lnTo>
                  <a:pt x="1882775" y="1306512"/>
                </a:lnTo>
                <a:close/>
              </a:path>
              <a:path w="1882775" h="13068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82775" h="1306829">
                <a:moveTo>
                  <a:pt x="18732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73250" y="4762"/>
                </a:lnTo>
                <a:lnTo>
                  <a:pt x="1873250" y="9525"/>
                </a:lnTo>
                <a:close/>
              </a:path>
              <a:path w="1882775" h="1306829">
                <a:moveTo>
                  <a:pt x="1873250" y="1301750"/>
                </a:moveTo>
                <a:lnTo>
                  <a:pt x="1873250" y="4762"/>
                </a:lnTo>
                <a:lnTo>
                  <a:pt x="1878012" y="9525"/>
                </a:lnTo>
                <a:lnTo>
                  <a:pt x="1882775" y="9525"/>
                </a:lnTo>
                <a:lnTo>
                  <a:pt x="1882775" y="1296987"/>
                </a:lnTo>
                <a:lnTo>
                  <a:pt x="1878012" y="1296987"/>
                </a:lnTo>
                <a:lnTo>
                  <a:pt x="1873250" y="1301750"/>
                </a:lnTo>
                <a:close/>
              </a:path>
              <a:path w="1882775" h="1306829">
                <a:moveTo>
                  <a:pt x="1882775" y="9525"/>
                </a:moveTo>
                <a:lnTo>
                  <a:pt x="1878012" y="9525"/>
                </a:lnTo>
                <a:lnTo>
                  <a:pt x="1873250" y="4762"/>
                </a:lnTo>
                <a:lnTo>
                  <a:pt x="1882775" y="4762"/>
                </a:lnTo>
                <a:lnTo>
                  <a:pt x="1882775" y="9525"/>
                </a:lnTo>
                <a:close/>
              </a:path>
              <a:path w="1882775" h="1306829">
                <a:moveTo>
                  <a:pt x="9525" y="1301750"/>
                </a:moveTo>
                <a:lnTo>
                  <a:pt x="4762" y="1296987"/>
                </a:lnTo>
                <a:lnTo>
                  <a:pt x="9525" y="1296987"/>
                </a:lnTo>
                <a:lnTo>
                  <a:pt x="9525" y="1301750"/>
                </a:lnTo>
                <a:close/>
              </a:path>
              <a:path w="1882775" h="1306829">
                <a:moveTo>
                  <a:pt x="1873250" y="1301750"/>
                </a:moveTo>
                <a:lnTo>
                  <a:pt x="9525" y="1301750"/>
                </a:lnTo>
                <a:lnTo>
                  <a:pt x="9525" y="1296987"/>
                </a:lnTo>
                <a:lnTo>
                  <a:pt x="1873250" y="1296987"/>
                </a:lnTo>
                <a:lnTo>
                  <a:pt x="1873250" y="1301750"/>
                </a:lnTo>
                <a:close/>
              </a:path>
              <a:path w="1882775" h="1306829">
                <a:moveTo>
                  <a:pt x="1882775" y="1301750"/>
                </a:moveTo>
                <a:lnTo>
                  <a:pt x="1873250" y="1301750"/>
                </a:lnTo>
                <a:lnTo>
                  <a:pt x="1878012" y="1296987"/>
                </a:lnTo>
                <a:lnTo>
                  <a:pt x="1882775" y="1296987"/>
                </a:lnTo>
                <a:lnTo>
                  <a:pt x="1882775" y="130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6775" y="4608423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 h="0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6775" y="5905411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 h="0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22640" y="4554131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4165" y="4625568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2640" y="5922555"/>
            <a:ext cx="1384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2578" y="5993993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0641" y="4670640"/>
            <a:ext cx="10979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(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不变</a:t>
            </a:r>
            <a:r>
              <a:rPr dirty="0" sz="2800" spc="-15" b="1">
                <a:solidFill>
                  <a:srgbClr val="FF0000"/>
                </a:solidFill>
                <a:latin typeface="黑体"/>
                <a:cs typeface="黑体"/>
              </a:rPr>
              <a:t>)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03234" y="3687889"/>
            <a:ext cx="1196975" cy="777875"/>
          </a:xfrm>
          <a:custGeom>
            <a:avLst/>
            <a:gdLst/>
            <a:ahLst/>
            <a:cxnLst/>
            <a:rect l="l" t="t" r="r" b="b"/>
            <a:pathLst>
              <a:path w="1196975" h="777875">
                <a:moveTo>
                  <a:pt x="1181011" y="777621"/>
                </a:moveTo>
                <a:lnTo>
                  <a:pt x="0" y="24091"/>
                </a:lnTo>
                <a:lnTo>
                  <a:pt x="15379" y="0"/>
                </a:lnTo>
                <a:lnTo>
                  <a:pt x="1196378" y="753529"/>
                </a:lnTo>
                <a:lnTo>
                  <a:pt x="1181011" y="7776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82976" y="3992232"/>
            <a:ext cx="181749" cy="124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75736" y="4437341"/>
            <a:ext cx="858519" cy="1327785"/>
          </a:xfrm>
          <a:custGeom>
            <a:avLst/>
            <a:gdLst/>
            <a:ahLst/>
            <a:cxnLst/>
            <a:rect l="l" t="t" r="r" b="b"/>
            <a:pathLst>
              <a:path w="858520" h="1327785">
                <a:moveTo>
                  <a:pt x="833869" y="1327658"/>
                </a:moveTo>
                <a:lnTo>
                  <a:pt x="0" y="15316"/>
                </a:lnTo>
                <a:lnTo>
                  <a:pt x="24117" y="0"/>
                </a:lnTo>
                <a:lnTo>
                  <a:pt x="857986" y="1312329"/>
                </a:lnTo>
                <a:lnTo>
                  <a:pt x="833869" y="13276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14051" y="5127815"/>
            <a:ext cx="121856" cy="168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9287" y="41736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89287" y="42308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89287" y="42879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89287" y="43451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89287" y="44022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89287" y="44594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89287" y="45165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89287" y="457370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89287" y="46308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89287" y="4688001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19050"/>
                </a:moveTo>
                <a:lnTo>
                  <a:pt x="0" y="19050"/>
                </a:lnTo>
                <a:lnTo>
                  <a:pt x="0" y="0"/>
                </a:lnTo>
                <a:lnTo>
                  <a:pt x="28575" y="0"/>
                </a:lnTo>
                <a:lnTo>
                  <a:pt x="28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09135" y="5742406"/>
            <a:ext cx="1551305" cy="1005840"/>
          </a:xfrm>
          <a:custGeom>
            <a:avLst/>
            <a:gdLst/>
            <a:ahLst/>
            <a:cxnLst/>
            <a:rect l="l" t="t" r="r" b="b"/>
            <a:pathLst>
              <a:path w="1551304" h="1005840">
                <a:moveTo>
                  <a:pt x="1535607" y="1005712"/>
                </a:moveTo>
                <a:lnTo>
                  <a:pt x="0" y="24079"/>
                </a:lnTo>
                <a:lnTo>
                  <a:pt x="15392" y="0"/>
                </a:lnTo>
                <a:lnTo>
                  <a:pt x="1551000" y="981633"/>
                </a:lnTo>
                <a:lnTo>
                  <a:pt x="1535607" y="10057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03406" y="6114186"/>
            <a:ext cx="169646" cy="117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97554" y="4295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97554" y="43335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97554" y="4371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97554" y="44097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97554" y="44478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97554" y="44859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97554" y="45240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97554" y="45621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97554" y="4600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97554" y="46383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97554" y="4676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97554" y="47145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97554" y="4752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97554" y="47907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98660" y="4452632"/>
            <a:ext cx="231140" cy="160655"/>
          </a:xfrm>
          <a:custGeom>
            <a:avLst/>
            <a:gdLst/>
            <a:ahLst/>
            <a:cxnLst/>
            <a:rect l="l" t="t" r="r" b="b"/>
            <a:pathLst>
              <a:path w="231139" h="160654">
                <a:moveTo>
                  <a:pt x="220129" y="160388"/>
                </a:moveTo>
                <a:lnTo>
                  <a:pt x="0" y="15925"/>
                </a:lnTo>
                <a:lnTo>
                  <a:pt x="10452" y="0"/>
                </a:lnTo>
                <a:lnTo>
                  <a:pt x="230581" y="144462"/>
                </a:lnTo>
                <a:lnTo>
                  <a:pt x="220129" y="160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07460" y="4592078"/>
            <a:ext cx="827405" cy="1310640"/>
          </a:xfrm>
          <a:custGeom>
            <a:avLst/>
            <a:gdLst/>
            <a:ahLst/>
            <a:cxnLst/>
            <a:rect l="l" t="t" r="r" b="b"/>
            <a:pathLst>
              <a:path w="827404" h="1310639">
                <a:moveTo>
                  <a:pt x="810691" y="1310258"/>
                </a:moveTo>
                <a:lnTo>
                  <a:pt x="0" y="10083"/>
                </a:lnTo>
                <a:lnTo>
                  <a:pt x="16167" y="0"/>
                </a:lnTo>
                <a:lnTo>
                  <a:pt x="826846" y="1300175"/>
                </a:lnTo>
                <a:lnTo>
                  <a:pt x="810691" y="1310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01415" y="5048402"/>
            <a:ext cx="108585" cy="171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3677333"/>
            <a:ext cx="2350135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折射</a:t>
            </a:r>
            <a:r>
              <a:rPr dirty="0" sz="2800" spc="-130" b="1">
                <a:solidFill>
                  <a:srgbClr val="FF0000"/>
                </a:solidFill>
                <a:latin typeface="黑体"/>
                <a:cs typeface="黑体"/>
              </a:rPr>
              <a:t>率</a:t>
            </a:r>
            <a:r>
              <a:rPr dirty="0" sz="2900" spc="-65" b="1" i="1">
                <a:solidFill>
                  <a:srgbClr val="FF0000"/>
                </a:solidFill>
                <a:latin typeface="黑体"/>
                <a:cs typeface="黑体"/>
              </a:rPr>
              <a:t>n</a:t>
            </a:r>
            <a:r>
              <a:rPr dirty="0" sz="2900" spc="-835" b="1" i="1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偏小</a:t>
            </a:r>
            <a:r>
              <a:rPr dirty="0" sz="2800" spc="-15" b="1">
                <a:solidFill>
                  <a:srgbClr val="FF0000"/>
                </a:solidFill>
                <a:latin typeface="黑体"/>
                <a:cs typeface="黑体"/>
              </a:rPr>
              <a:t>)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90" y="883170"/>
            <a:ext cx="11075035" cy="2623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275" marR="5080">
              <a:lnSpc>
                <a:spcPct val="148400"/>
              </a:lnSpc>
              <a:spcBef>
                <a:spcPts val="105"/>
              </a:spcBef>
            </a:pPr>
            <a:r>
              <a:rPr dirty="0" sz="2800" spc="-10" b="1">
                <a:latin typeface="Times New Roman"/>
                <a:cs typeface="Times New Roman"/>
              </a:rPr>
              <a:t>(2)</a:t>
            </a:r>
            <a:r>
              <a:rPr dirty="0" sz="2600" b="1">
                <a:latin typeface="华文楷体"/>
                <a:cs typeface="华文楷体"/>
              </a:rPr>
              <a:t>乙同学为了避免笔尖接触玻璃面，画出的</a:t>
            </a:r>
            <a:r>
              <a:rPr dirty="0" sz="2600" spc="-5" b="1" i="1">
                <a:latin typeface="Times New Roman"/>
                <a:cs typeface="Times New Roman"/>
              </a:rPr>
              <a:t>a′b′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sz="2600" spc="-5" b="1" i="1">
                <a:latin typeface="Times New Roman"/>
                <a:cs typeface="Times New Roman"/>
              </a:rPr>
              <a:t>c′d′</a:t>
            </a:r>
            <a:r>
              <a:rPr dirty="0" sz="2600" b="1">
                <a:latin typeface="华文楷体"/>
                <a:cs typeface="华文楷体"/>
              </a:rPr>
              <a:t>都比实际侧面向外平移 了一些，如图乙所示，以后的操作均正确，画光路图时将入射点和折射点都 确定在</a:t>
            </a:r>
            <a:r>
              <a:rPr dirty="0" sz="2600" spc="-5" b="1" i="1">
                <a:latin typeface="Times New Roman"/>
                <a:cs typeface="Times New Roman"/>
              </a:rPr>
              <a:t>a′b′</a:t>
            </a:r>
            <a:r>
              <a:rPr dirty="0" sz="2600" b="1">
                <a:latin typeface="华文楷体"/>
                <a:cs typeface="华文楷体"/>
              </a:rPr>
              <a:t>和</a:t>
            </a:r>
            <a:r>
              <a:rPr dirty="0" sz="2600" spc="-5" b="1" i="1">
                <a:latin typeface="Times New Roman"/>
                <a:cs typeface="Times New Roman"/>
              </a:rPr>
              <a:t>c′d</a:t>
            </a:r>
            <a:r>
              <a:rPr dirty="0" sz="2600" spc="-10" b="1" i="1">
                <a:latin typeface="Times New Roman"/>
                <a:cs typeface="Times New Roman"/>
              </a:rPr>
              <a:t> </a:t>
            </a:r>
            <a:r>
              <a:rPr dirty="0" sz="2600" spc="-5" b="1" i="1">
                <a:latin typeface="Times New Roman"/>
                <a:cs typeface="Times New Roman"/>
              </a:rPr>
              <a:t>′</a:t>
            </a:r>
            <a:r>
              <a:rPr dirty="0" sz="2600" b="1">
                <a:latin typeface="华文楷体"/>
                <a:cs typeface="华文楷体"/>
              </a:rPr>
              <a:t>上，则测出的</a:t>
            </a:r>
            <a:r>
              <a:rPr dirty="0" sz="2600" spc="-5" b="1" i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华文楷体"/>
                <a:cs typeface="华文楷体"/>
              </a:rPr>
              <a:t>值将如何变化？</a:t>
            </a:r>
            <a:endParaRPr sz="26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(测的的折射角偏大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0" y="3953255"/>
            <a:ext cx="2496820" cy="1152525"/>
          </a:xfrm>
          <a:custGeom>
            <a:avLst/>
            <a:gdLst/>
            <a:ahLst/>
            <a:cxnLst/>
            <a:rect l="l" t="t" r="r" b="b"/>
            <a:pathLst>
              <a:path w="2496820" h="1152525">
                <a:moveTo>
                  <a:pt x="0" y="0"/>
                </a:moveTo>
                <a:lnTo>
                  <a:pt x="2496311" y="0"/>
                </a:lnTo>
                <a:lnTo>
                  <a:pt x="2496311" y="1152144"/>
                </a:lnTo>
                <a:lnTo>
                  <a:pt x="0" y="1152144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38826" y="3948112"/>
            <a:ext cx="2505075" cy="1162050"/>
          </a:xfrm>
          <a:custGeom>
            <a:avLst/>
            <a:gdLst/>
            <a:ahLst/>
            <a:cxnLst/>
            <a:rect l="l" t="t" r="r" b="b"/>
            <a:pathLst>
              <a:path w="2505075" h="1162050">
                <a:moveTo>
                  <a:pt x="2505074" y="1162050"/>
                </a:moveTo>
                <a:lnTo>
                  <a:pt x="0" y="1162050"/>
                </a:lnTo>
                <a:lnTo>
                  <a:pt x="0" y="0"/>
                </a:lnTo>
                <a:lnTo>
                  <a:pt x="2505074" y="0"/>
                </a:lnTo>
                <a:lnTo>
                  <a:pt x="250507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52525"/>
                </a:lnTo>
                <a:lnTo>
                  <a:pt x="4762" y="1152525"/>
                </a:lnTo>
                <a:lnTo>
                  <a:pt x="9525" y="1157287"/>
                </a:lnTo>
                <a:lnTo>
                  <a:pt x="2505074" y="1157287"/>
                </a:lnTo>
                <a:lnTo>
                  <a:pt x="2505074" y="1162050"/>
                </a:lnTo>
                <a:close/>
              </a:path>
              <a:path w="2505075" h="116205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505075" h="1162050">
                <a:moveTo>
                  <a:pt x="249554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495549" y="4762"/>
                </a:lnTo>
                <a:lnTo>
                  <a:pt x="2495549" y="9525"/>
                </a:lnTo>
                <a:close/>
              </a:path>
              <a:path w="2505075" h="1162050">
                <a:moveTo>
                  <a:pt x="2495549" y="1157287"/>
                </a:moveTo>
                <a:lnTo>
                  <a:pt x="2495549" y="4762"/>
                </a:lnTo>
                <a:lnTo>
                  <a:pt x="2500312" y="9525"/>
                </a:lnTo>
                <a:lnTo>
                  <a:pt x="2505074" y="9525"/>
                </a:lnTo>
                <a:lnTo>
                  <a:pt x="2505074" y="1152525"/>
                </a:lnTo>
                <a:lnTo>
                  <a:pt x="2500312" y="1152525"/>
                </a:lnTo>
                <a:lnTo>
                  <a:pt x="2495549" y="1157287"/>
                </a:lnTo>
                <a:close/>
              </a:path>
              <a:path w="2505075" h="1162050">
                <a:moveTo>
                  <a:pt x="2505074" y="9525"/>
                </a:moveTo>
                <a:lnTo>
                  <a:pt x="2500312" y="9525"/>
                </a:lnTo>
                <a:lnTo>
                  <a:pt x="2495549" y="4762"/>
                </a:lnTo>
                <a:lnTo>
                  <a:pt x="2505074" y="4762"/>
                </a:lnTo>
                <a:lnTo>
                  <a:pt x="2505074" y="9525"/>
                </a:lnTo>
                <a:close/>
              </a:path>
              <a:path w="2505075" h="1162050">
                <a:moveTo>
                  <a:pt x="9525" y="1157287"/>
                </a:moveTo>
                <a:lnTo>
                  <a:pt x="4762" y="1152525"/>
                </a:lnTo>
                <a:lnTo>
                  <a:pt x="9525" y="1152525"/>
                </a:lnTo>
                <a:lnTo>
                  <a:pt x="9525" y="1157287"/>
                </a:lnTo>
                <a:close/>
              </a:path>
              <a:path w="2505075" h="1162050">
                <a:moveTo>
                  <a:pt x="2495549" y="1157287"/>
                </a:moveTo>
                <a:lnTo>
                  <a:pt x="9525" y="1157287"/>
                </a:lnTo>
                <a:lnTo>
                  <a:pt x="9525" y="1152525"/>
                </a:lnTo>
                <a:lnTo>
                  <a:pt x="2495549" y="1152525"/>
                </a:lnTo>
                <a:lnTo>
                  <a:pt x="2495549" y="1157287"/>
                </a:lnTo>
                <a:close/>
              </a:path>
              <a:path w="2505075" h="1162050">
                <a:moveTo>
                  <a:pt x="2505074" y="1157287"/>
                </a:moveTo>
                <a:lnTo>
                  <a:pt x="2495549" y="1157287"/>
                </a:lnTo>
                <a:lnTo>
                  <a:pt x="2500312" y="1152525"/>
                </a:lnTo>
                <a:lnTo>
                  <a:pt x="2505074" y="1152525"/>
                </a:lnTo>
                <a:lnTo>
                  <a:pt x="2505074" y="115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82630" y="3810000"/>
            <a:ext cx="4417695" cy="0"/>
          </a:xfrm>
          <a:custGeom>
            <a:avLst/>
            <a:gdLst/>
            <a:ahLst/>
            <a:cxnLst/>
            <a:rect l="l" t="t" r="r" b="b"/>
            <a:pathLst>
              <a:path w="4417695" h="0">
                <a:moveTo>
                  <a:pt x="0" y="0"/>
                </a:moveTo>
                <a:lnTo>
                  <a:pt x="441747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82630" y="5249862"/>
            <a:ext cx="4417695" cy="0"/>
          </a:xfrm>
          <a:custGeom>
            <a:avLst/>
            <a:gdLst/>
            <a:ahLst/>
            <a:cxnLst/>
            <a:rect l="l" t="t" r="r" b="b"/>
            <a:pathLst>
              <a:path w="4417695" h="0">
                <a:moveTo>
                  <a:pt x="0" y="0"/>
                </a:moveTo>
                <a:lnTo>
                  <a:pt x="441747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70870" y="3829684"/>
            <a:ext cx="204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a′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6228" y="3901122"/>
            <a:ext cx="204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b′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0870" y="5269547"/>
            <a:ext cx="191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c′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84120" y="5340984"/>
            <a:ext cx="204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d′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2980" y="350520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12980" y="359410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12980" y="368300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12980" y="377190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12980" y="386080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12980" y="394970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87532" y="2807423"/>
            <a:ext cx="1539875" cy="1014730"/>
          </a:xfrm>
          <a:custGeom>
            <a:avLst/>
            <a:gdLst/>
            <a:ahLst/>
            <a:cxnLst/>
            <a:rect l="l" t="t" r="r" b="b"/>
            <a:pathLst>
              <a:path w="1539875" h="1014729">
                <a:moveTo>
                  <a:pt x="1524000" y="1014552"/>
                </a:moveTo>
                <a:lnTo>
                  <a:pt x="0" y="23952"/>
                </a:lnTo>
                <a:lnTo>
                  <a:pt x="15582" y="0"/>
                </a:lnTo>
                <a:lnTo>
                  <a:pt x="1539582" y="990600"/>
                </a:lnTo>
                <a:lnTo>
                  <a:pt x="1524000" y="10145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06606" y="3207499"/>
            <a:ext cx="232384" cy="159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25083" y="37338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25083" y="37909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25083" y="38481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25083" y="39052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25083" y="39624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25083" y="40195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25083" y="40767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25083" y="41338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25083" y="41910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25083" y="4248162"/>
            <a:ext cx="28575" cy="19685"/>
          </a:xfrm>
          <a:custGeom>
            <a:avLst/>
            <a:gdLst/>
            <a:ahLst/>
            <a:cxnLst/>
            <a:rect l="l" t="t" r="r" b="b"/>
            <a:pathLst>
              <a:path w="28575" h="19685">
                <a:moveTo>
                  <a:pt x="28575" y="19062"/>
                </a:moveTo>
                <a:lnTo>
                  <a:pt x="0" y="19062"/>
                </a:lnTo>
                <a:lnTo>
                  <a:pt x="0" y="0"/>
                </a:lnTo>
                <a:lnTo>
                  <a:pt x="28575" y="0"/>
                </a:lnTo>
                <a:lnTo>
                  <a:pt x="28575" y="19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28182" y="3797236"/>
            <a:ext cx="318135" cy="178435"/>
          </a:xfrm>
          <a:custGeom>
            <a:avLst/>
            <a:gdLst/>
            <a:ahLst/>
            <a:cxnLst/>
            <a:rect l="l" t="t" r="r" b="b"/>
            <a:pathLst>
              <a:path w="318135" h="178435">
                <a:moveTo>
                  <a:pt x="304800" y="177965"/>
                </a:moveTo>
                <a:lnTo>
                  <a:pt x="0" y="25565"/>
                </a:lnTo>
                <a:lnTo>
                  <a:pt x="12776" y="0"/>
                </a:lnTo>
                <a:lnTo>
                  <a:pt x="317576" y="152400"/>
                </a:lnTo>
                <a:lnTo>
                  <a:pt x="304800" y="1779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82969" y="5077561"/>
            <a:ext cx="1844675" cy="1208405"/>
          </a:xfrm>
          <a:custGeom>
            <a:avLst/>
            <a:gdLst/>
            <a:ahLst/>
            <a:cxnLst/>
            <a:rect l="l" t="t" r="r" b="b"/>
            <a:pathLst>
              <a:path w="1844675" h="1208404">
                <a:moveTo>
                  <a:pt x="1828800" y="1208252"/>
                </a:moveTo>
                <a:lnTo>
                  <a:pt x="0" y="23977"/>
                </a:lnTo>
                <a:lnTo>
                  <a:pt x="15532" y="0"/>
                </a:lnTo>
                <a:lnTo>
                  <a:pt x="1844332" y="1184275"/>
                </a:lnTo>
                <a:lnTo>
                  <a:pt x="1828800" y="1208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25781" y="3958031"/>
            <a:ext cx="398145" cy="1156970"/>
          </a:xfrm>
          <a:custGeom>
            <a:avLst/>
            <a:gdLst/>
            <a:ahLst/>
            <a:cxnLst/>
            <a:rect l="l" t="t" r="r" b="b"/>
            <a:pathLst>
              <a:path w="398145" h="1156970">
                <a:moveTo>
                  <a:pt x="370408" y="1156538"/>
                </a:moveTo>
                <a:lnTo>
                  <a:pt x="0" y="8775"/>
                </a:lnTo>
                <a:lnTo>
                  <a:pt x="27190" y="0"/>
                </a:lnTo>
                <a:lnTo>
                  <a:pt x="397598" y="1147762"/>
                </a:lnTo>
                <a:lnTo>
                  <a:pt x="370408" y="11565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70904" y="4408474"/>
            <a:ext cx="124574" cy="2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70230" y="5397944"/>
            <a:ext cx="197840" cy="126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11266" y="3804920"/>
            <a:ext cx="930910" cy="1458595"/>
          </a:xfrm>
          <a:custGeom>
            <a:avLst/>
            <a:gdLst/>
            <a:ahLst/>
            <a:cxnLst/>
            <a:rect l="l" t="t" r="r" b="b"/>
            <a:pathLst>
              <a:path w="930909" h="1458595">
                <a:moveTo>
                  <a:pt x="914400" y="1457972"/>
                </a:moveTo>
                <a:lnTo>
                  <a:pt x="0" y="10159"/>
                </a:lnTo>
                <a:lnTo>
                  <a:pt x="16116" y="0"/>
                </a:lnTo>
                <a:lnTo>
                  <a:pt x="930516" y="1447787"/>
                </a:lnTo>
                <a:lnTo>
                  <a:pt x="914400" y="1457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65655" y="4588852"/>
            <a:ext cx="1576057" cy="1021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816096" y="2810255"/>
            <a:ext cx="4495800" cy="3029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40138" y="1418894"/>
            <a:ext cx="559752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0000CC"/>
                </a:solidFill>
                <a:latin typeface="华文楷体"/>
                <a:cs typeface="华文楷体"/>
              </a:rPr>
              <a:t>一束光以入射角</a:t>
            </a:r>
            <a:r>
              <a:rPr dirty="0" sz="26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339" sz="25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600" b="1">
                <a:solidFill>
                  <a:srgbClr val="0000CC"/>
                </a:solidFill>
                <a:latin typeface="华文楷体"/>
                <a:cs typeface="华文楷体"/>
              </a:rPr>
              <a:t>射在玻璃砖的上表面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462" y="3773551"/>
            <a:ext cx="234886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FF0000"/>
                </a:solidFill>
                <a:latin typeface="黑体"/>
                <a:cs typeface="黑体"/>
              </a:rPr>
              <a:t>光线如何传播</a:t>
            </a:r>
            <a:r>
              <a:rPr dirty="0" sz="2600" spc="-10" b="1">
                <a:solidFill>
                  <a:srgbClr val="FF0000"/>
                </a:solidFill>
                <a:latin typeface="黑体"/>
                <a:cs typeface="黑体"/>
              </a:rPr>
              <a:t>？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8653" y="3760787"/>
            <a:ext cx="3075305" cy="1176020"/>
          </a:xfrm>
          <a:custGeom>
            <a:avLst/>
            <a:gdLst/>
            <a:ahLst/>
            <a:cxnLst/>
            <a:rect l="l" t="t" r="r" b="b"/>
            <a:pathLst>
              <a:path w="3075304" h="1176020">
                <a:moveTo>
                  <a:pt x="419404" y="684529"/>
                </a:moveTo>
                <a:lnTo>
                  <a:pt x="406704" y="684529"/>
                </a:lnTo>
                <a:lnTo>
                  <a:pt x="413219" y="678179"/>
                </a:lnTo>
                <a:lnTo>
                  <a:pt x="406704" y="678019"/>
                </a:lnTo>
                <a:lnTo>
                  <a:pt x="406768" y="194310"/>
                </a:lnTo>
                <a:lnTo>
                  <a:pt x="413016" y="149860"/>
                </a:lnTo>
                <a:lnTo>
                  <a:pt x="426478" y="113029"/>
                </a:lnTo>
                <a:lnTo>
                  <a:pt x="446531" y="80010"/>
                </a:lnTo>
                <a:lnTo>
                  <a:pt x="479640" y="45720"/>
                </a:lnTo>
                <a:lnTo>
                  <a:pt x="511606" y="24129"/>
                </a:lnTo>
                <a:lnTo>
                  <a:pt x="520242" y="19050"/>
                </a:lnTo>
                <a:lnTo>
                  <a:pt x="529120" y="15239"/>
                </a:lnTo>
                <a:lnTo>
                  <a:pt x="538226" y="11429"/>
                </a:lnTo>
                <a:lnTo>
                  <a:pt x="547547" y="8889"/>
                </a:lnTo>
                <a:lnTo>
                  <a:pt x="557060" y="5079"/>
                </a:lnTo>
                <a:lnTo>
                  <a:pt x="566762" y="3810"/>
                </a:lnTo>
                <a:lnTo>
                  <a:pt x="576630" y="1270"/>
                </a:lnTo>
                <a:lnTo>
                  <a:pt x="586663" y="0"/>
                </a:lnTo>
                <a:lnTo>
                  <a:pt x="2894850" y="0"/>
                </a:lnTo>
                <a:lnTo>
                  <a:pt x="2904871" y="1270"/>
                </a:lnTo>
                <a:lnTo>
                  <a:pt x="2914751" y="3810"/>
                </a:lnTo>
                <a:lnTo>
                  <a:pt x="2924441" y="5079"/>
                </a:lnTo>
                <a:lnTo>
                  <a:pt x="2933966" y="8889"/>
                </a:lnTo>
                <a:lnTo>
                  <a:pt x="2943275" y="11429"/>
                </a:lnTo>
                <a:lnTo>
                  <a:pt x="2946311" y="12700"/>
                </a:lnTo>
                <a:lnTo>
                  <a:pt x="588098" y="12700"/>
                </a:lnTo>
                <a:lnTo>
                  <a:pt x="578396" y="13970"/>
                </a:lnTo>
                <a:lnTo>
                  <a:pt x="578700" y="13970"/>
                </a:lnTo>
                <a:lnTo>
                  <a:pt x="573925" y="15239"/>
                </a:lnTo>
                <a:lnTo>
                  <a:pt x="569455" y="15239"/>
                </a:lnTo>
                <a:lnTo>
                  <a:pt x="560070" y="17779"/>
                </a:lnTo>
                <a:lnTo>
                  <a:pt x="560374" y="17779"/>
                </a:lnTo>
                <a:lnTo>
                  <a:pt x="551167" y="20320"/>
                </a:lnTo>
                <a:lnTo>
                  <a:pt x="551472" y="20320"/>
                </a:lnTo>
                <a:lnTo>
                  <a:pt x="545452" y="22860"/>
                </a:lnTo>
                <a:lnTo>
                  <a:pt x="542747" y="22860"/>
                </a:lnTo>
                <a:lnTo>
                  <a:pt x="533933" y="26670"/>
                </a:lnTo>
                <a:lnTo>
                  <a:pt x="534212" y="26670"/>
                </a:lnTo>
                <a:lnTo>
                  <a:pt x="525614" y="30479"/>
                </a:lnTo>
                <a:lnTo>
                  <a:pt x="525894" y="30479"/>
                </a:lnTo>
                <a:lnTo>
                  <a:pt x="517525" y="34289"/>
                </a:lnTo>
                <a:lnTo>
                  <a:pt x="517804" y="34289"/>
                </a:lnTo>
                <a:lnTo>
                  <a:pt x="509676" y="39370"/>
                </a:lnTo>
                <a:lnTo>
                  <a:pt x="509930" y="39370"/>
                </a:lnTo>
                <a:lnTo>
                  <a:pt x="502056" y="44450"/>
                </a:lnTo>
                <a:lnTo>
                  <a:pt x="502310" y="44450"/>
                </a:lnTo>
                <a:lnTo>
                  <a:pt x="494703" y="49529"/>
                </a:lnTo>
                <a:lnTo>
                  <a:pt x="494944" y="49529"/>
                </a:lnTo>
                <a:lnTo>
                  <a:pt x="487616" y="54610"/>
                </a:lnTo>
                <a:lnTo>
                  <a:pt x="487845" y="54610"/>
                </a:lnTo>
                <a:lnTo>
                  <a:pt x="480809" y="60960"/>
                </a:lnTo>
                <a:lnTo>
                  <a:pt x="481025" y="60960"/>
                </a:lnTo>
                <a:lnTo>
                  <a:pt x="474294" y="67310"/>
                </a:lnTo>
                <a:lnTo>
                  <a:pt x="474497" y="67310"/>
                </a:lnTo>
                <a:lnTo>
                  <a:pt x="468071" y="73660"/>
                </a:lnTo>
                <a:lnTo>
                  <a:pt x="468274" y="73660"/>
                </a:lnTo>
                <a:lnTo>
                  <a:pt x="462178" y="80010"/>
                </a:lnTo>
                <a:lnTo>
                  <a:pt x="462368" y="80010"/>
                </a:lnTo>
                <a:lnTo>
                  <a:pt x="456615" y="87629"/>
                </a:lnTo>
                <a:lnTo>
                  <a:pt x="456793" y="87629"/>
                </a:lnTo>
                <a:lnTo>
                  <a:pt x="451383" y="95250"/>
                </a:lnTo>
                <a:lnTo>
                  <a:pt x="451548" y="95250"/>
                </a:lnTo>
                <a:lnTo>
                  <a:pt x="446506" y="102870"/>
                </a:lnTo>
                <a:lnTo>
                  <a:pt x="446658" y="102870"/>
                </a:lnTo>
                <a:lnTo>
                  <a:pt x="441985" y="110489"/>
                </a:lnTo>
                <a:lnTo>
                  <a:pt x="442137" y="110489"/>
                </a:lnTo>
                <a:lnTo>
                  <a:pt x="437845" y="118110"/>
                </a:lnTo>
                <a:lnTo>
                  <a:pt x="437984" y="118110"/>
                </a:lnTo>
                <a:lnTo>
                  <a:pt x="434098" y="127000"/>
                </a:lnTo>
                <a:lnTo>
                  <a:pt x="431243" y="134620"/>
                </a:lnTo>
                <a:lnTo>
                  <a:pt x="430847" y="134620"/>
                </a:lnTo>
                <a:lnTo>
                  <a:pt x="427799" y="143510"/>
                </a:lnTo>
                <a:lnTo>
                  <a:pt x="425599" y="152400"/>
                </a:lnTo>
                <a:lnTo>
                  <a:pt x="425361" y="152400"/>
                </a:lnTo>
                <a:lnTo>
                  <a:pt x="423460" y="161289"/>
                </a:lnTo>
                <a:lnTo>
                  <a:pt x="423252" y="161289"/>
                </a:lnTo>
                <a:lnTo>
                  <a:pt x="421551" y="171450"/>
                </a:lnTo>
                <a:lnTo>
                  <a:pt x="420357" y="180339"/>
                </a:lnTo>
                <a:lnTo>
                  <a:pt x="419658" y="190500"/>
                </a:lnTo>
                <a:lnTo>
                  <a:pt x="419515" y="194310"/>
                </a:lnTo>
                <a:lnTo>
                  <a:pt x="419404" y="684529"/>
                </a:lnTo>
                <a:close/>
              </a:path>
              <a:path w="3075304" h="1176020">
                <a:moveTo>
                  <a:pt x="2912364" y="16510"/>
                </a:moveTo>
                <a:lnTo>
                  <a:pt x="2902800" y="13970"/>
                </a:lnTo>
                <a:lnTo>
                  <a:pt x="2903118" y="13970"/>
                </a:lnTo>
                <a:lnTo>
                  <a:pt x="2893402" y="12700"/>
                </a:lnTo>
                <a:lnTo>
                  <a:pt x="2946311" y="12700"/>
                </a:lnTo>
                <a:lnTo>
                  <a:pt x="2952381" y="15239"/>
                </a:lnTo>
                <a:lnTo>
                  <a:pt x="2912046" y="15239"/>
                </a:lnTo>
                <a:lnTo>
                  <a:pt x="2912364" y="16510"/>
                </a:lnTo>
                <a:close/>
              </a:path>
              <a:path w="3075304" h="1176020">
                <a:moveTo>
                  <a:pt x="569150" y="16510"/>
                </a:moveTo>
                <a:lnTo>
                  <a:pt x="569455" y="15239"/>
                </a:lnTo>
                <a:lnTo>
                  <a:pt x="573925" y="15239"/>
                </a:lnTo>
                <a:lnTo>
                  <a:pt x="569150" y="16510"/>
                </a:lnTo>
                <a:close/>
              </a:path>
              <a:path w="3075304" h="1176020">
                <a:moveTo>
                  <a:pt x="2939059" y="24129"/>
                </a:moveTo>
                <a:lnTo>
                  <a:pt x="2930042" y="20320"/>
                </a:lnTo>
                <a:lnTo>
                  <a:pt x="2930334" y="20320"/>
                </a:lnTo>
                <a:lnTo>
                  <a:pt x="2921127" y="17779"/>
                </a:lnTo>
                <a:lnTo>
                  <a:pt x="2921431" y="17779"/>
                </a:lnTo>
                <a:lnTo>
                  <a:pt x="2912046" y="15239"/>
                </a:lnTo>
                <a:lnTo>
                  <a:pt x="2952381" y="15239"/>
                </a:lnTo>
                <a:lnTo>
                  <a:pt x="2961258" y="19050"/>
                </a:lnTo>
                <a:lnTo>
                  <a:pt x="2967745" y="22860"/>
                </a:lnTo>
                <a:lnTo>
                  <a:pt x="2938767" y="22860"/>
                </a:lnTo>
                <a:lnTo>
                  <a:pt x="2939059" y="24129"/>
                </a:lnTo>
                <a:close/>
              </a:path>
              <a:path w="3075304" h="1176020">
                <a:moveTo>
                  <a:pt x="542442" y="24129"/>
                </a:moveTo>
                <a:lnTo>
                  <a:pt x="542747" y="22860"/>
                </a:lnTo>
                <a:lnTo>
                  <a:pt x="545452" y="22860"/>
                </a:lnTo>
                <a:lnTo>
                  <a:pt x="542442" y="24129"/>
                </a:lnTo>
                <a:close/>
              </a:path>
              <a:path w="3075304" h="1176020">
                <a:moveTo>
                  <a:pt x="3050768" y="135889"/>
                </a:moveTo>
                <a:lnTo>
                  <a:pt x="3047288" y="127000"/>
                </a:lnTo>
                <a:lnTo>
                  <a:pt x="3043516" y="118110"/>
                </a:lnTo>
                <a:lnTo>
                  <a:pt x="3043656" y="118110"/>
                </a:lnTo>
                <a:lnTo>
                  <a:pt x="3039364" y="110489"/>
                </a:lnTo>
                <a:lnTo>
                  <a:pt x="3039516" y="110489"/>
                </a:lnTo>
                <a:lnTo>
                  <a:pt x="3034842" y="102870"/>
                </a:lnTo>
                <a:lnTo>
                  <a:pt x="3035007" y="102870"/>
                </a:lnTo>
                <a:lnTo>
                  <a:pt x="3029953" y="95250"/>
                </a:lnTo>
                <a:lnTo>
                  <a:pt x="3030131" y="95250"/>
                </a:lnTo>
                <a:lnTo>
                  <a:pt x="3024708" y="87629"/>
                </a:lnTo>
                <a:lnTo>
                  <a:pt x="3024898" y="87629"/>
                </a:lnTo>
                <a:lnTo>
                  <a:pt x="3019132" y="80010"/>
                </a:lnTo>
                <a:lnTo>
                  <a:pt x="3019323" y="80010"/>
                </a:lnTo>
                <a:lnTo>
                  <a:pt x="3013227" y="73660"/>
                </a:lnTo>
                <a:lnTo>
                  <a:pt x="3013430" y="73660"/>
                </a:lnTo>
                <a:lnTo>
                  <a:pt x="3007004" y="67310"/>
                </a:lnTo>
                <a:lnTo>
                  <a:pt x="3007220" y="67310"/>
                </a:lnTo>
                <a:lnTo>
                  <a:pt x="3000476" y="60960"/>
                </a:lnTo>
                <a:lnTo>
                  <a:pt x="3000705" y="60960"/>
                </a:lnTo>
                <a:lnTo>
                  <a:pt x="2993656" y="54610"/>
                </a:lnTo>
                <a:lnTo>
                  <a:pt x="2993898" y="54610"/>
                </a:lnTo>
                <a:lnTo>
                  <a:pt x="2986557" y="49529"/>
                </a:lnTo>
                <a:lnTo>
                  <a:pt x="2986811" y="49529"/>
                </a:lnTo>
                <a:lnTo>
                  <a:pt x="2979191" y="44450"/>
                </a:lnTo>
                <a:lnTo>
                  <a:pt x="2979445" y="44450"/>
                </a:lnTo>
                <a:lnTo>
                  <a:pt x="2971571" y="39370"/>
                </a:lnTo>
                <a:lnTo>
                  <a:pt x="2971838" y="39370"/>
                </a:lnTo>
                <a:lnTo>
                  <a:pt x="2963710" y="34289"/>
                </a:lnTo>
                <a:lnTo>
                  <a:pt x="2963976" y="34289"/>
                </a:lnTo>
                <a:lnTo>
                  <a:pt x="2955607" y="30479"/>
                </a:lnTo>
                <a:lnTo>
                  <a:pt x="2955886" y="30479"/>
                </a:lnTo>
                <a:lnTo>
                  <a:pt x="2947289" y="26670"/>
                </a:lnTo>
                <a:lnTo>
                  <a:pt x="2947581" y="26670"/>
                </a:lnTo>
                <a:lnTo>
                  <a:pt x="2938767" y="22860"/>
                </a:lnTo>
                <a:lnTo>
                  <a:pt x="2967745" y="22860"/>
                </a:lnTo>
                <a:lnTo>
                  <a:pt x="2969907" y="24129"/>
                </a:lnTo>
                <a:lnTo>
                  <a:pt x="2978302" y="27939"/>
                </a:lnTo>
                <a:lnTo>
                  <a:pt x="2986430" y="33020"/>
                </a:lnTo>
                <a:lnTo>
                  <a:pt x="3016097" y="58420"/>
                </a:lnTo>
                <a:lnTo>
                  <a:pt x="3045777" y="95250"/>
                </a:lnTo>
                <a:lnTo>
                  <a:pt x="3062630" y="130810"/>
                </a:lnTo>
                <a:lnTo>
                  <a:pt x="3063985" y="134620"/>
                </a:lnTo>
                <a:lnTo>
                  <a:pt x="3050654" y="134620"/>
                </a:lnTo>
                <a:lnTo>
                  <a:pt x="3050768" y="135889"/>
                </a:lnTo>
                <a:close/>
              </a:path>
              <a:path w="3075304" h="1176020">
                <a:moveTo>
                  <a:pt x="430745" y="135889"/>
                </a:moveTo>
                <a:lnTo>
                  <a:pt x="430847" y="134620"/>
                </a:lnTo>
                <a:lnTo>
                  <a:pt x="431243" y="134620"/>
                </a:lnTo>
                <a:lnTo>
                  <a:pt x="430745" y="135889"/>
                </a:lnTo>
                <a:close/>
              </a:path>
              <a:path w="3075304" h="1176020">
                <a:moveTo>
                  <a:pt x="3056229" y="153670"/>
                </a:moveTo>
                <a:lnTo>
                  <a:pt x="3053613" y="143510"/>
                </a:lnTo>
                <a:lnTo>
                  <a:pt x="3050654" y="134620"/>
                </a:lnTo>
                <a:lnTo>
                  <a:pt x="3063985" y="134620"/>
                </a:lnTo>
                <a:lnTo>
                  <a:pt x="3065792" y="139700"/>
                </a:lnTo>
                <a:lnTo>
                  <a:pt x="3068485" y="149860"/>
                </a:lnTo>
                <a:lnTo>
                  <a:pt x="3069047" y="152400"/>
                </a:lnTo>
                <a:lnTo>
                  <a:pt x="3056153" y="152400"/>
                </a:lnTo>
                <a:lnTo>
                  <a:pt x="3056229" y="153670"/>
                </a:lnTo>
                <a:close/>
              </a:path>
              <a:path w="3075304" h="1176020">
                <a:moveTo>
                  <a:pt x="425272" y="153670"/>
                </a:moveTo>
                <a:lnTo>
                  <a:pt x="425361" y="152400"/>
                </a:lnTo>
                <a:lnTo>
                  <a:pt x="425599" y="152400"/>
                </a:lnTo>
                <a:lnTo>
                  <a:pt x="425272" y="153670"/>
                </a:lnTo>
                <a:close/>
              </a:path>
              <a:path w="3075304" h="1176020">
                <a:moveTo>
                  <a:pt x="3058312" y="162560"/>
                </a:moveTo>
                <a:lnTo>
                  <a:pt x="3056153" y="152400"/>
                </a:lnTo>
                <a:lnTo>
                  <a:pt x="3069047" y="152400"/>
                </a:lnTo>
                <a:lnTo>
                  <a:pt x="3070732" y="160020"/>
                </a:lnTo>
                <a:lnTo>
                  <a:pt x="3070983" y="161289"/>
                </a:lnTo>
                <a:lnTo>
                  <a:pt x="3058248" y="161289"/>
                </a:lnTo>
                <a:lnTo>
                  <a:pt x="3058312" y="162560"/>
                </a:lnTo>
                <a:close/>
              </a:path>
              <a:path w="3075304" h="1176020">
                <a:moveTo>
                  <a:pt x="423189" y="162560"/>
                </a:moveTo>
                <a:lnTo>
                  <a:pt x="423252" y="161289"/>
                </a:lnTo>
                <a:lnTo>
                  <a:pt x="423460" y="161289"/>
                </a:lnTo>
                <a:lnTo>
                  <a:pt x="423189" y="162560"/>
                </a:lnTo>
                <a:close/>
              </a:path>
              <a:path w="3075304" h="1176020">
                <a:moveTo>
                  <a:pt x="3074733" y="981710"/>
                </a:moveTo>
                <a:lnTo>
                  <a:pt x="3062033" y="981710"/>
                </a:lnTo>
                <a:lnTo>
                  <a:pt x="3062033" y="194310"/>
                </a:lnTo>
                <a:lnTo>
                  <a:pt x="3061843" y="190500"/>
                </a:lnTo>
                <a:lnTo>
                  <a:pt x="3061774" y="189229"/>
                </a:lnTo>
                <a:lnTo>
                  <a:pt x="3061119" y="180339"/>
                </a:lnTo>
                <a:lnTo>
                  <a:pt x="3059912" y="171450"/>
                </a:lnTo>
                <a:lnTo>
                  <a:pt x="3058248" y="161289"/>
                </a:lnTo>
                <a:lnTo>
                  <a:pt x="3070983" y="161289"/>
                </a:lnTo>
                <a:lnTo>
                  <a:pt x="3072485" y="168910"/>
                </a:lnTo>
                <a:lnTo>
                  <a:pt x="3073768" y="179070"/>
                </a:lnTo>
                <a:lnTo>
                  <a:pt x="3074530" y="189229"/>
                </a:lnTo>
                <a:lnTo>
                  <a:pt x="3074733" y="194310"/>
                </a:lnTo>
                <a:lnTo>
                  <a:pt x="3074733" y="981710"/>
                </a:lnTo>
                <a:close/>
              </a:path>
              <a:path w="3075304" h="1176020">
                <a:moveTo>
                  <a:pt x="419468" y="195579"/>
                </a:moveTo>
                <a:lnTo>
                  <a:pt x="419468" y="194310"/>
                </a:lnTo>
                <a:lnTo>
                  <a:pt x="419468" y="195579"/>
                </a:lnTo>
                <a:close/>
              </a:path>
              <a:path w="3075304" h="1176020">
                <a:moveTo>
                  <a:pt x="3062033" y="195579"/>
                </a:moveTo>
                <a:lnTo>
                  <a:pt x="3061985" y="194310"/>
                </a:lnTo>
                <a:lnTo>
                  <a:pt x="3062033" y="195579"/>
                </a:lnTo>
                <a:close/>
              </a:path>
              <a:path w="3075304" h="1176020">
                <a:moveTo>
                  <a:pt x="406744" y="979822"/>
                </a:moveTo>
                <a:lnTo>
                  <a:pt x="0" y="668020"/>
                </a:lnTo>
                <a:lnTo>
                  <a:pt x="103304" y="670560"/>
                </a:lnTo>
                <a:lnTo>
                  <a:pt x="23253" y="670560"/>
                </a:lnTo>
                <a:lnTo>
                  <a:pt x="19240" y="681989"/>
                </a:lnTo>
                <a:lnTo>
                  <a:pt x="38888" y="682488"/>
                </a:lnTo>
                <a:lnTo>
                  <a:pt x="419404" y="972820"/>
                </a:lnTo>
                <a:lnTo>
                  <a:pt x="419404" y="976629"/>
                </a:lnTo>
                <a:lnTo>
                  <a:pt x="406704" y="976629"/>
                </a:lnTo>
                <a:lnTo>
                  <a:pt x="406744" y="979822"/>
                </a:lnTo>
                <a:close/>
              </a:path>
              <a:path w="3075304" h="1176020">
                <a:moveTo>
                  <a:pt x="38888" y="682488"/>
                </a:moveTo>
                <a:lnTo>
                  <a:pt x="19240" y="681989"/>
                </a:lnTo>
                <a:lnTo>
                  <a:pt x="23253" y="670560"/>
                </a:lnTo>
                <a:lnTo>
                  <a:pt x="38888" y="682488"/>
                </a:lnTo>
                <a:close/>
              </a:path>
              <a:path w="3075304" h="1176020">
                <a:moveTo>
                  <a:pt x="419404" y="692150"/>
                </a:moveTo>
                <a:lnTo>
                  <a:pt x="38888" y="682488"/>
                </a:lnTo>
                <a:lnTo>
                  <a:pt x="23253" y="670560"/>
                </a:lnTo>
                <a:lnTo>
                  <a:pt x="103304" y="670560"/>
                </a:lnTo>
                <a:lnTo>
                  <a:pt x="406704" y="678019"/>
                </a:lnTo>
                <a:lnTo>
                  <a:pt x="406704" y="684529"/>
                </a:lnTo>
                <a:lnTo>
                  <a:pt x="419404" y="684529"/>
                </a:lnTo>
                <a:lnTo>
                  <a:pt x="419404" y="692150"/>
                </a:lnTo>
                <a:close/>
              </a:path>
              <a:path w="3075304" h="1176020">
                <a:moveTo>
                  <a:pt x="406704" y="684529"/>
                </a:moveTo>
                <a:lnTo>
                  <a:pt x="406704" y="678019"/>
                </a:lnTo>
                <a:lnTo>
                  <a:pt x="413219" y="678179"/>
                </a:lnTo>
                <a:lnTo>
                  <a:pt x="406704" y="684529"/>
                </a:lnTo>
                <a:close/>
              </a:path>
              <a:path w="3075304" h="1176020">
                <a:moveTo>
                  <a:pt x="409206" y="981710"/>
                </a:moveTo>
                <a:lnTo>
                  <a:pt x="406744" y="979822"/>
                </a:lnTo>
                <a:lnTo>
                  <a:pt x="406704" y="976629"/>
                </a:lnTo>
                <a:lnTo>
                  <a:pt x="409206" y="981710"/>
                </a:lnTo>
                <a:close/>
              </a:path>
              <a:path w="3075304" h="1176020">
                <a:moveTo>
                  <a:pt x="419468" y="981710"/>
                </a:moveTo>
                <a:lnTo>
                  <a:pt x="409206" y="981710"/>
                </a:lnTo>
                <a:lnTo>
                  <a:pt x="406704" y="976629"/>
                </a:lnTo>
                <a:lnTo>
                  <a:pt x="419404" y="976629"/>
                </a:lnTo>
                <a:lnTo>
                  <a:pt x="419468" y="981710"/>
                </a:lnTo>
                <a:close/>
              </a:path>
              <a:path w="3075304" h="1176020">
                <a:moveTo>
                  <a:pt x="2894850" y="1176020"/>
                </a:moveTo>
                <a:lnTo>
                  <a:pt x="586663" y="1176020"/>
                </a:lnTo>
                <a:lnTo>
                  <a:pt x="576630" y="1174750"/>
                </a:lnTo>
                <a:lnTo>
                  <a:pt x="566762" y="1172210"/>
                </a:lnTo>
                <a:lnTo>
                  <a:pt x="557060" y="1170939"/>
                </a:lnTo>
                <a:lnTo>
                  <a:pt x="547547" y="1167129"/>
                </a:lnTo>
                <a:lnTo>
                  <a:pt x="538226" y="1164589"/>
                </a:lnTo>
                <a:lnTo>
                  <a:pt x="529120" y="1160779"/>
                </a:lnTo>
                <a:lnTo>
                  <a:pt x="520242" y="1156970"/>
                </a:lnTo>
                <a:lnTo>
                  <a:pt x="511606" y="1151889"/>
                </a:lnTo>
                <a:lnTo>
                  <a:pt x="503212" y="1148079"/>
                </a:lnTo>
                <a:lnTo>
                  <a:pt x="472376" y="1123950"/>
                </a:lnTo>
                <a:lnTo>
                  <a:pt x="440944" y="1088389"/>
                </a:lnTo>
                <a:lnTo>
                  <a:pt x="422465" y="1054100"/>
                </a:lnTo>
                <a:lnTo>
                  <a:pt x="410781" y="1016000"/>
                </a:lnTo>
                <a:lnTo>
                  <a:pt x="406744" y="979822"/>
                </a:lnTo>
                <a:lnTo>
                  <a:pt x="409206" y="981710"/>
                </a:lnTo>
                <a:lnTo>
                  <a:pt x="419515" y="981710"/>
                </a:lnTo>
                <a:lnTo>
                  <a:pt x="419658" y="985520"/>
                </a:lnTo>
                <a:lnTo>
                  <a:pt x="420395" y="995679"/>
                </a:lnTo>
                <a:lnTo>
                  <a:pt x="421589" y="1004570"/>
                </a:lnTo>
                <a:lnTo>
                  <a:pt x="423252" y="1014729"/>
                </a:lnTo>
                <a:lnTo>
                  <a:pt x="423460" y="1014729"/>
                </a:lnTo>
                <a:lnTo>
                  <a:pt x="425361" y="1023620"/>
                </a:lnTo>
                <a:lnTo>
                  <a:pt x="425599" y="1023620"/>
                </a:lnTo>
                <a:lnTo>
                  <a:pt x="427888" y="1032510"/>
                </a:lnTo>
                <a:lnTo>
                  <a:pt x="430847" y="1041400"/>
                </a:lnTo>
                <a:lnTo>
                  <a:pt x="431243" y="1041400"/>
                </a:lnTo>
                <a:lnTo>
                  <a:pt x="434225" y="1049020"/>
                </a:lnTo>
                <a:lnTo>
                  <a:pt x="437984" y="1057910"/>
                </a:lnTo>
                <a:lnTo>
                  <a:pt x="437845" y="1057910"/>
                </a:lnTo>
                <a:lnTo>
                  <a:pt x="442137" y="1065529"/>
                </a:lnTo>
                <a:lnTo>
                  <a:pt x="441985" y="1065529"/>
                </a:lnTo>
                <a:lnTo>
                  <a:pt x="446658" y="1073150"/>
                </a:lnTo>
                <a:lnTo>
                  <a:pt x="446506" y="1073150"/>
                </a:lnTo>
                <a:lnTo>
                  <a:pt x="451548" y="1080770"/>
                </a:lnTo>
                <a:lnTo>
                  <a:pt x="451383" y="1080770"/>
                </a:lnTo>
                <a:lnTo>
                  <a:pt x="456793" y="1088389"/>
                </a:lnTo>
                <a:lnTo>
                  <a:pt x="456615" y="1088389"/>
                </a:lnTo>
                <a:lnTo>
                  <a:pt x="462368" y="1096010"/>
                </a:lnTo>
                <a:lnTo>
                  <a:pt x="462178" y="1096010"/>
                </a:lnTo>
                <a:lnTo>
                  <a:pt x="468274" y="1102360"/>
                </a:lnTo>
                <a:lnTo>
                  <a:pt x="468071" y="1102360"/>
                </a:lnTo>
                <a:lnTo>
                  <a:pt x="474497" y="1108710"/>
                </a:lnTo>
                <a:lnTo>
                  <a:pt x="474294" y="1108710"/>
                </a:lnTo>
                <a:lnTo>
                  <a:pt x="481025" y="1115060"/>
                </a:lnTo>
                <a:lnTo>
                  <a:pt x="480809" y="1115060"/>
                </a:lnTo>
                <a:lnTo>
                  <a:pt x="487845" y="1121410"/>
                </a:lnTo>
                <a:lnTo>
                  <a:pt x="487616" y="1121410"/>
                </a:lnTo>
                <a:lnTo>
                  <a:pt x="494944" y="1126489"/>
                </a:lnTo>
                <a:lnTo>
                  <a:pt x="494703" y="1126489"/>
                </a:lnTo>
                <a:lnTo>
                  <a:pt x="502310" y="1131570"/>
                </a:lnTo>
                <a:lnTo>
                  <a:pt x="502056" y="1131570"/>
                </a:lnTo>
                <a:lnTo>
                  <a:pt x="509930" y="1136650"/>
                </a:lnTo>
                <a:lnTo>
                  <a:pt x="509676" y="1136650"/>
                </a:lnTo>
                <a:lnTo>
                  <a:pt x="517804" y="1141729"/>
                </a:lnTo>
                <a:lnTo>
                  <a:pt x="517525" y="1141729"/>
                </a:lnTo>
                <a:lnTo>
                  <a:pt x="525894" y="1145539"/>
                </a:lnTo>
                <a:lnTo>
                  <a:pt x="525614" y="1145539"/>
                </a:lnTo>
                <a:lnTo>
                  <a:pt x="534212" y="1149350"/>
                </a:lnTo>
                <a:lnTo>
                  <a:pt x="533933" y="1149350"/>
                </a:lnTo>
                <a:lnTo>
                  <a:pt x="542747" y="1153160"/>
                </a:lnTo>
                <a:lnTo>
                  <a:pt x="545452" y="1153160"/>
                </a:lnTo>
                <a:lnTo>
                  <a:pt x="551472" y="1155700"/>
                </a:lnTo>
                <a:lnTo>
                  <a:pt x="551167" y="1155700"/>
                </a:lnTo>
                <a:lnTo>
                  <a:pt x="560374" y="1158239"/>
                </a:lnTo>
                <a:lnTo>
                  <a:pt x="560070" y="1158239"/>
                </a:lnTo>
                <a:lnTo>
                  <a:pt x="569455" y="1160779"/>
                </a:lnTo>
                <a:lnTo>
                  <a:pt x="573925" y="1160779"/>
                </a:lnTo>
                <a:lnTo>
                  <a:pt x="578700" y="1162050"/>
                </a:lnTo>
                <a:lnTo>
                  <a:pt x="578396" y="1162050"/>
                </a:lnTo>
                <a:lnTo>
                  <a:pt x="588098" y="1163320"/>
                </a:lnTo>
                <a:lnTo>
                  <a:pt x="2946311" y="1163320"/>
                </a:lnTo>
                <a:lnTo>
                  <a:pt x="2943275" y="1164589"/>
                </a:lnTo>
                <a:lnTo>
                  <a:pt x="2933966" y="1167129"/>
                </a:lnTo>
                <a:lnTo>
                  <a:pt x="2924441" y="1170939"/>
                </a:lnTo>
                <a:lnTo>
                  <a:pt x="2914751" y="1172210"/>
                </a:lnTo>
                <a:lnTo>
                  <a:pt x="2904871" y="1174750"/>
                </a:lnTo>
                <a:lnTo>
                  <a:pt x="2894850" y="1176020"/>
                </a:lnTo>
                <a:close/>
              </a:path>
              <a:path w="3075304" h="1176020">
                <a:moveTo>
                  <a:pt x="419515" y="981710"/>
                </a:moveTo>
                <a:lnTo>
                  <a:pt x="419468" y="980439"/>
                </a:lnTo>
                <a:lnTo>
                  <a:pt x="419515" y="981710"/>
                </a:lnTo>
                <a:close/>
              </a:path>
              <a:path w="3075304" h="1176020">
                <a:moveTo>
                  <a:pt x="3070983" y="1014729"/>
                </a:moveTo>
                <a:lnTo>
                  <a:pt x="3058248" y="1014729"/>
                </a:lnTo>
                <a:lnTo>
                  <a:pt x="3059963" y="1004570"/>
                </a:lnTo>
                <a:lnTo>
                  <a:pt x="3061144" y="995679"/>
                </a:lnTo>
                <a:lnTo>
                  <a:pt x="3061868" y="985520"/>
                </a:lnTo>
                <a:lnTo>
                  <a:pt x="3062033" y="980439"/>
                </a:lnTo>
                <a:lnTo>
                  <a:pt x="3062033" y="981710"/>
                </a:lnTo>
                <a:lnTo>
                  <a:pt x="3074733" y="981710"/>
                </a:lnTo>
                <a:lnTo>
                  <a:pt x="3074530" y="986789"/>
                </a:lnTo>
                <a:lnTo>
                  <a:pt x="3073768" y="996950"/>
                </a:lnTo>
                <a:lnTo>
                  <a:pt x="3072485" y="1007110"/>
                </a:lnTo>
                <a:lnTo>
                  <a:pt x="3070983" y="1014729"/>
                </a:lnTo>
                <a:close/>
              </a:path>
              <a:path w="3075304" h="1176020">
                <a:moveTo>
                  <a:pt x="423460" y="1014729"/>
                </a:moveTo>
                <a:lnTo>
                  <a:pt x="423252" y="1014729"/>
                </a:lnTo>
                <a:lnTo>
                  <a:pt x="423189" y="1013460"/>
                </a:lnTo>
                <a:lnTo>
                  <a:pt x="423460" y="1014729"/>
                </a:lnTo>
                <a:close/>
              </a:path>
              <a:path w="3075304" h="1176020">
                <a:moveTo>
                  <a:pt x="3069047" y="1023620"/>
                </a:moveTo>
                <a:lnTo>
                  <a:pt x="3056153" y="1023620"/>
                </a:lnTo>
                <a:lnTo>
                  <a:pt x="3058312" y="1013460"/>
                </a:lnTo>
                <a:lnTo>
                  <a:pt x="3058248" y="1014729"/>
                </a:lnTo>
                <a:lnTo>
                  <a:pt x="3070983" y="1014729"/>
                </a:lnTo>
                <a:lnTo>
                  <a:pt x="3070732" y="1016000"/>
                </a:lnTo>
                <a:lnTo>
                  <a:pt x="3069047" y="1023620"/>
                </a:lnTo>
                <a:close/>
              </a:path>
              <a:path w="3075304" h="1176020">
                <a:moveTo>
                  <a:pt x="425599" y="1023620"/>
                </a:moveTo>
                <a:lnTo>
                  <a:pt x="425361" y="1023620"/>
                </a:lnTo>
                <a:lnTo>
                  <a:pt x="425272" y="1022350"/>
                </a:lnTo>
                <a:lnTo>
                  <a:pt x="425599" y="1023620"/>
                </a:lnTo>
                <a:close/>
              </a:path>
              <a:path w="3075304" h="1176020">
                <a:moveTo>
                  <a:pt x="3063985" y="1041400"/>
                </a:moveTo>
                <a:lnTo>
                  <a:pt x="3050654" y="1041400"/>
                </a:lnTo>
                <a:lnTo>
                  <a:pt x="3053702" y="1032510"/>
                </a:lnTo>
                <a:lnTo>
                  <a:pt x="3056229" y="1022350"/>
                </a:lnTo>
                <a:lnTo>
                  <a:pt x="3056153" y="1023620"/>
                </a:lnTo>
                <a:lnTo>
                  <a:pt x="3069047" y="1023620"/>
                </a:lnTo>
                <a:lnTo>
                  <a:pt x="3068485" y="1026160"/>
                </a:lnTo>
                <a:lnTo>
                  <a:pt x="3065792" y="1036320"/>
                </a:lnTo>
                <a:lnTo>
                  <a:pt x="3063985" y="1041400"/>
                </a:lnTo>
                <a:close/>
              </a:path>
              <a:path w="3075304" h="1176020">
                <a:moveTo>
                  <a:pt x="431243" y="1041400"/>
                </a:moveTo>
                <a:lnTo>
                  <a:pt x="430847" y="1041400"/>
                </a:lnTo>
                <a:lnTo>
                  <a:pt x="430745" y="1040129"/>
                </a:lnTo>
                <a:lnTo>
                  <a:pt x="431243" y="1041400"/>
                </a:lnTo>
                <a:close/>
              </a:path>
              <a:path w="3075304" h="1176020">
                <a:moveTo>
                  <a:pt x="2967745" y="1153160"/>
                </a:moveTo>
                <a:lnTo>
                  <a:pt x="2938767" y="1153160"/>
                </a:lnTo>
                <a:lnTo>
                  <a:pt x="2947581" y="1149350"/>
                </a:lnTo>
                <a:lnTo>
                  <a:pt x="2947289" y="1149350"/>
                </a:lnTo>
                <a:lnTo>
                  <a:pt x="2955886" y="1145539"/>
                </a:lnTo>
                <a:lnTo>
                  <a:pt x="2955607" y="1145539"/>
                </a:lnTo>
                <a:lnTo>
                  <a:pt x="2963976" y="1141729"/>
                </a:lnTo>
                <a:lnTo>
                  <a:pt x="2963710" y="1141729"/>
                </a:lnTo>
                <a:lnTo>
                  <a:pt x="2971838" y="1136650"/>
                </a:lnTo>
                <a:lnTo>
                  <a:pt x="2971571" y="1136650"/>
                </a:lnTo>
                <a:lnTo>
                  <a:pt x="2979445" y="1131570"/>
                </a:lnTo>
                <a:lnTo>
                  <a:pt x="2979191" y="1131570"/>
                </a:lnTo>
                <a:lnTo>
                  <a:pt x="2986811" y="1126489"/>
                </a:lnTo>
                <a:lnTo>
                  <a:pt x="2986557" y="1126489"/>
                </a:lnTo>
                <a:lnTo>
                  <a:pt x="2993898" y="1121410"/>
                </a:lnTo>
                <a:lnTo>
                  <a:pt x="2993656" y="1121410"/>
                </a:lnTo>
                <a:lnTo>
                  <a:pt x="3000705" y="1115060"/>
                </a:lnTo>
                <a:lnTo>
                  <a:pt x="3000476" y="1115060"/>
                </a:lnTo>
                <a:lnTo>
                  <a:pt x="3007220" y="1108710"/>
                </a:lnTo>
                <a:lnTo>
                  <a:pt x="3007004" y="1108710"/>
                </a:lnTo>
                <a:lnTo>
                  <a:pt x="3013430" y="1102360"/>
                </a:lnTo>
                <a:lnTo>
                  <a:pt x="3013227" y="1102360"/>
                </a:lnTo>
                <a:lnTo>
                  <a:pt x="3019323" y="1096010"/>
                </a:lnTo>
                <a:lnTo>
                  <a:pt x="3019132" y="1096010"/>
                </a:lnTo>
                <a:lnTo>
                  <a:pt x="3024898" y="1088389"/>
                </a:lnTo>
                <a:lnTo>
                  <a:pt x="3024708" y="1088389"/>
                </a:lnTo>
                <a:lnTo>
                  <a:pt x="3030131" y="1080770"/>
                </a:lnTo>
                <a:lnTo>
                  <a:pt x="3029953" y="1080770"/>
                </a:lnTo>
                <a:lnTo>
                  <a:pt x="3035007" y="1073150"/>
                </a:lnTo>
                <a:lnTo>
                  <a:pt x="3034842" y="1073150"/>
                </a:lnTo>
                <a:lnTo>
                  <a:pt x="3039516" y="1065529"/>
                </a:lnTo>
                <a:lnTo>
                  <a:pt x="3039364" y="1065529"/>
                </a:lnTo>
                <a:lnTo>
                  <a:pt x="3043656" y="1057910"/>
                </a:lnTo>
                <a:lnTo>
                  <a:pt x="3043516" y="1057910"/>
                </a:lnTo>
                <a:lnTo>
                  <a:pt x="3047403" y="1049020"/>
                </a:lnTo>
                <a:lnTo>
                  <a:pt x="3050768" y="1040129"/>
                </a:lnTo>
                <a:lnTo>
                  <a:pt x="3050654" y="1041400"/>
                </a:lnTo>
                <a:lnTo>
                  <a:pt x="3063985" y="1041400"/>
                </a:lnTo>
                <a:lnTo>
                  <a:pt x="3062630" y="1045210"/>
                </a:lnTo>
                <a:lnTo>
                  <a:pt x="3045777" y="1080770"/>
                </a:lnTo>
                <a:lnTo>
                  <a:pt x="3022727" y="1111250"/>
                </a:lnTo>
                <a:lnTo>
                  <a:pt x="2994291" y="1136650"/>
                </a:lnTo>
                <a:lnTo>
                  <a:pt x="2969907" y="1151889"/>
                </a:lnTo>
                <a:lnTo>
                  <a:pt x="2967745" y="1153160"/>
                </a:lnTo>
                <a:close/>
              </a:path>
              <a:path w="3075304" h="1176020">
                <a:moveTo>
                  <a:pt x="545452" y="1153160"/>
                </a:moveTo>
                <a:lnTo>
                  <a:pt x="542747" y="1153160"/>
                </a:lnTo>
                <a:lnTo>
                  <a:pt x="542442" y="1151889"/>
                </a:lnTo>
                <a:lnTo>
                  <a:pt x="545452" y="1153160"/>
                </a:lnTo>
                <a:close/>
              </a:path>
              <a:path w="3075304" h="1176020">
                <a:moveTo>
                  <a:pt x="2952381" y="1160779"/>
                </a:moveTo>
                <a:lnTo>
                  <a:pt x="2912046" y="1160779"/>
                </a:lnTo>
                <a:lnTo>
                  <a:pt x="2921431" y="1158239"/>
                </a:lnTo>
                <a:lnTo>
                  <a:pt x="2921127" y="1158239"/>
                </a:lnTo>
                <a:lnTo>
                  <a:pt x="2930334" y="1155700"/>
                </a:lnTo>
                <a:lnTo>
                  <a:pt x="2930042" y="1155700"/>
                </a:lnTo>
                <a:lnTo>
                  <a:pt x="2939059" y="1151889"/>
                </a:lnTo>
                <a:lnTo>
                  <a:pt x="2938767" y="1153160"/>
                </a:lnTo>
                <a:lnTo>
                  <a:pt x="2967745" y="1153160"/>
                </a:lnTo>
                <a:lnTo>
                  <a:pt x="2961258" y="1156970"/>
                </a:lnTo>
                <a:lnTo>
                  <a:pt x="2952381" y="1160779"/>
                </a:lnTo>
                <a:close/>
              </a:path>
              <a:path w="3075304" h="1176020">
                <a:moveTo>
                  <a:pt x="573925" y="1160779"/>
                </a:moveTo>
                <a:lnTo>
                  <a:pt x="569455" y="1160779"/>
                </a:lnTo>
                <a:lnTo>
                  <a:pt x="569150" y="1159510"/>
                </a:lnTo>
                <a:lnTo>
                  <a:pt x="573925" y="1160779"/>
                </a:lnTo>
                <a:close/>
              </a:path>
              <a:path w="3075304" h="1176020">
                <a:moveTo>
                  <a:pt x="2946311" y="1163320"/>
                </a:moveTo>
                <a:lnTo>
                  <a:pt x="2893402" y="1163320"/>
                </a:lnTo>
                <a:lnTo>
                  <a:pt x="2903118" y="1162050"/>
                </a:lnTo>
                <a:lnTo>
                  <a:pt x="2902800" y="1162050"/>
                </a:lnTo>
                <a:lnTo>
                  <a:pt x="2912364" y="1159510"/>
                </a:lnTo>
                <a:lnTo>
                  <a:pt x="2912046" y="1160779"/>
                </a:lnTo>
                <a:lnTo>
                  <a:pt x="2952381" y="1160779"/>
                </a:lnTo>
                <a:lnTo>
                  <a:pt x="2946311" y="1163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67293" y="3805694"/>
            <a:ext cx="2010410" cy="9753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b="1">
                <a:solidFill>
                  <a:srgbClr val="0000CC"/>
                </a:solidFill>
                <a:latin typeface="华文楷体"/>
                <a:cs typeface="华文楷体"/>
              </a:rPr>
              <a:t>透明</a:t>
            </a:r>
            <a:endParaRPr sz="26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 b="1">
                <a:solidFill>
                  <a:srgbClr val="0000CC"/>
                </a:solidFill>
                <a:latin typeface="华文楷体"/>
                <a:cs typeface="华文楷体"/>
              </a:rPr>
              <a:t>上下表面平行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0647" y="2350007"/>
            <a:ext cx="4526280" cy="384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8650" y="1371600"/>
            <a:ext cx="2400300" cy="599440"/>
          </a:xfrm>
          <a:custGeom>
            <a:avLst/>
            <a:gdLst/>
            <a:ahLst/>
            <a:cxnLst/>
            <a:rect l="l" t="t" r="r" b="b"/>
            <a:pathLst>
              <a:path w="2400300" h="599439">
                <a:moveTo>
                  <a:pt x="2400300" y="599414"/>
                </a:moveTo>
                <a:lnTo>
                  <a:pt x="0" y="599414"/>
                </a:lnTo>
                <a:lnTo>
                  <a:pt x="0" y="0"/>
                </a:lnTo>
                <a:lnTo>
                  <a:pt x="2400300" y="0"/>
                </a:lnTo>
                <a:lnTo>
                  <a:pt x="2400300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523214"/>
                </a:lnTo>
                <a:lnTo>
                  <a:pt x="38100" y="523214"/>
                </a:lnTo>
                <a:lnTo>
                  <a:pt x="76200" y="561314"/>
                </a:lnTo>
                <a:lnTo>
                  <a:pt x="2400300" y="561314"/>
                </a:lnTo>
                <a:lnTo>
                  <a:pt x="2400300" y="599414"/>
                </a:lnTo>
                <a:close/>
              </a:path>
              <a:path w="2400300" h="599439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2400300" h="599439">
                <a:moveTo>
                  <a:pt x="2324100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2324100" y="38100"/>
                </a:lnTo>
                <a:lnTo>
                  <a:pt x="2324100" y="76200"/>
                </a:lnTo>
                <a:close/>
              </a:path>
              <a:path w="2400300" h="599439">
                <a:moveTo>
                  <a:pt x="2324100" y="561314"/>
                </a:moveTo>
                <a:lnTo>
                  <a:pt x="2324100" y="38100"/>
                </a:lnTo>
                <a:lnTo>
                  <a:pt x="2362200" y="76200"/>
                </a:lnTo>
                <a:lnTo>
                  <a:pt x="2400300" y="76200"/>
                </a:lnTo>
                <a:lnTo>
                  <a:pt x="2400300" y="523214"/>
                </a:lnTo>
                <a:lnTo>
                  <a:pt x="2362200" y="523214"/>
                </a:lnTo>
                <a:lnTo>
                  <a:pt x="2324100" y="561314"/>
                </a:lnTo>
                <a:close/>
              </a:path>
              <a:path w="2400300" h="599439">
                <a:moveTo>
                  <a:pt x="2400300" y="76200"/>
                </a:moveTo>
                <a:lnTo>
                  <a:pt x="2362200" y="76200"/>
                </a:lnTo>
                <a:lnTo>
                  <a:pt x="2324100" y="38100"/>
                </a:lnTo>
                <a:lnTo>
                  <a:pt x="2400300" y="38100"/>
                </a:lnTo>
                <a:lnTo>
                  <a:pt x="2400300" y="76200"/>
                </a:lnTo>
                <a:close/>
              </a:path>
              <a:path w="2400300" h="599439">
                <a:moveTo>
                  <a:pt x="76200" y="561314"/>
                </a:moveTo>
                <a:lnTo>
                  <a:pt x="38100" y="523214"/>
                </a:lnTo>
                <a:lnTo>
                  <a:pt x="76200" y="523214"/>
                </a:lnTo>
                <a:lnTo>
                  <a:pt x="76200" y="561314"/>
                </a:lnTo>
                <a:close/>
              </a:path>
              <a:path w="2400300" h="599439">
                <a:moveTo>
                  <a:pt x="2324100" y="561314"/>
                </a:moveTo>
                <a:lnTo>
                  <a:pt x="76200" y="561314"/>
                </a:lnTo>
                <a:lnTo>
                  <a:pt x="76200" y="523214"/>
                </a:lnTo>
                <a:lnTo>
                  <a:pt x="2324100" y="523214"/>
                </a:lnTo>
                <a:lnTo>
                  <a:pt x="2324100" y="561314"/>
                </a:lnTo>
                <a:close/>
              </a:path>
              <a:path w="2400300" h="599439">
                <a:moveTo>
                  <a:pt x="2400300" y="561314"/>
                </a:moveTo>
                <a:lnTo>
                  <a:pt x="2324100" y="561314"/>
                </a:lnTo>
                <a:lnTo>
                  <a:pt x="2362200" y="523214"/>
                </a:lnTo>
                <a:lnTo>
                  <a:pt x="2400300" y="523214"/>
                </a:lnTo>
                <a:lnTo>
                  <a:pt x="2400300" y="56131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01089" y="1423035"/>
            <a:ext cx="14528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知识回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顾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21" y="1266164"/>
            <a:ext cx="11327765" cy="1551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600" spc="-5" b="1">
                <a:latin typeface="Times New Roman"/>
                <a:cs typeface="Times New Roman"/>
              </a:rPr>
              <a:t>(3)</a:t>
            </a:r>
            <a:r>
              <a:rPr dirty="0" sz="2600" b="1">
                <a:latin typeface="华文楷体"/>
                <a:cs typeface="华文楷体"/>
              </a:rPr>
              <a:t>丙同学在操作和作图时均无失误，但所用的玻璃砖的两个界面明显不平行， </a:t>
            </a:r>
            <a:r>
              <a:rPr dirty="0" sz="2600" b="1">
                <a:latin typeface="华文楷体"/>
                <a:cs typeface="华文楷体"/>
              </a:rPr>
              <a:t>这时测出的</a:t>
            </a:r>
            <a:r>
              <a:rPr dirty="0" sz="2600" spc="-5" b="1" i="1">
                <a:latin typeface="Times New Roman"/>
                <a:cs typeface="Times New Roman"/>
              </a:rPr>
              <a:t>n</a:t>
            </a:r>
            <a:r>
              <a:rPr dirty="0" sz="2600" b="1">
                <a:latin typeface="华文楷体"/>
                <a:cs typeface="华文楷体"/>
              </a:rPr>
              <a:t>值有何影响？</a:t>
            </a:r>
            <a:endParaRPr sz="2600">
              <a:latin typeface="华文楷体"/>
              <a:cs typeface="华文楷体"/>
            </a:endParaRPr>
          </a:p>
          <a:p>
            <a:pPr algn="r" marR="1353185">
              <a:lnSpc>
                <a:spcPts val="2655"/>
              </a:lnSpc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（无影响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）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5567" y="3764279"/>
            <a:ext cx="1873250" cy="1297305"/>
          </a:xfrm>
          <a:custGeom>
            <a:avLst/>
            <a:gdLst/>
            <a:ahLst/>
            <a:cxnLst/>
            <a:rect l="l" t="t" r="r" b="b"/>
            <a:pathLst>
              <a:path w="1873250" h="1297304">
                <a:moveTo>
                  <a:pt x="0" y="1296924"/>
                </a:moveTo>
                <a:lnTo>
                  <a:pt x="0" y="0"/>
                </a:lnTo>
                <a:lnTo>
                  <a:pt x="1872996" y="0"/>
                </a:lnTo>
                <a:lnTo>
                  <a:pt x="1872996" y="1037844"/>
                </a:lnTo>
                <a:lnTo>
                  <a:pt x="0" y="129692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21224" y="3759898"/>
            <a:ext cx="1882775" cy="1307465"/>
          </a:xfrm>
          <a:custGeom>
            <a:avLst/>
            <a:gdLst/>
            <a:ahLst/>
            <a:cxnLst/>
            <a:rect l="l" t="t" r="r" b="b"/>
            <a:pathLst>
              <a:path w="1882775" h="1307464">
                <a:moveTo>
                  <a:pt x="0" y="1307211"/>
                </a:moveTo>
                <a:lnTo>
                  <a:pt x="0" y="0"/>
                </a:lnTo>
                <a:lnTo>
                  <a:pt x="1882775" y="0"/>
                </a:lnTo>
                <a:lnTo>
                  <a:pt x="18827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296276"/>
                </a:lnTo>
                <a:lnTo>
                  <a:pt x="4114" y="1297025"/>
                </a:lnTo>
                <a:lnTo>
                  <a:pt x="9525" y="1301750"/>
                </a:lnTo>
                <a:lnTo>
                  <a:pt x="39436" y="1301750"/>
                </a:lnTo>
                <a:lnTo>
                  <a:pt x="0" y="1307211"/>
                </a:lnTo>
                <a:close/>
              </a:path>
              <a:path w="1882775" h="13074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82775" h="1307464">
                <a:moveTo>
                  <a:pt x="18732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73250" y="4762"/>
                </a:lnTo>
                <a:lnTo>
                  <a:pt x="1873250" y="9525"/>
                </a:lnTo>
                <a:close/>
              </a:path>
              <a:path w="1882775" h="1307464">
                <a:moveTo>
                  <a:pt x="1873250" y="1038197"/>
                </a:moveTo>
                <a:lnTo>
                  <a:pt x="1873250" y="4762"/>
                </a:lnTo>
                <a:lnTo>
                  <a:pt x="1878012" y="9525"/>
                </a:lnTo>
                <a:lnTo>
                  <a:pt x="1882775" y="9525"/>
                </a:lnTo>
                <a:lnTo>
                  <a:pt x="1882775" y="1037628"/>
                </a:lnTo>
                <a:lnTo>
                  <a:pt x="1877364" y="1037628"/>
                </a:lnTo>
                <a:lnTo>
                  <a:pt x="1873250" y="1038197"/>
                </a:lnTo>
                <a:close/>
              </a:path>
              <a:path w="1882775" h="1307464">
                <a:moveTo>
                  <a:pt x="1882775" y="9525"/>
                </a:moveTo>
                <a:lnTo>
                  <a:pt x="1878012" y="9525"/>
                </a:lnTo>
                <a:lnTo>
                  <a:pt x="1873250" y="4762"/>
                </a:lnTo>
                <a:lnTo>
                  <a:pt x="1882775" y="4762"/>
                </a:lnTo>
                <a:lnTo>
                  <a:pt x="1882775" y="9525"/>
                </a:lnTo>
                <a:close/>
              </a:path>
              <a:path w="1882775" h="1307464">
                <a:moveTo>
                  <a:pt x="1873250" y="1042352"/>
                </a:moveTo>
                <a:lnTo>
                  <a:pt x="1873250" y="1038197"/>
                </a:lnTo>
                <a:lnTo>
                  <a:pt x="1877364" y="1037628"/>
                </a:lnTo>
                <a:lnTo>
                  <a:pt x="1873250" y="1042352"/>
                </a:lnTo>
                <a:close/>
              </a:path>
              <a:path w="1882775" h="1307464">
                <a:moveTo>
                  <a:pt x="1882775" y="1042352"/>
                </a:moveTo>
                <a:lnTo>
                  <a:pt x="1873250" y="1042352"/>
                </a:lnTo>
                <a:lnTo>
                  <a:pt x="1877364" y="1037628"/>
                </a:lnTo>
                <a:lnTo>
                  <a:pt x="1882775" y="1037628"/>
                </a:lnTo>
                <a:lnTo>
                  <a:pt x="1882775" y="1042352"/>
                </a:lnTo>
                <a:close/>
              </a:path>
              <a:path w="1882775" h="1307464">
                <a:moveTo>
                  <a:pt x="39436" y="1301750"/>
                </a:moveTo>
                <a:lnTo>
                  <a:pt x="9525" y="1301750"/>
                </a:lnTo>
                <a:lnTo>
                  <a:pt x="9525" y="1296276"/>
                </a:lnTo>
                <a:lnTo>
                  <a:pt x="1873250" y="1038197"/>
                </a:lnTo>
                <a:lnTo>
                  <a:pt x="1873250" y="1042352"/>
                </a:lnTo>
                <a:lnTo>
                  <a:pt x="1882775" y="1042352"/>
                </a:lnTo>
                <a:lnTo>
                  <a:pt x="1882775" y="1046492"/>
                </a:lnTo>
                <a:lnTo>
                  <a:pt x="39436" y="1301750"/>
                </a:lnTo>
                <a:close/>
              </a:path>
              <a:path w="1882775" h="1307464">
                <a:moveTo>
                  <a:pt x="9525" y="1301750"/>
                </a:moveTo>
                <a:lnTo>
                  <a:pt x="4114" y="1297025"/>
                </a:lnTo>
                <a:lnTo>
                  <a:pt x="9525" y="1296276"/>
                </a:lnTo>
                <a:lnTo>
                  <a:pt x="9525" y="130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44949" y="3756723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 h="0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04855" y="4671263"/>
            <a:ext cx="3510915" cy="523875"/>
          </a:xfrm>
          <a:custGeom>
            <a:avLst/>
            <a:gdLst/>
            <a:ahLst/>
            <a:cxnLst/>
            <a:rect l="l" t="t" r="r" b="b"/>
            <a:pathLst>
              <a:path w="3510915" h="523875">
                <a:moveTo>
                  <a:pt x="3987" y="523595"/>
                </a:moveTo>
                <a:lnTo>
                  <a:pt x="0" y="495300"/>
                </a:lnTo>
                <a:lnTo>
                  <a:pt x="3506787" y="0"/>
                </a:lnTo>
                <a:lnTo>
                  <a:pt x="3510775" y="28295"/>
                </a:lnTo>
                <a:lnTo>
                  <a:pt x="3987" y="523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42714" y="3854830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4239" y="3926268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2714" y="5223255"/>
            <a:ext cx="1384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52652" y="5294693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87088" y="2743111"/>
            <a:ext cx="3446551" cy="3299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7029" y="944663"/>
            <a:ext cx="7662545" cy="1173480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600" b="1">
                <a:solidFill>
                  <a:srgbClr val="FF0000"/>
                </a:solidFill>
                <a:latin typeface="黑体"/>
                <a:cs typeface="黑体"/>
              </a:rPr>
              <a:t>经过两次折射，出射光线的传播方向有什么特点呢</a:t>
            </a:r>
            <a:r>
              <a:rPr dirty="0" sz="2600" spc="-10" b="1">
                <a:solidFill>
                  <a:srgbClr val="FF0000"/>
                </a:solidFill>
                <a:latin typeface="黑体"/>
                <a:cs typeface="黑体"/>
              </a:rPr>
              <a:t>？</a:t>
            </a:r>
            <a:endParaRPr sz="26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2600" b="1">
                <a:solidFill>
                  <a:srgbClr val="0000CC"/>
                </a:solidFill>
                <a:latin typeface="华文楷体"/>
                <a:cs typeface="华文楷体"/>
              </a:rPr>
              <a:t>请补全以下光路图。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8319" y="4556785"/>
            <a:ext cx="245529" cy="139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78243" y="4034345"/>
            <a:ext cx="280034" cy="390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87501" y="4245203"/>
            <a:ext cx="200532" cy="2655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30111" y="4001528"/>
            <a:ext cx="370840" cy="174625"/>
          </a:xfrm>
          <a:custGeom>
            <a:avLst/>
            <a:gdLst/>
            <a:ahLst/>
            <a:cxnLst/>
            <a:rect l="l" t="t" r="r" b="b"/>
            <a:pathLst>
              <a:path w="370840" h="174625">
                <a:moveTo>
                  <a:pt x="363129" y="5676"/>
                </a:moveTo>
                <a:lnTo>
                  <a:pt x="341541" y="5676"/>
                </a:lnTo>
                <a:lnTo>
                  <a:pt x="341680" y="5219"/>
                </a:lnTo>
                <a:lnTo>
                  <a:pt x="343153" y="0"/>
                </a:lnTo>
                <a:lnTo>
                  <a:pt x="363129" y="5676"/>
                </a:lnTo>
                <a:close/>
              </a:path>
              <a:path w="370840" h="174625">
                <a:moveTo>
                  <a:pt x="341598" y="5473"/>
                </a:moveTo>
                <a:lnTo>
                  <a:pt x="341670" y="5219"/>
                </a:lnTo>
                <a:lnTo>
                  <a:pt x="341598" y="5473"/>
                </a:lnTo>
                <a:close/>
              </a:path>
              <a:path w="370840" h="174625">
                <a:moveTo>
                  <a:pt x="366638" y="20815"/>
                </a:moveTo>
                <a:lnTo>
                  <a:pt x="336080" y="20815"/>
                </a:lnTo>
                <a:lnTo>
                  <a:pt x="336270" y="20370"/>
                </a:lnTo>
                <a:lnTo>
                  <a:pt x="338239" y="15405"/>
                </a:lnTo>
                <a:lnTo>
                  <a:pt x="340042" y="10350"/>
                </a:lnTo>
                <a:lnTo>
                  <a:pt x="341598" y="5473"/>
                </a:lnTo>
                <a:lnTo>
                  <a:pt x="341541" y="5676"/>
                </a:lnTo>
                <a:lnTo>
                  <a:pt x="363129" y="5676"/>
                </a:lnTo>
                <a:lnTo>
                  <a:pt x="370636" y="7810"/>
                </a:lnTo>
                <a:lnTo>
                  <a:pt x="369023" y="13487"/>
                </a:lnTo>
                <a:lnTo>
                  <a:pt x="367093" y="19545"/>
                </a:lnTo>
                <a:lnTo>
                  <a:pt x="366638" y="20815"/>
                </a:lnTo>
                <a:close/>
              </a:path>
              <a:path w="370840" h="174625">
                <a:moveTo>
                  <a:pt x="339877" y="10807"/>
                </a:moveTo>
                <a:lnTo>
                  <a:pt x="340024" y="10350"/>
                </a:lnTo>
                <a:lnTo>
                  <a:pt x="339877" y="10807"/>
                </a:lnTo>
                <a:close/>
              </a:path>
              <a:path w="370840" h="174625">
                <a:moveTo>
                  <a:pt x="338061" y="15849"/>
                </a:moveTo>
                <a:lnTo>
                  <a:pt x="338221" y="15405"/>
                </a:lnTo>
                <a:lnTo>
                  <a:pt x="338061" y="15849"/>
                </a:lnTo>
                <a:close/>
              </a:path>
              <a:path w="370840" h="174625">
                <a:moveTo>
                  <a:pt x="336114" y="20728"/>
                </a:moveTo>
                <a:lnTo>
                  <a:pt x="336257" y="20370"/>
                </a:lnTo>
                <a:lnTo>
                  <a:pt x="336114" y="20728"/>
                </a:lnTo>
                <a:close/>
              </a:path>
              <a:path w="370840" h="174625">
                <a:moveTo>
                  <a:pt x="364879" y="25704"/>
                </a:moveTo>
                <a:lnTo>
                  <a:pt x="333946" y="25704"/>
                </a:lnTo>
                <a:lnTo>
                  <a:pt x="334137" y="25273"/>
                </a:lnTo>
                <a:lnTo>
                  <a:pt x="336114" y="20728"/>
                </a:lnTo>
                <a:lnTo>
                  <a:pt x="366638" y="20815"/>
                </a:lnTo>
                <a:lnTo>
                  <a:pt x="364879" y="25704"/>
                </a:lnTo>
                <a:close/>
              </a:path>
              <a:path w="370840" h="174625">
                <a:moveTo>
                  <a:pt x="334108" y="25331"/>
                </a:moveTo>
                <a:close/>
              </a:path>
              <a:path w="370840" h="174625">
                <a:moveTo>
                  <a:pt x="362972" y="30505"/>
                </a:moveTo>
                <a:lnTo>
                  <a:pt x="331647" y="30505"/>
                </a:lnTo>
                <a:lnTo>
                  <a:pt x="331863" y="30086"/>
                </a:lnTo>
                <a:lnTo>
                  <a:pt x="334108" y="25331"/>
                </a:lnTo>
                <a:lnTo>
                  <a:pt x="333946" y="25704"/>
                </a:lnTo>
                <a:lnTo>
                  <a:pt x="364879" y="25704"/>
                </a:lnTo>
                <a:lnTo>
                  <a:pt x="362972" y="30505"/>
                </a:lnTo>
                <a:close/>
              </a:path>
              <a:path w="370840" h="174625">
                <a:moveTo>
                  <a:pt x="331668" y="30461"/>
                </a:moveTo>
                <a:lnTo>
                  <a:pt x="331847" y="30086"/>
                </a:lnTo>
                <a:lnTo>
                  <a:pt x="331668" y="30461"/>
                </a:lnTo>
                <a:close/>
              </a:path>
              <a:path w="370840" h="174625">
                <a:moveTo>
                  <a:pt x="360964" y="35217"/>
                </a:moveTo>
                <a:lnTo>
                  <a:pt x="329196" y="35217"/>
                </a:lnTo>
                <a:lnTo>
                  <a:pt x="329412" y="34810"/>
                </a:lnTo>
                <a:lnTo>
                  <a:pt x="331668" y="30461"/>
                </a:lnTo>
                <a:lnTo>
                  <a:pt x="362972" y="30505"/>
                </a:lnTo>
                <a:lnTo>
                  <a:pt x="362458" y="31800"/>
                </a:lnTo>
                <a:lnTo>
                  <a:pt x="360964" y="35217"/>
                </a:lnTo>
                <a:close/>
              </a:path>
              <a:path w="370840" h="174625">
                <a:moveTo>
                  <a:pt x="329344" y="34933"/>
                </a:moveTo>
                <a:close/>
              </a:path>
              <a:path w="370840" h="174625">
                <a:moveTo>
                  <a:pt x="358839" y="39865"/>
                </a:moveTo>
                <a:lnTo>
                  <a:pt x="326593" y="39865"/>
                </a:lnTo>
                <a:lnTo>
                  <a:pt x="326821" y="39458"/>
                </a:lnTo>
                <a:lnTo>
                  <a:pt x="329344" y="34933"/>
                </a:lnTo>
                <a:lnTo>
                  <a:pt x="329196" y="35217"/>
                </a:lnTo>
                <a:lnTo>
                  <a:pt x="360964" y="35217"/>
                </a:lnTo>
                <a:lnTo>
                  <a:pt x="359943" y="37553"/>
                </a:lnTo>
                <a:lnTo>
                  <a:pt x="358839" y="39865"/>
                </a:lnTo>
                <a:close/>
              </a:path>
              <a:path w="370840" h="174625">
                <a:moveTo>
                  <a:pt x="326796" y="39501"/>
                </a:moveTo>
                <a:close/>
              </a:path>
              <a:path w="370840" h="174625">
                <a:moveTo>
                  <a:pt x="356618" y="44411"/>
                </a:moveTo>
                <a:lnTo>
                  <a:pt x="323837" y="44411"/>
                </a:lnTo>
                <a:lnTo>
                  <a:pt x="324078" y="44018"/>
                </a:lnTo>
                <a:lnTo>
                  <a:pt x="326796" y="39501"/>
                </a:lnTo>
                <a:lnTo>
                  <a:pt x="326593" y="39865"/>
                </a:lnTo>
                <a:lnTo>
                  <a:pt x="358839" y="39865"/>
                </a:lnTo>
                <a:lnTo>
                  <a:pt x="357238" y="43218"/>
                </a:lnTo>
                <a:lnTo>
                  <a:pt x="356618" y="44411"/>
                </a:lnTo>
                <a:close/>
              </a:path>
              <a:path w="370840" h="174625">
                <a:moveTo>
                  <a:pt x="324016" y="44114"/>
                </a:moveTo>
                <a:close/>
              </a:path>
              <a:path w="370840" h="174625">
                <a:moveTo>
                  <a:pt x="354291" y="48882"/>
                </a:moveTo>
                <a:lnTo>
                  <a:pt x="320941" y="48882"/>
                </a:lnTo>
                <a:lnTo>
                  <a:pt x="324016" y="44114"/>
                </a:lnTo>
                <a:lnTo>
                  <a:pt x="323837" y="44411"/>
                </a:lnTo>
                <a:lnTo>
                  <a:pt x="356618" y="44411"/>
                </a:lnTo>
                <a:lnTo>
                  <a:pt x="354291" y="48882"/>
                </a:lnTo>
                <a:close/>
              </a:path>
              <a:path w="370840" h="174625">
                <a:moveTo>
                  <a:pt x="349273" y="57569"/>
                </a:moveTo>
                <a:lnTo>
                  <a:pt x="314693" y="57569"/>
                </a:lnTo>
                <a:lnTo>
                  <a:pt x="314960" y="57213"/>
                </a:lnTo>
                <a:lnTo>
                  <a:pt x="318147" y="52908"/>
                </a:lnTo>
                <a:lnTo>
                  <a:pt x="321183" y="48501"/>
                </a:lnTo>
                <a:lnTo>
                  <a:pt x="320941" y="48882"/>
                </a:lnTo>
                <a:lnTo>
                  <a:pt x="354291" y="48882"/>
                </a:lnTo>
                <a:lnTo>
                  <a:pt x="351536" y="53809"/>
                </a:lnTo>
                <a:lnTo>
                  <a:pt x="349273" y="57569"/>
                </a:lnTo>
                <a:close/>
              </a:path>
              <a:path w="370840" h="174625">
                <a:moveTo>
                  <a:pt x="317881" y="53263"/>
                </a:moveTo>
                <a:lnTo>
                  <a:pt x="318127" y="52908"/>
                </a:lnTo>
                <a:lnTo>
                  <a:pt x="317881" y="53263"/>
                </a:lnTo>
                <a:close/>
              </a:path>
              <a:path w="370840" h="174625">
                <a:moveTo>
                  <a:pt x="314907" y="57279"/>
                </a:moveTo>
                <a:close/>
              </a:path>
              <a:path w="370840" h="174625">
                <a:moveTo>
                  <a:pt x="346618" y="61785"/>
                </a:moveTo>
                <a:lnTo>
                  <a:pt x="311353" y="61785"/>
                </a:lnTo>
                <a:lnTo>
                  <a:pt x="314907" y="57279"/>
                </a:lnTo>
                <a:lnTo>
                  <a:pt x="314693" y="57569"/>
                </a:lnTo>
                <a:lnTo>
                  <a:pt x="349273" y="57569"/>
                </a:lnTo>
                <a:lnTo>
                  <a:pt x="348310" y="59169"/>
                </a:lnTo>
                <a:lnTo>
                  <a:pt x="346618" y="61785"/>
                </a:lnTo>
                <a:close/>
              </a:path>
              <a:path w="370840" h="174625">
                <a:moveTo>
                  <a:pt x="343883" y="65912"/>
                </a:moveTo>
                <a:lnTo>
                  <a:pt x="307873" y="65912"/>
                </a:lnTo>
                <a:lnTo>
                  <a:pt x="308152" y="65582"/>
                </a:lnTo>
                <a:lnTo>
                  <a:pt x="311619" y="61442"/>
                </a:lnTo>
                <a:lnTo>
                  <a:pt x="311353" y="61785"/>
                </a:lnTo>
                <a:lnTo>
                  <a:pt x="346618" y="61785"/>
                </a:lnTo>
                <a:lnTo>
                  <a:pt x="344919" y="64414"/>
                </a:lnTo>
                <a:lnTo>
                  <a:pt x="343883" y="65912"/>
                </a:lnTo>
                <a:close/>
              </a:path>
              <a:path w="370840" h="174625">
                <a:moveTo>
                  <a:pt x="308108" y="65631"/>
                </a:moveTo>
                <a:close/>
              </a:path>
              <a:path w="370840" h="174625">
                <a:moveTo>
                  <a:pt x="341072" y="69951"/>
                </a:moveTo>
                <a:lnTo>
                  <a:pt x="304253" y="69951"/>
                </a:lnTo>
                <a:lnTo>
                  <a:pt x="308108" y="65631"/>
                </a:lnTo>
                <a:lnTo>
                  <a:pt x="307873" y="65912"/>
                </a:lnTo>
                <a:lnTo>
                  <a:pt x="343883" y="65912"/>
                </a:lnTo>
                <a:lnTo>
                  <a:pt x="341072" y="69951"/>
                </a:lnTo>
                <a:close/>
              </a:path>
              <a:path w="370840" h="174625">
                <a:moveTo>
                  <a:pt x="304409" y="69776"/>
                </a:moveTo>
                <a:lnTo>
                  <a:pt x="304525" y="69646"/>
                </a:lnTo>
                <a:lnTo>
                  <a:pt x="304409" y="69776"/>
                </a:lnTo>
                <a:close/>
              </a:path>
              <a:path w="370840" h="174625">
                <a:moveTo>
                  <a:pt x="338160" y="73901"/>
                </a:moveTo>
                <a:lnTo>
                  <a:pt x="300494" y="73901"/>
                </a:lnTo>
                <a:lnTo>
                  <a:pt x="300786" y="73609"/>
                </a:lnTo>
                <a:lnTo>
                  <a:pt x="304409" y="69776"/>
                </a:lnTo>
                <a:lnTo>
                  <a:pt x="304253" y="69951"/>
                </a:lnTo>
                <a:lnTo>
                  <a:pt x="341072" y="69951"/>
                </a:lnTo>
                <a:lnTo>
                  <a:pt x="338160" y="73901"/>
                </a:lnTo>
                <a:close/>
              </a:path>
              <a:path w="370840" h="174625">
                <a:moveTo>
                  <a:pt x="300524" y="73869"/>
                </a:moveTo>
                <a:lnTo>
                  <a:pt x="300771" y="73609"/>
                </a:lnTo>
                <a:lnTo>
                  <a:pt x="300524" y="73869"/>
                </a:lnTo>
                <a:close/>
              </a:path>
              <a:path w="370840" h="174625">
                <a:moveTo>
                  <a:pt x="335144" y="77762"/>
                </a:moveTo>
                <a:lnTo>
                  <a:pt x="296608" y="77762"/>
                </a:lnTo>
                <a:lnTo>
                  <a:pt x="296900" y="77482"/>
                </a:lnTo>
                <a:lnTo>
                  <a:pt x="300524" y="73869"/>
                </a:lnTo>
                <a:lnTo>
                  <a:pt x="338160" y="73901"/>
                </a:lnTo>
                <a:lnTo>
                  <a:pt x="337654" y="74587"/>
                </a:lnTo>
                <a:lnTo>
                  <a:pt x="335144" y="77762"/>
                </a:lnTo>
                <a:close/>
              </a:path>
              <a:path w="370840" h="174625">
                <a:moveTo>
                  <a:pt x="296704" y="77666"/>
                </a:moveTo>
                <a:lnTo>
                  <a:pt x="296889" y="77482"/>
                </a:lnTo>
                <a:lnTo>
                  <a:pt x="296704" y="77666"/>
                </a:lnTo>
                <a:close/>
              </a:path>
              <a:path w="370840" h="174625">
                <a:moveTo>
                  <a:pt x="332064" y="81533"/>
                </a:moveTo>
                <a:lnTo>
                  <a:pt x="292582" y="81533"/>
                </a:lnTo>
                <a:lnTo>
                  <a:pt x="292874" y="81267"/>
                </a:lnTo>
                <a:lnTo>
                  <a:pt x="296704" y="77666"/>
                </a:lnTo>
                <a:lnTo>
                  <a:pt x="335144" y="77762"/>
                </a:lnTo>
                <a:lnTo>
                  <a:pt x="333768" y="79501"/>
                </a:lnTo>
                <a:lnTo>
                  <a:pt x="332064" y="81533"/>
                </a:lnTo>
                <a:close/>
              </a:path>
              <a:path w="370840" h="174625">
                <a:moveTo>
                  <a:pt x="292726" y="81398"/>
                </a:moveTo>
                <a:lnTo>
                  <a:pt x="292866" y="81267"/>
                </a:lnTo>
                <a:lnTo>
                  <a:pt x="292726" y="81398"/>
                </a:lnTo>
                <a:close/>
              </a:path>
              <a:path w="370840" h="174625">
                <a:moveTo>
                  <a:pt x="328927" y="85216"/>
                </a:moveTo>
                <a:lnTo>
                  <a:pt x="288429" y="85216"/>
                </a:lnTo>
                <a:lnTo>
                  <a:pt x="292726" y="81398"/>
                </a:lnTo>
                <a:lnTo>
                  <a:pt x="292582" y="81533"/>
                </a:lnTo>
                <a:lnTo>
                  <a:pt x="332064" y="81533"/>
                </a:lnTo>
                <a:lnTo>
                  <a:pt x="329742" y="84302"/>
                </a:lnTo>
                <a:lnTo>
                  <a:pt x="328927" y="85216"/>
                </a:lnTo>
                <a:close/>
              </a:path>
              <a:path w="370840" h="174625">
                <a:moveTo>
                  <a:pt x="325734" y="88798"/>
                </a:moveTo>
                <a:lnTo>
                  <a:pt x="284137" y="88798"/>
                </a:lnTo>
                <a:lnTo>
                  <a:pt x="284594" y="88430"/>
                </a:lnTo>
                <a:lnTo>
                  <a:pt x="288721" y="84950"/>
                </a:lnTo>
                <a:lnTo>
                  <a:pt x="288429" y="85216"/>
                </a:lnTo>
                <a:lnTo>
                  <a:pt x="328927" y="85216"/>
                </a:lnTo>
                <a:lnTo>
                  <a:pt x="325734" y="88798"/>
                </a:lnTo>
                <a:close/>
              </a:path>
              <a:path w="370840" h="174625">
                <a:moveTo>
                  <a:pt x="284367" y="88605"/>
                </a:moveTo>
                <a:lnTo>
                  <a:pt x="284575" y="88430"/>
                </a:lnTo>
                <a:lnTo>
                  <a:pt x="284367" y="88605"/>
                </a:lnTo>
                <a:close/>
              </a:path>
              <a:path w="370840" h="174625">
                <a:moveTo>
                  <a:pt x="318998" y="95796"/>
                </a:moveTo>
                <a:lnTo>
                  <a:pt x="275043" y="95796"/>
                </a:lnTo>
                <a:lnTo>
                  <a:pt x="275653" y="95351"/>
                </a:lnTo>
                <a:lnTo>
                  <a:pt x="284367" y="88605"/>
                </a:lnTo>
                <a:lnTo>
                  <a:pt x="284137" y="88798"/>
                </a:lnTo>
                <a:lnTo>
                  <a:pt x="325734" y="88798"/>
                </a:lnTo>
                <a:lnTo>
                  <a:pt x="321233" y="93573"/>
                </a:lnTo>
                <a:lnTo>
                  <a:pt x="318998" y="95796"/>
                </a:lnTo>
                <a:close/>
              </a:path>
              <a:path w="370840" h="174625">
                <a:moveTo>
                  <a:pt x="275341" y="95566"/>
                </a:moveTo>
                <a:lnTo>
                  <a:pt x="275620" y="95351"/>
                </a:lnTo>
                <a:lnTo>
                  <a:pt x="275341" y="95566"/>
                </a:lnTo>
                <a:close/>
              </a:path>
              <a:path w="370840" h="174625">
                <a:moveTo>
                  <a:pt x="312248" y="102273"/>
                </a:moveTo>
                <a:lnTo>
                  <a:pt x="265607" y="102273"/>
                </a:lnTo>
                <a:lnTo>
                  <a:pt x="266230" y="101866"/>
                </a:lnTo>
                <a:lnTo>
                  <a:pt x="275341" y="95566"/>
                </a:lnTo>
                <a:lnTo>
                  <a:pt x="275043" y="95796"/>
                </a:lnTo>
                <a:lnTo>
                  <a:pt x="318998" y="95796"/>
                </a:lnTo>
                <a:lnTo>
                  <a:pt x="316750" y="98031"/>
                </a:lnTo>
                <a:lnTo>
                  <a:pt x="312248" y="102273"/>
                </a:lnTo>
                <a:close/>
              </a:path>
              <a:path w="370840" h="174625">
                <a:moveTo>
                  <a:pt x="265923" y="102055"/>
                </a:moveTo>
                <a:lnTo>
                  <a:pt x="266197" y="101866"/>
                </a:lnTo>
                <a:lnTo>
                  <a:pt x="265923" y="102055"/>
                </a:lnTo>
                <a:close/>
              </a:path>
              <a:path w="370840" h="174625">
                <a:moveTo>
                  <a:pt x="305301" y="108343"/>
                </a:moveTo>
                <a:lnTo>
                  <a:pt x="255714" y="108343"/>
                </a:lnTo>
                <a:lnTo>
                  <a:pt x="256324" y="107988"/>
                </a:lnTo>
                <a:lnTo>
                  <a:pt x="265923" y="102055"/>
                </a:lnTo>
                <a:lnTo>
                  <a:pt x="265607" y="102273"/>
                </a:lnTo>
                <a:lnTo>
                  <a:pt x="312248" y="102273"/>
                </a:lnTo>
                <a:lnTo>
                  <a:pt x="307390" y="106591"/>
                </a:lnTo>
                <a:lnTo>
                  <a:pt x="305301" y="108343"/>
                </a:lnTo>
                <a:close/>
              </a:path>
              <a:path w="370840" h="174625">
                <a:moveTo>
                  <a:pt x="256026" y="108151"/>
                </a:moveTo>
                <a:lnTo>
                  <a:pt x="256291" y="107988"/>
                </a:lnTo>
                <a:lnTo>
                  <a:pt x="256026" y="108151"/>
                </a:lnTo>
                <a:close/>
              </a:path>
              <a:path w="370840" h="174625">
                <a:moveTo>
                  <a:pt x="298206" y="114007"/>
                </a:moveTo>
                <a:lnTo>
                  <a:pt x="245363" y="114007"/>
                </a:lnTo>
                <a:lnTo>
                  <a:pt x="245973" y="113690"/>
                </a:lnTo>
                <a:lnTo>
                  <a:pt x="256026" y="108151"/>
                </a:lnTo>
                <a:lnTo>
                  <a:pt x="255714" y="108343"/>
                </a:lnTo>
                <a:lnTo>
                  <a:pt x="305301" y="108343"/>
                </a:lnTo>
                <a:lnTo>
                  <a:pt x="302501" y="110693"/>
                </a:lnTo>
                <a:lnTo>
                  <a:pt x="298206" y="114007"/>
                </a:lnTo>
                <a:close/>
              </a:path>
              <a:path w="370840" h="174625">
                <a:moveTo>
                  <a:pt x="245694" y="113826"/>
                </a:moveTo>
                <a:lnTo>
                  <a:pt x="245942" y="113690"/>
                </a:lnTo>
                <a:lnTo>
                  <a:pt x="245694" y="113826"/>
                </a:lnTo>
                <a:close/>
              </a:path>
              <a:path w="370840" h="174625">
                <a:moveTo>
                  <a:pt x="291336" y="119240"/>
                </a:moveTo>
                <a:lnTo>
                  <a:pt x="234581" y="119240"/>
                </a:lnTo>
                <a:lnTo>
                  <a:pt x="235191" y="118960"/>
                </a:lnTo>
                <a:lnTo>
                  <a:pt x="245694" y="113826"/>
                </a:lnTo>
                <a:lnTo>
                  <a:pt x="245363" y="114007"/>
                </a:lnTo>
                <a:lnTo>
                  <a:pt x="298206" y="114007"/>
                </a:lnTo>
                <a:lnTo>
                  <a:pt x="292481" y="118427"/>
                </a:lnTo>
                <a:lnTo>
                  <a:pt x="291336" y="119240"/>
                </a:lnTo>
                <a:close/>
              </a:path>
              <a:path w="370840" h="174625">
                <a:moveTo>
                  <a:pt x="234883" y="119093"/>
                </a:moveTo>
                <a:lnTo>
                  <a:pt x="235155" y="118960"/>
                </a:lnTo>
                <a:lnTo>
                  <a:pt x="234883" y="119093"/>
                </a:lnTo>
                <a:close/>
              </a:path>
              <a:path w="370840" h="174625">
                <a:moveTo>
                  <a:pt x="284387" y="124028"/>
                </a:moveTo>
                <a:lnTo>
                  <a:pt x="223405" y="124028"/>
                </a:lnTo>
                <a:lnTo>
                  <a:pt x="224002" y="123786"/>
                </a:lnTo>
                <a:lnTo>
                  <a:pt x="234883" y="119093"/>
                </a:lnTo>
                <a:lnTo>
                  <a:pt x="234581" y="119240"/>
                </a:lnTo>
                <a:lnTo>
                  <a:pt x="291336" y="119240"/>
                </a:lnTo>
                <a:lnTo>
                  <a:pt x="284387" y="124028"/>
                </a:lnTo>
                <a:close/>
              </a:path>
              <a:path w="370840" h="174625">
                <a:moveTo>
                  <a:pt x="223708" y="123898"/>
                </a:moveTo>
                <a:lnTo>
                  <a:pt x="223966" y="123786"/>
                </a:lnTo>
                <a:lnTo>
                  <a:pt x="223708" y="123898"/>
                </a:lnTo>
                <a:close/>
              </a:path>
              <a:path w="370840" h="174625">
                <a:moveTo>
                  <a:pt x="277656" y="128384"/>
                </a:moveTo>
                <a:lnTo>
                  <a:pt x="211836" y="128384"/>
                </a:lnTo>
                <a:lnTo>
                  <a:pt x="212432" y="128168"/>
                </a:lnTo>
                <a:lnTo>
                  <a:pt x="223708" y="123898"/>
                </a:lnTo>
                <a:lnTo>
                  <a:pt x="223405" y="124028"/>
                </a:lnTo>
                <a:lnTo>
                  <a:pt x="284387" y="124028"/>
                </a:lnTo>
                <a:lnTo>
                  <a:pt x="281825" y="125793"/>
                </a:lnTo>
                <a:lnTo>
                  <a:pt x="281203" y="126199"/>
                </a:lnTo>
                <a:lnTo>
                  <a:pt x="277656" y="128384"/>
                </a:lnTo>
                <a:close/>
              </a:path>
              <a:path w="370840" h="174625">
                <a:moveTo>
                  <a:pt x="212242" y="128230"/>
                </a:moveTo>
                <a:lnTo>
                  <a:pt x="212407" y="128168"/>
                </a:lnTo>
                <a:lnTo>
                  <a:pt x="212242" y="128230"/>
                </a:lnTo>
                <a:close/>
              </a:path>
              <a:path w="370840" h="174625">
                <a:moveTo>
                  <a:pt x="271347" y="132270"/>
                </a:moveTo>
                <a:lnTo>
                  <a:pt x="199897" y="132270"/>
                </a:lnTo>
                <a:lnTo>
                  <a:pt x="200494" y="132092"/>
                </a:lnTo>
                <a:lnTo>
                  <a:pt x="212242" y="128230"/>
                </a:lnTo>
                <a:lnTo>
                  <a:pt x="211836" y="128384"/>
                </a:lnTo>
                <a:lnTo>
                  <a:pt x="277656" y="128384"/>
                </a:lnTo>
                <a:lnTo>
                  <a:pt x="271347" y="132270"/>
                </a:lnTo>
                <a:close/>
              </a:path>
              <a:path w="370840" h="174625">
                <a:moveTo>
                  <a:pt x="200130" y="132194"/>
                </a:moveTo>
                <a:lnTo>
                  <a:pt x="200441" y="132092"/>
                </a:lnTo>
                <a:lnTo>
                  <a:pt x="200130" y="132194"/>
                </a:lnTo>
                <a:close/>
              </a:path>
              <a:path w="370840" h="174625">
                <a:moveTo>
                  <a:pt x="265239" y="135686"/>
                </a:moveTo>
                <a:lnTo>
                  <a:pt x="187617" y="135686"/>
                </a:lnTo>
                <a:lnTo>
                  <a:pt x="188213" y="135534"/>
                </a:lnTo>
                <a:lnTo>
                  <a:pt x="200130" y="132194"/>
                </a:lnTo>
                <a:lnTo>
                  <a:pt x="199897" y="132270"/>
                </a:lnTo>
                <a:lnTo>
                  <a:pt x="271347" y="132270"/>
                </a:lnTo>
                <a:lnTo>
                  <a:pt x="270078" y="133032"/>
                </a:lnTo>
                <a:lnTo>
                  <a:pt x="265239" y="135686"/>
                </a:lnTo>
                <a:close/>
              </a:path>
              <a:path w="370840" h="174625">
                <a:moveTo>
                  <a:pt x="108229" y="174269"/>
                </a:moveTo>
                <a:lnTo>
                  <a:pt x="62699" y="171957"/>
                </a:lnTo>
                <a:lnTo>
                  <a:pt x="23634" y="165836"/>
                </a:lnTo>
                <a:lnTo>
                  <a:pt x="0" y="160274"/>
                </a:lnTo>
                <a:lnTo>
                  <a:pt x="7086" y="132587"/>
                </a:lnTo>
                <a:lnTo>
                  <a:pt x="14459" y="134480"/>
                </a:lnTo>
                <a:lnTo>
                  <a:pt x="22059" y="136270"/>
                </a:lnTo>
                <a:lnTo>
                  <a:pt x="29164" y="137794"/>
                </a:lnTo>
                <a:lnTo>
                  <a:pt x="36456" y="139230"/>
                </a:lnTo>
                <a:lnTo>
                  <a:pt x="43801" y="140525"/>
                </a:lnTo>
                <a:lnTo>
                  <a:pt x="51051" y="141668"/>
                </a:lnTo>
                <a:lnTo>
                  <a:pt x="58361" y="142671"/>
                </a:lnTo>
                <a:lnTo>
                  <a:pt x="65556" y="143522"/>
                </a:lnTo>
                <a:lnTo>
                  <a:pt x="72716" y="144233"/>
                </a:lnTo>
                <a:lnTo>
                  <a:pt x="79975" y="144805"/>
                </a:lnTo>
                <a:lnTo>
                  <a:pt x="87062" y="145237"/>
                </a:lnTo>
                <a:lnTo>
                  <a:pt x="94040" y="145516"/>
                </a:lnTo>
                <a:lnTo>
                  <a:pt x="108173" y="145689"/>
                </a:lnTo>
                <a:lnTo>
                  <a:pt x="108000" y="145694"/>
                </a:lnTo>
                <a:lnTo>
                  <a:pt x="245343" y="145694"/>
                </a:lnTo>
                <a:lnTo>
                  <a:pt x="234695" y="150279"/>
                </a:lnTo>
                <a:lnTo>
                  <a:pt x="195313" y="163207"/>
                </a:lnTo>
                <a:lnTo>
                  <a:pt x="152565" y="171335"/>
                </a:lnTo>
                <a:lnTo>
                  <a:pt x="123774" y="173837"/>
                </a:lnTo>
                <a:lnTo>
                  <a:pt x="108229" y="174269"/>
                </a:lnTo>
                <a:close/>
              </a:path>
              <a:path w="370840" h="174625">
                <a:moveTo>
                  <a:pt x="187900" y="135607"/>
                </a:moveTo>
                <a:lnTo>
                  <a:pt x="188163" y="135534"/>
                </a:lnTo>
                <a:lnTo>
                  <a:pt x="187900" y="135607"/>
                </a:lnTo>
                <a:close/>
              </a:path>
              <a:path w="370840" h="174625">
                <a:moveTo>
                  <a:pt x="259892" y="138620"/>
                </a:moveTo>
                <a:lnTo>
                  <a:pt x="175018" y="138620"/>
                </a:lnTo>
                <a:lnTo>
                  <a:pt x="175602" y="138493"/>
                </a:lnTo>
                <a:lnTo>
                  <a:pt x="187900" y="135607"/>
                </a:lnTo>
                <a:lnTo>
                  <a:pt x="187617" y="135686"/>
                </a:lnTo>
                <a:lnTo>
                  <a:pt x="265239" y="135686"/>
                </a:lnTo>
                <a:lnTo>
                  <a:pt x="259892" y="138620"/>
                </a:lnTo>
                <a:close/>
              </a:path>
              <a:path w="370840" h="174625">
                <a:moveTo>
                  <a:pt x="175381" y="138535"/>
                </a:moveTo>
                <a:lnTo>
                  <a:pt x="175561" y="138493"/>
                </a:lnTo>
                <a:lnTo>
                  <a:pt x="175381" y="138535"/>
                </a:lnTo>
                <a:close/>
              </a:path>
              <a:path w="370840" h="174625">
                <a:moveTo>
                  <a:pt x="255028" y="141058"/>
                </a:moveTo>
                <a:lnTo>
                  <a:pt x="162128" y="141058"/>
                </a:lnTo>
                <a:lnTo>
                  <a:pt x="162699" y="140957"/>
                </a:lnTo>
                <a:lnTo>
                  <a:pt x="175381" y="138535"/>
                </a:lnTo>
                <a:lnTo>
                  <a:pt x="175018" y="138620"/>
                </a:lnTo>
                <a:lnTo>
                  <a:pt x="259892" y="138620"/>
                </a:lnTo>
                <a:lnTo>
                  <a:pt x="258495" y="139369"/>
                </a:lnTo>
                <a:lnTo>
                  <a:pt x="255028" y="141058"/>
                </a:lnTo>
                <a:close/>
              </a:path>
              <a:path w="370840" h="174625">
                <a:moveTo>
                  <a:pt x="162526" y="140983"/>
                </a:moveTo>
                <a:lnTo>
                  <a:pt x="162661" y="140957"/>
                </a:lnTo>
                <a:lnTo>
                  <a:pt x="162526" y="140983"/>
                </a:lnTo>
                <a:close/>
              </a:path>
              <a:path w="370840" h="174625">
                <a:moveTo>
                  <a:pt x="251040" y="143001"/>
                </a:moveTo>
                <a:lnTo>
                  <a:pt x="148958" y="143001"/>
                </a:lnTo>
                <a:lnTo>
                  <a:pt x="149529" y="142925"/>
                </a:lnTo>
                <a:lnTo>
                  <a:pt x="162526" y="140983"/>
                </a:lnTo>
                <a:lnTo>
                  <a:pt x="162128" y="141058"/>
                </a:lnTo>
                <a:lnTo>
                  <a:pt x="255028" y="141058"/>
                </a:lnTo>
                <a:lnTo>
                  <a:pt x="251040" y="143001"/>
                </a:lnTo>
                <a:close/>
              </a:path>
              <a:path w="370840" h="174625">
                <a:moveTo>
                  <a:pt x="149318" y="142948"/>
                </a:moveTo>
                <a:lnTo>
                  <a:pt x="149470" y="142925"/>
                </a:lnTo>
                <a:lnTo>
                  <a:pt x="149318" y="142948"/>
                </a:lnTo>
                <a:close/>
              </a:path>
              <a:path w="370840" h="174625">
                <a:moveTo>
                  <a:pt x="248120" y="144424"/>
                </a:moveTo>
                <a:lnTo>
                  <a:pt x="135521" y="144424"/>
                </a:lnTo>
                <a:lnTo>
                  <a:pt x="136093" y="144373"/>
                </a:lnTo>
                <a:lnTo>
                  <a:pt x="149318" y="142948"/>
                </a:lnTo>
                <a:lnTo>
                  <a:pt x="148958" y="143001"/>
                </a:lnTo>
                <a:lnTo>
                  <a:pt x="251040" y="143001"/>
                </a:lnTo>
                <a:lnTo>
                  <a:pt x="248120" y="144424"/>
                </a:lnTo>
                <a:close/>
              </a:path>
              <a:path w="370840" h="174625">
                <a:moveTo>
                  <a:pt x="135834" y="144390"/>
                </a:moveTo>
                <a:lnTo>
                  <a:pt x="135996" y="144373"/>
                </a:lnTo>
                <a:lnTo>
                  <a:pt x="135834" y="144390"/>
                </a:lnTo>
                <a:close/>
              </a:path>
              <a:path w="370840" h="174625">
                <a:moveTo>
                  <a:pt x="246199" y="145326"/>
                </a:moveTo>
                <a:lnTo>
                  <a:pt x="121869" y="145326"/>
                </a:lnTo>
                <a:lnTo>
                  <a:pt x="122427" y="145300"/>
                </a:lnTo>
                <a:lnTo>
                  <a:pt x="122248" y="145300"/>
                </a:lnTo>
                <a:lnTo>
                  <a:pt x="135834" y="144390"/>
                </a:lnTo>
                <a:lnTo>
                  <a:pt x="135521" y="144424"/>
                </a:lnTo>
                <a:lnTo>
                  <a:pt x="248120" y="144424"/>
                </a:lnTo>
                <a:lnTo>
                  <a:pt x="246258" y="145300"/>
                </a:lnTo>
                <a:lnTo>
                  <a:pt x="122125" y="145308"/>
                </a:lnTo>
                <a:lnTo>
                  <a:pt x="246239" y="145308"/>
                </a:lnTo>
                <a:close/>
              </a:path>
              <a:path w="370840" h="174625">
                <a:moveTo>
                  <a:pt x="245343" y="145694"/>
                </a:moveTo>
                <a:lnTo>
                  <a:pt x="108173" y="145689"/>
                </a:lnTo>
                <a:lnTo>
                  <a:pt x="122125" y="145308"/>
                </a:lnTo>
                <a:lnTo>
                  <a:pt x="121869" y="145326"/>
                </a:lnTo>
                <a:lnTo>
                  <a:pt x="246199" y="145326"/>
                </a:lnTo>
                <a:lnTo>
                  <a:pt x="245343" y="14569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53604" y="3198545"/>
            <a:ext cx="328930" cy="231775"/>
          </a:xfrm>
          <a:custGeom>
            <a:avLst/>
            <a:gdLst/>
            <a:ahLst/>
            <a:cxnLst/>
            <a:rect l="l" t="t" r="r" b="b"/>
            <a:pathLst>
              <a:path w="328929" h="231775">
                <a:moveTo>
                  <a:pt x="28524" y="231190"/>
                </a:moveTo>
                <a:lnTo>
                  <a:pt x="0" y="229527"/>
                </a:lnTo>
                <a:lnTo>
                  <a:pt x="342" y="223634"/>
                </a:lnTo>
                <a:lnTo>
                  <a:pt x="914" y="217309"/>
                </a:lnTo>
                <a:lnTo>
                  <a:pt x="10667" y="174548"/>
                </a:lnTo>
                <a:lnTo>
                  <a:pt x="29641" y="135102"/>
                </a:lnTo>
                <a:lnTo>
                  <a:pt x="61125" y="95097"/>
                </a:lnTo>
                <a:lnTo>
                  <a:pt x="90881" y="68897"/>
                </a:lnTo>
                <a:lnTo>
                  <a:pt x="125145" y="46431"/>
                </a:lnTo>
                <a:lnTo>
                  <a:pt x="163918" y="27787"/>
                </a:lnTo>
                <a:lnTo>
                  <a:pt x="205016" y="13944"/>
                </a:lnTo>
                <a:lnTo>
                  <a:pt x="249656" y="4559"/>
                </a:lnTo>
                <a:lnTo>
                  <a:pt x="288556" y="609"/>
                </a:lnTo>
                <a:lnTo>
                  <a:pt x="312826" y="0"/>
                </a:lnTo>
                <a:lnTo>
                  <a:pt x="320916" y="114"/>
                </a:lnTo>
                <a:lnTo>
                  <a:pt x="328790" y="368"/>
                </a:lnTo>
                <a:lnTo>
                  <a:pt x="327874" y="28574"/>
                </a:lnTo>
                <a:lnTo>
                  <a:pt x="312458" y="28574"/>
                </a:lnTo>
                <a:lnTo>
                  <a:pt x="305219" y="28625"/>
                </a:lnTo>
                <a:lnTo>
                  <a:pt x="298012" y="28803"/>
                </a:lnTo>
                <a:lnTo>
                  <a:pt x="290649" y="29121"/>
                </a:lnTo>
                <a:lnTo>
                  <a:pt x="290360" y="29121"/>
                </a:lnTo>
                <a:lnTo>
                  <a:pt x="282727" y="29603"/>
                </a:lnTo>
                <a:lnTo>
                  <a:pt x="275454" y="30213"/>
                </a:lnTo>
                <a:lnTo>
                  <a:pt x="268573" y="30911"/>
                </a:lnTo>
                <a:lnTo>
                  <a:pt x="261019" y="31813"/>
                </a:lnTo>
                <a:lnTo>
                  <a:pt x="253898" y="32816"/>
                </a:lnTo>
                <a:lnTo>
                  <a:pt x="247167" y="33896"/>
                </a:lnTo>
                <a:lnTo>
                  <a:pt x="239864" y="35204"/>
                </a:lnTo>
                <a:lnTo>
                  <a:pt x="226577" y="37998"/>
                </a:lnTo>
                <a:lnTo>
                  <a:pt x="225971" y="38125"/>
                </a:lnTo>
                <a:lnTo>
                  <a:pt x="213115" y="41363"/>
                </a:lnTo>
                <a:lnTo>
                  <a:pt x="212509" y="41516"/>
                </a:lnTo>
                <a:lnTo>
                  <a:pt x="199377" y="45377"/>
                </a:lnTo>
                <a:lnTo>
                  <a:pt x="187178" y="49504"/>
                </a:lnTo>
                <a:lnTo>
                  <a:pt x="174725" y="54254"/>
                </a:lnTo>
                <a:lnTo>
                  <a:pt x="162077" y="59677"/>
                </a:lnTo>
                <a:lnTo>
                  <a:pt x="150987" y="65023"/>
                </a:lnTo>
                <a:lnTo>
                  <a:pt x="150406" y="65303"/>
                </a:lnTo>
                <a:lnTo>
                  <a:pt x="139166" y="71335"/>
                </a:lnTo>
                <a:lnTo>
                  <a:pt x="128938" y="77406"/>
                </a:lnTo>
                <a:lnTo>
                  <a:pt x="128358" y="77749"/>
                </a:lnTo>
                <a:lnTo>
                  <a:pt x="118571" y="84162"/>
                </a:lnTo>
                <a:lnTo>
                  <a:pt x="118008" y="84531"/>
                </a:lnTo>
                <a:lnTo>
                  <a:pt x="108691" y="91262"/>
                </a:lnTo>
                <a:lnTo>
                  <a:pt x="108127" y="91668"/>
                </a:lnTo>
                <a:lnTo>
                  <a:pt x="99313" y="98704"/>
                </a:lnTo>
                <a:lnTo>
                  <a:pt x="98755" y="99148"/>
                </a:lnTo>
                <a:lnTo>
                  <a:pt x="89877" y="106959"/>
                </a:lnTo>
                <a:lnTo>
                  <a:pt x="82083" y="114553"/>
                </a:lnTo>
                <a:lnTo>
                  <a:pt x="81546" y="115074"/>
                </a:lnTo>
                <a:lnTo>
                  <a:pt x="74268" y="122923"/>
                </a:lnTo>
                <a:lnTo>
                  <a:pt x="73748" y="123482"/>
                </a:lnTo>
                <a:lnTo>
                  <a:pt x="66522" y="132181"/>
                </a:lnTo>
                <a:lnTo>
                  <a:pt x="63490" y="136143"/>
                </a:lnTo>
                <a:lnTo>
                  <a:pt x="59982" y="140969"/>
                </a:lnTo>
                <a:lnTo>
                  <a:pt x="56883" y="145529"/>
                </a:lnTo>
                <a:lnTo>
                  <a:pt x="53924" y="150152"/>
                </a:lnTo>
                <a:lnTo>
                  <a:pt x="51127" y="154838"/>
                </a:lnTo>
                <a:lnTo>
                  <a:pt x="48475" y="159575"/>
                </a:lnTo>
                <a:lnTo>
                  <a:pt x="46191" y="163982"/>
                </a:lnTo>
                <a:lnTo>
                  <a:pt x="43906" y="168694"/>
                </a:lnTo>
                <a:lnTo>
                  <a:pt x="33153" y="198920"/>
                </a:lnTo>
                <a:lnTo>
                  <a:pt x="28839" y="225780"/>
                </a:lnTo>
                <a:lnTo>
                  <a:pt x="28524" y="231190"/>
                </a:lnTo>
                <a:close/>
              </a:path>
              <a:path w="328929" h="231775">
                <a:moveTo>
                  <a:pt x="312547" y="28576"/>
                </a:moveTo>
                <a:lnTo>
                  <a:pt x="312724" y="28574"/>
                </a:lnTo>
                <a:lnTo>
                  <a:pt x="312547" y="28576"/>
                </a:lnTo>
                <a:close/>
              </a:path>
              <a:path w="328929" h="231775">
                <a:moveTo>
                  <a:pt x="327863" y="28930"/>
                </a:moveTo>
                <a:lnTo>
                  <a:pt x="320001" y="28676"/>
                </a:lnTo>
                <a:lnTo>
                  <a:pt x="320268" y="28676"/>
                </a:lnTo>
                <a:lnTo>
                  <a:pt x="312547" y="28576"/>
                </a:lnTo>
                <a:lnTo>
                  <a:pt x="312724" y="28574"/>
                </a:lnTo>
                <a:lnTo>
                  <a:pt x="327874" y="28574"/>
                </a:lnTo>
                <a:lnTo>
                  <a:pt x="327863" y="28930"/>
                </a:lnTo>
                <a:close/>
              </a:path>
              <a:path w="328929" h="231775">
                <a:moveTo>
                  <a:pt x="297497" y="28816"/>
                </a:moveTo>
                <a:lnTo>
                  <a:pt x="297764" y="28803"/>
                </a:lnTo>
                <a:lnTo>
                  <a:pt x="298012" y="28803"/>
                </a:lnTo>
                <a:lnTo>
                  <a:pt x="297497" y="28816"/>
                </a:lnTo>
                <a:close/>
              </a:path>
              <a:path w="328929" h="231775">
                <a:moveTo>
                  <a:pt x="290080" y="29146"/>
                </a:moveTo>
                <a:lnTo>
                  <a:pt x="290360" y="29121"/>
                </a:lnTo>
                <a:lnTo>
                  <a:pt x="290649" y="29121"/>
                </a:lnTo>
                <a:lnTo>
                  <a:pt x="290080" y="29146"/>
                </a:lnTo>
                <a:close/>
              </a:path>
              <a:path w="328929" h="231775">
                <a:moveTo>
                  <a:pt x="282852" y="29603"/>
                </a:moveTo>
                <a:lnTo>
                  <a:pt x="283006" y="29590"/>
                </a:lnTo>
                <a:lnTo>
                  <a:pt x="282852" y="29603"/>
                </a:lnTo>
                <a:close/>
              </a:path>
              <a:path w="328929" h="231775">
                <a:moveTo>
                  <a:pt x="275524" y="30206"/>
                </a:moveTo>
                <a:lnTo>
                  <a:pt x="275704" y="30187"/>
                </a:lnTo>
                <a:lnTo>
                  <a:pt x="275524" y="30206"/>
                </a:lnTo>
                <a:close/>
              </a:path>
              <a:path w="328929" h="231775">
                <a:moveTo>
                  <a:pt x="275454" y="30213"/>
                </a:moveTo>
                <a:close/>
              </a:path>
              <a:path w="328929" h="231775">
                <a:moveTo>
                  <a:pt x="268198" y="30949"/>
                </a:moveTo>
                <a:lnTo>
                  <a:pt x="268465" y="30911"/>
                </a:lnTo>
                <a:lnTo>
                  <a:pt x="268198" y="30949"/>
                </a:lnTo>
                <a:close/>
              </a:path>
              <a:path w="328929" h="231775">
                <a:moveTo>
                  <a:pt x="261073" y="31805"/>
                </a:moveTo>
                <a:lnTo>
                  <a:pt x="261289" y="31775"/>
                </a:lnTo>
                <a:lnTo>
                  <a:pt x="261073" y="31805"/>
                </a:lnTo>
                <a:close/>
              </a:path>
              <a:path w="328929" h="231775">
                <a:moveTo>
                  <a:pt x="261019" y="31813"/>
                </a:moveTo>
                <a:close/>
              </a:path>
              <a:path w="328929" h="231775">
                <a:moveTo>
                  <a:pt x="254137" y="32783"/>
                </a:moveTo>
                <a:close/>
              </a:path>
              <a:path w="328929" h="231775">
                <a:moveTo>
                  <a:pt x="253926" y="32816"/>
                </a:moveTo>
                <a:lnTo>
                  <a:pt x="254137" y="32783"/>
                </a:lnTo>
                <a:lnTo>
                  <a:pt x="253926" y="32816"/>
                </a:lnTo>
                <a:close/>
              </a:path>
              <a:path w="328929" h="231775">
                <a:moveTo>
                  <a:pt x="246849" y="33947"/>
                </a:moveTo>
                <a:lnTo>
                  <a:pt x="247116" y="33896"/>
                </a:lnTo>
                <a:lnTo>
                  <a:pt x="246849" y="33947"/>
                </a:lnTo>
                <a:close/>
              </a:path>
              <a:path w="328929" h="231775">
                <a:moveTo>
                  <a:pt x="240172" y="35148"/>
                </a:moveTo>
                <a:close/>
              </a:path>
              <a:path w="328929" h="231775">
                <a:moveTo>
                  <a:pt x="239907" y="35204"/>
                </a:moveTo>
                <a:lnTo>
                  <a:pt x="240172" y="35148"/>
                </a:lnTo>
                <a:lnTo>
                  <a:pt x="239907" y="35204"/>
                </a:lnTo>
                <a:close/>
              </a:path>
              <a:path w="328929" h="231775">
                <a:moveTo>
                  <a:pt x="226140" y="38089"/>
                </a:moveTo>
                <a:lnTo>
                  <a:pt x="226504" y="37998"/>
                </a:lnTo>
                <a:lnTo>
                  <a:pt x="226140" y="38089"/>
                </a:lnTo>
                <a:close/>
              </a:path>
              <a:path w="328929" h="231775">
                <a:moveTo>
                  <a:pt x="225999" y="38125"/>
                </a:moveTo>
                <a:lnTo>
                  <a:pt x="226140" y="38089"/>
                </a:lnTo>
                <a:lnTo>
                  <a:pt x="225999" y="38125"/>
                </a:lnTo>
                <a:close/>
              </a:path>
              <a:path w="328929" h="231775">
                <a:moveTo>
                  <a:pt x="212695" y="41469"/>
                </a:moveTo>
                <a:lnTo>
                  <a:pt x="213055" y="41363"/>
                </a:lnTo>
                <a:lnTo>
                  <a:pt x="212695" y="41469"/>
                </a:lnTo>
                <a:close/>
              </a:path>
              <a:path w="328929" h="231775">
                <a:moveTo>
                  <a:pt x="212535" y="41516"/>
                </a:moveTo>
                <a:lnTo>
                  <a:pt x="212695" y="41469"/>
                </a:lnTo>
                <a:lnTo>
                  <a:pt x="212535" y="41516"/>
                </a:lnTo>
                <a:close/>
              </a:path>
              <a:path w="328929" h="231775">
                <a:moveTo>
                  <a:pt x="199714" y="45278"/>
                </a:moveTo>
                <a:lnTo>
                  <a:pt x="199910" y="45211"/>
                </a:lnTo>
                <a:lnTo>
                  <a:pt x="199714" y="45278"/>
                </a:lnTo>
                <a:close/>
              </a:path>
              <a:path w="328929" h="231775">
                <a:moveTo>
                  <a:pt x="199420" y="45377"/>
                </a:moveTo>
                <a:lnTo>
                  <a:pt x="199714" y="45278"/>
                </a:lnTo>
                <a:lnTo>
                  <a:pt x="199420" y="45377"/>
                </a:lnTo>
                <a:close/>
              </a:path>
              <a:path w="328929" h="231775">
                <a:moveTo>
                  <a:pt x="186605" y="49697"/>
                </a:moveTo>
                <a:lnTo>
                  <a:pt x="187109" y="49504"/>
                </a:lnTo>
                <a:lnTo>
                  <a:pt x="186605" y="49697"/>
                </a:lnTo>
                <a:close/>
              </a:path>
              <a:path w="328929" h="231775">
                <a:moveTo>
                  <a:pt x="186579" y="49707"/>
                </a:moveTo>
                <a:close/>
              </a:path>
              <a:path w="328929" h="231775">
                <a:moveTo>
                  <a:pt x="174267" y="54430"/>
                </a:moveTo>
                <a:lnTo>
                  <a:pt x="174675" y="54254"/>
                </a:lnTo>
                <a:lnTo>
                  <a:pt x="174267" y="54430"/>
                </a:lnTo>
                <a:close/>
              </a:path>
              <a:path w="328929" h="231775">
                <a:moveTo>
                  <a:pt x="174144" y="54482"/>
                </a:moveTo>
                <a:close/>
              </a:path>
              <a:path w="328929" h="231775">
                <a:moveTo>
                  <a:pt x="162378" y="59547"/>
                </a:moveTo>
                <a:lnTo>
                  <a:pt x="162610" y="59435"/>
                </a:lnTo>
                <a:lnTo>
                  <a:pt x="162378" y="59547"/>
                </a:lnTo>
                <a:close/>
              </a:path>
              <a:path w="328929" h="231775">
                <a:moveTo>
                  <a:pt x="162108" y="59677"/>
                </a:moveTo>
                <a:lnTo>
                  <a:pt x="162378" y="59547"/>
                </a:lnTo>
                <a:lnTo>
                  <a:pt x="162108" y="59677"/>
                </a:lnTo>
                <a:close/>
              </a:path>
              <a:path w="328929" h="231775">
                <a:moveTo>
                  <a:pt x="150644" y="65188"/>
                </a:moveTo>
                <a:lnTo>
                  <a:pt x="150952" y="65023"/>
                </a:lnTo>
                <a:lnTo>
                  <a:pt x="150644" y="65188"/>
                </a:lnTo>
                <a:close/>
              </a:path>
              <a:path w="328929" h="231775">
                <a:moveTo>
                  <a:pt x="150430" y="65303"/>
                </a:moveTo>
                <a:lnTo>
                  <a:pt x="150644" y="65188"/>
                </a:lnTo>
                <a:lnTo>
                  <a:pt x="150430" y="65303"/>
                </a:lnTo>
                <a:close/>
              </a:path>
              <a:path w="328929" h="231775">
                <a:moveTo>
                  <a:pt x="139493" y="71161"/>
                </a:moveTo>
                <a:lnTo>
                  <a:pt x="139712" y="71031"/>
                </a:lnTo>
                <a:lnTo>
                  <a:pt x="139493" y="71161"/>
                </a:lnTo>
                <a:close/>
              </a:path>
              <a:path w="328929" h="231775">
                <a:moveTo>
                  <a:pt x="139197" y="71335"/>
                </a:moveTo>
                <a:lnTo>
                  <a:pt x="139493" y="71161"/>
                </a:lnTo>
                <a:lnTo>
                  <a:pt x="139197" y="71335"/>
                </a:lnTo>
                <a:close/>
              </a:path>
              <a:path w="328929" h="231775">
                <a:moveTo>
                  <a:pt x="128586" y="77614"/>
                </a:moveTo>
                <a:lnTo>
                  <a:pt x="128904" y="77406"/>
                </a:lnTo>
                <a:lnTo>
                  <a:pt x="128586" y="77614"/>
                </a:lnTo>
                <a:close/>
              </a:path>
              <a:path w="328929" h="231775">
                <a:moveTo>
                  <a:pt x="128380" y="77749"/>
                </a:moveTo>
                <a:lnTo>
                  <a:pt x="128586" y="77614"/>
                </a:lnTo>
                <a:lnTo>
                  <a:pt x="128380" y="77749"/>
                </a:lnTo>
                <a:close/>
              </a:path>
              <a:path w="328929" h="231775">
                <a:moveTo>
                  <a:pt x="118249" y="84373"/>
                </a:moveTo>
                <a:lnTo>
                  <a:pt x="118541" y="84162"/>
                </a:lnTo>
                <a:lnTo>
                  <a:pt x="118249" y="84373"/>
                </a:lnTo>
                <a:close/>
              </a:path>
              <a:path w="328929" h="231775">
                <a:moveTo>
                  <a:pt x="118030" y="84531"/>
                </a:moveTo>
                <a:lnTo>
                  <a:pt x="118249" y="84373"/>
                </a:lnTo>
                <a:lnTo>
                  <a:pt x="118030" y="84531"/>
                </a:lnTo>
                <a:close/>
              </a:path>
              <a:path w="328929" h="231775">
                <a:moveTo>
                  <a:pt x="108370" y="91494"/>
                </a:moveTo>
                <a:lnTo>
                  <a:pt x="108661" y="91262"/>
                </a:lnTo>
                <a:lnTo>
                  <a:pt x="108370" y="91494"/>
                </a:lnTo>
                <a:close/>
              </a:path>
              <a:path w="328929" h="231775">
                <a:moveTo>
                  <a:pt x="108150" y="91668"/>
                </a:moveTo>
                <a:lnTo>
                  <a:pt x="108370" y="91494"/>
                </a:lnTo>
                <a:lnTo>
                  <a:pt x="108150" y="91668"/>
                </a:lnTo>
                <a:close/>
              </a:path>
              <a:path w="328929" h="231775">
                <a:moveTo>
                  <a:pt x="98911" y="99024"/>
                </a:moveTo>
                <a:lnTo>
                  <a:pt x="99275" y="98704"/>
                </a:lnTo>
                <a:lnTo>
                  <a:pt x="98911" y="99024"/>
                </a:lnTo>
                <a:close/>
              </a:path>
              <a:path w="328929" h="231775">
                <a:moveTo>
                  <a:pt x="98769" y="99148"/>
                </a:moveTo>
                <a:lnTo>
                  <a:pt x="98911" y="99024"/>
                </a:lnTo>
                <a:lnTo>
                  <a:pt x="98769" y="99148"/>
                </a:lnTo>
                <a:close/>
              </a:path>
              <a:path w="328929" h="231775">
                <a:moveTo>
                  <a:pt x="90257" y="106625"/>
                </a:moveTo>
                <a:lnTo>
                  <a:pt x="90411" y="106476"/>
                </a:lnTo>
                <a:lnTo>
                  <a:pt x="90257" y="106625"/>
                </a:lnTo>
                <a:close/>
              </a:path>
              <a:path w="328929" h="231775">
                <a:moveTo>
                  <a:pt x="89913" y="106959"/>
                </a:moveTo>
                <a:lnTo>
                  <a:pt x="90257" y="106625"/>
                </a:lnTo>
                <a:lnTo>
                  <a:pt x="89913" y="106959"/>
                </a:lnTo>
                <a:close/>
              </a:path>
              <a:path w="328929" h="231775">
                <a:moveTo>
                  <a:pt x="81788" y="114840"/>
                </a:moveTo>
                <a:lnTo>
                  <a:pt x="82054" y="114553"/>
                </a:lnTo>
                <a:lnTo>
                  <a:pt x="81788" y="114840"/>
                </a:lnTo>
                <a:close/>
              </a:path>
              <a:path w="328929" h="231775">
                <a:moveTo>
                  <a:pt x="81570" y="115074"/>
                </a:moveTo>
                <a:lnTo>
                  <a:pt x="81788" y="114840"/>
                </a:lnTo>
                <a:lnTo>
                  <a:pt x="81570" y="115074"/>
                </a:lnTo>
                <a:close/>
              </a:path>
              <a:path w="328929" h="231775">
                <a:moveTo>
                  <a:pt x="74031" y="123178"/>
                </a:moveTo>
                <a:lnTo>
                  <a:pt x="74244" y="122923"/>
                </a:lnTo>
                <a:lnTo>
                  <a:pt x="74031" y="123178"/>
                </a:lnTo>
                <a:close/>
              </a:path>
              <a:path w="328929" h="231775">
                <a:moveTo>
                  <a:pt x="73778" y="123482"/>
                </a:moveTo>
                <a:lnTo>
                  <a:pt x="74031" y="123178"/>
                </a:lnTo>
                <a:lnTo>
                  <a:pt x="73778" y="123482"/>
                </a:lnTo>
                <a:close/>
              </a:path>
              <a:path w="328929" h="231775">
                <a:moveTo>
                  <a:pt x="66735" y="131925"/>
                </a:moveTo>
                <a:lnTo>
                  <a:pt x="66890" y="131724"/>
                </a:lnTo>
                <a:lnTo>
                  <a:pt x="66735" y="131925"/>
                </a:lnTo>
                <a:close/>
              </a:path>
              <a:path w="328929" h="231775">
                <a:moveTo>
                  <a:pt x="66539" y="132181"/>
                </a:moveTo>
                <a:lnTo>
                  <a:pt x="66735" y="131925"/>
                </a:lnTo>
                <a:lnTo>
                  <a:pt x="66539" y="132181"/>
                </a:lnTo>
                <a:close/>
              </a:path>
              <a:path w="328929" h="231775">
                <a:moveTo>
                  <a:pt x="63245" y="136461"/>
                </a:moveTo>
                <a:lnTo>
                  <a:pt x="63474" y="136143"/>
                </a:lnTo>
                <a:lnTo>
                  <a:pt x="63245" y="136461"/>
                </a:lnTo>
                <a:close/>
              </a:path>
              <a:path w="328929" h="231775">
                <a:moveTo>
                  <a:pt x="59997" y="140969"/>
                </a:moveTo>
                <a:lnTo>
                  <a:pt x="60223" y="140639"/>
                </a:lnTo>
                <a:lnTo>
                  <a:pt x="59997" y="140969"/>
                </a:lnTo>
                <a:close/>
              </a:path>
              <a:path w="328929" h="231775">
                <a:moveTo>
                  <a:pt x="57023" y="145323"/>
                </a:moveTo>
                <a:lnTo>
                  <a:pt x="57111" y="145186"/>
                </a:lnTo>
                <a:lnTo>
                  <a:pt x="57023" y="145323"/>
                </a:lnTo>
                <a:close/>
              </a:path>
              <a:path w="328929" h="231775">
                <a:moveTo>
                  <a:pt x="56891" y="145529"/>
                </a:moveTo>
                <a:lnTo>
                  <a:pt x="57023" y="145323"/>
                </a:lnTo>
                <a:lnTo>
                  <a:pt x="56891" y="145529"/>
                </a:lnTo>
                <a:close/>
              </a:path>
              <a:path w="328929" h="231775">
                <a:moveTo>
                  <a:pt x="53938" y="150152"/>
                </a:moveTo>
                <a:lnTo>
                  <a:pt x="54152" y="149796"/>
                </a:lnTo>
                <a:lnTo>
                  <a:pt x="53938" y="150152"/>
                </a:lnTo>
                <a:close/>
              </a:path>
              <a:path w="328929" h="231775">
                <a:moveTo>
                  <a:pt x="51256" y="154607"/>
                </a:moveTo>
                <a:lnTo>
                  <a:pt x="51333" y="154470"/>
                </a:lnTo>
                <a:lnTo>
                  <a:pt x="51256" y="154607"/>
                </a:lnTo>
                <a:close/>
              </a:path>
              <a:path w="328929" h="231775">
                <a:moveTo>
                  <a:pt x="51127" y="154838"/>
                </a:moveTo>
                <a:lnTo>
                  <a:pt x="51256" y="154607"/>
                </a:lnTo>
                <a:lnTo>
                  <a:pt x="51127" y="154838"/>
                </a:lnTo>
                <a:close/>
              </a:path>
              <a:path w="328929" h="231775">
                <a:moveTo>
                  <a:pt x="48639" y="159282"/>
                </a:moveTo>
                <a:close/>
              </a:path>
              <a:path w="328929" h="231775">
                <a:moveTo>
                  <a:pt x="48487" y="159575"/>
                </a:moveTo>
                <a:lnTo>
                  <a:pt x="48639" y="159282"/>
                </a:lnTo>
                <a:lnTo>
                  <a:pt x="48487" y="159575"/>
                </a:lnTo>
                <a:close/>
              </a:path>
              <a:path w="328929" h="231775">
                <a:moveTo>
                  <a:pt x="45997" y="164355"/>
                </a:moveTo>
                <a:lnTo>
                  <a:pt x="46177" y="163982"/>
                </a:lnTo>
                <a:lnTo>
                  <a:pt x="45997" y="164355"/>
                </a:lnTo>
                <a:close/>
              </a:path>
              <a:path w="328929" h="231775">
                <a:moveTo>
                  <a:pt x="45987" y="164376"/>
                </a:moveTo>
                <a:close/>
              </a:path>
              <a:path w="328929" h="231775">
                <a:moveTo>
                  <a:pt x="43649" y="169227"/>
                </a:moveTo>
                <a:lnTo>
                  <a:pt x="43827" y="168821"/>
                </a:lnTo>
                <a:lnTo>
                  <a:pt x="43649" y="169227"/>
                </a:lnTo>
                <a:close/>
              </a:path>
              <a:path w="328929" h="231775">
                <a:moveTo>
                  <a:pt x="41544" y="173952"/>
                </a:moveTo>
                <a:lnTo>
                  <a:pt x="41643" y="173710"/>
                </a:lnTo>
                <a:lnTo>
                  <a:pt x="41544" y="173952"/>
                </a:lnTo>
                <a:close/>
              </a:path>
              <a:path w="328929" h="231775">
                <a:moveTo>
                  <a:pt x="41471" y="174129"/>
                </a:moveTo>
                <a:lnTo>
                  <a:pt x="41544" y="173952"/>
                </a:lnTo>
                <a:lnTo>
                  <a:pt x="41471" y="174129"/>
                </a:lnTo>
                <a:close/>
              </a:path>
              <a:path w="328929" h="231775">
                <a:moveTo>
                  <a:pt x="39547" y="178835"/>
                </a:moveTo>
                <a:lnTo>
                  <a:pt x="39611" y="178663"/>
                </a:lnTo>
                <a:lnTo>
                  <a:pt x="39547" y="178835"/>
                </a:lnTo>
                <a:close/>
              </a:path>
              <a:path w="328929" h="231775">
                <a:moveTo>
                  <a:pt x="39455" y="179082"/>
                </a:moveTo>
                <a:lnTo>
                  <a:pt x="39547" y="178835"/>
                </a:lnTo>
                <a:lnTo>
                  <a:pt x="39455" y="179082"/>
                </a:lnTo>
                <a:close/>
              </a:path>
              <a:path w="328929" h="231775">
                <a:moveTo>
                  <a:pt x="37667" y="183883"/>
                </a:moveTo>
                <a:lnTo>
                  <a:pt x="37744" y="183654"/>
                </a:lnTo>
                <a:lnTo>
                  <a:pt x="37667" y="183883"/>
                </a:lnTo>
                <a:close/>
              </a:path>
              <a:path w="328929" h="231775">
                <a:moveTo>
                  <a:pt x="37599" y="184086"/>
                </a:moveTo>
                <a:lnTo>
                  <a:pt x="37667" y="183883"/>
                </a:lnTo>
                <a:lnTo>
                  <a:pt x="37599" y="184086"/>
                </a:lnTo>
                <a:close/>
              </a:path>
              <a:path w="328929" h="231775">
                <a:moveTo>
                  <a:pt x="35961" y="188966"/>
                </a:moveTo>
                <a:lnTo>
                  <a:pt x="36042" y="188696"/>
                </a:lnTo>
                <a:lnTo>
                  <a:pt x="35961" y="188966"/>
                </a:lnTo>
                <a:close/>
              </a:path>
              <a:path w="328929" h="231775">
                <a:moveTo>
                  <a:pt x="35909" y="189141"/>
                </a:moveTo>
                <a:lnTo>
                  <a:pt x="35961" y="188966"/>
                </a:lnTo>
                <a:lnTo>
                  <a:pt x="35909" y="189141"/>
                </a:lnTo>
                <a:close/>
              </a:path>
              <a:path w="328929" h="231775">
                <a:moveTo>
                  <a:pt x="34458" y="193967"/>
                </a:moveTo>
                <a:lnTo>
                  <a:pt x="34505" y="193789"/>
                </a:lnTo>
                <a:lnTo>
                  <a:pt x="34458" y="193967"/>
                </a:lnTo>
                <a:close/>
              </a:path>
              <a:path w="328929" h="231775">
                <a:moveTo>
                  <a:pt x="34388" y="194233"/>
                </a:moveTo>
                <a:lnTo>
                  <a:pt x="34458" y="193967"/>
                </a:lnTo>
                <a:lnTo>
                  <a:pt x="34388" y="194233"/>
                </a:lnTo>
                <a:close/>
              </a:path>
              <a:path w="328929" h="231775">
                <a:moveTo>
                  <a:pt x="33032" y="199377"/>
                </a:moveTo>
                <a:lnTo>
                  <a:pt x="33134" y="198920"/>
                </a:lnTo>
                <a:lnTo>
                  <a:pt x="33032" y="199377"/>
                </a:lnTo>
                <a:close/>
              </a:path>
              <a:path w="328929" h="231775">
                <a:moveTo>
                  <a:pt x="31921" y="204210"/>
                </a:moveTo>
                <a:close/>
              </a:path>
              <a:path w="328929" h="231775">
                <a:moveTo>
                  <a:pt x="31850" y="204571"/>
                </a:moveTo>
                <a:lnTo>
                  <a:pt x="31921" y="204210"/>
                </a:lnTo>
                <a:lnTo>
                  <a:pt x="31850" y="204571"/>
                </a:lnTo>
                <a:close/>
              </a:path>
              <a:path w="328929" h="231775">
                <a:moveTo>
                  <a:pt x="30896" y="209439"/>
                </a:moveTo>
                <a:close/>
              </a:path>
              <a:path w="328929" h="231775">
                <a:moveTo>
                  <a:pt x="30835" y="209816"/>
                </a:moveTo>
                <a:lnTo>
                  <a:pt x="30896" y="209439"/>
                </a:lnTo>
                <a:lnTo>
                  <a:pt x="30835" y="209816"/>
                </a:lnTo>
                <a:close/>
              </a:path>
              <a:path w="328929" h="231775">
                <a:moveTo>
                  <a:pt x="30006" y="214954"/>
                </a:moveTo>
                <a:lnTo>
                  <a:pt x="30048" y="214617"/>
                </a:lnTo>
                <a:lnTo>
                  <a:pt x="30006" y="214954"/>
                </a:lnTo>
                <a:close/>
              </a:path>
              <a:path w="328929" h="231775">
                <a:moveTo>
                  <a:pt x="29989" y="215087"/>
                </a:moveTo>
                <a:lnTo>
                  <a:pt x="30006" y="214954"/>
                </a:lnTo>
                <a:lnTo>
                  <a:pt x="29989" y="215087"/>
                </a:lnTo>
                <a:close/>
              </a:path>
              <a:path w="328929" h="231775">
                <a:moveTo>
                  <a:pt x="29347" y="220239"/>
                </a:moveTo>
                <a:lnTo>
                  <a:pt x="29375" y="219938"/>
                </a:lnTo>
                <a:lnTo>
                  <a:pt x="29347" y="220239"/>
                </a:lnTo>
                <a:close/>
              </a:path>
              <a:path w="328929" h="231775">
                <a:moveTo>
                  <a:pt x="29329" y="220421"/>
                </a:moveTo>
                <a:lnTo>
                  <a:pt x="29347" y="220239"/>
                </a:lnTo>
                <a:lnTo>
                  <a:pt x="29329" y="220421"/>
                </a:lnTo>
                <a:close/>
              </a:path>
              <a:path w="328929" h="231775">
                <a:moveTo>
                  <a:pt x="28857" y="225476"/>
                </a:moveTo>
                <a:lnTo>
                  <a:pt x="28867" y="225310"/>
                </a:lnTo>
                <a:lnTo>
                  <a:pt x="28857" y="225476"/>
                </a:lnTo>
                <a:close/>
              </a:path>
              <a:path w="328929" h="231775">
                <a:moveTo>
                  <a:pt x="28839" y="225780"/>
                </a:moveTo>
                <a:lnTo>
                  <a:pt x="28857" y="225476"/>
                </a:lnTo>
                <a:lnTo>
                  <a:pt x="28839" y="22578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73040" y="3601211"/>
            <a:ext cx="5334000" cy="1600200"/>
          </a:xfrm>
          <a:custGeom>
            <a:avLst/>
            <a:gdLst/>
            <a:ahLst/>
            <a:cxnLst/>
            <a:rect l="l" t="t" r="r" b="b"/>
            <a:pathLst>
              <a:path w="5334000" h="1600200">
                <a:moveTo>
                  <a:pt x="0" y="0"/>
                </a:moveTo>
                <a:lnTo>
                  <a:pt x="5334000" y="0"/>
                </a:lnTo>
                <a:lnTo>
                  <a:pt x="53340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69026" y="3595687"/>
            <a:ext cx="5343525" cy="1609725"/>
          </a:xfrm>
          <a:custGeom>
            <a:avLst/>
            <a:gdLst/>
            <a:ahLst/>
            <a:cxnLst/>
            <a:rect l="l" t="t" r="r" b="b"/>
            <a:pathLst>
              <a:path w="5343525" h="1609725">
                <a:moveTo>
                  <a:pt x="5343525" y="1609725"/>
                </a:moveTo>
                <a:lnTo>
                  <a:pt x="0" y="1609725"/>
                </a:lnTo>
                <a:lnTo>
                  <a:pt x="0" y="0"/>
                </a:lnTo>
                <a:lnTo>
                  <a:pt x="5343525" y="0"/>
                </a:lnTo>
                <a:lnTo>
                  <a:pt x="5343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600200"/>
                </a:lnTo>
                <a:lnTo>
                  <a:pt x="4762" y="1600200"/>
                </a:lnTo>
                <a:lnTo>
                  <a:pt x="9525" y="1604962"/>
                </a:lnTo>
                <a:lnTo>
                  <a:pt x="5343525" y="1604962"/>
                </a:lnTo>
                <a:lnTo>
                  <a:pt x="5343525" y="1609725"/>
                </a:lnTo>
                <a:close/>
              </a:path>
              <a:path w="5343525" h="16097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343525" h="1609725">
                <a:moveTo>
                  <a:pt x="5334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334000" y="4762"/>
                </a:lnTo>
                <a:lnTo>
                  <a:pt x="5334000" y="9525"/>
                </a:lnTo>
                <a:close/>
              </a:path>
              <a:path w="5343525" h="1609725">
                <a:moveTo>
                  <a:pt x="5334000" y="1604962"/>
                </a:moveTo>
                <a:lnTo>
                  <a:pt x="5334000" y="4762"/>
                </a:lnTo>
                <a:lnTo>
                  <a:pt x="5338762" y="9525"/>
                </a:lnTo>
                <a:lnTo>
                  <a:pt x="5343525" y="9525"/>
                </a:lnTo>
                <a:lnTo>
                  <a:pt x="5343525" y="1600200"/>
                </a:lnTo>
                <a:lnTo>
                  <a:pt x="5338762" y="1600200"/>
                </a:lnTo>
                <a:lnTo>
                  <a:pt x="5334000" y="1604962"/>
                </a:lnTo>
                <a:close/>
              </a:path>
              <a:path w="5343525" h="1609725">
                <a:moveTo>
                  <a:pt x="5343525" y="9525"/>
                </a:moveTo>
                <a:lnTo>
                  <a:pt x="5338762" y="9525"/>
                </a:lnTo>
                <a:lnTo>
                  <a:pt x="5334000" y="4762"/>
                </a:lnTo>
                <a:lnTo>
                  <a:pt x="5343525" y="4762"/>
                </a:lnTo>
                <a:lnTo>
                  <a:pt x="5343525" y="9525"/>
                </a:lnTo>
                <a:close/>
              </a:path>
              <a:path w="5343525" h="1609725">
                <a:moveTo>
                  <a:pt x="9525" y="1604962"/>
                </a:moveTo>
                <a:lnTo>
                  <a:pt x="4762" y="1600200"/>
                </a:lnTo>
                <a:lnTo>
                  <a:pt x="9525" y="1600200"/>
                </a:lnTo>
                <a:lnTo>
                  <a:pt x="9525" y="1604962"/>
                </a:lnTo>
                <a:close/>
              </a:path>
              <a:path w="5343525" h="1609725">
                <a:moveTo>
                  <a:pt x="5334000" y="1604962"/>
                </a:moveTo>
                <a:lnTo>
                  <a:pt x="9525" y="1604962"/>
                </a:lnTo>
                <a:lnTo>
                  <a:pt x="9525" y="1600200"/>
                </a:lnTo>
                <a:lnTo>
                  <a:pt x="5334000" y="1600200"/>
                </a:lnTo>
                <a:lnTo>
                  <a:pt x="5334000" y="1604962"/>
                </a:lnTo>
                <a:close/>
              </a:path>
              <a:path w="5343525" h="1609725">
                <a:moveTo>
                  <a:pt x="5343525" y="1604962"/>
                </a:moveTo>
                <a:lnTo>
                  <a:pt x="5334000" y="1604962"/>
                </a:lnTo>
                <a:lnTo>
                  <a:pt x="5338762" y="1600200"/>
                </a:lnTo>
                <a:lnTo>
                  <a:pt x="5343525" y="1600200"/>
                </a:lnTo>
                <a:lnTo>
                  <a:pt x="5343525" y="1604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52338" y="39011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28855" y="39009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80023" y="40542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80938" y="46631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7455" y="46629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08623" y="48162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843337" y="36725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919855" y="36723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71024" y="38256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71737" y="41297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48255" y="41295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99424" y="42828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00137" y="38249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76655" y="38247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27824" y="39780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81137" y="46631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57655" y="46629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08824" y="48162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309937" y="46631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86455" y="46629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537624" y="48162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50301" y="23812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50301" y="24955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50301" y="26098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50301" y="27241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50301" y="28384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50301" y="29527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850301" y="30670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850301" y="31813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50301" y="32956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50301" y="34099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50301" y="35242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50301" y="36385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50301" y="37528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50301" y="38671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50301" y="39814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50301" y="40957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850301" y="42100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850301" y="43243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50301" y="44386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50301" y="45529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88595" y="2312314"/>
            <a:ext cx="1784350" cy="1299845"/>
          </a:xfrm>
          <a:custGeom>
            <a:avLst/>
            <a:gdLst/>
            <a:ahLst/>
            <a:cxnLst/>
            <a:rect l="l" t="t" r="r" b="b"/>
            <a:pathLst>
              <a:path w="1784350" h="1299845">
                <a:moveTo>
                  <a:pt x="1767624" y="1299717"/>
                </a:moveTo>
                <a:lnTo>
                  <a:pt x="0" y="23164"/>
                </a:lnTo>
                <a:lnTo>
                  <a:pt x="16725" y="0"/>
                </a:lnTo>
                <a:lnTo>
                  <a:pt x="1784350" y="1276553"/>
                </a:lnTo>
                <a:lnTo>
                  <a:pt x="1767624" y="12997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936155" y="2923908"/>
            <a:ext cx="217233" cy="166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333729" y="2612389"/>
            <a:ext cx="3263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859602" y="394323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858662" y="405752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857722" y="417182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856789" y="428612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855856" y="440042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54916" y="451471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853976" y="462901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853036" y="474331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852103" y="485759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851169" y="497189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850230" y="508619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849290" y="520048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848356" y="531478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847423" y="542908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846483" y="554338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845543" y="565767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844610" y="577197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843676" y="588627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842736" y="600055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841797" y="611485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826613" y="6229159"/>
            <a:ext cx="29209" cy="38735"/>
          </a:xfrm>
          <a:custGeom>
            <a:avLst/>
            <a:gdLst/>
            <a:ahLst/>
            <a:cxnLst/>
            <a:rect l="l" t="t" r="r" b="b"/>
            <a:pathLst>
              <a:path w="29209" h="38735">
                <a:moveTo>
                  <a:pt x="28575" y="38404"/>
                </a:moveTo>
                <a:lnTo>
                  <a:pt x="0" y="38176"/>
                </a:lnTo>
                <a:lnTo>
                  <a:pt x="317" y="0"/>
                </a:lnTo>
                <a:lnTo>
                  <a:pt x="28892" y="228"/>
                </a:lnTo>
                <a:lnTo>
                  <a:pt x="28575" y="3840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851150" y="5208447"/>
            <a:ext cx="1770380" cy="1394460"/>
          </a:xfrm>
          <a:custGeom>
            <a:avLst/>
            <a:gdLst/>
            <a:ahLst/>
            <a:cxnLst/>
            <a:rect l="l" t="t" r="r" b="b"/>
            <a:pathLst>
              <a:path w="1770379" h="1394459">
                <a:moveTo>
                  <a:pt x="1752600" y="1394104"/>
                </a:moveTo>
                <a:lnTo>
                  <a:pt x="0" y="22504"/>
                </a:lnTo>
                <a:lnTo>
                  <a:pt x="17602" y="0"/>
                </a:lnTo>
                <a:lnTo>
                  <a:pt x="1770202" y="1371600"/>
                </a:lnTo>
                <a:lnTo>
                  <a:pt x="1752600" y="1394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021823" y="6123520"/>
            <a:ext cx="209727" cy="161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808313" y="5411228"/>
            <a:ext cx="370840" cy="174625"/>
          </a:xfrm>
          <a:custGeom>
            <a:avLst/>
            <a:gdLst/>
            <a:ahLst/>
            <a:cxnLst/>
            <a:rect l="l" t="t" r="r" b="b"/>
            <a:pathLst>
              <a:path w="370840" h="174625">
                <a:moveTo>
                  <a:pt x="363129" y="5676"/>
                </a:moveTo>
                <a:lnTo>
                  <a:pt x="341541" y="5676"/>
                </a:lnTo>
                <a:lnTo>
                  <a:pt x="341680" y="5219"/>
                </a:lnTo>
                <a:lnTo>
                  <a:pt x="343153" y="0"/>
                </a:lnTo>
                <a:lnTo>
                  <a:pt x="363129" y="5676"/>
                </a:lnTo>
                <a:close/>
              </a:path>
              <a:path w="370840" h="174625">
                <a:moveTo>
                  <a:pt x="341598" y="5473"/>
                </a:moveTo>
                <a:lnTo>
                  <a:pt x="341670" y="5219"/>
                </a:lnTo>
                <a:lnTo>
                  <a:pt x="341598" y="5473"/>
                </a:lnTo>
                <a:close/>
              </a:path>
              <a:path w="370840" h="174625">
                <a:moveTo>
                  <a:pt x="368271" y="15849"/>
                </a:moveTo>
                <a:lnTo>
                  <a:pt x="338061" y="15849"/>
                </a:lnTo>
                <a:lnTo>
                  <a:pt x="338226" y="15405"/>
                </a:lnTo>
                <a:lnTo>
                  <a:pt x="340042" y="10350"/>
                </a:lnTo>
                <a:lnTo>
                  <a:pt x="341598" y="5473"/>
                </a:lnTo>
                <a:lnTo>
                  <a:pt x="341541" y="5676"/>
                </a:lnTo>
                <a:lnTo>
                  <a:pt x="363129" y="5676"/>
                </a:lnTo>
                <a:lnTo>
                  <a:pt x="370636" y="7810"/>
                </a:lnTo>
                <a:lnTo>
                  <a:pt x="369023" y="13487"/>
                </a:lnTo>
                <a:lnTo>
                  <a:pt x="368271" y="15849"/>
                </a:lnTo>
                <a:close/>
              </a:path>
              <a:path w="370840" h="174625">
                <a:moveTo>
                  <a:pt x="339877" y="10807"/>
                </a:moveTo>
                <a:lnTo>
                  <a:pt x="340024" y="10350"/>
                </a:lnTo>
                <a:lnTo>
                  <a:pt x="339877" y="10807"/>
                </a:lnTo>
                <a:close/>
              </a:path>
              <a:path w="370840" h="174625">
                <a:moveTo>
                  <a:pt x="338172" y="15541"/>
                </a:moveTo>
                <a:lnTo>
                  <a:pt x="338221" y="15405"/>
                </a:lnTo>
                <a:lnTo>
                  <a:pt x="338172" y="15541"/>
                </a:lnTo>
                <a:close/>
              </a:path>
              <a:path w="370840" h="174625">
                <a:moveTo>
                  <a:pt x="366638" y="20815"/>
                </a:moveTo>
                <a:lnTo>
                  <a:pt x="336080" y="20815"/>
                </a:lnTo>
                <a:lnTo>
                  <a:pt x="336270" y="20370"/>
                </a:lnTo>
                <a:lnTo>
                  <a:pt x="338172" y="15541"/>
                </a:lnTo>
                <a:lnTo>
                  <a:pt x="338061" y="15849"/>
                </a:lnTo>
                <a:lnTo>
                  <a:pt x="368271" y="15849"/>
                </a:lnTo>
                <a:lnTo>
                  <a:pt x="367093" y="19545"/>
                </a:lnTo>
                <a:lnTo>
                  <a:pt x="366638" y="20815"/>
                </a:lnTo>
                <a:close/>
              </a:path>
              <a:path w="370840" h="174625">
                <a:moveTo>
                  <a:pt x="336112" y="20733"/>
                </a:moveTo>
                <a:lnTo>
                  <a:pt x="336256" y="20370"/>
                </a:lnTo>
                <a:lnTo>
                  <a:pt x="336112" y="20733"/>
                </a:lnTo>
                <a:close/>
              </a:path>
              <a:path w="370840" h="174625">
                <a:moveTo>
                  <a:pt x="364879" y="25704"/>
                </a:moveTo>
                <a:lnTo>
                  <a:pt x="333946" y="25704"/>
                </a:lnTo>
                <a:lnTo>
                  <a:pt x="334137" y="25273"/>
                </a:lnTo>
                <a:lnTo>
                  <a:pt x="336112" y="20733"/>
                </a:lnTo>
                <a:lnTo>
                  <a:pt x="366638" y="20815"/>
                </a:lnTo>
                <a:lnTo>
                  <a:pt x="364879" y="25704"/>
                </a:lnTo>
                <a:close/>
              </a:path>
              <a:path w="370840" h="174625">
                <a:moveTo>
                  <a:pt x="334108" y="25331"/>
                </a:moveTo>
                <a:close/>
              </a:path>
              <a:path w="370840" h="174625">
                <a:moveTo>
                  <a:pt x="362972" y="30505"/>
                </a:moveTo>
                <a:lnTo>
                  <a:pt x="331647" y="30505"/>
                </a:lnTo>
                <a:lnTo>
                  <a:pt x="331850" y="30086"/>
                </a:lnTo>
                <a:lnTo>
                  <a:pt x="334108" y="25331"/>
                </a:lnTo>
                <a:lnTo>
                  <a:pt x="333946" y="25704"/>
                </a:lnTo>
                <a:lnTo>
                  <a:pt x="364879" y="25704"/>
                </a:lnTo>
                <a:lnTo>
                  <a:pt x="362972" y="30505"/>
                </a:lnTo>
                <a:close/>
              </a:path>
              <a:path w="370840" h="174625">
                <a:moveTo>
                  <a:pt x="331803" y="30178"/>
                </a:moveTo>
                <a:close/>
              </a:path>
              <a:path w="370840" h="174625">
                <a:moveTo>
                  <a:pt x="360964" y="35217"/>
                </a:moveTo>
                <a:lnTo>
                  <a:pt x="329196" y="35217"/>
                </a:lnTo>
                <a:lnTo>
                  <a:pt x="329412" y="34810"/>
                </a:lnTo>
                <a:lnTo>
                  <a:pt x="331803" y="30178"/>
                </a:lnTo>
                <a:lnTo>
                  <a:pt x="331647" y="30505"/>
                </a:lnTo>
                <a:lnTo>
                  <a:pt x="362972" y="30505"/>
                </a:lnTo>
                <a:lnTo>
                  <a:pt x="362457" y="31800"/>
                </a:lnTo>
                <a:lnTo>
                  <a:pt x="360964" y="35217"/>
                </a:lnTo>
                <a:close/>
              </a:path>
              <a:path w="370840" h="174625">
                <a:moveTo>
                  <a:pt x="329334" y="34950"/>
                </a:moveTo>
                <a:lnTo>
                  <a:pt x="329406" y="34810"/>
                </a:lnTo>
                <a:lnTo>
                  <a:pt x="329334" y="34950"/>
                </a:lnTo>
                <a:close/>
              </a:path>
              <a:path w="370840" h="174625">
                <a:moveTo>
                  <a:pt x="358839" y="39865"/>
                </a:moveTo>
                <a:lnTo>
                  <a:pt x="326593" y="39865"/>
                </a:lnTo>
                <a:lnTo>
                  <a:pt x="326821" y="39458"/>
                </a:lnTo>
                <a:lnTo>
                  <a:pt x="329334" y="34950"/>
                </a:lnTo>
                <a:lnTo>
                  <a:pt x="329196" y="35217"/>
                </a:lnTo>
                <a:lnTo>
                  <a:pt x="360964" y="35217"/>
                </a:lnTo>
                <a:lnTo>
                  <a:pt x="359943" y="37553"/>
                </a:lnTo>
                <a:lnTo>
                  <a:pt x="358839" y="39865"/>
                </a:lnTo>
                <a:close/>
              </a:path>
              <a:path w="370840" h="174625">
                <a:moveTo>
                  <a:pt x="326796" y="39501"/>
                </a:moveTo>
                <a:close/>
              </a:path>
              <a:path w="370840" h="174625">
                <a:moveTo>
                  <a:pt x="356618" y="44411"/>
                </a:moveTo>
                <a:lnTo>
                  <a:pt x="323837" y="44411"/>
                </a:lnTo>
                <a:lnTo>
                  <a:pt x="324078" y="44030"/>
                </a:lnTo>
                <a:lnTo>
                  <a:pt x="326796" y="39501"/>
                </a:lnTo>
                <a:lnTo>
                  <a:pt x="326593" y="39865"/>
                </a:lnTo>
                <a:lnTo>
                  <a:pt x="358839" y="39865"/>
                </a:lnTo>
                <a:lnTo>
                  <a:pt x="357238" y="43218"/>
                </a:lnTo>
                <a:lnTo>
                  <a:pt x="356618" y="44411"/>
                </a:lnTo>
                <a:close/>
              </a:path>
              <a:path w="370840" h="174625">
                <a:moveTo>
                  <a:pt x="323906" y="44297"/>
                </a:moveTo>
                <a:lnTo>
                  <a:pt x="324066" y="44030"/>
                </a:lnTo>
                <a:lnTo>
                  <a:pt x="323906" y="44297"/>
                </a:lnTo>
                <a:close/>
              </a:path>
              <a:path w="370840" h="174625">
                <a:moveTo>
                  <a:pt x="354291" y="48882"/>
                </a:moveTo>
                <a:lnTo>
                  <a:pt x="320941" y="48882"/>
                </a:lnTo>
                <a:lnTo>
                  <a:pt x="321182" y="48513"/>
                </a:lnTo>
                <a:lnTo>
                  <a:pt x="323906" y="44297"/>
                </a:lnTo>
                <a:lnTo>
                  <a:pt x="356618" y="44411"/>
                </a:lnTo>
                <a:lnTo>
                  <a:pt x="354291" y="48882"/>
                </a:lnTo>
                <a:close/>
              </a:path>
              <a:path w="370840" h="174625">
                <a:moveTo>
                  <a:pt x="321136" y="48581"/>
                </a:moveTo>
                <a:close/>
              </a:path>
              <a:path w="370840" h="174625">
                <a:moveTo>
                  <a:pt x="351822" y="53276"/>
                </a:moveTo>
                <a:lnTo>
                  <a:pt x="317880" y="53276"/>
                </a:lnTo>
                <a:lnTo>
                  <a:pt x="318147" y="52908"/>
                </a:lnTo>
                <a:lnTo>
                  <a:pt x="321136" y="48581"/>
                </a:lnTo>
                <a:lnTo>
                  <a:pt x="320941" y="48882"/>
                </a:lnTo>
                <a:lnTo>
                  <a:pt x="354291" y="48882"/>
                </a:lnTo>
                <a:lnTo>
                  <a:pt x="351822" y="53276"/>
                </a:lnTo>
                <a:close/>
              </a:path>
              <a:path w="370840" h="174625">
                <a:moveTo>
                  <a:pt x="317971" y="53145"/>
                </a:moveTo>
                <a:lnTo>
                  <a:pt x="318136" y="52908"/>
                </a:lnTo>
                <a:lnTo>
                  <a:pt x="317971" y="53145"/>
                </a:lnTo>
                <a:close/>
              </a:path>
              <a:path w="370840" h="174625">
                <a:moveTo>
                  <a:pt x="349274" y="57569"/>
                </a:moveTo>
                <a:lnTo>
                  <a:pt x="314693" y="57569"/>
                </a:lnTo>
                <a:lnTo>
                  <a:pt x="314960" y="57226"/>
                </a:lnTo>
                <a:lnTo>
                  <a:pt x="317971" y="53145"/>
                </a:lnTo>
                <a:lnTo>
                  <a:pt x="317880" y="53276"/>
                </a:lnTo>
                <a:lnTo>
                  <a:pt x="351822" y="53276"/>
                </a:lnTo>
                <a:lnTo>
                  <a:pt x="351294" y="54216"/>
                </a:lnTo>
                <a:lnTo>
                  <a:pt x="349274" y="57569"/>
                </a:lnTo>
                <a:close/>
              </a:path>
              <a:path w="370840" h="174625">
                <a:moveTo>
                  <a:pt x="314761" y="57477"/>
                </a:moveTo>
                <a:lnTo>
                  <a:pt x="314947" y="57226"/>
                </a:lnTo>
                <a:lnTo>
                  <a:pt x="314761" y="57477"/>
                </a:lnTo>
                <a:close/>
              </a:path>
              <a:path w="370840" h="174625">
                <a:moveTo>
                  <a:pt x="346618" y="61785"/>
                </a:moveTo>
                <a:lnTo>
                  <a:pt x="311353" y="61785"/>
                </a:lnTo>
                <a:lnTo>
                  <a:pt x="314761" y="57477"/>
                </a:lnTo>
                <a:lnTo>
                  <a:pt x="349274" y="57569"/>
                </a:lnTo>
                <a:lnTo>
                  <a:pt x="348310" y="59169"/>
                </a:lnTo>
                <a:lnTo>
                  <a:pt x="346618" y="61785"/>
                </a:lnTo>
                <a:close/>
              </a:path>
              <a:path w="370840" h="174625">
                <a:moveTo>
                  <a:pt x="343883" y="65912"/>
                </a:moveTo>
                <a:lnTo>
                  <a:pt x="307873" y="65912"/>
                </a:lnTo>
                <a:lnTo>
                  <a:pt x="308152" y="65595"/>
                </a:lnTo>
                <a:lnTo>
                  <a:pt x="311619" y="61442"/>
                </a:lnTo>
                <a:lnTo>
                  <a:pt x="311353" y="61785"/>
                </a:lnTo>
                <a:lnTo>
                  <a:pt x="346618" y="61785"/>
                </a:lnTo>
                <a:lnTo>
                  <a:pt x="344919" y="64414"/>
                </a:lnTo>
                <a:lnTo>
                  <a:pt x="343883" y="65912"/>
                </a:lnTo>
                <a:close/>
              </a:path>
              <a:path w="370840" h="174625">
                <a:moveTo>
                  <a:pt x="307943" y="65829"/>
                </a:moveTo>
                <a:lnTo>
                  <a:pt x="308139" y="65595"/>
                </a:lnTo>
                <a:lnTo>
                  <a:pt x="307943" y="65829"/>
                </a:lnTo>
                <a:close/>
              </a:path>
              <a:path w="370840" h="174625">
                <a:moveTo>
                  <a:pt x="341072" y="69951"/>
                </a:moveTo>
                <a:lnTo>
                  <a:pt x="304253" y="69951"/>
                </a:lnTo>
                <a:lnTo>
                  <a:pt x="307943" y="65829"/>
                </a:lnTo>
                <a:lnTo>
                  <a:pt x="343883" y="65912"/>
                </a:lnTo>
                <a:lnTo>
                  <a:pt x="341072" y="69951"/>
                </a:lnTo>
                <a:close/>
              </a:path>
              <a:path w="370840" h="174625">
                <a:moveTo>
                  <a:pt x="304417" y="69768"/>
                </a:moveTo>
                <a:close/>
              </a:path>
              <a:path w="370840" h="174625">
                <a:moveTo>
                  <a:pt x="338149" y="73901"/>
                </a:moveTo>
                <a:lnTo>
                  <a:pt x="300494" y="73901"/>
                </a:lnTo>
                <a:lnTo>
                  <a:pt x="300786" y="73609"/>
                </a:lnTo>
                <a:lnTo>
                  <a:pt x="304417" y="69768"/>
                </a:lnTo>
                <a:lnTo>
                  <a:pt x="304253" y="69951"/>
                </a:lnTo>
                <a:lnTo>
                  <a:pt x="341072" y="69951"/>
                </a:lnTo>
                <a:lnTo>
                  <a:pt x="338149" y="73901"/>
                </a:lnTo>
                <a:close/>
              </a:path>
              <a:path w="370840" h="174625">
                <a:moveTo>
                  <a:pt x="300524" y="73869"/>
                </a:moveTo>
                <a:lnTo>
                  <a:pt x="300771" y="73609"/>
                </a:lnTo>
                <a:lnTo>
                  <a:pt x="300524" y="73869"/>
                </a:lnTo>
                <a:close/>
              </a:path>
              <a:path w="370840" h="174625">
                <a:moveTo>
                  <a:pt x="335139" y="77762"/>
                </a:moveTo>
                <a:lnTo>
                  <a:pt x="296608" y="77762"/>
                </a:lnTo>
                <a:lnTo>
                  <a:pt x="296900" y="77482"/>
                </a:lnTo>
                <a:lnTo>
                  <a:pt x="300524" y="73869"/>
                </a:lnTo>
                <a:lnTo>
                  <a:pt x="338149" y="73901"/>
                </a:lnTo>
                <a:lnTo>
                  <a:pt x="337642" y="74587"/>
                </a:lnTo>
                <a:lnTo>
                  <a:pt x="335139" y="77762"/>
                </a:lnTo>
                <a:close/>
              </a:path>
              <a:path w="370840" h="174625">
                <a:moveTo>
                  <a:pt x="296704" y="77666"/>
                </a:moveTo>
                <a:lnTo>
                  <a:pt x="296889" y="77482"/>
                </a:lnTo>
                <a:lnTo>
                  <a:pt x="296704" y="77666"/>
                </a:lnTo>
                <a:close/>
              </a:path>
              <a:path w="370840" h="174625">
                <a:moveTo>
                  <a:pt x="332064" y="81533"/>
                </a:moveTo>
                <a:lnTo>
                  <a:pt x="292582" y="81533"/>
                </a:lnTo>
                <a:lnTo>
                  <a:pt x="292874" y="81267"/>
                </a:lnTo>
                <a:lnTo>
                  <a:pt x="296704" y="77666"/>
                </a:lnTo>
                <a:lnTo>
                  <a:pt x="335139" y="77762"/>
                </a:lnTo>
                <a:lnTo>
                  <a:pt x="333768" y="79501"/>
                </a:lnTo>
                <a:lnTo>
                  <a:pt x="332064" y="81533"/>
                </a:lnTo>
                <a:close/>
              </a:path>
              <a:path w="370840" h="174625">
                <a:moveTo>
                  <a:pt x="292726" y="81398"/>
                </a:moveTo>
                <a:lnTo>
                  <a:pt x="292866" y="81267"/>
                </a:lnTo>
                <a:lnTo>
                  <a:pt x="292726" y="81398"/>
                </a:lnTo>
                <a:close/>
              </a:path>
              <a:path w="370840" h="174625">
                <a:moveTo>
                  <a:pt x="328927" y="85216"/>
                </a:moveTo>
                <a:lnTo>
                  <a:pt x="288429" y="85216"/>
                </a:lnTo>
                <a:lnTo>
                  <a:pt x="292726" y="81398"/>
                </a:lnTo>
                <a:lnTo>
                  <a:pt x="292582" y="81533"/>
                </a:lnTo>
                <a:lnTo>
                  <a:pt x="332064" y="81533"/>
                </a:lnTo>
                <a:lnTo>
                  <a:pt x="329742" y="84302"/>
                </a:lnTo>
                <a:lnTo>
                  <a:pt x="328927" y="85216"/>
                </a:lnTo>
                <a:close/>
              </a:path>
              <a:path w="370840" h="174625">
                <a:moveTo>
                  <a:pt x="325734" y="88798"/>
                </a:moveTo>
                <a:lnTo>
                  <a:pt x="284137" y="88798"/>
                </a:lnTo>
                <a:lnTo>
                  <a:pt x="284594" y="88430"/>
                </a:lnTo>
                <a:lnTo>
                  <a:pt x="288721" y="84950"/>
                </a:lnTo>
                <a:lnTo>
                  <a:pt x="288429" y="85216"/>
                </a:lnTo>
                <a:lnTo>
                  <a:pt x="328927" y="85216"/>
                </a:lnTo>
                <a:lnTo>
                  <a:pt x="325734" y="88798"/>
                </a:lnTo>
                <a:close/>
              </a:path>
              <a:path w="370840" h="174625">
                <a:moveTo>
                  <a:pt x="284367" y="88605"/>
                </a:moveTo>
                <a:lnTo>
                  <a:pt x="284575" y="88430"/>
                </a:lnTo>
                <a:lnTo>
                  <a:pt x="284367" y="88605"/>
                </a:lnTo>
                <a:close/>
              </a:path>
              <a:path w="370840" h="174625">
                <a:moveTo>
                  <a:pt x="318998" y="95796"/>
                </a:moveTo>
                <a:lnTo>
                  <a:pt x="275043" y="95796"/>
                </a:lnTo>
                <a:lnTo>
                  <a:pt x="275653" y="95351"/>
                </a:lnTo>
                <a:lnTo>
                  <a:pt x="284367" y="88605"/>
                </a:lnTo>
                <a:lnTo>
                  <a:pt x="284137" y="88798"/>
                </a:lnTo>
                <a:lnTo>
                  <a:pt x="325734" y="88798"/>
                </a:lnTo>
                <a:lnTo>
                  <a:pt x="321233" y="93573"/>
                </a:lnTo>
                <a:lnTo>
                  <a:pt x="318998" y="95796"/>
                </a:lnTo>
                <a:close/>
              </a:path>
              <a:path w="370840" h="174625">
                <a:moveTo>
                  <a:pt x="275341" y="95566"/>
                </a:moveTo>
                <a:lnTo>
                  <a:pt x="275620" y="95351"/>
                </a:lnTo>
                <a:lnTo>
                  <a:pt x="275341" y="95566"/>
                </a:lnTo>
                <a:close/>
              </a:path>
              <a:path w="370840" h="174625">
                <a:moveTo>
                  <a:pt x="312248" y="102273"/>
                </a:moveTo>
                <a:lnTo>
                  <a:pt x="265607" y="102273"/>
                </a:lnTo>
                <a:lnTo>
                  <a:pt x="266230" y="101866"/>
                </a:lnTo>
                <a:lnTo>
                  <a:pt x="275341" y="95566"/>
                </a:lnTo>
                <a:lnTo>
                  <a:pt x="275043" y="95796"/>
                </a:lnTo>
                <a:lnTo>
                  <a:pt x="318998" y="95796"/>
                </a:lnTo>
                <a:lnTo>
                  <a:pt x="316750" y="98031"/>
                </a:lnTo>
                <a:lnTo>
                  <a:pt x="312248" y="102273"/>
                </a:lnTo>
                <a:close/>
              </a:path>
              <a:path w="370840" h="174625">
                <a:moveTo>
                  <a:pt x="265923" y="102055"/>
                </a:moveTo>
                <a:lnTo>
                  <a:pt x="266197" y="101866"/>
                </a:lnTo>
                <a:lnTo>
                  <a:pt x="265923" y="102055"/>
                </a:lnTo>
                <a:close/>
              </a:path>
              <a:path w="370840" h="174625">
                <a:moveTo>
                  <a:pt x="305301" y="108343"/>
                </a:moveTo>
                <a:lnTo>
                  <a:pt x="255714" y="108343"/>
                </a:lnTo>
                <a:lnTo>
                  <a:pt x="256324" y="107988"/>
                </a:lnTo>
                <a:lnTo>
                  <a:pt x="265923" y="102055"/>
                </a:lnTo>
                <a:lnTo>
                  <a:pt x="265607" y="102273"/>
                </a:lnTo>
                <a:lnTo>
                  <a:pt x="312248" y="102273"/>
                </a:lnTo>
                <a:lnTo>
                  <a:pt x="307390" y="106591"/>
                </a:lnTo>
                <a:lnTo>
                  <a:pt x="305301" y="108343"/>
                </a:lnTo>
                <a:close/>
              </a:path>
              <a:path w="370840" h="174625">
                <a:moveTo>
                  <a:pt x="256026" y="108151"/>
                </a:moveTo>
                <a:lnTo>
                  <a:pt x="256291" y="107988"/>
                </a:lnTo>
                <a:lnTo>
                  <a:pt x="256026" y="108151"/>
                </a:lnTo>
                <a:close/>
              </a:path>
              <a:path w="370840" h="174625">
                <a:moveTo>
                  <a:pt x="298206" y="114007"/>
                </a:moveTo>
                <a:lnTo>
                  <a:pt x="245364" y="114007"/>
                </a:lnTo>
                <a:lnTo>
                  <a:pt x="245973" y="113690"/>
                </a:lnTo>
                <a:lnTo>
                  <a:pt x="256026" y="108151"/>
                </a:lnTo>
                <a:lnTo>
                  <a:pt x="255714" y="108343"/>
                </a:lnTo>
                <a:lnTo>
                  <a:pt x="305301" y="108343"/>
                </a:lnTo>
                <a:lnTo>
                  <a:pt x="302501" y="110693"/>
                </a:lnTo>
                <a:lnTo>
                  <a:pt x="298206" y="114007"/>
                </a:lnTo>
                <a:close/>
              </a:path>
              <a:path w="370840" h="174625">
                <a:moveTo>
                  <a:pt x="245694" y="113826"/>
                </a:moveTo>
                <a:lnTo>
                  <a:pt x="245942" y="113690"/>
                </a:lnTo>
                <a:lnTo>
                  <a:pt x="245694" y="113826"/>
                </a:lnTo>
                <a:close/>
              </a:path>
              <a:path w="370840" h="174625">
                <a:moveTo>
                  <a:pt x="291337" y="119240"/>
                </a:moveTo>
                <a:lnTo>
                  <a:pt x="234581" y="119240"/>
                </a:lnTo>
                <a:lnTo>
                  <a:pt x="235191" y="118960"/>
                </a:lnTo>
                <a:lnTo>
                  <a:pt x="245694" y="113826"/>
                </a:lnTo>
                <a:lnTo>
                  <a:pt x="245364" y="114007"/>
                </a:lnTo>
                <a:lnTo>
                  <a:pt x="298206" y="114007"/>
                </a:lnTo>
                <a:lnTo>
                  <a:pt x="292480" y="118427"/>
                </a:lnTo>
                <a:lnTo>
                  <a:pt x="291337" y="119240"/>
                </a:lnTo>
                <a:close/>
              </a:path>
              <a:path w="370840" h="174625">
                <a:moveTo>
                  <a:pt x="234883" y="119093"/>
                </a:moveTo>
                <a:lnTo>
                  <a:pt x="235155" y="118960"/>
                </a:lnTo>
                <a:lnTo>
                  <a:pt x="234883" y="119093"/>
                </a:lnTo>
                <a:close/>
              </a:path>
              <a:path w="370840" h="174625">
                <a:moveTo>
                  <a:pt x="284401" y="124028"/>
                </a:moveTo>
                <a:lnTo>
                  <a:pt x="223405" y="124028"/>
                </a:lnTo>
                <a:lnTo>
                  <a:pt x="224002" y="123786"/>
                </a:lnTo>
                <a:lnTo>
                  <a:pt x="234883" y="119093"/>
                </a:lnTo>
                <a:lnTo>
                  <a:pt x="234581" y="119240"/>
                </a:lnTo>
                <a:lnTo>
                  <a:pt x="291337" y="119240"/>
                </a:lnTo>
                <a:lnTo>
                  <a:pt x="284401" y="124028"/>
                </a:lnTo>
                <a:close/>
              </a:path>
              <a:path w="370840" h="174625">
                <a:moveTo>
                  <a:pt x="223708" y="123898"/>
                </a:moveTo>
                <a:lnTo>
                  <a:pt x="223966" y="123786"/>
                </a:lnTo>
                <a:lnTo>
                  <a:pt x="223708" y="123898"/>
                </a:lnTo>
                <a:close/>
              </a:path>
              <a:path w="370840" h="174625">
                <a:moveTo>
                  <a:pt x="277646" y="128384"/>
                </a:moveTo>
                <a:lnTo>
                  <a:pt x="211836" y="128384"/>
                </a:lnTo>
                <a:lnTo>
                  <a:pt x="212432" y="128168"/>
                </a:lnTo>
                <a:lnTo>
                  <a:pt x="223708" y="123898"/>
                </a:lnTo>
                <a:lnTo>
                  <a:pt x="223405" y="124028"/>
                </a:lnTo>
                <a:lnTo>
                  <a:pt x="284401" y="124028"/>
                </a:lnTo>
                <a:lnTo>
                  <a:pt x="281825" y="125806"/>
                </a:lnTo>
                <a:lnTo>
                  <a:pt x="277646" y="128384"/>
                </a:lnTo>
                <a:close/>
              </a:path>
              <a:path w="370840" h="174625">
                <a:moveTo>
                  <a:pt x="212242" y="128230"/>
                </a:moveTo>
                <a:lnTo>
                  <a:pt x="212407" y="128168"/>
                </a:lnTo>
                <a:lnTo>
                  <a:pt x="212242" y="128230"/>
                </a:lnTo>
                <a:close/>
              </a:path>
              <a:path w="370840" h="174625">
                <a:moveTo>
                  <a:pt x="271346" y="132270"/>
                </a:moveTo>
                <a:lnTo>
                  <a:pt x="199898" y="132270"/>
                </a:lnTo>
                <a:lnTo>
                  <a:pt x="200494" y="132092"/>
                </a:lnTo>
                <a:lnTo>
                  <a:pt x="212242" y="128230"/>
                </a:lnTo>
                <a:lnTo>
                  <a:pt x="211836" y="128384"/>
                </a:lnTo>
                <a:lnTo>
                  <a:pt x="277646" y="128384"/>
                </a:lnTo>
                <a:lnTo>
                  <a:pt x="271346" y="132270"/>
                </a:lnTo>
                <a:close/>
              </a:path>
              <a:path w="370840" h="174625">
                <a:moveTo>
                  <a:pt x="200130" y="132194"/>
                </a:moveTo>
                <a:lnTo>
                  <a:pt x="200441" y="132092"/>
                </a:lnTo>
                <a:lnTo>
                  <a:pt x="200130" y="132194"/>
                </a:lnTo>
                <a:close/>
              </a:path>
              <a:path w="370840" h="174625">
                <a:moveTo>
                  <a:pt x="265239" y="135686"/>
                </a:moveTo>
                <a:lnTo>
                  <a:pt x="187617" y="135686"/>
                </a:lnTo>
                <a:lnTo>
                  <a:pt x="188214" y="135534"/>
                </a:lnTo>
                <a:lnTo>
                  <a:pt x="200130" y="132194"/>
                </a:lnTo>
                <a:lnTo>
                  <a:pt x="199898" y="132270"/>
                </a:lnTo>
                <a:lnTo>
                  <a:pt x="271346" y="132270"/>
                </a:lnTo>
                <a:lnTo>
                  <a:pt x="270078" y="133032"/>
                </a:lnTo>
                <a:lnTo>
                  <a:pt x="265239" y="135686"/>
                </a:lnTo>
                <a:close/>
              </a:path>
              <a:path w="370840" h="174625">
                <a:moveTo>
                  <a:pt x="108229" y="174269"/>
                </a:moveTo>
                <a:lnTo>
                  <a:pt x="62699" y="171957"/>
                </a:lnTo>
                <a:lnTo>
                  <a:pt x="23634" y="165836"/>
                </a:lnTo>
                <a:lnTo>
                  <a:pt x="0" y="160274"/>
                </a:lnTo>
                <a:lnTo>
                  <a:pt x="7086" y="132587"/>
                </a:lnTo>
                <a:lnTo>
                  <a:pt x="14459" y="134480"/>
                </a:lnTo>
                <a:lnTo>
                  <a:pt x="22059" y="136270"/>
                </a:lnTo>
                <a:lnTo>
                  <a:pt x="29152" y="137794"/>
                </a:lnTo>
                <a:lnTo>
                  <a:pt x="36456" y="139230"/>
                </a:lnTo>
                <a:lnTo>
                  <a:pt x="43801" y="140525"/>
                </a:lnTo>
                <a:lnTo>
                  <a:pt x="51051" y="141668"/>
                </a:lnTo>
                <a:lnTo>
                  <a:pt x="58361" y="142671"/>
                </a:lnTo>
                <a:lnTo>
                  <a:pt x="65556" y="143522"/>
                </a:lnTo>
                <a:lnTo>
                  <a:pt x="72716" y="144233"/>
                </a:lnTo>
                <a:lnTo>
                  <a:pt x="79975" y="144805"/>
                </a:lnTo>
                <a:lnTo>
                  <a:pt x="87062" y="145237"/>
                </a:lnTo>
                <a:lnTo>
                  <a:pt x="94040" y="145516"/>
                </a:lnTo>
                <a:lnTo>
                  <a:pt x="108173" y="145689"/>
                </a:lnTo>
                <a:lnTo>
                  <a:pt x="108000" y="145694"/>
                </a:lnTo>
                <a:lnTo>
                  <a:pt x="245343" y="145694"/>
                </a:lnTo>
                <a:lnTo>
                  <a:pt x="234696" y="150279"/>
                </a:lnTo>
                <a:lnTo>
                  <a:pt x="195313" y="163207"/>
                </a:lnTo>
                <a:lnTo>
                  <a:pt x="153136" y="171272"/>
                </a:lnTo>
                <a:lnTo>
                  <a:pt x="123774" y="173837"/>
                </a:lnTo>
                <a:lnTo>
                  <a:pt x="108229" y="174269"/>
                </a:lnTo>
                <a:close/>
              </a:path>
              <a:path w="370840" h="174625">
                <a:moveTo>
                  <a:pt x="187900" y="135607"/>
                </a:moveTo>
                <a:lnTo>
                  <a:pt x="188163" y="135534"/>
                </a:lnTo>
                <a:lnTo>
                  <a:pt x="187900" y="135607"/>
                </a:lnTo>
                <a:close/>
              </a:path>
              <a:path w="370840" h="174625">
                <a:moveTo>
                  <a:pt x="259892" y="138620"/>
                </a:moveTo>
                <a:lnTo>
                  <a:pt x="175018" y="138620"/>
                </a:lnTo>
                <a:lnTo>
                  <a:pt x="175602" y="138493"/>
                </a:lnTo>
                <a:lnTo>
                  <a:pt x="187900" y="135607"/>
                </a:lnTo>
                <a:lnTo>
                  <a:pt x="187617" y="135686"/>
                </a:lnTo>
                <a:lnTo>
                  <a:pt x="265239" y="135686"/>
                </a:lnTo>
                <a:lnTo>
                  <a:pt x="259892" y="138620"/>
                </a:lnTo>
                <a:close/>
              </a:path>
              <a:path w="370840" h="174625">
                <a:moveTo>
                  <a:pt x="175381" y="138535"/>
                </a:moveTo>
                <a:lnTo>
                  <a:pt x="175561" y="138493"/>
                </a:lnTo>
                <a:lnTo>
                  <a:pt x="175381" y="138535"/>
                </a:lnTo>
                <a:close/>
              </a:path>
              <a:path w="370840" h="174625">
                <a:moveTo>
                  <a:pt x="255028" y="141058"/>
                </a:moveTo>
                <a:lnTo>
                  <a:pt x="162128" y="141058"/>
                </a:lnTo>
                <a:lnTo>
                  <a:pt x="162699" y="140957"/>
                </a:lnTo>
                <a:lnTo>
                  <a:pt x="175381" y="138535"/>
                </a:lnTo>
                <a:lnTo>
                  <a:pt x="175018" y="138620"/>
                </a:lnTo>
                <a:lnTo>
                  <a:pt x="259892" y="138620"/>
                </a:lnTo>
                <a:lnTo>
                  <a:pt x="258495" y="139369"/>
                </a:lnTo>
                <a:lnTo>
                  <a:pt x="255028" y="141058"/>
                </a:lnTo>
                <a:close/>
              </a:path>
              <a:path w="370840" h="174625">
                <a:moveTo>
                  <a:pt x="162526" y="140983"/>
                </a:moveTo>
                <a:lnTo>
                  <a:pt x="162661" y="140957"/>
                </a:lnTo>
                <a:lnTo>
                  <a:pt x="162526" y="140983"/>
                </a:lnTo>
                <a:close/>
              </a:path>
              <a:path w="370840" h="174625">
                <a:moveTo>
                  <a:pt x="251040" y="143001"/>
                </a:moveTo>
                <a:lnTo>
                  <a:pt x="148958" y="143001"/>
                </a:lnTo>
                <a:lnTo>
                  <a:pt x="149529" y="142925"/>
                </a:lnTo>
                <a:lnTo>
                  <a:pt x="162526" y="140983"/>
                </a:lnTo>
                <a:lnTo>
                  <a:pt x="162128" y="141058"/>
                </a:lnTo>
                <a:lnTo>
                  <a:pt x="255028" y="141058"/>
                </a:lnTo>
                <a:lnTo>
                  <a:pt x="251040" y="143001"/>
                </a:lnTo>
                <a:close/>
              </a:path>
              <a:path w="370840" h="174625">
                <a:moveTo>
                  <a:pt x="149318" y="142948"/>
                </a:moveTo>
                <a:lnTo>
                  <a:pt x="149470" y="142925"/>
                </a:lnTo>
                <a:lnTo>
                  <a:pt x="149318" y="142948"/>
                </a:lnTo>
                <a:close/>
              </a:path>
              <a:path w="370840" h="174625">
                <a:moveTo>
                  <a:pt x="248120" y="144424"/>
                </a:moveTo>
                <a:lnTo>
                  <a:pt x="135521" y="144424"/>
                </a:lnTo>
                <a:lnTo>
                  <a:pt x="136093" y="144373"/>
                </a:lnTo>
                <a:lnTo>
                  <a:pt x="149318" y="142948"/>
                </a:lnTo>
                <a:lnTo>
                  <a:pt x="148958" y="143001"/>
                </a:lnTo>
                <a:lnTo>
                  <a:pt x="251040" y="143001"/>
                </a:lnTo>
                <a:lnTo>
                  <a:pt x="248120" y="144424"/>
                </a:lnTo>
                <a:close/>
              </a:path>
              <a:path w="370840" h="174625">
                <a:moveTo>
                  <a:pt x="135834" y="144390"/>
                </a:moveTo>
                <a:lnTo>
                  <a:pt x="135996" y="144373"/>
                </a:lnTo>
                <a:lnTo>
                  <a:pt x="135834" y="144390"/>
                </a:lnTo>
                <a:close/>
              </a:path>
              <a:path w="370840" h="174625">
                <a:moveTo>
                  <a:pt x="246199" y="145326"/>
                </a:moveTo>
                <a:lnTo>
                  <a:pt x="121869" y="145326"/>
                </a:lnTo>
                <a:lnTo>
                  <a:pt x="122427" y="145300"/>
                </a:lnTo>
                <a:lnTo>
                  <a:pt x="122248" y="145300"/>
                </a:lnTo>
                <a:lnTo>
                  <a:pt x="135834" y="144390"/>
                </a:lnTo>
                <a:lnTo>
                  <a:pt x="135521" y="144424"/>
                </a:lnTo>
                <a:lnTo>
                  <a:pt x="248120" y="144424"/>
                </a:lnTo>
                <a:lnTo>
                  <a:pt x="246258" y="145300"/>
                </a:lnTo>
                <a:lnTo>
                  <a:pt x="122125" y="145308"/>
                </a:lnTo>
                <a:lnTo>
                  <a:pt x="246239" y="145308"/>
                </a:lnTo>
                <a:close/>
              </a:path>
              <a:path w="370840" h="174625">
                <a:moveTo>
                  <a:pt x="245343" y="145694"/>
                </a:moveTo>
                <a:lnTo>
                  <a:pt x="108173" y="145689"/>
                </a:lnTo>
                <a:lnTo>
                  <a:pt x="122125" y="145308"/>
                </a:lnTo>
                <a:lnTo>
                  <a:pt x="121869" y="145326"/>
                </a:lnTo>
                <a:lnTo>
                  <a:pt x="246199" y="145326"/>
                </a:lnTo>
                <a:lnTo>
                  <a:pt x="245343" y="14569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8952979" y="5398236"/>
            <a:ext cx="3263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392034" y="2840812"/>
            <a:ext cx="3975735" cy="1701800"/>
          </a:xfrm>
          <a:custGeom>
            <a:avLst/>
            <a:gdLst/>
            <a:ahLst/>
            <a:cxnLst/>
            <a:rect l="l" t="t" r="r" b="b"/>
            <a:pathLst>
              <a:path w="3975735" h="1701800">
                <a:moveTo>
                  <a:pt x="3086265" y="12699"/>
                </a:moveTo>
                <a:lnTo>
                  <a:pt x="203047" y="12699"/>
                </a:lnTo>
                <a:lnTo>
                  <a:pt x="209867" y="0"/>
                </a:lnTo>
                <a:lnTo>
                  <a:pt x="3079445" y="0"/>
                </a:lnTo>
                <a:lnTo>
                  <a:pt x="3086265" y="12699"/>
                </a:lnTo>
                <a:close/>
              </a:path>
              <a:path w="3975735" h="1701800">
                <a:moveTo>
                  <a:pt x="200291" y="25399"/>
                </a:moveTo>
                <a:lnTo>
                  <a:pt x="170053" y="25399"/>
                </a:lnTo>
                <a:lnTo>
                  <a:pt x="176491" y="12699"/>
                </a:lnTo>
                <a:lnTo>
                  <a:pt x="206895" y="12699"/>
                </a:lnTo>
                <a:lnTo>
                  <a:pt x="200291" y="25399"/>
                </a:lnTo>
                <a:close/>
              </a:path>
              <a:path w="3975735" h="1701800">
                <a:moveTo>
                  <a:pt x="3119259" y="25399"/>
                </a:moveTo>
                <a:lnTo>
                  <a:pt x="3089021" y="25399"/>
                </a:lnTo>
                <a:lnTo>
                  <a:pt x="3082417" y="12699"/>
                </a:lnTo>
                <a:lnTo>
                  <a:pt x="3112820" y="12699"/>
                </a:lnTo>
                <a:lnTo>
                  <a:pt x="3119259" y="25399"/>
                </a:lnTo>
                <a:close/>
              </a:path>
              <a:path w="3975735" h="1701800">
                <a:moveTo>
                  <a:pt x="169138" y="38099"/>
                </a:moveTo>
                <a:lnTo>
                  <a:pt x="145135" y="38099"/>
                </a:lnTo>
                <a:lnTo>
                  <a:pt x="151231" y="25399"/>
                </a:lnTo>
                <a:lnTo>
                  <a:pt x="175348" y="25399"/>
                </a:lnTo>
                <a:lnTo>
                  <a:pt x="169138" y="38099"/>
                </a:lnTo>
                <a:close/>
              </a:path>
              <a:path w="3975735" h="1701800">
                <a:moveTo>
                  <a:pt x="3144177" y="38099"/>
                </a:moveTo>
                <a:lnTo>
                  <a:pt x="3120174" y="38099"/>
                </a:lnTo>
                <a:lnTo>
                  <a:pt x="3113963" y="25399"/>
                </a:lnTo>
                <a:lnTo>
                  <a:pt x="3138081" y="25399"/>
                </a:lnTo>
                <a:lnTo>
                  <a:pt x="3144177" y="38099"/>
                </a:lnTo>
                <a:close/>
              </a:path>
              <a:path w="3975735" h="1701800">
                <a:moveTo>
                  <a:pt x="123558" y="63499"/>
                </a:moveTo>
                <a:lnTo>
                  <a:pt x="105156" y="63499"/>
                </a:lnTo>
                <a:lnTo>
                  <a:pt x="116078" y="50799"/>
                </a:lnTo>
                <a:lnTo>
                  <a:pt x="127406" y="38099"/>
                </a:lnTo>
                <a:lnTo>
                  <a:pt x="151536" y="38099"/>
                </a:lnTo>
                <a:lnTo>
                  <a:pt x="145656" y="50799"/>
                </a:lnTo>
                <a:lnTo>
                  <a:pt x="134645" y="50799"/>
                </a:lnTo>
                <a:lnTo>
                  <a:pt x="123558" y="63499"/>
                </a:lnTo>
                <a:close/>
              </a:path>
              <a:path w="3975735" h="1701800">
                <a:moveTo>
                  <a:pt x="3184156" y="63499"/>
                </a:moveTo>
                <a:lnTo>
                  <a:pt x="3165754" y="63499"/>
                </a:lnTo>
                <a:lnTo>
                  <a:pt x="3154667" y="50799"/>
                </a:lnTo>
                <a:lnTo>
                  <a:pt x="3143656" y="50799"/>
                </a:lnTo>
                <a:lnTo>
                  <a:pt x="3137776" y="38099"/>
                </a:lnTo>
                <a:lnTo>
                  <a:pt x="3161906" y="38099"/>
                </a:lnTo>
                <a:lnTo>
                  <a:pt x="3173234" y="50799"/>
                </a:lnTo>
                <a:lnTo>
                  <a:pt x="3184156" y="63499"/>
                </a:lnTo>
                <a:close/>
              </a:path>
              <a:path w="3975735" h="1701800">
                <a:moveTo>
                  <a:pt x="59791" y="126999"/>
                </a:moveTo>
                <a:lnTo>
                  <a:pt x="49364" y="126999"/>
                </a:lnTo>
                <a:lnTo>
                  <a:pt x="57416" y="114299"/>
                </a:lnTo>
                <a:lnTo>
                  <a:pt x="65989" y="101599"/>
                </a:lnTo>
                <a:lnTo>
                  <a:pt x="75069" y="88899"/>
                </a:lnTo>
                <a:lnTo>
                  <a:pt x="84645" y="76199"/>
                </a:lnTo>
                <a:lnTo>
                  <a:pt x="94678" y="63499"/>
                </a:lnTo>
                <a:lnTo>
                  <a:pt x="113360" y="63499"/>
                </a:lnTo>
                <a:lnTo>
                  <a:pt x="103111" y="76199"/>
                </a:lnTo>
                <a:lnTo>
                  <a:pt x="103327" y="76199"/>
                </a:lnTo>
                <a:lnTo>
                  <a:pt x="93510" y="88899"/>
                </a:lnTo>
                <a:lnTo>
                  <a:pt x="93726" y="88899"/>
                </a:lnTo>
                <a:lnTo>
                  <a:pt x="84366" y="101599"/>
                </a:lnTo>
                <a:lnTo>
                  <a:pt x="75882" y="101599"/>
                </a:lnTo>
                <a:lnTo>
                  <a:pt x="67500" y="114299"/>
                </a:lnTo>
                <a:lnTo>
                  <a:pt x="67678" y="114299"/>
                </a:lnTo>
                <a:lnTo>
                  <a:pt x="59791" y="126999"/>
                </a:lnTo>
                <a:close/>
              </a:path>
              <a:path w="3975735" h="1701800">
                <a:moveTo>
                  <a:pt x="3239947" y="126999"/>
                </a:moveTo>
                <a:lnTo>
                  <a:pt x="3229508" y="126999"/>
                </a:lnTo>
                <a:lnTo>
                  <a:pt x="3221634" y="114299"/>
                </a:lnTo>
                <a:lnTo>
                  <a:pt x="3221812" y="114299"/>
                </a:lnTo>
                <a:lnTo>
                  <a:pt x="3213430" y="101599"/>
                </a:lnTo>
                <a:lnTo>
                  <a:pt x="3204933" y="101599"/>
                </a:lnTo>
                <a:lnTo>
                  <a:pt x="3195586" y="88899"/>
                </a:lnTo>
                <a:lnTo>
                  <a:pt x="3195802" y="88899"/>
                </a:lnTo>
                <a:lnTo>
                  <a:pt x="3185985" y="76199"/>
                </a:lnTo>
                <a:lnTo>
                  <a:pt x="3186201" y="76199"/>
                </a:lnTo>
                <a:lnTo>
                  <a:pt x="3175952" y="63499"/>
                </a:lnTo>
                <a:lnTo>
                  <a:pt x="3194634" y="63499"/>
                </a:lnTo>
                <a:lnTo>
                  <a:pt x="3204667" y="76199"/>
                </a:lnTo>
                <a:lnTo>
                  <a:pt x="3214230" y="88899"/>
                </a:lnTo>
                <a:lnTo>
                  <a:pt x="3223323" y="101599"/>
                </a:lnTo>
                <a:lnTo>
                  <a:pt x="3231896" y="114299"/>
                </a:lnTo>
                <a:lnTo>
                  <a:pt x="3239947" y="126999"/>
                </a:lnTo>
                <a:close/>
              </a:path>
              <a:path w="3975735" h="1701800">
                <a:moveTo>
                  <a:pt x="52616" y="139699"/>
                </a:moveTo>
                <a:lnTo>
                  <a:pt x="38290" y="139699"/>
                </a:lnTo>
                <a:lnTo>
                  <a:pt x="41859" y="126999"/>
                </a:lnTo>
                <a:lnTo>
                  <a:pt x="59969" y="126999"/>
                </a:lnTo>
                <a:lnTo>
                  <a:pt x="52616" y="139699"/>
                </a:lnTo>
                <a:close/>
              </a:path>
              <a:path w="3975735" h="1701800">
                <a:moveTo>
                  <a:pt x="3251022" y="139699"/>
                </a:moveTo>
                <a:lnTo>
                  <a:pt x="3236696" y="139699"/>
                </a:lnTo>
                <a:lnTo>
                  <a:pt x="3229343" y="126999"/>
                </a:lnTo>
                <a:lnTo>
                  <a:pt x="3247453" y="126999"/>
                </a:lnTo>
                <a:lnTo>
                  <a:pt x="3251022" y="139699"/>
                </a:lnTo>
                <a:close/>
              </a:path>
              <a:path w="3975735" h="1701800">
                <a:moveTo>
                  <a:pt x="46012" y="152399"/>
                </a:moveTo>
                <a:lnTo>
                  <a:pt x="31623" y="152399"/>
                </a:lnTo>
                <a:lnTo>
                  <a:pt x="34886" y="139699"/>
                </a:lnTo>
                <a:lnTo>
                  <a:pt x="49339" y="139699"/>
                </a:lnTo>
                <a:lnTo>
                  <a:pt x="46012" y="152399"/>
                </a:lnTo>
                <a:close/>
              </a:path>
              <a:path w="3975735" h="1701800">
                <a:moveTo>
                  <a:pt x="3257689" y="152399"/>
                </a:moveTo>
                <a:lnTo>
                  <a:pt x="3243300" y="152399"/>
                </a:lnTo>
                <a:lnTo>
                  <a:pt x="3239973" y="139699"/>
                </a:lnTo>
                <a:lnTo>
                  <a:pt x="3254425" y="139699"/>
                </a:lnTo>
                <a:lnTo>
                  <a:pt x="3257689" y="152399"/>
                </a:lnTo>
                <a:close/>
              </a:path>
              <a:path w="3975735" h="1701800">
                <a:moveTo>
                  <a:pt x="39916" y="165099"/>
                </a:moveTo>
                <a:lnTo>
                  <a:pt x="25539" y="165099"/>
                </a:lnTo>
                <a:lnTo>
                  <a:pt x="28498" y="152399"/>
                </a:lnTo>
                <a:lnTo>
                  <a:pt x="42964" y="152399"/>
                </a:lnTo>
                <a:lnTo>
                  <a:pt x="39916" y="165099"/>
                </a:lnTo>
                <a:close/>
              </a:path>
              <a:path w="3975735" h="1701800">
                <a:moveTo>
                  <a:pt x="3263773" y="165099"/>
                </a:moveTo>
                <a:lnTo>
                  <a:pt x="3249396" y="165099"/>
                </a:lnTo>
                <a:lnTo>
                  <a:pt x="3246348" y="152399"/>
                </a:lnTo>
                <a:lnTo>
                  <a:pt x="3260801" y="152399"/>
                </a:lnTo>
                <a:lnTo>
                  <a:pt x="3263773" y="165099"/>
                </a:lnTo>
                <a:close/>
              </a:path>
              <a:path w="3975735" h="1701800">
                <a:moveTo>
                  <a:pt x="34378" y="177799"/>
                </a:moveTo>
                <a:lnTo>
                  <a:pt x="20053" y="177799"/>
                </a:lnTo>
                <a:lnTo>
                  <a:pt x="22720" y="165099"/>
                </a:lnTo>
                <a:lnTo>
                  <a:pt x="37134" y="165099"/>
                </a:lnTo>
                <a:lnTo>
                  <a:pt x="34378" y="177799"/>
                </a:lnTo>
                <a:close/>
              </a:path>
              <a:path w="3975735" h="1701800">
                <a:moveTo>
                  <a:pt x="3269259" y="177799"/>
                </a:moveTo>
                <a:lnTo>
                  <a:pt x="3254933" y="177799"/>
                </a:lnTo>
                <a:lnTo>
                  <a:pt x="3252177" y="165099"/>
                </a:lnTo>
                <a:lnTo>
                  <a:pt x="3266592" y="165099"/>
                </a:lnTo>
                <a:lnTo>
                  <a:pt x="3269259" y="177799"/>
                </a:lnTo>
                <a:close/>
              </a:path>
              <a:path w="3975735" h="1701800">
                <a:moveTo>
                  <a:pt x="29438" y="190499"/>
                </a:moveTo>
                <a:lnTo>
                  <a:pt x="15189" y="190499"/>
                </a:lnTo>
                <a:lnTo>
                  <a:pt x="17538" y="177799"/>
                </a:lnTo>
                <a:lnTo>
                  <a:pt x="31889" y="177799"/>
                </a:lnTo>
                <a:lnTo>
                  <a:pt x="29438" y="190499"/>
                </a:lnTo>
                <a:close/>
              </a:path>
              <a:path w="3975735" h="1701800">
                <a:moveTo>
                  <a:pt x="3274123" y="190499"/>
                </a:moveTo>
                <a:lnTo>
                  <a:pt x="3259874" y="190499"/>
                </a:lnTo>
                <a:lnTo>
                  <a:pt x="3257410" y="177799"/>
                </a:lnTo>
                <a:lnTo>
                  <a:pt x="3271774" y="177799"/>
                </a:lnTo>
                <a:lnTo>
                  <a:pt x="3274123" y="190499"/>
                </a:lnTo>
                <a:close/>
              </a:path>
              <a:path w="3975735" h="1701800">
                <a:moveTo>
                  <a:pt x="21386" y="215899"/>
                </a:moveTo>
                <a:lnTo>
                  <a:pt x="9105" y="215899"/>
                </a:lnTo>
                <a:lnTo>
                  <a:pt x="10972" y="203199"/>
                </a:lnTo>
                <a:lnTo>
                  <a:pt x="12992" y="190499"/>
                </a:lnTo>
                <a:lnTo>
                  <a:pt x="27241" y="190499"/>
                </a:lnTo>
                <a:lnTo>
                  <a:pt x="25095" y="203199"/>
                </a:lnTo>
                <a:lnTo>
                  <a:pt x="23202" y="203199"/>
                </a:lnTo>
                <a:lnTo>
                  <a:pt x="21386" y="215899"/>
                </a:lnTo>
                <a:close/>
              </a:path>
              <a:path w="3975735" h="1701800">
                <a:moveTo>
                  <a:pt x="3280206" y="215899"/>
                </a:moveTo>
                <a:lnTo>
                  <a:pt x="3267925" y="215899"/>
                </a:lnTo>
                <a:lnTo>
                  <a:pt x="3266109" y="203199"/>
                </a:lnTo>
                <a:lnTo>
                  <a:pt x="3264204" y="203199"/>
                </a:lnTo>
                <a:lnTo>
                  <a:pt x="3262071" y="190499"/>
                </a:lnTo>
                <a:lnTo>
                  <a:pt x="3276307" y="190499"/>
                </a:lnTo>
                <a:lnTo>
                  <a:pt x="3278339" y="203199"/>
                </a:lnTo>
                <a:lnTo>
                  <a:pt x="3280206" y="215899"/>
                </a:lnTo>
                <a:close/>
              </a:path>
              <a:path w="3975735" h="1701800">
                <a:moveTo>
                  <a:pt x="18300" y="228599"/>
                </a:moveTo>
                <a:lnTo>
                  <a:pt x="5880" y="228599"/>
                </a:lnTo>
                <a:lnTo>
                  <a:pt x="7404" y="215899"/>
                </a:lnTo>
                <a:lnTo>
                  <a:pt x="19799" y="215899"/>
                </a:lnTo>
                <a:lnTo>
                  <a:pt x="18300" y="228599"/>
                </a:lnTo>
                <a:close/>
              </a:path>
              <a:path w="3975735" h="1701800">
                <a:moveTo>
                  <a:pt x="3283432" y="228599"/>
                </a:moveTo>
                <a:lnTo>
                  <a:pt x="3271012" y="228599"/>
                </a:lnTo>
                <a:lnTo>
                  <a:pt x="3269513" y="215899"/>
                </a:lnTo>
                <a:lnTo>
                  <a:pt x="3281908" y="215899"/>
                </a:lnTo>
                <a:lnTo>
                  <a:pt x="3283432" y="228599"/>
                </a:lnTo>
                <a:close/>
              </a:path>
              <a:path w="3975735" h="1701800">
                <a:moveTo>
                  <a:pt x="15875" y="241299"/>
                </a:moveTo>
                <a:lnTo>
                  <a:pt x="3340" y="241299"/>
                </a:lnTo>
                <a:lnTo>
                  <a:pt x="4521" y="228599"/>
                </a:lnTo>
                <a:lnTo>
                  <a:pt x="17030" y="228599"/>
                </a:lnTo>
                <a:lnTo>
                  <a:pt x="15875" y="241299"/>
                </a:lnTo>
                <a:close/>
              </a:path>
              <a:path w="3975735" h="1701800">
                <a:moveTo>
                  <a:pt x="3285972" y="241299"/>
                </a:moveTo>
                <a:lnTo>
                  <a:pt x="3273437" y="241299"/>
                </a:lnTo>
                <a:lnTo>
                  <a:pt x="3272282" y="228599"/>
                </a:lnTo>
                <a:lnTo>
                  <a:pt x="3284791" y="228599"/>
                </a:lnTo>
                <a:lnTo>
                  <a:pt x="3285972" y="241299"/>
                </a:lnTo>
                <a:close/>
              </a:path>
              <a:path w="3975735" h="1701800">
                <a:moveTo>
                  <a:pt x="13500" y="266699"/>
                </a:moveTo>
                <a:lnTo>
                  <a:pt x="850" y="266699"/>
                </a:lnTo>
                <a:lnTo>
                  <a:pt x="1498" y="253999"/>
                </a:lnTo>
                <a:lnTo>
                  <a:pt x="2324" y="241299"/>
                </a:lnTo>
                <a:lnTo>
                  <a:pt x="14935" y="241299"/>
                </a:lnTo>
                <a:lnTo>
                  <a:pt x="14122" y="253999"/>
                </a:lnTo>
                <a:lnTo>
                  <a:pt x="13500" y="266699"/>
                </a:lnTo>
                <a:close/>
              </a:path>
              <a:path w="3975735" h="1701800">
                <a:moveTo>
                  <a:pt x="3288461" y="266699"/>
                </a:moveTo>
                <a:lnTo>
                  <a:pt x="3275799" y="266699"/>
                </a:lnTo>
                <a:lnTo>
                  <a:pt x="3275164" y="253999"/>
                </a:lnTo>
                <a:lnTo>
                  <a:pt x="3274377" y="241299"/>
                </a:lnTo>
                <a:lnTo>
                  <a:pt x="3286988" y="241299"/>
                </a:lnTo>
                <a:lnTo>
                  <a:pt x="3287814" y="253999"/>
                </a:lnTo>
                <a:lnTo>
                  <a:pt x="3288461" y="266699"/>
                </a:lnTo>
                <a:close/>
              </a:path>
              <a:path w="3975735" h="1701800">
                <a:moveTo>
                  <a:pt x="12788" y="279399"/>
                </a:moveTo>
                <a:lnTo>
                  <a:pt x="101" y="279399"/>
                </a:lnTo>
                <a:lnTo>
                  <a:pt x="381" y="266699"/>
                </a:lnTo>
                <a:lnTo>
                  <a:pt x="13068" y="266699"/>
                </a:lnTo>
                <a:lnTo>
                  <a:pt x="12788" y="279399"/>
                </a:lnTo>
                <a:close/>
              </a:path>
              <a:path w="3975735" h="1701800">
                <a:moveTo>
                  <a:pt x="3289211" y="279399"/>
                </a:moveTo>
                <a:lnTo>
                  <a:pt x="3276523" y="279399"/>
                </a:lnTo>
                <a:lnTo>
                  <a:pt x="3276244" y="266699"/>
                </a:lnTo>
                <a:lnTo>
                  <a:pt x="3288931" y="266699"/>
                </a:lnTo>
                <a:lnTo>
                  <a:pt x="3289211" y="279399"/>
                </a:lnTo>
                <a:close/>
              </a:path>
              <a:path w="3975735" h="1701800">
                <a:moveTo>
                  <a:pt x="12801" y="1422400"/>
                </a:moveTo>
                <a:lnTo>
                  <a:pt x="101" y="1422400"/>
                </a:lnTo>
                <a:lnTo>
                  <a:pt x="0" y="279399"/>
                </a:lnTo>
                <a:lnTo>
                  <a:pt x="12700" y="279399"/>
                </a:lnTo>
                <a:lnTo>
                  <a:pt x="12801" y="1422400"/>
                </a:lnTo>
                <a:close/>
              </a:path>
              <a:path w="3975735" h="1701800">
                <a:moveTo>
                  <a:pt x="3975442" y="787400"/>
                </a:moveTo>
                <a:lnTo>
                  <a:pt x="3950098" y="784613"/>
                </a:lnTo>
                <a:lnTo>
                  <a:pt x="3953548" y="774700"/>
                </a:lnTo>
                <a:lnTo>
                  <a:pt x="3927975" y="771821"/>
                </a:lnTo>
                <a:lnTo>
                  <a:pt x="3276600" y="292099"/>
                </a:lnTo>
                <a:lnTo>
                  <a:pt x="3276600" y="279399"/>
                </a:lnTo>
                <a:lnTo>
                  <a:pt x="3286721" y="279399"/>
                </a:lnTo>
                <a:lnTo>
                  <a:pt x="3975442" y="787400"/>
                </a:lnTo>
                <a:close/>
              </a:path>
              <a:path w="3975735" h="1701800">
                <a:moveTo>
                  <a:pt x="3289211" y="1422400"/>
                </a:moveTo>
                <a:lnTo>
                  <a:pt x="3276511" y="1422400"/>
                </a:lnTo>
                <a:lnTo>
                  <a:pt x="3276600" y="698500"/>
                </a:lnTo>
                <a:lnTo>
                  <a:pt x="3389424" y="711200"/>
                </a:lnTo>
                <a:lnTo>
                  <a:pt x="3282302" y="711200"/>
                </a:lnTo>
                <a:lnTo>
                  <a:pt x="3289300" y="711969"/>
                </a:lnTo>
                <a:lnTo>
                  <a:pt x="3289211" y="1422400"/>
                </a:lnTo>
                <a:close/>
              </a:path>
              <a:path w="3975735" h="1701800">
                <a:moveTo>
                  <a:pt x="3289300" y="711969"/>
                </a:moveTo>
                <a:lnTo>
                  <a:pt x="3282302" y="711200"/>
                </a:lnTo>
                <a:lnTo>
                  <a:pt x="3289300" y="711200"/>
                </a:lnTo>
                <a:lnTo>
                  <a:pt x="3289300" y="711969"/>
                </a:lnTo>
                <a:close/>
              </a:path>
              <a:path w="3975735" h="1701800">
                <a:moveTo>
                  <a:pt x="3944511" y="783999"/>
                </a:moveTo>
                <a:lnTo>
                  <a:pt x="3289300" y="711969"/>
                </a:lnTo>
                <a:lnTo>
                  <a:pt x="3289300" y="711200"/>
                </a:lnTo>
                <a:lnTo>
                  <a:pt x="3389424" y="711200"/>
                </a:lnTo>
                <a:lnTo>
                  <a:pt x="3927975" y="771821"/>
                </a:lnTo>
                <a:lnTo>
                  <a:pt x="3944511" y="783999"/>
                </a:lnTo>
                <a:close/>
              </a:path>
              <a:path w="3975735" h="1701800">
                <a:moveTo>
                  <a:pt x="3950098" y="784613"/>
                </a:moveTo>
                <a:lnTo>
                  <a:pt x="3944511" y="783999"/>
                </a:lnTo>
                <a:lnTo>
                  <a:pt x="3927975" y="771821"/>
                </a:lnTo>
                <a:lnTo>
                  <a:pt x="3953548" y="774700"/>
                </a:lnTo>
                <a:lnTo>
                  <a:pt x="3950098" y="784613"/>
                </a:lnTo>
                <a:close/>
              </a:path>
              <a:path w="3975735" h="1701800">
                <a:moveTo>
                  <a:pt x="3949128" y="787400"/>
                </a:moveTo>
                <a:lnTo>
                  <a:pt x="3944511" y="783999"/>
                </a:lnTo>
                <a:lnTo>
                  <a:pt x="3950098" y="784613"/>
                </a:lnTo>
                <a:lnTo>
                  <a:pt x="3949128" y="787400"/>
                </a:lnTo>
                <a:close/>
              </a:path>
              <a:path w="3975735" h="1701800">
                <a:moveTo>
                  <a:pt x="14135" y="1447800"/>
                </a:moveTo>
                <a:lnTo>
                  <a:pt x="1498" y="1447800"/>
                </a:lnTo>
                <a:lnTo>
                  <a:pt x="850" y="1435100"/>
                </a:lnTo>
                <a:lnTo>
                  <a:pt x="381" y="1422400"/>
                </a:lnTo>
                <a:lnTo>
                  <a:pt x="13055" y="1422400"/>
                </a:lnTo>
                <a:lnTo>
                  <a:pt x="13512" y="1435100"/>
                </a:lnTo>
                <a:lnTo>
                  <a:pt x="14135" y="1447800"/>
                </a:lnTo>
                <a:close/>
              </a:path>
              <a:path w="3975735" h="1701800">
                <a:moveTo>
                  <a:pt x="3287814" y="1447800"/>
                </a:moveTo>
                <a:lnTo>
                  <a:pt x="3275164" y="1447800"/>
                </a:lnTo>
                <a:lnTo>
                  <a:pt x="3275799" y="1435100"/>
                </a:lnTo>
                <a:lnTo>
                  <a:pt x="3276244" y="1422400"/>
                </a:lnTo>
                <a:lnTo>
                  <a:pt x="3288931" y="1422400"/>
                </a:lnTo>
                <a:lnTo>
                  <a:pt x="3288461" y="1435100"/>
                </a:lnTo>
                <a:lnTo>
                  <a:pt x="3287814" y="1447800"/>
                </a:lnTo>
                <a:close/>
              </a:path>
              <a:path w="3975735" h="1701800">
                <a:moveTo>
                  <a:pt x="14935" y="1447800"/>
                </a:moveTo>
                <a:lnTo>
                  <a:pt x="14135" y="1447800"/>
                </a:lnTo>
                <a:lnTo>
                  <a:pt x="14122" y="1435100"/>
                </a:lnTo>
                <a:lnTo>
                  <a:pt x="14935" y="1447800"/>
                </a:lnTo>
                <a:close/>
              </a:path>
              <a:path w="3975735" h="1701800">
                <a:moveTo>
                  <a:pt x="3275164" y="1447800"/>
                </a:moveTo>
                <a:lnTo>
                  <a:pt x="3274377" y="1447800"/>
                </a:lnTo>
                <a:lnTo>
                  <a:pt x="3275190" y="1435100"/>
                </a:lnTo>
                <a:lnTo>
                  <a:pt x="3275164" y="1447800"/>
                </a:lnTo>
                <a:close/>
              </a:path>
              <a:path w="3975735" h="1701800">
                <a:moveTo>
                  <a:pt x="15900" y="1460500"/>
                </a:moveTo>
                <a:lnTo>
                  <a:pt x="3340" y="1460500"/>
                </a:lnTo>
                <a:lnTo>
                  <a:pt x="2324" y="1447800"/>
                </a:lnTo>
                <a:lnTo>
                  <a:pt x="14909" y="1447800"/>
                </a:lnTo>
                <a:lnTo>
                  <a:pt x="15900" y="1460500"/>
                </a:lnTo>
                <a:close/>
              </a:path>
              <a:path w="3975735" h="1701800">
                <a:moveTo>
                  <a:pt x="3285972" y="1460500"/>
                </a:moveTo>
                <a:lnTo>
                  <a:pt x="3273412" y="1460500"/>
                </a:lnTo>
                <a:lnTo>
                  <a:pt x="3274390" y="1447800"/>
                </a:lnTo>
                <a:lnTo>
                  <a:pt x="3286988" y="1447800"/>
                </a:lnTo>
                <a:lnTo>
                  <a:pt x="3285972" y="1460500"/>
                </a:lnTo>
                <a:close/>
              </a:path>
              <a:path w="3975735" h="1701800">
                <a:moveTo>
                  <a:pt x="18338" y="1473200"/>
                </a:moveTo>
                <a:lnTo>
                  <a:pt x="5880" y="1473200"/>
                </a:lnTo>
                <a:lnTo>
                  <a:pt x="4521" y="1460500"/>
                </a:lnTo>
                <a:lnTo>
                  <a:pt x="17005" y="1460500"/>
                </a:lnTo>
                <a:lnTo>
                  <a:pt x="18338" y="1473200"/>
                </a:lnTo>
                <a:close/>
              </a:path>
              <a:path w="3975735" h="1701800">
                <a:moveTo>
                  <a:pt x="3283432" y="1473200"/>
                </a:moveTo>
                <a:lnTo>
                  <a:pt x="3270973" y="1473200"/>
                </a:lnTo>
                <a:lnTo>
                  <a:pt x="3272307" y="1460500"/>
                </a:lnTo>
                <a:lnTo>
                  <a:pt x="3284791" y="1460500"/>
                </a:lnTo>
                <a:lnTo>
                  <a:pt x="3283432" y="1473200"/>
                </a:lnTo>
                <a:close/>
              </a:path>
              <a:path w="3975735" h="1701800">
                <a:moveTo>
                  <a:pt x="25146" y="1498600"/>
                </a:moveTo>
                <a:lnTo>
                  <a:pt x="10972" y="1498600"/>
                </a:lnTo>
                <a:lnTo>
                  <a:pt x="9105" y="1485900"/>
                </a:lnTo>
                <a:lnTo>
                  <a:pt x="7404" y="1473200"/>
                </a:lnTo>
                <a:lnTo>
                  <a:pt x="19761" y="1473200"/>
                </a:lnTo>
                <a:lnTo>
                  <a:pt x="21424" y="1485900"/>
                </a:lnTo>
                <a:lnTo>
                  <a:pt x="23164" y="1485900"/>
                </a:lnTo>
                <a:lnTo>
                  <a:pt x="25146" y="1498600"/>
                </a:lnTo>
                <a:close/>
              </a:path>
              <a:path w="3975735" h="1701800">
                <a:moveTo>
                  <a:pt x="3278339" y="1498600"/>
                </a:moveTo>
                <a:lnTo>
                  <a:pt x="3264166" y="1498600"/>
                </a:lnTo>
                <a:lnTo>
                  <a:pt x="3266147" y="1485900"/>
                </a:lnTo>
                <a:lnTo>
                  <a:pt x="3267887" y="1485900"/>
                </a:lnTo>
                <a:lnTo>
                  <a:pt x="3269551" y="1473200"/>
                </a:lnTo>
                <a:lnTo>
                  <a:pt x="3281908" y="1473200"/>
                </a:lnTo>
                <a:lnTo>
                  <a:pt x="3280206" y="1485900"/>
                </a:lnTo>
                <a:lnTo>
                  <a:pt x="3278339" y="1498600"/>
                </a:lnTo>
                <a:close/>
              </a:path>
              <a:path w="3975735" h="1701800">
                <a:moveTo>
                  <a:pt x="29489" y="1511300"/>
                </a:moveTo>
                <a:lnTo>
                  <a:pt x="15189" y="1511300"/>
                </a:lnTo>
                <a:lnTo>
                  <a:pt x="12992" y="1498600"/>
                </a:lnTo>
                <a:lnTo>
                  <a:pt x="27190" y="1498600"/>
                </a:lnTo>
                <a:lnTo>
                  <a:pt x="29489" y="1511300"/>
                </a:lnTo>
                <a:close/>
              </a:path>
              <a:path w="3975735" h="1701800">
                <a:moveTo>
                  <a:pt x="3274123" y="1511300"/>
                </a:moveTo>
                <a:lnTo>
                  <a:pt x="3259810" y="1511300"/>
                </a:lnTo>
                <a:lnTo>
                  <a:pt x="3262122" y="1498600"/>
                </a:lnTo>
                <a:lnTo>
                  <a:pt x="3276307" y="1498600"/>
                </a:lnTo>
                <a:lnTo>
                  <a:pt x="3274123" y="1511300"/>
                </a:lnTo>
                <a:close/>
              </a:path>
              <a:path w="3975735" h="1701800">
                <a:moveTo>
                  <a:pt x="34442" y="1524000"/>
                </a:moveTo>
                <a:lnTo>
                  <a:pt x="20053" y="1524000"/>
                </a:lnTo>
                <a:lnTo>
                  <a:pt x="17538" y="1511300"/>
                </a:lnTo>
                <a:lnTo>
                  <a:pt x="31838" y="1511300"/>
                </a:lnTo>
                <a:lnTo>
                  <a:pt x="34442" y="1524000"/>
                </a:lnTo>
                <a:close/>
              </a:path>
              <a:path w="3975735" h="1701800">
                <a:moveTo>
                  <a:pt x="3269259" y="1524000"/>
                </a:moveTo>
                <a:lnTo>
                  <a:pt x="3254870" y="1524000"/>
                </a:lnTo>
                <a:lnTo>
                  <a:pt x="3257473" y="1511300"/>
                </a:lnTo>
                <a:lnTo>
                  <a:pt x="3271774" y="1511300"/>
                </a:lnTo>
                <a:lnTo>
                  <a:pt x="3269259" y="1524000"/>
                </a:lnTo>
                <a:close/>
              </a:path>
              <a:path w="3975735" h="1701800">
                <a:moveTo>
                  <a:pt x="39979" y="1536700"/>
                </a:moveTo>
                <a:lnTo>
                  <a:pt x="25539" y="1536700"/>
                </a:lnTo>
                <a:lnTo>
                  <a:pt x="22720" y="1524000"/>
                </a:lnTo>
                <a:lnTo>
                  <a:pt x="37071" y="1524000"/>
                </a:lnTo>
                <a:lnTo>
                  <a:pt x="39979" y="1536700"/>
                </a:lnTo>
                <a:close/>
              </a:path>
              <a:path w="3975735" h="1701800">
                <a:moveTo>
                  <a:pt x="3263773" y="1536700"/>
                </a:moveTo>
                <a:lnTo>
                  <a:pt x="3249333" y="1536700"/>
                </a:lnTo>
                <a:lnTo>
                  <a:pt x="3252241" y="1524000"/>
                </a:lnTo>
                <a:lnTo>
                  <a:pt x="3266592" y="1524000"/>
                </a:lnTo>
                <a:lnTo>
                  <a:pt x="3263773" y="1536700"/>
                </a:lnTo>
                <a:close/>
              </a:path>
              <a:path w="3975735" h="1701800">
                <a:moveTo>
                  <a:pt x="46088" y="1549400"/>
                </a:moveTo>
                <a:lnTo>
                  <a:pt x="31623" y="1549400"/>
                </a:lnTo>
                <a:lnTo>
                  <a:pt x="28498" y="1536700"/>
                </a:lnTo>
                <a:lnTo>
                  <a:pt x="42887" y="1536700"/>
                </a:lnTo>
                <a:lnTo>
                  <a:pt x="46088" y="1549400"/>
                </a:lnTo>
                <a:close/>
              </a:path>
              <a:path w="3975735" h="1701800">
                <a:moveTo>
                  <a:pt x="3257689" y="1549400"/>
                </a:moveTo>
                <a:lnTo>
                  <a:pt x="3243224" y="1549400"/>
                </a:lnTo>
                <a:lnTo>
                  <a:pt x="3246424" y="1536700"/>
                </a:lnTo>
                <a:lnTo>
                  <a:pt x="3260801" y="1536700"/>
                </a:lnTo>
                <a:lnTo>
                  <a:pt x="3257689" y="1549400"/>
                </a:lnTo>
                <a:close/>
              </a:path>
              <a:path w="3975735" h="1701800">
                <a:moveTo>
                  <a:pt x="52743" y="1562100"/>
                </a:moveTo>
                <a:lnTo>
                  <a:pt x="38290" y="1562100"/>
                </a:lnTo>
                <a:lnTo>
                  <a:pt x="34886" y="1549400"/>
                </a:lnTo>
                <a:lnTo>
                  <a:pt x="49263" y="1549400"/>
                </a:lnTo>
                <a:lnTo>
                  <a:pt x="52743" y="1562100"/>
                </a:lnTo>
                <a:close/>
              </a:path>
              <a:path w="3975735" h="1701800">
                <a:moveTo>
                  <a:pt x="3251022" y="1562100"/>
                </a:moveTo>
                <a:lnTo>
                  <a:pt x="3236569" y="1562100"/>
                </a:lnTo>
                <a:lnTo>
                  <a:pt x="3240049" y="1549400"/>
                </a:lnTo>
                <a:lnTo>
                  <a:pt x="3254425" y="1549400"/>
                </a:lnTo>
                <a:lnTo>
                  <a:pt x="3251022" y="1562100"/>
                </a:lnTo>
                <a:close/>
              </a:path>
              <a:path w="3975735" h="1701800">
                <a:moveTo>
                  <a:pt x="93726" y="1612900"/>
                </a:moveTo>
                <a:lnTo>
                  <a:pt x="75069" y="1612900"/>
                </a:lnTo>
                <a:lnTo>
                  <a:pt x="65989" y="1600200"/>
                </a:lnTo>
                <a:lnTo>
                  <a:pt x="57416" y="1587500"/>
                </a:lnTo>
                <a:lnTo>
                  <a:pt x="49364" y="1574800"/>
                </a:lnTo>
                <a:lnTo>
                  <a:pt x="41859" y="1562100"/>
                </a:lnTo>
                <a:lnTo>
                  <a:pt x="59791" y="1562100"/>
                </a:lnTo>
                <a:lnTo>
                  <a:pt x="67678" y="1574800"/>
                </a:lnTo>
                <a:lnTo>
                  <a:pt x="67500" y="1574800"/>
                </a:lnTo>
                <a:lnTo>
                  <a:pt x="75882" y="1587500"/>
                </a:lnTo>
                <a:lnTo>
                  <a:pt x="75692" y="1587500"/>
                </a:lnTo>
                <a:lnTo>
                  <a:pt x="84569" y="1600200"/>
                </a:lnTo>
                <a:lnTo>
                  <a:pt x="84366" y="1600200"/>
                </a:lnTo>
                <a:lnTo>
                  <a:pt x="93726" y="1612900"/>
                </a:lnTo>
                <a:close/>
              </a:path>
              <a:path w="3975735" h="1701800">
                <a:moveTo>
                  <a:pt x="3214230" y="1612900"/>
                </a:moveTo>
                <a:lnTo>
                  <a:pt x="3195586" y="1612900"/>
                </a:lnTo>
                <a:lnTo>
                  <a:pt x="3204933" y="1600200"/>
                </a:lnTo>
                <a:lnTo>
                  <a:pt x="3204730" y="1600200"/>
                </a:lnTo>
                <a:lnTo>
                  <a:pt x="3213620" y="1587500"/>
                </a:lnTo>
                <a:lnTo>
                  <a:pt x="3213430" y="1587500"/>
                </a:lnTo>
                <a:lnTo>
                  <a:pt x="3221812" y="1574800"/>
                </a:lnTo>
                <a:lnTo>
                  <a:pt x="3221634" y="1574800"/>
                </a:lnTo>
                <a:lnTo>
                  <a:pt x="3229508" y="1562100"/>
                </a:lnTo>
                <a:lnTo>
                  <a:pt x="3247453" y="1562100"/>
                </a:lnTo>
                <a:lnTo>
                  <a:pt x="3239947" y="1574800"/>
                </a:lnTo>
                <a:lnTo>
                  <a:pt x="3231896" y="1587500"/>
                </a:lnTo>
                <a:lnTo>
                  <a:pt x="3223323" y="1600200"/>
                </a:lnTo>
                <a:lnTo>
                  <a:pt x="3214230" y="1612900"/>
                </a:lnTo>
                <a:close/>
              </a:path>
              <a:path w="3975735" h="1701800">
                <a:moveTo>
                  <a:pt x="145859" y="1651000"/>
                </a:moveTo>
                <a:lnTo>
                  <a:pt x="116078" y="1651000"/>
                </a:lnTo>
                <a:lnTo>
                  <a:pt x="105156" y="1638300"/>
                </a:lnTo>
                <a:lnTo>
                  <a:pt x="94678" y="1625600"/>
                </a:lnTo>
                <a:lnTo>
                  <a:pt x="84645" y="1612900"/>
                </a:lnTo>
                <a:lnTo>
                  <a:pt x="103111" y="1612900"/>
                </a:lnTo>
                <a:lnTo>
                  <a:pt x="113360" y="1625600"/>
                </a:lnTo>
                <a:lnTo>
                  <a:pt x="113131" y="1625600"/>
                </a:lnTo>
                <a:lnTo>
                  <a:pt x="123799" y="1638300"/>
                </a:lnTo>
                <a:lnTo>
                  <a:pt x="134391" y="1638300"/>
                </a:lnTo>
                <a:lnTo>
                  <a:pt x="145859" y="1651000"/>
                </a:lnTo>
                <a:close/>
              </a:path>
              <a:path w="3975735" h="1701800">
                <a:moveTo>
                  <a:pt x="3173234" y="1651000"/>
                </a:moveTo>
                <a:lnTo>
                  <a:pt x="3143453" y="1651000"/>
                </a:lnTo>
                <a:lnTo>
                  <a:pt x="3154921" y="1638300"/>
                </a:lnTo>
                <a:lnTo>
                  <a:pt x="3165513" y="1638300"/>
                </a:lnTo>
                <a:lnTo>
                  <a:pt x="3176181" y="1625600"/>
                </a:lnTo>
                <a:lnTo>
                  <a:pt x="3175952" y="1625600"/>
                </a:lnTo>
                <a:lnTo>
                  <a:pt x="3186201" y="1612900"/>
                </a:lnTo>
                <a:lnTo>
                  <a:pt x="3204667" y="1612900"/>
                </a:lnTo>
                <a:lnTo>
                  <a:pt x="3194634" y="1625600"/>
                </a:lnTo>
                <a:lnTo>
                  <a:pt x="3184156" y="1638300"/>
                </a:lnTo>
                <a:lnTo>
                  <a:pt x="3173234" y="1651000"/>
                </a:lnTo>
                <a:close/>
              </a:path>
              <a:path w="3975735" h="1701800">
                <a:moveTo>
                  <a:pt x="163271" y="1663700"/>
                </a:moveTo>
                <a:lnTo>
                  <a:pt x="139090" y="1663700"/>
                </a:lnTo>
                <a:lnTo>
                  <a:pt x="127406" y="1651000"/>
                </a:lnTo>
                <a:lnTo>
                  <a:pt x="157226" y="1651000"/>
                </a:lnTo>
                <a:lnTo>
                  <a:pt x="163271" y="1663700"/>
                </a:lnTo>
                <a:close/>
              </a:path>
              <a:path w="3975735" h="1701800">
                <a:moveTo>
                  <a:pt x="3150209" y="1663700"/>
                </a:moveTo>
                <a:lnTo>
                  <a:pt x="3126041" y="1663700"/>
                </a:lnTo>
                <a:lnTo>
                  <a:pt x="3132086" y="1651000"/>
                </a:lnTo>
                <a:lnTo>
                  <a:pt x="3161906" y="1651000"/>
                </a:lnTo>
                <a:lnTo>
                  <a:pt x="3150209" y="1663700"/>
                </a:lnTo>
                <a:close/>
              </a:path>
              <a:path w="3975735" h="1701800">
                <a:moveTo>
                  <a:pt x="187744" y="1676400"/>
                </a:moveTo>
                <a:lnTo>
                  <a:pt x="157416" y="1676400"/>
                </a:lnTo>
                <a:lnTo>
                  <a:pt x="151231" y="1663700"/>
                </a:lnTo>
                <a:lnTo>
                  <a:pt x="181368" y="1663700"/>
                </a:lnTo>
                <a:lnTo>
                  <a:pt x="187744" y="1676400"/>
                </a:lnTo>
                <a:close/>
              </a:path>
              <a:path w="3975735" h="1701800">
                <a:moveTo>
                  <a:pt x="3131896" y="1676400"/>
                </a:moveTo>
                <a:lnTo>
                  <a:pt x="3101568" y="1676400"/>
                </a:lnTo>
                <a:lnTo>
                  <a:pt x="3107944" y="1663700"/>
                </a:lnTo>
                <a:lnTo>
                  <a:pt x="3138081" y="1663700"/>
                </a:lnTo>
                <a:lnTo>
                  <a:pt x="3131896" y="1676400"/>
                </a:lnTo>
                <a:close/>
              </a:path>
              <a:path w="3975735" h="1701800">
                <a:moveTo>
                  <a:pt x="233362" y="1689100"/>
                </a:moveTo>
                <a:lnTo>
                  <a:pt x="189623" y="1689100"/>
                </a:lnTo>
                <a:lnTo>
                  <a:pt x="183019" y="1676400"/>
                </a:lnTo>
                <a:lnTo>
                  <a:pt x="226504" y="1676400"/>
                </a:lnTo>
                <a:lnTo>
                  <a:pt x="233362" y="1689100"/>
                </a:lnTo>
                <a:close/>
              </a:path>
              <a:path w="3975735" h="1701800">
                <a:moveTo>
                  <a:pt x="3099689" y="1689100"/>
                </a:moveTo>
                <a:lnTo>
                  <a:pt x="3055937" y="1689100"/>
                </a:lnTo>
                <a:lnTo>
                  <a:pt x="3062808" y="1676400"/>
                </a:lnTo>
                <a:lnTo>
                  <a:pt x="3106293" y="1676400"/>
                </a:lnTo>
                <a:lnTo>
                  <a:pt x="3099689" y="1689100"/>
                </a:lnTo>
                <a:close/>
              </a:path>
              <a:path w="3975735" h="1701800">
                <a:moveTo>
                  <a:pt x="3058566" y="1701800"/>
                </a:moveTo>
                <a:lnTo>
                  <a:pt x="230746" y="1701800"/>
                </a:lnTo>
                <a:lnTo>
                  <a:pt x="223723" y="1689100"/>
                </a:lnTo>
                <a:lnTo>
                  <a:pt x="3065589" y="1689100"/>
                </a:lnTo>
                <a:lnTo>
                  <a:pt x="3058566" y="170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559902" y="2911653"/>
            <a:ext cx="2672080" cy="1450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9900"/>
              </a:lnSpc>
              <a:spcBef>
                <a:spcPts val="95"/>
              </a:spcBef>
            </a:pPr>
            <a:r>
              <a:rPr dirty="0" sz="2600" b="1">
                <a:latin typeface="华文楷体"/>
                <a:cs typeface="华文楷体"/>
              </a:rPr>
              <a:t>单色光经平行玻璃 砖后，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侧移</a:t>
            </a:r>
            <a:r>
              <a:rPr dirty="0" sz="2600" b="1">
                <a:latin typeface="华文楷体"/>
                <a:cs typeface="华文楷体"/>
              </a:rPr>
              <a:t>而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传播 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方向不变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448282" y="4726508"/>
            <a:ext cx="3712210" cy="1270000"/>
          </a:xfrm>
          <a:custGeom>
            <a:avLst/>
            <a:gdLst/>
            <a:ahLst/>
            <a:cxnLst/>
            <a:rect l="l" t="t" r="r" b="b"/>
            <a:pathLst>
              <a:path w="3712210" h="1270000">
                <a:moveTo>
                  <a:pt x="3289236" y="1079500"/>
                </a:moveTo>
                <a:lnTo>
                  <a:pt x="3276536" y="1079500"/>
                </a:lnTo>
                <a:lnTo>
                  <a:pt x="3276600" y="584200"/>
                </a:lnTo>
                <a:lnTo>
                  <a:pt x="3655766" y="48401"/>
                </a:lnTo>
                <a:lnTo>
                  <a:pt x="3689781" y="25400"/>
                </a:lnTo>
                <a:lnTo>
                  <a:pt x="3684893" y="18305"/>
                </a:lnTo>
                <a:lnTo>
                  <a:pt x="3712006" y="0"/>
                </a:lnTo>
                <a:lnTo>
                  <a:pt x="3288118" y="584200"/>
                </a:lnTo>
                <a:lnTo>
                  <a:pt x="3289300" y="584200"/>
                </a:lnTo>
                <a:lnTo>
                  <a:pt x="3289236" y="1079500"/>
                </a:lnTo>
                <a:close/>
              </a:path>
              <a:path w="3712210" h="1270000">
                <a:moveTo>
                  <a:pt x="3669901" y="28427"/>
                </a:moveTo>
                <a:lnTo>
                  <a:pt x="3681031" y="12700"/>
                </a:lnTo>
                <a:lnTo>
                  <a:pt x="3684893" y="18305"/>
                </a:lnTo>
                <a:lnTo>
                  <a:pt x="3669901" y="28427"/>
                </a:lnTo>
                <a:close/>
              </a:path>
              <a:path w="3712210" h="1270000">
                <a:moveTo>
                  <a:pt x="3655766" y="48401"/>
                </a:moveTo>
                <a:lnTo>
                  <a:pt x="3669901" y="28427"/>
                </a:lnTo>
                <a:lnTo>
                  <a:pt x="3684893" y="18305"/>
                </a:lnTo>
                <a:lnTo>
                  <a:pt x="3689781" y="25400"/>
                </a:lnTo>
                <a:lnTo>
                  <a:pt x="3655766" y="48401"/>
                </a:lnTo>
                <a:close/>
              </a:path>
              <a:path w="3712210" h="1270000">
                <a:moveTo>
                  <a:pt x="3276600" y="304800"/>
                </a:moveTo>
                <a:lnTo>
                  <a:pt x="3276600" y="292100"/>
                </a:lnTo>
                <a:lnTo>
                  <a:pt x="3289236" y="292100"/>
                </a:lnTo>
                <a:lnTo>
                  <a:pt x="3289131" y="285508"/>
                </a:lnTo>
                <a:lnTo>
                  <a:pt x="3669901" y="28427"/>
                </a:lnTo>
                <a:lnTo>
                  <a:pt x="3655766" y="48401"/>
                </a:lnTo>
                <a:lnTo>
                  <a:pt x="3276600" y="304800"/>
                </a:lnTo>
                <a:close/>
              </a:path>
              <a:path w="3712210" h="1270000">
                <a:moveTo>
                  <a:pt x="3119374" y="101600"/>
                </a:moveTo>
                <a:lnTo>
                  <a:pt x="169913" y="101600"/>
                </a:lnTo>
                <a:lnTo>
                  <a:pt x="179946" y="88900"/>
                </a:lnTo>
                <a:lnTo>
                  <a:pt x="3109341" y="88900"/>
                </a:lnTo>
                <a:lnTo>
                  <a:pt x="3119374" y="101600"/>
                </a:lnTo>
                <a:close/>
              </a:path>
              <a:path w="3712210" h="1270000">
                <a:moveTo>
                  <a:pt x="171678" y="114300"/>
                </a:moveTo>
                <a:lnTo>
                  <a:pt x="122415" y="114300"/>
                </a:lnTo>
                <a:lnTo>
                  <a:pt x="131521" y="101600"/>
                </a:lnTo>
                <a:lnTo>
                  <a:pt x="181394" y="101600"/>
                </a:lnTo>
                <a:lnTo>
                  <a:pt x="171678" y="114300"/>
                </a:lnTo>
                <a:close/>
              </a:path>
              <a:path w="3712210" h="1270000">
                <a:moveTo>
                  <a:pt x="3166884" y="114300"/>
                </a:moveTo>
                <a:lnTo>
                  <a:pt x="3117621" y="114300"/>
                </a:lnTo>
                <a:lnTo>
                  <a:pt x="3107905" y="101600"/>
                </a:lnTo>
                <a:lnTo>
                  <a:pt x="3157778" y="101600"/>
                </a:lnTo>
                <a:lnTo>
                  <a:pt x="3166884" y="114300"/>
                </a:lnTo>
                <a:close/>
              </a:path>
              <a:path w="3712210" h="1270000">
                <a:moveTo>
                  <a:pt x="127215" y="127000"/>
                </a:moveTo>
                <a:lnTo>
                  <a:pt x="96494" y="127000"/>
                </a:lnTo>
                <a:lnTo>
                  <a:pt x="104889" y="114300"/>
                </a:lnTo>
                <a:lnTo>
                  <a:pt x="136029" y="114300"/>
                </a:lnTo>
                <a:lnTo>
                  <a:pt x="127215" y="127000"/>
                </a:lnTo>
                <a:close/>
              </a:path>
              <a:path w="3712210" h="1270000">
                <a:moveTo>
                  <a:pt x="3192805" y="127000"/>
                </a:moveTo>
                <a:lnTo>
                  <a:pt x="3162084" y="127000"/>
                </a:lnTo>
                <a:lnTo>
                  <a:pt x="3153270" y="114300"/>
                </a:lnTo>
                <a:lnTo>
                  <a:pt x="3184410" y="114300"/>
                </a:lnTo>
                <a:lnTo>
                  <a:pt x="3192805" y="127000"/>
                </a:lnTo>
                <a:close/>
              </a:path>
              <a:path w="3712210" h="1270000">
                <a:moveTo>
                  <a:pt x="102958" y="139700"/>
                </a:moveTo>
                <a:lnTo>
                  <a:pt x="80505" y="139700"/>
                </a:lnTo>
                <a:lnTo>
                  <a:pt x="88366" y="127000"/>
                </a:lnTo>
                <a:lnTo>
                  <a:pt x="111086" y="127000"/>
                </a:lnTo>
                <a:lnTo>
                  <a:pt x="102958" y="139700"/>
                </a:lnTo>
                <a:close/>
              </a:path>
              <a:path w="3712210" h="1270000">
                <a:moveTo>
                  <a:pt x="3208794" y="139700"/>
                </a:moveTo>
                <a:lnTo>
                  <a:pt x="3186341" y="139700"/>
                </a:lnTo>
                <a:lnTo>
                  <a:pt x="3178213" y="127000"/>
                </a:lnTo>
                <a:lnTo>
                  <a:pt x="3200933" y="127000"/>
                </a:lnTo>
                <a:lnTo>
                  <a:pt x="3208794" y="139700"/>
                </a:lnTo>
                <a:close/>
              </a:path>
              <a:path w="3712210" h="1270000">
                <a:moveTo>
                  <a:pt x="67576" y="165100"/>
                </a:moveTo>
                <a:lnTo>
                  <a:pt x="52070" y="165100"/>
                </a:lnTo>
                <a:lnTo>
                  <a:pt x="58699" y="152400"/>
                </a:lnTo>
                <a:lnTo>
                  <a:pt x="65659" y="139700"/>
                </a:lnTo>
                <a:lnTo>
                  <a:pt x="88239" y="139700"/>
                </a:lnTo>
                <a:lnTo>
                  <a:pt x="80899" y="152400"/>
                </a:lnTo>
                <a:lnTo>
                  <a:pt x="74320" y="152400"/>
                </a:lnTo>
                <a:lnTo>
                  <a:pt x="67576" y="165100"/>
                </a:lnTo>
                <a:close/>
              </a:path>
              <a:path w="3712210" h="1270000">
                <a:moveTo>
                  <a:pt x="3237229" y="165100"/>
                </a:moveTo>
                <a:lnTo>
                  <a:pt x="3221723" y="165100"/>
                </a:lnTo>
                <a:lnTo>
                  <a:pt x="3214979" y="152400"/>
                </a:lnTo>
                <a:lnTo>
                  <a:pt x="3208388" y="152400"/>
                </a:lnTo>
                <a:lnTo>
                  <a:pt x="3201060" y="139700"/>
                </a:lnTo>
                <a:lnTo>
                  <a:pt x="3223628" y="139700"/>
                </a:lnTo>
                <a:lnTo>
                  <a:pt x="3230587" y="152400"/>
                </a:lnTo>
                <a:lnTo>
                  <a:pt x="3237229" y="165100"/>
                </a:lnTo>
                <a:close/>
              </a:path>
              <a:path w="3712210" h="1270000">
                <a:moveTo>
                  <a:pt x="55473" y="177800"/>
                </a:moveTo>
                <a:lnTo>
                  <a:pt x="39814" y="177800"/>
                </a:lnTo>
                <a:lnTo>
                  <a:pt x="45770" y="165100"/>
                </a:lnTo>
                <a:lnTo>
                  <a:pt x="61569" y="165100"/>
                </a:lnTo>
                <a:lnTo>
                  <a:pt x="55473" y="177800"/>
                </a:lnTo>
                <a:close/>
              </a:path>
              <a:path w="3712210" h="1270000">
                <a:moveTo>
                  <a:pt x="3249472" y="177800"/>
                </a:moveTo>
                <a:lnTo>
                  <a:pt x="3233826" y="177800"/>
                </a:lnTo>
                <a:lnTo>
                  <a:pt x="3227730" y="165100"/>
                </a:lnTo>
                <a:lnTo>
                  <a:pt x="3243529" y="165100"/>
                </a:lnTo>
                <a:lnTo>
                  <a:pt x="3249472" y="177800"/>
                </a:lnTo>
                <a:close/>
              </a:path>
              <a:path w="3712210" h="1270000">
                <a:moveTo>
                  <a:pt x="35280" y="203200"/>
                </a:moveTo>
                <a:lnTo>
                  <a:pt x="24193" y="203200"/>
                </a:lnTo>
                <a:lnTo>
                  <a:pt x="29019" y="190500"/>
                </a:lnTo>
                <a:lnTo>
                  <a:pt x="34226" y="177800"/>
                </a:lnTo>
                <a:lnTo>
                  <a:pt x="50076" y="177800"/>
                </a:lnTo>
                <a:lnTo>
                  <a:pt x="44665" y="190500"/>
                </a:lnTo>
                <a:lnTo>
                  <a:pt x="39954" y="190500"/>
                </a:lnTo>
                <a:lnTo>
                  <a:pt x="35280" y="203200"/>
                </a:lnTo>
                <a:close/>
              </a:path>
              <a:path w="3712210" h="1270000">
                <a:moveTo>
                  <a:pt x="3265106" y="203200"/>
                </a:moveTo>
                <a:lnTo>
                  <a:pt x="3254019" y="203200"/>
                </a:lnTo>
                <a:lnTo>
                  <a:pt x="3249345" y="190500"/>
                </a:lnTo>
                <a:lnTo>
                  <a:pt x="3244621" y="190500"/>
                </a:lnTo>
                <a:lnTo>
                  <a:pt x="3239211" y="177800"/>
                </a:lnTo>
                <a:lnTo>
                  <a:pt x="3255060" y="177800"/>
                </a:lnTo>
                <a:lnTo>
                  <a:pt x="3260280" y="190500"/>
                </a:lnTo>
                <a:lnTo>
                  <a:pt x="3265106" y="203200"/>
                </a:lnTo>
                <a:close/>
              </a:path>
              <a:path w="3712210" h="1270000">
                <a:moveTo>
                  <a:pt x="39789" y="203200"/>
                </a:moveTo>
                <a:lnTo>
                  <a:pt x="39954" y="190500"/>
                </a:lnTo>
                <a:lnTo>
                  <a:pt x="44843" y="190500"/>
                </a:lnTo>
                <a:lnTo>
                  <a:pt x="39789" y="203200"/>
                </a:lnTo>
                <a:close/>
              </a:path>
              <a:path w="3712210" h="1270000">
                <a:moveTo>
                  <a:pt x="3249498" y="203200"/>
                </a:moveTo>
                <a:lnTo>
                  <a:pt x="3244456" y="190500"/>
                </a:lnTo>
                <a:lnTo>
                  <a:pt x="3249345" y="190500"/>
                </a:lnTo>
                <a:lnTo>
                  <a:pt x="3249498" y="203200"/>
                </a:lnTo>
                <a:close/>
              </a:path>
              <a:path w="3712210" h="1270000">
                <a:moveTo>
                  <a:pt x="24028" y="228600"/>
                </a:moveTo>
                <a:lnTo>
                  <a:pt x="12166" y="228600"/>
                </a:lnTo>
                <a:lnTo>
                  <a:pt x="15748" y="215900"/>
                </a:lnTo>
                <a:lnTo>
                  <a:pt x="19761" y="203200"/>
                </a:lnTo>
                <a:lnTo>
                  <a:pt x="35420" y="203200"/>
                </a:lnTo>
                <a:lnTo>
                  <a:pt x="31140" y="215900"/>
                </a:lnTo>
                <a:lnTo>
                  <a:pt x="27508" y="215900"/>
                </a:lnTo>
                <a:lnTo>
                  <a:pt x="24028" y="228600"/>
                </a:lnTo>
                <a:close/>
              </a:path>
              <a:path w="3712210" h="1270000">
                <a:moveTo>
                  <a:pt x="3277133" y="228600"/>
                </a:moveTo>
                <a:lnTo>
                  <a:pt x="3265258" y="228600"/>
                </a:lnTo>
                <a:lnTo>
                  <a:pt x="3261791" y="215900"/>
                </a:lnTo>
                <a:lnTo>
                  <a:pt x="3258159" y="215900"/>
                </a:lnTo>
                <a:lnTo>
                  <a:pt x="3253866" y="203200"/>
                </a:lnTo>
                <a:lnTo>
                  <a:pt x="3269526" y="203200"/>
                </a:lnTo>
                <a:lnTo>
                  <a:pt x="3273552" y="215900"/>
                </a:lnTo>
                <a:lnTo>
                  <a:pt x="3277133" y="228600"/>
                </a:lnTo>
                <a:close/>
              </a:path>
              <a:path w="3712210" h="1270000">
                <a:moveTo>
                  <a:pt x="13652" y="279400"/>
                </a:moveTo>
                <a:lnTo>
                  <a:pt x="1028" y="279400"/>
                </a:lnTo>
                <a:lnTo>
                  <a:pt x="2311" y="266700"/>
                </a:lnTo>
                <a:lnTo>
                  <a:pt x="4064" y="254000"/>
                </a:lnTo>
                <a:lnTo>
                  <a:pt x="6311" y="241300"/>
                </a:lnTo>
                <a:lnTo>
                  <a:pt x="9004" y="228600"/>
                </a:lnTo>
                <a:lnTo>
                  <a:pt x="24142" y="228600"/>
                </a:lnTo>
                <a:lnTo>
                  <a:pt x="21094" y="241300"/>
                </a:lnTo>
                <a:lnTo>
                  <a:pt x="18643" y="241300"/>
                </a:lnTo>
                <a:lnTo>
                  <a:pt x="16484" y="254000"/>
                </a:lnTo>
                <a:lnTo>
                  <a:pt x="14833" y="266700"/>
                </a:lnTo>
                <a:lnTo>
                  <a:pt x="13652" y="279400"/>
                </a:lnTo>
                <a:close/>
              </a:path>
              <a:path w="3712210" h="1270000">
                <a:moveTo>
                  <a:pt x="3288271" y="279400"/>
                </a:moveTo>
                <a:lnTo>
                  <a:pt x="3275647" y="279400"/>
                </a:lnTo>
                <a:lnTo>
                  <a:pt x="3274415" y="266700"/>
                </a:lnTo>
                <a:lnTo>
                  <a:pt x="3272751" y="254000"/>
                </a:lnTo>
                <a:lnTo>
                  <a:pt x="3270656" y="241300"/>
                </a:lnTo>
                <a:lnTo>
                  <a:pt x="3268205" y="241300"/>
                </a:lnTo>
                <a:lnTo>
                  <a:pt x="3265157" y="228600"/>
                </a:lnTo>
                <a:lnTo>
                  <a:pt x="3280282" y="228600"/>
                </a:lnTo>
                <a:lnTo>
                  <a:pt x="3282988" y="241300"/>
                </a:lnTo>
                <a:lnTo>
                  <a:pt x="3285223" y="254000"/>
                </a:lnTo>
                <a:lnTo>
                  <a:pt x="3286988" y="266700"/>
                </a:lnTo>
                <a:lnTo>
                  <a:pt x="3288271" y="279400"/>
                </a:lnTo>
                <a:close/>
              </a:path>
              <a:path w="3712210" h="1270000">
                <a:moveTo>
                  <a:pt x="12763" y="292100"/>
                </a:moveTo>
                <a:lnTo>
                  <a:pt x="63" y="292100"/>
                </a:lnTo>
                <a:lnTo>
                  <a:pt x="254" y="279400"/>
                </a:lnTo>
                <a:lnTo>
                  <a:pt x="12941" y="279400"/>
                </a:lnTo>
                <a:lnTo>
                  <a:pt x="12763" y="292100"/>
                </a:lnTo>
                <a:close/>
              </a:path>
              <a:path w="3712210" h="1270000">
                <a:moveTo>
                  <a:pt x="3279368" y="292100"/>
                </a:moveTo>
                <a:lnTo>
                  <a:pt x="3276536" y="292100"/>
                </a:lnTo>
                <a:lnTo>
                  <a:pt x="3276345" y="279400"/>
                </a:lnTo>
                <a:lnTo>
                  <a:pt x="3289033" y="279400"/>
                </a:lnTo>
                <a:lnTo>
                  <a:pt x="3289131" y="285508"/>
                </a:lnTo>
                <a:lnTo>
                  <a:pt x="3279368" y="292100"/>
                </a:lnTo>
                <a:close/>
              </a:path>
              <a:path w="3712210" h="1270000">
                <a:moveTo>
                  <a:pt x="3289236" y="292100"/>
                </a:moveTo>
                <a:lnTo>
                  <a:pt x="3279368" y="292100"/>
                </a:lnTo>
                <a:lnTo>
                  <a:pt x="3289131" y="285508"/>
                </a:lnTo>
                <a:lnTo>
                  <a:pt x="3289236" y="292100"/>
                </a:lnTo>
                <a:close/>
              </a:path>
              <a:path w="3712210" h="1270000">
                <a:moveTo>
                  <a:pt x="12763" y="1079500"/>
                </a:moveTo>
                <a:lnTo>
                  <a:pt x="63" y="1079500"/>
                </a:lnTo>
                <a:lnTo>
                  <a:pt x="0" y="292100"/>
                </a:lnTo>
                <a:lnTo>
                  <a:pt x="12700" y="292100"/>
                </a:lnTo>
                <a:lnTo>
                  <a:pt x="12763" y="1079500"/>
                </a:lnTo>
                <a:close/>
              </a:path>
              <a:path w="3712210" h="1270000">
                <a:moveTo>
                  <a:pt x="14884" y="1104900"/>
                </a:moveTo>
                <a:lnTo>
                  <a:pt x="2311" y="1104900"/>
                </a:lnTo>
                <a:lnTo>
                  <a:pt x="1028" y="1092200"/>
                </a:lnTo>
                <a:lnTo>
                  <a:pt x="254" y="1079500"/>
                </a:lnTo>
                <a:lnTo>
                  <a:pt x="12928" y="1079500"/>
                </a:lnTo>
                <a:lnTo>
                  <a:pt x="13677" y="1092200"/>
                </a:lnTo>
                <a:lnTo>
                  <a:pt x="14884" y="1104900"/>
                </a:lnTo>
                <a:close/>
              </a:path>
              <a:path w="3712210" h="1270000">
                <a:moveTo>
                  <a:pt x="3286988" y="1104900"/>
                </a:moveTo>
                <a:lnTo>
                  <a:pt x="3274415" y="1104900"/>
                </a:lnTo>
                <a:lnTo>
                  <a:pt x="3275647" y="1092200"/>
                </a:lnTo>
                <a:lnTo>
                  <a:pt x="3276358" y="1079500"/>
                </a:lnTo>
                <a:lnTo>
                  <a:pt x="3289033" y="1079500"/>
                </a:lnTo>
                <a:lnTo>
                  <a:pt x="3288271" y="1092200"/>
                </a:lnTo>
                <a:lnTo>
                  <a:pt x="3286988" y="1104900"/>
                </a:lnTo>
                <a:close/>
              </a:path>
              <a:path w="3712210" h="1270000">
                <a:moveTo>
                  <a:pt x="27508" y="1143000"/>
                </a:moveTo>
                <a:lnTo>
                  <a:pt x="12166" y="1143000"/>
                </a:lnTo>
                <a:lnTo>
                  <a:pt x="9004" y="1130300"/>
                </a:lnTo>
                <a:lnTo>
                  <a:pt x="6311" y="1117600"/>
                </a:lnTo>
                <a:lnTo>
                  <a:pt x="4064" y="1104900"/>
                </a:lnTo>
                <a:lnTo>
                  <a:pt x="16484" y="1104900"/>
                </a:lnTo>
                <a:lnTo>
                  <a:pt x="18643" y="1117600"/>
                </a:lnTo>
                <a:lnTo>
                  <a:pt x="21183" y="1130300"/>
                </a:lnTo>
                <a:lnTo>
                  <a:pt x="24028" y="1130300"/>
                </a:lnTo>
                <a:lnTo>
                  <a:pt x="27508" y="1143000"/>
                </a:lnTo>
                <a:close/>
              </a:path>
              <a:path w="3712210" h="1270000">
                <a:moveTo>
                  <a:pt x="3277133" y="1143000"/>
                </a:moveTo>
                <a:lnTo>
                  <a:pt x="3261791" y="1143000"/>
                </a:lnTo>
                <a:lnTo>
                  <a:pt x="3265258" y="1130300"/>
                </a:lnTo>
                <a:lnTo>
                  <a:pt x="3268116" y="1130300"/>
                </a:lnTo>
                <a:lnTo>
                  <a:pt x="3270732" y="1117600"/>
                </a:lnTo>
                <a:lnTo>
                  <a:pt x="3272815" y="1104900"/>
                </a:lnTo>
                <a:lnTo>
                  <a:pt x="3285223" y="1104900"/>
                </a:lnTo>
                <a:lnTo>
                  <a:pt x="3282988" y="1117600"/>
                </a:lnTo>
                <a:lnTo>
                  <a:pt x="3280282" y="1130300"/>
                </a:lnTo>
                <a:lnTo>
                  <a:pt x="3277133" y="1143000"/>
                </a:lnTo>
                <a:close/>
              </a:path>
              <a:path w="3712210" h="1270000">
                <a:moveTo>
                  <a:pt x="39954" y="1168400"/>
                </a:moveTo>
                <a:lnTo>
                  <a:pt x="24193" y="1168400"/>
                </a:lnTo>
                <a:lnTo>
                  <a:pt x="19761" y="1155700"/>
                </a:lnTo>
                <a:lnTo>
                  <a:pt x="15748" y="1143000"/>
                </a:lnTo>
                <a:lnTo>
                  <a:pt x="27381" y="1143000"/>
                </a:lnTo>
                <a:lnTo>
                  <a:pt x="31267" y="1155700"/>
                </a:lnTo>
                <a:lnTo>
                  <a:pt x="35280" y="1155700"/>
                </a:lnTo>
                <a:lnTo>
                  <a:pt x="39954" y="1168400"/>
                </a:lnTo>
                <a:close/>
              </a:path>
              <a:path w="3712210" h="1270000">
                <a:moveTo>
                  <a:pt x="3265106" y="1168400"/>
                </a:moveTo>
                <a:lnTo>
                  <a:pt x="3249345" y="1168400"/>
                </a:lnTo>
                <a:lnTo>
                  <a:pt x="3254019" y="1155700"/>
                </a:lnTo>
                <a:lnTo>
                  <a:pt x="3258019" y="1155700"/>
                </a:lnTo>
                <a:lnTo>
                  <a:pt x="3261906" y="1143000"/>
                </a:lnTo>
                <a:lnTo>
                  <a:pt x="3273552" y="1143000"/>
                </a:lnTo>
                <a:lnTo>
                  <a:pt x="3269526" y="1155700"/>
                </a:lnTo>
                <a:lnTo>
                  <a:pt x="3265106" y="1168400"/>
                </a:lnTo>
                <a:close/>
              </a:path>
              <a:path w="3712210" h="1270000">
                <a:moveTo>
                  <a:pt x="55664" y="1193800"/>
                </a:moveTo>
                <a:lnTo>
                  <a:pt x="39814" y="1193800"/>
                </a:lnTo>
                <a:lnTo>
                  <a:pt x="34226" y="1181100"/>
                </a:lnTo>
                <a:lnTo>
                  <a:pt x="29019" y="1168400"/>
                </a:lnTo>
                <a:lnTo>
                  <a:pt x="39789" y="1168400"/>
                </a:lnTo>
                <a:lnTo>
                  <a:pt x="44843" y="1181100"/>
                </a:lnTo>
                <a:lnTo>
                  <a:pt x="49898" y="1181100"/>
                </a:lnTo>
                <a:lnTo>
                  <a:pt x="55664" y="1193800"/>
                </a:lnTo>
                <a:close/>
              </a:path>
              <a:path w="3712210" h="1270000">
                <a:moveTo>
                  <a:pt x="3249472" y="1193800"/>
                </a:moveTo>
                <a:lnTo>
                  <a:pt x="3233635" y="1193800"/>
                </a:lnTo>
                <a:lnTo>
                  <a:pt x="3239401" y="1181100"/>
                </a:lnTo>
                <a:lnTo>
                  <a:pt x="3244456" y="1181100"/>
                </a:lnTo>
                <a:lnTo>
                  <a:pt x="3249498" y="1168400"/>
                </a:lnTo>
                <a:lnTo>
                  <a:pt x="3260280" y="1168400"/>
                </a:lnTo>
                <a:lnTo>
                  <a:pt x="3255060" y="1181100"/>
                </a:lnTo>
                <a:lnTo>
                  <a:pt x="3249472" y="1193800"/>
                </a:lnTo>
                <a:close/>
              </a:path>
              <a:path w="3712210" h="1270000">
                <a:moveTo>
                  <a:pt x="67792" y="1206500"/>
                </a:moveTo>
                <a:lnTo>
                  <a:pt x="52070" y="1206500"/>
                </a:lnTo>
                <a:lnTo>
                  <a:pt x="45770" y="1193800"/>
                </a:lnTo>
                <a:lnTo>
                  <a:pt x="61366" y="1193800"/>
                </a:lnTo>
                <a:lnTo>
                  <a:pt x="67792" y="1206500"/>
                </a:lnTo>
                <a:close/>
              </a:path>
              <a:path w="3712210" h="1270000">
                <a:moveTo>
                  <a:pt x="3237229" y="1206500"/>
                </a:moveTo>
                <a:lnTo>
                  <a:pt x="3221507" y="1206500"/>
                </a:lnTo>
                <a:lnTo>
                  <a:pt x="3227933" y="1193800"/>
                </a:lnTo>
                <a:lnTo>
                  <a:pt x="3243529" y="1193800"/>
                </a:lnTo>
                <a:lnTo>
                  <a:pt x="3237229" y="1206500"/>
                </a:lnTo>
                <a:close/>
              </a:path>
              <a:path w="3712210" h="1270000">
                <a:moveTo>
                  <a:pt x="81140" y="1219200"/>
                </a:moveTo>
                <a:lnTo>
                  <a:pt x="65659" y="1219200"/>
                </a:lnTo>
                <a:lnTo>
                  <a:pt x="58699" y="1206500"/>
                </a:lnTo>
                <a:lnTo>
                  <a:pt x="74091" y="1206500"/>
                </a:lnTo>
                <a:lnTo>
                  <a:pt x="81140" y="1219200"/>
                </a:lnTo>
                <a:close/>
              </a:path>
              <a:path w="3712210" h="1270000">
                <a:moveTo>
                  <a:pt x="3223628" y="1219200"/>
                </a:moveTo>
                <a:lnTo>
                  <a:pt x="3208159" y="1219200"/>
                </a:lnTo>
                <a:lnTo>
                  <a:pt x="3215208" y="1206500"/>
                </a:lnTo>
                <a:lnTo>
                  <a:pt x="3230587" y="1206500"/>
                </a:lnTo>
                <a:lnTo>
                  <a:pt x="3223628" y="1219200"/>
                </a:lnTo>
                <a:close/>
              </a:path>
              <a:path w="3712210" h="1270000">
                <a:moveTo>
                  <a:pt x="95605" y="1231900"/>
                </a:moveTo>
                <a:lnTo>
                  <a:pt x="80505" y="1231900"/>
                </a:lnTo>
                <a:lnTo>
                  <a:pt x="72936" y="1219200"/>
                </a:lnTo>
                <a:lnTo>
                  <a:pt x="87985" y="1219200"/>
                </a:lnTo>
                <a:lnTo>
                  <a:pt x="95605" y="1231900"/>
                </a:lnTo>
                <a:close/>
              </a:path>
              <a:path w="3712210" h="1270000">
                <a:moveTo>
                  <a:pt x="3208794" y="1231900"/>
                </a:moveTo>
                <a:lnTo>
                  <a:pt x="3193694" y="1231900"/>
                </a:lnTo>
                <a:lnTo>
                  <a:pt x="3201301" y="1219200"/>
                </a:lnTo>
                <a:lnTo>
                  <a:pt x="3216363" y="1219200"/>
                </a:lnTo>
                <a:lnTo>
                  <a:pt x="3208794" y="1231900"/>
                </a:lnTo>
                <a:close/>
              </a:path>
              <a:path w="3712210" h="1270000">
                <a:moveTo>
                  <a:pt x="119189" y="1244600"/>
                </a:moveTo>
                <a:lnTo>
                  <a:pt x="96494" y="1244600"/>
                </a:lnTo>
                <a:lnTo>
                  <a:pt x="88366" y="1231900"/>
                </a:lnTo>
                <a:lnTo>
                  <a:pt x="110820" y="1231900"/>
                </a:lnTo>
                <a:lnTo>
                  <a:pt x="119189" y="1244600"/>
                </a:lnTo>
                <a:close/>
              </a:path>
              <a:path w="3712210" h="1270000">
                <a:moveTo>
                  <a:pt x="3192805" y="1244600"/>
                </a:moveTo>
                <a:lnTo>
                  <a:pt x="3170110" y="1244600"/>
                </a:lnTo>
                <a:lnTo>
                  <a:pt x="3178479" y="1231900"/>
                </a:lnTo>
                <a:lnTo>
                  <a:pt x="3200933" y="1231900"/>
                </a:lnTo>
                <a:lnTo>
                  <a:pt x="3192805" y="1244600"/>
                </a:lnTo>
                <a:close/>
              </a:path>
              <a:path w="3712210" h="1270000">
                <a:moveTo>
                  <a:pt x="153670" y="1257300"/>
                </a:moveTo>
                <a:lnTo>
                  <a:pt x="113537" y="1257300"/>
                </a:lnTo>
                <a:lnTo>
                  <a:pt x="104889" y="1244600"/>
                </a:lnTo>
                <a:lnTo>
                  <a:pt x="144449" y="1244600"/>
                </a:lnTo>
                <a:lnTo>
                  <a:pt x="153670" y="1257300"/>
                </a:lnTo>
                <a:close/>
              </a:path>
              <a:path w="3712210" h="1270000">
                <a:moveTo>
                  <a:pt x="3175762" y="1257300"/>
                </a:moveTo>
                <a:lnTo>
                  <a:pt x="3135629" y="1257300"/>
                </a:lnTo>
                <a:lnTo>
                  <a:pt x="3144837" y="1244600"/>
                </a:lnTo>
                <a:lnTo>
                  <a:pt x="3184410" y="1244600"/>
                </a:lnTo>
                <a:lnTo>
                  <a:pt x="3175762" y="1257300"/>
                </a:lnTo>
                <a:close/>
              </a:path>
              <a:path w="3712210" h="1270000">
                <a:moveTo>
                  <a:pt x="3138944" y="1270000"/>
                </a:moveTo>
                <a:lnTo>
                  <a:pt x="150342" y="1270000"/>
                </a:lnTo>
                <a:lnTo>
                  <a:pt x="140830" y="1257300"/>
                </a:lnTo>
                <a:lnTo>
                  <a:pt x="3148456" y="1257300"/>
                </a:lnTo>
                <a:lnTo>
                  <a:pt x="3138944" y="1270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590217" y="4871529"/>
            <a:ext cx="3002915" cy="975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95"/>
              </a:spcBef>
            </a:pPr>
            <a:r>
              <a:rPr dirty="0" sz="2600" b="1">
                <a:latin typeface="华文楷体"/>
                <a:cs typeface="华文楷体"/>
              </a:rPr>
              <a:t>折射率越大，侧移量 </a:t>
            </a:r>
            <a:r>
              <a:rPr dirty="0" sz="2600" b="1">
                <a:latin typeface="华文楷体"/>
                <a:cs typeface="华文楷体"/>
              </a:rPr>
              <a:t>越大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28650" y="1371600"/>
            <a:ext cx="2400300" cy="599440"/>
          </a:xfrm>
          <a:custGeom>
            <a:avLst/>
            <a:gdLst/>
            <a:ahLst/>
            <a:cxnLst/>
            <a:rect l="l" t="t" r="r" b="b"/>
            <a:pathLst>
              <a:path w="2400300" h="599439">
                <a:moveTo>
                  <a:pt x="2400300" y="599414"/>
                </a:moveTo>
                <a:lnTo>
                  <a:pt x="0" y="599414"/>
                </a:lnTo>
                <a:lnTo>
                  <a:pt x="0" y="0"/>
                </a:lnTo>
                <a:lnTo>
                  <a:pt x="2400300" y="0"/>
                </a:lnTo>
                <a:lnTo>
                  <a:pt x="2400300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523214"/>
                </a:lnTo>
                <a:lnTo>
                  <a:pt x="38100" y="523214"/>
                </a:lnTo>
                <a:lnTo>
                  <a:pt x="76200" y="561314"/>
                </a:lnTo>
                <a:lnTo>
                  <a:pt x="2400300" y="561314"/>
                </a:lnTo>
                <a:lnTo>
                  <a:pt x="2400300" y="599414"/>
                </a:lnTo>
                <a:close/>
              </a:path>
              <a:path w="2400300" h="599439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2400300" h="599439">
                <a:moveTo>
                  <a:pt x="2324100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2324100" y="38100"/>
                </a:lnTo>
                <a:lnTo>
                  <a:pt x="2324100" y="76200"/>
                </a:lnTo>
                <a:close/>
              </a:path>
              <a:path w="2400300" h="599439">
                <a:moveTo>
                  <a:pt x="2324100" y="561314"/>
                </a:moveTo>
                <a:lnTo>
                  <a:pt x="2324100" y="38100"/>
                </a:lnTo>
                <a:lnTo>
                  <a:pt x="2362200" y="76200"/>
                </a:lnTo>
                <a:lnTo>
                  <a:pt x="2400300" y="76200"/>
                </a:lnTo>
                <a:lnTo>
                  <a:pt x="2400300" y="523214"/>
                </a:lnTo>
                <a:lnTo>
                  <a:pt x="2362200" y="523214"/>
                </a:lnTo>
                <a:lnTo>
                  <a:pt x="2324100" y="561314"/>
                </a:lnTo>
                <a:close/>
              </a:path>
              <a:path w="2400300" h="599439">
                <a:moveTo>
                  <a:pt x="2400300" y="76200"/>
                </a:moveTo>
                <a:lnTo>
                  <a:pt x="2362200" y="76200"/>
                </a:lnTo>
                <a:lnTo>
                  <a:pt x="2324100" y="38100"/>
                </a:lnTo>
                <a:lnTo>
                  <a:pt x="2400300" y="38100"/>
                </a:lnTo>
                <a:lnTo>
                  <a:pt x="2400300" y="76200"/>
                </a:lnTo>
                <a:close/>
              </a:path>
              <a:path w="2400300" h="599439">
                <a:moveTo>
                  <a:pt x="76200" y="561314"/>
                </a:moveTo>
                <a:lnTo>
                  <a:pt x="38100" y="523214"/>
                </a:lnTo>
                <a:lnTo>
                  <a:pt x="76200" y="523214"/>
                </a:lnTo>
                <a:lnTo>
                  <a:pt x="76200" y="561314"/>
                </a:lnTo>
                <a:close/>
              </a:path>
              <a:path w="2400300" h="599439">
                <a:moveTo>
                  <a:pt x="2324100" y="561314"/>
                </a:moveTo>
                <a:lnTo>
                  <a:pt x="76200" y="561314"/>
                </a:lnTo>
                <a:lnTo>
                  <a:pt x="76200" y="523214"/>
                </a:lnTo>
                <a:lnTo>
                  <a:pt x="2324100" y="523214"/>
                </a:lnTo>
                <a:lnTo>
                  <a:pt x="2324100" y="561314"/>
                </a:lnTo>
                <a:close/>
              </a:path>
              <a:path w="2400300" h="599439">
                <a:moveTo>
                  <a:pt x="2400300" y="561314"/>
                </a:moveTo>
                <a:lnTo>
                  <a:pt x="2324100" y="561314"/>
                </a:lnTo>
                <a:lnTo>
                  <a:pt x="2362200" y="523214"/>
                </a:lnTo>
                <a:lnTo>
                  <a:pt x="2400300" y="523214"/>
                </a:lnTo>
                <a:lnTo>
                  <a:pt x="2400300" y="56131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1101089" y="1423035"/>
            <a:ext cx="14528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知识回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顾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805178" y="3592931"/>
            <a:ext cx="1079271" cy="16152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7911579" y="3907789"/>
            <a:ext cx="3263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spc="15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545080" y="4318673"/>
            <a:ext cx="3263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spc="15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268474" y="1944458"/>
            <a:ext cx="3293745" cy="1270000"/>
          </a:xfrm>
          <a:custGeom>
            <a:avLst/>
            <a:gdLst/>
            <a:ahLst/>
            <a:cxnLst/>
            <a:rect l="l" t="t" r="r" b="b"/>
            <a:pathLst>
              <a:path w="3293745" h="1270000">
                <a:moveTo>
                  <a:pt x="2142274" y="12700"/>
                </a:moveTo>
                <a:lnTo>
                  <a:pt x="1881441" y="12700"/>
                </a:lnTo>
                <a:lnTo>
                  <a:pt x="1892249" y="0"/>
                </a:lnTo>
                <a:lnTo>
                  <a:pt x="2133422" y="0"/>
                </a:lnTo>
                <a:lnTo>
                  <a:pt x="2142274" y="12700"/>
                </a:lnTo>
                <a:close/>
              </a:path>
              <a:path w="3293745" h="1270000">
                <a:moveTo>
                  <a:pt x="2698000" y="12700"/>
                </a:moveTo>
                <a:lnTo>
                  <a:pt x="2421801" y="12700"/>
                </a:lnTo>
                <a:lnTo>
                  <a:pt x="2431287" y="0"/>
                </a:lnTo>
                <a:lnTo>
                  <a:pt x="2682976" y="0"/>
                </a:lnTo>
                <a:lnTo>
                  <a:pt x="2698000" y="12700"/>
                </a:lnTo>
                <a:close/>
              </a:path>
              <a:path w="3293745" h="1270000">
                <a:moveTo>
                  <a:pt x="1884070" y="25400"/>
                </a:moveTo>
                <a:lnTo>
                  <a:pt x="1830298" y="25400"/>
                </a:lnTo>
                <a:lnTo>
                  <a:pt x="1840115" y="12700"/>
                </a:lnTo>
                <a:lnTo>
                  <a:pt x="1894751" y="12700"/>
                </a:lnTo>
                <a:lnTo>
                  <a:pt x="1884070" y="25400"/>
                </a:lnTo>
                <a:close/>
              </a:path>
              <a:path w="3293745" h="1270000">
                <a:moveTo>
                  <a:pt x="2184476" y="25400"/>
                </a:moveTo>
                <a:lnTo>
                  <a:pt x="2139480" y="25400"/>
                </a:lnTo>
                <a:lnTo>
                  <a:pt x="2130742" y="12700"/>
                </a:lnTo>
                <a:lnTo>
                  <a:pt x="2176322" y="12700"/>
                </a:lnTo>
                <a:lnTo>
                  <a:pt x="2184476" y="25400"/>
                </a:lnTo>
                <a:close/>
              </a:path>
              <a:path w="3293745" h="1270000">
                <a:moveTo>
                  <a:pt x="2415044" y="25400"/>
                </a:moveTo>
                <a:lnTo>
                  <a:pt x="2367533" y="25400"/>
                </a:lnTo>
                <a:lnTo>
                  <a:pt x="2376246" y="12700"/>
                </a:lnTo>
                <a:lnTo>
                  <a:pt x="2424315" y="12700"/>
                </a:lnTo>
                <a:lnTo>
                  <a:pt x="2415044" y="25400"/>
                </a:lnTo>
                <a:close/>
              </a:path>
              <a:path w="3293745" h="1270000">
                <a:moveTo>
                  <a:pt x="2741091" y="25400"/>
                </a:moveTo>
                <a:lnTo>
                  <a:pt x="2695333" y="25400"/>
                </a:lnTo>
                <a:lnTo>
                  <a:pt x="2680461" y="12700"/>
                </a:lnTo>
                <a:lnTo>
                  <a:pt x="2727071" y="12700"/>
                </a:lnTo>
                <a:lnTo>
                  <a:pt x="2741091" y="25400"/>
                </a:lnTo>
                <a:close/>
              </a:path>
              <a:path w="3293745" h="1270000">
                <a:moveTo>
                  <a:pt x="1500124" y="38100"/>
                </a:moveTo>
                <a:lnTo>
                  <a:pt x="1357172" y="38100"/>
                </a:lnTo>
                <a:lnTo>
                  <a:pt x="1371180" y="25400"/>
                </a:lnTo>
                <a:lnTo>
                  <a:pt x="1490141" y="25400"/>
                </a:lnTo>
                <a:lnTo>
                  <a:pt x="1500124" y="38100"/>
                </a:lnTo>
                <a:close/>
              </a:path>
              <a:path w="3293745" h="1270000">
                <a:moveTo>
                  <a:pt x="1834235" y="38100"/>
                </a:moveTo>
                <a:lnTo>
                  <a:pt x="1793265" y="38100"/>
                </a:lnTo>
                <a:lnTo>
                  <a:pt x="1802180" y="25400"/>
                </a:lnTo>
                <a:lnTo>
                  <a:pt x="1843912" y="25400"/>
                </a:lnTo>
                <a:lnTo>
                  <a:pt x="1834235" y="38100"/>
                </a:lnTo>
                <a:close/>
              </a:path>
              <a:path w="3293745" h="1270000">
                <a:moveTo>
                  <a:pt x="2222982" y="38100"/>
                </a:moveTo>
                <a:lnTo>
                  <a:pt x="2180615" y="38100"/>
                </a:lnTo>
                <a:lnTo>
                  <a:pt x="2172563" y="25400"/>
                </a:lnTo>
                <a:lnTo>
                  <a:pt x="2215603" y="25400"/>
                </a:lnTo>
                <a:lnTo>
                  <a:pt x="2222982" y="38100"/>
                </a:lnTo>
                <a:close/>
              </a:path>
              <a:path w="3293745" h="1270000">
                <a:moveTo>
                  <a:pt x="2371153" y="38100"/>
                </a:moveTo>
                <a:lnTo>
                  <a:pt x="2326195" y="38100"/>
                </a:lnTo>
                <a:lnTo>
                  <a:pt x="2334158" y="25400"/>
                </a:lnTo>
                <a:lnTo>
                  <a:pt x="2379764" y="25400"/>
                </a:lnTo>
                <a:lnTo>
                  <a:pt x="2371153" y="38100"/>
                </a:lnTo>
                <a:close/>
              </a:path>
              <a:path w="3293745" h="1270000">
                <a:moveTo>
                  <a:pt x="2780817" y="38100"/>
                </a:moveTo>
                <a:lnTo>
                  <a:pt x="2737434" y="38100"/>
                </a:lnTo>
                <a:lnTo>
                  <a:pt x="2723591" y="25400"/>
                </a:lnTo>
                <a:lnTo>
                  <a:pt x="2767977" y="25400"/>
                </a:lnTo>
                <a:lnTo>
                  <a:pt x="2780817" y="38100"/>
                </a:lnTo>
                <a:close/>
              </a:path>
              <a:path w="3293745" h="1270000">
                <a:moveTo>
                  <a:pt x="1358290" y="50800"/>
                </a:moveTo>
                <a:lnTo>
                  <a:pt x="1264094" y="50800"/>
                </a:lnTo>
                <a:lnTo>
                  <a:pt x="1276794" y="38100"/>
                </a:lnTo>
                <a:lnTo>
                  <a:pt x="1372184" y="38100"/>
                </a:lnTo>
                <a:lnTo>
                  <a:pt x="1358290" y="50800"/>
                </a:lnTo>
                <a:close/>
              </a:path>
              <a:path w="3293745" h="1270000">
                <a:moveTo>
                  <a:pt x="1585976" y="50800"/>
                </a:moveTo>
                <a:lnTo>
                  <a:pt x="1498993" y="50800"/>
                </a:lnTo>
                <a:lnTo>
                  <a:pt x="1489087" y="38100"/>
                </a:lnTo>
                <a:lnTo>
                  <a:pt x="1567586" y="38100"/>
                </a:lnTo>
                <a:lnTo>
                  <a:pt x="1585976" y="50800"/>
                </a:lnTo>
                <a:close/>
              </a:path>
              <a:path w="3293745" h="1270000">
                <a:moveTo>
                  <a:pt x="1798332" y="50800"/>
                </a:moveTo>
                <a:lnTo>
                  <a:pt x="1768068" y="50800"/>
                </a:lnTo>
                <a:lnTo>
                  <a:pt x="1776209" y="38100"/>
                </a:lnTo>
                <a:lnTo>
                  <a:pt x="1807095" y="38100"/>
                </a:lnTo>
                <a:lnTo>
                  <a:pt x="1798332" y="50800"/>
                </a:lnTo>
                <a:close/>
              </a:path>
              <a:path w="3293745" h="1270000">
                <a:moveTo>
                  <a:pt x="2244089" y="50800"/>
                </a:moveTo>
                <a:lnTo>
                  <a:pt x="2217953" y="50800"/>
                </a:lnTo>
                <a:lnTo>
                  <a:pt x="2210688" y="38100"/>
                </a:lnTo>
                <a:lnTo>
                  <a:pt x="2237231" y="38100"/>
                </a:lnTo>
                <a:lnTo>
                  <a:pt x="2244089" y="50800"/>
                </a:lnTo>
                <a:close/>
              </a:path>
              <a:path w="3293745" h="1270000">
                <a:moveTo>
                  <a:pt x="2330894" y="50800"/>
                </a:moveTo>
                <a:lnTo>
                  <a:pt x="2296007" y="50800"/>
                </a:lnTo>
                <a:lnTo>
                  <a:pt x="2303297" y="38100"/>
                </a:lnTo>
                <a:lnTo>
                  <a:pt x="2338743" y="38100"/>
                </a:lnTo>
                <a:lnTo>
                  <a:pt x="2330894" y="50800"/>
                </a:lnTo>
                <a:close/>
              </a:path>
              <a:path w="3293745" h="1270000">
                <a:moveTo>
                  <a:pt x="2805239" y="50800"/>
                </a:moveTo>
                <a:lnTo>
                  <a:pt x="2776131" y="50800"/>
                </a:lnTo>
                <a:lnTo>
                  <a:pt x="2763469" y="38100"/>
                </a:lnTo>
                <a:lnTo>
                  <a:pt x="2793250" y="38100"/>
                </a:lnTo>
                <a:lnTo>
                  <a:pt x="2805239" y="50800"/>
                </a:lnTo>
                <a:close/>
              </a:path>
              <a:path w="3293745" h="1270000">
                <a:moveTo>
                  <a:pt x="1266901" y="63500"/>
                </a:moveTo>
                <a:lnTo>
                  <a:pt x="1215529" y="63500"/>
                </a:lnTo>
                <a:lnTo>
                  <a:pt x="1227315" y="50800"/>
                </a:lnTo>
                <a:lnTo>
                  <a:pt x="1279486" y="50800"/>
                </a:lnTo>
                <a:lnTo>
                  <a:pt x="1266901" y="63500"/>
                </a:lnTo>
                <a:close/>
              </a:path>
              <a:path w="3293745" h="1270000">
                <a:moveTo>
                  <a:pt x="1638427" y="63500"/>
                </a:moveTo>
                <a:lnTo>
                  <a:pt x="1583334" y="63500"/>
                </a:lnTo>
                <a:lnTo>
                  <a:pt x="1565122" y="50800"/>
                </a:lnTo>
                <a:lnTo>
                  <a:pt x="1621421" y="50800"/>
                </a:lnTo>
                <a:lnTo>
                  <a:pt x="1638427" y="63500"/>
                </a:lnTo>
                <a:close/>
              </a:path>
              <a:path w="3293745" h="1270000">
                <a:moveTo>
                  <a:pt x="1774050" y="63500"/>
                </a:moveTo>
                <a:lnTo>
                  <a:pt x="1745297" y="63500"/>
                </a:lnTo>
                <a:lnTo>
                  <a:pt x="1752600" y="50800"/>
                </a:lnTo>
                <a:lnTo>
                  <a:pt x="1782025" y="50800"/>
                </a:lnTo>
                <a:lnTo>
                  <a:pt x="1774050" y="63500"/>
                </a:lnTo>
                <a:close/>
              </a:path>
              <a:path w="3293745" h="1270000">
                <a:moveTo>
                  <a:pt x="2269680" y="63500"/>
                </a:moveTo>
                <a:lnTo>
                  <a:pt x="2244725" y="63500"/>
                </a:lnTo>
                <a:lnTo>
                  <a:pt x="2238184" y="50800"/>
                </a:lnTo>
                <a:lnTo>
                  <a:pt x="2263571" y="50800"/>
                </a:lnTo>
                <a:lnTo>
                  <a:pt x="2269680" y="63500"/>
                </a:lnTo>
                <a:close/>
              </a:path>
              <a:path w="3293745" h="1270000">
                <a:moveTo>
                  <a:pt x="2301633" y="63500"/>
                </a:moveTo>
                <a:lnTo>
                  <a:pt x="2275217" y="63500"/>
                </a:lnTo>
                <a:lnTo>
                  <a:pt x="2281961" y="50800"/>
                </a:lnTo>
                <a:lnTo>
                  <a:pt x="2308796" y="50800"/>
                </a:lnTo>
                <a:lnTo>
                  <a:pt x="2301633" y="63500"/>
                </a:lnTo>
                <a:close/>
              </a:path>
              <a:path w="3293745" h="1270000">
                <a:moveTo>
                  <a:pt x="2827858" y="63500"/>
                </a:moveTo>
                <a:lnTo>
                  <a:pt x="2810979" y="63500"/>
                </a:lnTo>
                <a:lnTo>
                  <a:pt x="2799626" y="50800"/>
                </a:lnTo>
                <a:lnTo>
                  <a:pt x="2816783" y="50800"/>
                </a:lnTo>
                <a:lnTo>
                  <a:pt x="2827858" y="63500"/>
                </a:lnTo>
                <a:close/>
              </a:path>
              <a:path w="3293745" h="1270000">
                <a:moveTo>
                  <a:pt x="1219365" y="76200"/>
                </a:moveTo>
                <a:lnTo>
                  <a:pt x="1181722" y="76200"/>
                </a:lnTo>
                <a:lnTo>
                  <a:pt x="1192733" y="63500"/>
                </a:lnTo>
                <a:lnTo>
                  <a:pt x="1231010" y="63500"/>
                </a:lnTo>
                <a:lnTo>
                  <a:pt x="1219365" y="76200"/>
                </a:lnTo>
                <a:close/>
              </a:path>
              <a:path w="3293745" h="1270000">
                <a:moveTo>
                  <a:pt x="1670888" y="76200"/>
                </a:moveTo>
                <a:lnTo>
                  <a:pt x="1634693" y="76200"/>
                </a:lnTo>
                <a:lnTo>
                  <a:pt x="1617878" y="63500"/>
                </a:lnTo>
                <a:lnTo>
                  <a:pt x="1654924" y="63500"/>
                </a:lnTo>
                <a:lnTo>
                  <a:pt x="1670888" y="76200"/>
                </a:lnTo>
                <a:close/>
              </a:path>
              <a:path w="3293745" h="1270000">
                <a:moveTo>
                  <a:pt x="1752244" y="76200"/>
                </a:moveTo>
                <a:lnTo>
                  <a:pt x="1731556" y="76200"/>
                </a:lnTo>
                <a:lnTo>
                  <a:pt x="1738274" y="63500"/>
                </a:lnTo>
                <a:lnTo>
                  <a:pt x="1759394" y="63500"/>
                </a:lnTo>
                <a:lnTo>
                  <a:pt x="1752244" y="76200"/>
                </a:lnTo>
                <a:close/>
              </a:path>
              <a:path w="3293745" h="1270000">
                <a:moveTo>
                  <a:pt x="2281567" y="76200"/>
                </a:moveTo>
                <a:lnTo>
                  <a:pt x="2262835" y="76200"/>
                </a:lnTo>
                <a:lnTo>
                  <a:pt x="2256853" y="63500"/>
                </a:lnTo>
                <a:lnTo>
                  <a:pt x="2288197" y="63500"/>
                </a:lnTo>
                <a:lnTo>
                  <a:pt x="2281567" y="76200"/>
                </a:lnTo>
                <a:close/>
              </a:path>
              <a:path w="3293745" h="1270000">
                <a:moveTo>
                  <a:pt x="2848546" y="76200"/>
                </a:moveTo>
                <a:lnTo>
                  <a:pt x="2831833" y="76200"/>
                </a:lnTo>
                <a:lnTo>
                  <a:pt x="2821457" y="63500"/>
                </a:lnTo>
                <a:lnTo>
                  <a:pt x="2838450" y="63500"/>
                </a:lnTo>
                <a:lnTo>
                  <a:pt x="2848546" y="76200"/>
                </a:lnTo>
                <a:close/>
              </a:path>
              <a:path w="3293745" h="1270000">
                <a:moveTo>
                  <a:pt x="1186370" y="88900"/>
                </a:moveTo>
                <a:lnTo>
                  <a:pt x="1150416" y="88900"/>
                </a:lnTo>
                <a:lnTo>
                  <a:pt x="1160564" y="76200"/>
                </a:lnTo>
                <a:lnTo>
                  <a:pt x="1197228" y="76200"/>
                </a:lnTo>
                <a:lnTo>
                  <a:pt x="1186370" y="88900"/>
                </a:lnTo>
                <a:close/>
              </a:path>
              <a:path w="3293745" h="1270000">
                <a:moveTo>
                  <a:pt x="1666379" y="88900"/>
                </a:moveTo>
                <a:lnTo>
                  <a:pt x="1650618" y="76200"/>
                </a:lnTo>
                <a:lnTo>
                  <a:pt x="1666189" y="76200"/>
                </a:lnTo>
                <a:lnTo>
                  <a:pt x="1666379" y="88900"/>
                </a:lnTo>
                <a:close/>
              </a:path>
              <a:path w="3293745" h="1270000">
                <a:moveTo>
                  <a:pt x="1701114" y="88900"/>
                </a:moveTo>
                <a:lnTo>
                  <a:pt x="1681391" y="88900"/>
                </a:lnTo>
                <a:lnTo>
                  <a:pt x="1666189" y="76200"/>
                </a:lnTo>
                <a:lnTo>
                  <a:pt x="1686293" y="76200"/>
                </a:lnTo>
                <a:lnTo>
                  <a:pt x="1701114" y="88900"/>
                </a:lnTo>
                <a:close/>
              </a:path>
              <a:path w="3293745" h="1270000">
                <a:moveTo>
                  <a:pt x="1733143" y="88900"/>
                </a:moveTo>
                <a:lnTo>
                  <a:pt x="1713255" y="88900"/>
                </a:lnTo>
                <a:lnTo>
                  <a:pt x="1719033" y="76200"/>
                </a:lnTo>
                <a:lnTo>
                  <a:pt x="1739379" y="76200"/>
                </a:lnTo>
                <a:lnTo>
                  <a:pt x="1733143" y="88900"/>
                </a:lnTo>
                <a:close/>
              </a:path>
              <a:path w="3293745" h="1270000">
                <a:moveTo>
                  <a:pt x="2867164" y="88900"/>
                </a:moveTo>
                <a:lnTo>
                  <a:pt x="2850654" y="88900"/>
                </a:lnTo>
                <a:lnTo>
                  <a:pt x="2841294" y="76200"/>
                </a:lnTo>
                <a:lnTo>
                  <a:pt x="2858122" y="76200"/>
                </a:lnTo>
                <a:lnTo>
                  <a:pt x="2867164" y="88900"/>
                </a:lnTo>
                <a:close/>
              </a:path>
              <a:path w="3293745" h="1270000">
                <a:moveTo>
                  <a:pt x="1155915" y="101600"/>
                </a:moveTo>
                <a:lnTo>
                  <a:pt x="1131036" y="101600"/>
                </a:lnTo>
                <a:lnTo>
                  <a:pt x="1140561" y="88900"/>
                </a:lnTo>
                <a:lnTo>
                  <a:pt x="1165923" y="88900"/>
                </a:lnTo>
                <a:lnTo>
                  <a:pt x="1155915" y="101600"/>
                </a:lnTo>
                <a:close/>
              </a:path>
              <a:path w="3293745" h="1270000">
                <a:moveTo>
                  <a:pt x="1721992" y="101600"/>
                </a:moveTo>
                <a:lnTo>
                  <a:pt x="1713699" y="101600"/>
                </a:lnTo>
                <a:lnTo>
                  <a:pt x="1695589" y="88900"/>
                </a:lnTo>
                <a:lnTo>
                  <a:pt x="1727580" y="88900"/>
                </a:lnTo>
                <a:lnTo>
                  <a:pt x="1721992" y="101600"/>
                </a:lnTo>
                <a:close/>
              </a:path>
              <a:path w="3293745" h="1270000">
                <a:moveTo>
                  <a:pt x="2883585" y="101600"/>
                </a:moveTo>
                <a:lnTo>
                  <a:pt x="2867291" y="101600"/>
                </a:lnTo>
                <a:lnTo>
                  <a:pt x="2859024" y="88900"/>
                </a:lnTo>
                <a:lnTo>
                  <a:pt x="2875660" y="88900"/>
                </a:lnTo>
                <a:lnTo>
                  <a:pt x="2883585" y="101600"/>
                </a:lnTo>
                <a:close/>
              </a:path>
              <a:path w="3293745" h="1270000">
                <a:moveTo>
                  <a:pt x="899591" y="114300"/>
                </a:moveTo>
                <a:lnTo>
                  <a:pt x="733882" y="114300"/>
                </a:lnTo>
                <a:lnTo>
                  <a:pt x="746734" y="101600"/>
                </a:lnTo>
                <a:lnTo>
                  <a:pt x="882497" y="101600"/>
                </a:lnTo>
                <a:lnTo>
                  <a:pt x="899591" y="114300"/>
                </a:lnTo>
                <a:close/>
              </a:path>
              <a:path w="3293745" h="1270000">
                <a:moveTo>
                  <a:pt x="1128242" y="114300"/>
                </a:moveTo>
                <a:lnTo>
                  <a:pt x="1104366" y="114300"/>
                </a:lnTo>
                <a:lnTo>
                  <a:pt x="1112926" y="101600"/>
                </a:lnTo>
                <a:lnTo>
                  <a:pt x="1137297" y="101600"/>
                </a:lnTo>
                <a:lnTo>
                  <a:pt x="1128242" y="114300"/>
                </a:lnTo>
                <a:close/>
              </a:path>
              <a:path w="3293745" h="1270000">
                <a:moveTo>
                  <a:pt x="2874746" y="114300"/>
                </a:moveTo>
                <a:lnTo>
                  <a:pt x="2867050" y="101600"/>
                </a:lnTo>
                <a:lnTo>
                  <a:pt x="2874517" y="101600"/>
                </a:lnTo>
                <a:lnTo>
                  <a:pt x="2874746" y="114300"/>
                </a:lnTo>
                <a:close/>
              </a:path>
              <a:path w="3293745" h="1270000">
                <a:moveTo>
                  <a:pt x="2903791" y="127000"/>
                </a:moveTo>
                <a:lnTo>
                  <a:pt x="2887891" y="127000"/>
                </a:lnTo>
                <a:lnTo>
                  <a:pt x="2881388" y="114300"/>
                </a:lnTo>
                <a:lnTo>
                  <a:pt x="2881617" y="114300"/>
                </a:lnTo>
                <a:lnTo>
                  <a:pt x="2874517" y="101600"/>
                </a:lnTo>
                <a:lnTo>
                  <a:pt x="2890939" y="101600"/>
                </a:lnTo>
                <a:lnTo>
                  <a:pt x="2897670" y="114300"/>
                </a:lnTo>
                <a:lnTo>
                  <a:pt x="2903791" y="127000"/>
                </a:lnTo>
                <a:close/>
              </a:path>
              <a:path w="3293745" h="1270000">
                <a:moveTo>
                  <a:pt x="734860" y="127000"/>
                </a:moveTo>
                <a:lnTo>
                  <a:pt x="635076" y="127000"/>
                </a:lnTo>
                <a:lnTo>
                  <a:pt x="647001" y="114300"/>
                </a:lnTo>
                <a:lnTo>
                  <a:pt x="747623" y="114300"/>
                </a:lnTo>
                <a:lnTo>
                  <a:pt x="734860" y="127000"/>
                </a:lnTo>
                <a:close/>
              </a:path>
              <a:path w="3293745" h="1270000">
                <a:moveTo>
                  <a:pt x="997940" y="127000"/>
                </a:moveTo>
                <a:lnTo>
                  <a:pt x="898525" y="127000"/>
                </a:lnTo>
                <a:lnTo>
                  <a:pt x="881532" y="114300"/>
                </a:lnTo>
                <a:lnTo>
                  <a:pt x="982103" y="114300"/>
                </a:lnTo>
                <a:lnTo>
                  <a:pt x="997940" y="127000"/>
                </a:lnTo>
                <a:close/>
              </a:path>
              <a:path w="3293745" h="1270000">
                <a:moveTo>
                  <a:pt x="1111453" y="127000"/>
                </a:moveTo>
                <a:lnTo>
                  <a:pt x="1088288" y="127000"/>
                </a:lnTo>
                <a:lnTo>
                  <a:pt x="1096149" y="114300"/>
                </a:lnTo>
                <a:lnTo>
                  <a:pt x="1119835" y="114300"/>
                </a:lnTo>
                <a:lnTo>
                  <a:pt x="1111453" y="127000"/>
                </a:lnTo>
                <a:close/>
              </a:path>
              <a:path w="3293745" h="1270000">
                <a:moveTo>
                  <a:pt x="637438" y="139700"/>
                </a:moveTo>
                <a:lnTo>
                  <a:pt x="577557" y="139700"/>
                </a:lnTo>
                <a:lnTo>
                  <a:pt x="588772" y="127000"/>
                </a:lnTo>
                <a:lnTo>
                  <a:pt x="649274" y="127000"/>
                </a:lnTo>
                <a:lnTo>
                  <a:pt x="637438" y="139700"/>
                </a:lnTo>
                <a:close/>
              </a:path>
              <a:path w="3293745" h="1270000">
                <a:moveTo>
                  <a:pt x="1043939" y="139700"/>
                </a:moveTo>
                <a:lnTo>
                  <a:pt x="995476" y="139700"/>
                </a:lnTo>
                <a:lnTo>
                  <a:pt x="979766" y="127000"/>
                </a:lnTo>
                <a:lnTo>
                  <a:pt x="1028865" y="127000"/>
                </a:lnTo>
                <a:lnTo>
                  <a:pt x="1043939" y="139700"/>
                </a:lnTo>
                <a:close/>
              </a:path>
              <a:path w="3293745" h="1270000">
                <a:moveTo>
                  <a:pt x="1096060" y="139700"/>
                </a:moveTo>
                <a:lnTo>
                  <a:pt x="1073657" y="139700"/>
                </a:lnTo>
                <a:lnTo>
                  <a:pt x="1080795" y="127000"/>
                </a:lnTo>
                <a:lnTo>
                  <a:pt x="1103744" y="127000"/>
                </a:lnTo>
                <a:lnTo>
                  <a:pt x="1096060" y="139700"/>
                </a:lnTo>
                <a:close/>
              </a:path>
              <a:path w="3293745" h="1270000">
                <a:moveTo>
                  <a:pt x="2914053" y="139700"/>
                </a:moveTo>
                <a:lnTo>
                  <a:pt x="2898546" y="139700"/>
                </a:lnTo>
                <a:lnTo>
                  <a:pt x="2893301" y="127000"/>
                </a:lnTo>
                <a:lnTo>
                  <a:pt x="2909265" y="127000"/>
                </a:lnTo>
                <a:lnTo>
                  <a:pt x="2914053" y="139700"/>
                </a:lnTo>
                <a:close/>
              </a:path>
              <a:path w="3293745" h="1270000">
                <a:moveTo>
                  <a:pt x="580821" y="152400"/>
                </a:moveTo>
                <a:lnTo>
                  <a:pt x="534288" y="152400"/>
                </a:lnTo>
                <a:lnTo>
                  <a:pt x="544868" y="139700"/>
                </a:lnTo>
                <a:lnTo>
                  <a:pt x="591934" y="139700"/>
                </a:lnTo>
                <a:lnTo>
                  <a:pt x="580821" y="152400"/>
                </a:lnTo>
                <a:close/>
              </a:path>
              <a:path w="3293745" h="1270000">
                <a:moveTo>
                  <a:pt x="1082128" y="152400"/>
                </a:moveTo>
                <a:lnTo>
                  <a:pt x="1055306" y="152400"/>
                </a:lnTo>
                <a:lnTo>
                  <a:pt x="1040625" y="139700"/>
                </a:lnTo>
                <a:lnTo>
                  <a:pt x="1089088" y="139700"/>
                </a:lnTo>
                <a:lnTo>
                  <a:pt x="1082128" y="152400"/>
                </a:lnTo>
                <a:close/>
              </a:path>
              <a:path w="3293745" h="1270000">
                <a:moveTo>
                  <a:pt x="2918193" y="152400"/>
                </a:moveTo>
                <a:lnTo>
                  <a:pt x="2904807" y="152400"/>
                </a:lnTo>
                <a:lnTo>
                  <a:pt x="2902762" y="139700"/>
                </a:lnTo>
                <a:lnTo>
                  <a:pt x="2916224" y="139700"/>
                </a:lnTo>
                <a:lnTo>
                  <a:pt x="2918193" y="152400"/>
                </a:lnTo>
                <a:close/>
              </a:path>
              <a:path w="3293745" h="1270000">
                <a:moveTo>
                  <a:pt x="538302" y="165100"/>
                </a:moveTo>
                <a:lnTo>
                  <a:pt x="503618" y="165100"/>
                </a:lnTo>
                <a:lnTo>
                  <a:pt x="513664" y="152400"/>
                </a:lnTo>
                <a:lnTo>
                  <a:pt x="548779" y="152400"/>
                </a:lnTo>
                <a:lnTo>
                  <a:pt x="538302" y="165100"/>
                </a:lnTo>
                <a:close/>
              </a:path>
              <a:path w="3293745" h="1270000">
                <a:moveTo>
                  <a:pt x="2964014" y="165100"/>
                </a:moveTo>
                <a:lnTo>
                  <a:pt x="2910916" y="165100"/>
                </a:lnTo>
                <a:lnTo>
                  <a:pt x="2908109" y="152400"/>
                </a:lnTo>
                <a:lnTo>
                  <a:pt x="2948470" y="152400"/>
                </a:lnTo>
                <a:lnTo>
                  <a:pt x="2964014" y="165100"/>
                </a:lnTo>
                <a:close/>
              </a:path>
              <a:path w="3293745" h="1270000">
                <a:moveTo>
                  <a:pt x="498538" y="177800"/>
                </a:moveTo>
                <a:lnTo>
                  <a:pt x="465264" y="177800"/>
                </a:lnTo>
                <a:lnTo>
                  <a:pt x="474560" y="165100"/>
                </a:lnTo>
                <a:lnTo>
                  <a:pt x="508304" y="165100"/>
                </a:lnTo>
                <a:lnTo>
                  <a:pt x="498538" y="177800"/>
                </a:lnTo>
                <a:close/>
              </a:path>
              <a:path w="3293745" h="1270000">
                <a:moveTo>
                  <a:pt x="3008731" y="177800"/>
                </a:moveTo>
                <a:lnTo>
                  <a:pt x="2961398" y="177800"/>
                </a:lnTo>
                <a:lnTo>
                  <a:pt x="2946006" y="165100"/>
                </a:lnTo>
                <a:lnTo>
                  <a:pt x="2994152" y="165100"/>
                </a:lnTo>
                <a:lnTo>
                  <a:pt x="3008731" y="177800"/>
                </a:lnTo>
                <a:close/>
              </a:path>
              <a:path w="3293745" h="1270000">
                <a:moveTo>
                  <a:pt x="470687" y="190500"/>
                </a:moveTo>
                <a:lnTo>
                  <a:pt x="447255" y="190500"/>
                </a:lnTo>
                <a:lnTo>
                  <a:pt x="456158" y="177800"/>
                </a:lnTo>
                <a:lnTo>
                  <a:pt x="479882" y="177800"/>
                </a:lnTo>
                <a:lnTo>
                  <a:pt x="470687" y="190500"/>
                </a:lnTo>
                <a:close/>
              </a:path>
              <a:path w="3293745" h="1270000">
                <a:moveTo>
                  <a:pt x="3050273" y="190500"/>
                </a:moveTo>
                <a:lnTo>
                  <a:pt x="3005213" y="190500"/>
                </a:lnTo>
                <a:lnTo>
                  <a:pt x="2990786" y="177800"/>
                </a:lnTo>
                <a:lnTo>
                  <a:pt x="3036798" y="177800"/>
                </a:lnTo>
                <a:lnTo>
                  <a:pt x="3050273" y="190500"/>
                </a:lnTo>
                <a:close/>
              </a:path>
              <a:path w="3293745" h="1270000">
                <a:moveTo>
                  <a:pt x="444639" y="203200"/>
                </a:moveTo>
                <a:lnTo>
                  <a:pt x="421805" y="203200"/>
                </a:lnTo>
                <a:lnTo>
                  <a:pt x="430072" y="190500"/>
                </a:lnTo>
                <a:lnTo>
                  <a:pt x="453224" y="190500"/>
                </a:lnTo>
                <a:lnTo>
                  <a:pt x="444639" y="203200"/>
                </a:lnTo>
                <a:close/>
              </a:path>
              <a:path w="3293745" h="1270000">
                <a:moveTo>
                  <a:pt x="3076016" y="203200"/>
                </a:moveTo>
                <a:lnTo>
                  <a:pt x="3045790" y="203200"/>
                </a:lnTo>
                <a:lnTo>
                  <a:pt x="3032480" y="190500"/>
                </a:lnTo>
                <a:lnTo>
                  <a:pt x="3063354" y="190500"/>
                </a:lnTo>
                <a:lnTo>
                  <a:pt x="3076016" y="203200"/>
                </a:lnTo>
                <a:close/>
              </a:path>
              <a:path w="3293745" h="1270000">
                <a:moveTo>
                  <a:pt x="428332" y="215900"/>
                </a:moveTo>
                <a:lnTo>
                  <a:pt x="398297" y="215900"/>
                </a:lnTo>
                <a:lnTo>
                  <a:pt x="405904" y="203200"/>
                </a:lnTo>
                <a:lnTo>
                  <a:pt x="436486" y="203200"/>
                </a:lnTo>
                <a:lnTo>
                  <a:pt x="428332" y="215900"/>
                </a:lnTo>
                <a:close/>
              </a:path>
              <a:path w="3293745" h="1270000">
                <a:moveTo>
                  <a:pt x="3111411" y="215900"/>
                </a:moveTo>
                <a:lnTo>
                  <a:pt x="3082734" y="215900"/>
                </a:lnTo>
                <a:lnTo>
                  <a:pt x="3070669" y="203200"/>
                </a:lnTo>
                <a:lnTo>
                  <a:pt x="3100057" y="203200"/>
                </a:lnTo>
                <a:lnTo>
                  <a:pt x="3111411" y="215900"/>
                </a:lnTo>
                <a:close/>
              </a:path>
              <a:path w="3293745" h="1270000">
                <a:moveTo>
                  <a:pt x="405536" y="228600"/>
                </a:moveTo>
                <a:lnTo>
                  <a:pt x="383768" y="228600"/>
                </a:lnTo>
                <a:lnTo>
                  <a:pt x="390918" y="215900"/>
                </a:lnTo>
                <a:lnTo>
                  <a:pt x="413029" y="215900"/>
                </a:lnTo>
                <a:lnTo>
                  <a:pt x="405536" y="228600"/>
                </a:lnTo>
                <a:close/>
              </a:path>
              <a:path w="3293745" h="1270000">
                <a:moveTo>
                  <a:pt x="3142576" y="241300"/>
                </a:moveTo>
                <a:lnTo>
                  <a:pt x="3125647" y="241300"/>
                </a:lnTo>
                <a:lnTo>
                  <a:pt x="3115449" y="228600"/>
                </a:lnTo>
                <a:lnTo>
                  <a:pt x="3105150" y="228600"/>
                </a:lnTo>
                <a:lnTo>
                  <a:pt x="3093986" y="215900"/>
                </a:lnTo>
                <a:lnTo>
                  <a:pt x="3122282" y="215900"/>
                </a:lnTo>
                <a:lnTo>
                  <a:pt x="3132683" y="228600"/>
                </a:lnTo>
                <a:lnTo>
                  <a:pt x="3142576" y="241300"/>
                </a:lnTo>
                <a:close/>
              </a:path>
              <a:path w="3293745" h="1270000">
                <a:moveTo>
                  <a:pt x="384848" y="241300"/>
                </a:moveTo>
                <a:lnTo>
                  <a:pt x="370192" y="241300"/>
                </a:lnTo>
                <a:lnTo>
                  <a:pt x="376859" y="228600"/>
                </a:lnTo>
                <a:lnTo>
                  <a:pt x="391629" y="228600"/>
                </a:lnTo>
                <a:lnTo>
                  <a:pt x="384848" y="241300"/>
                </a:lnTo>
                <a:close/>
              </a:path>
              <a:path w="3293745" h="1270000">
                <a:moveTo>
                  <a:pt x="391502" y="241300"/>
                </a:moveTo>
                <a:lnTo>
                  <a:pt x="391629" y="228600"/>
                </a:lnTo>
                <a:lnTo>
                  <a:pt x="398525" y="228600"/>
                </a:lnTo>
                <a:lnTo>
                  <a:pt x="391502" y="241300"/>
                </a:lnTo>
                <a:close/>
              </a:path>
              <a:path w="3293745" h="1270000">
                <a:moveTo>
                  <a:pt x="372275" y="254000"/>
                </a:moveTo>
                <a:lnTo>
                  <a:pt x="351675" y="254000"/>
                </a:lnTo>
                <a:lnTo>
                  <a:pt x="357593" y="241300"/>
                </a:lnTo>
                <a:lnTo>
                  <a:pt x="378561" y="241300"/>
                </a:lnTo>
                <a:lnTo>
                  <a:pt x="372275" y="254000"/>
                </a:lnTo>
                <a:close/>
              </a:path>
              <a:path w="3293745" h="1270000">
                <a:moveTo>
                  <a:pt x="3160814" y="254000"/>
                </a:moveTo>
                <a:lnTo>
                  <a:pt x="3144100" y="254000"/>
                </a:lnTo>
                <a:lnTo>
                  <a:pt x="3134931" y="241300"/>
                </a:lnTo>
                <a:lnTo>
                  <a:pt x="3151962" y="241300"/>
                </a:lnTo>
                <a:lnTo>
                  <a:pt x="3160814" y="254000"/>
                </a:lnTo>
                <a:close/>
              </a:path>
              <a:path w="3293745" h="1270000">
                <a:moveTo>
                  <a:pt x="360705" y="266700"/>
                </a:moveTo>
                <a:lnTo>
                  <a:pt x="340626" y="266700"/>
                </a:lnTo>
                <a:lnTo>
                  <a:pt x="346024" y="254000"/>
                </a:lnTo>
                <a:lnTo>
                  <a:pt x="366496" y="254000"/>
                </a:lnTo>
                <a:lnTo>
                  <a:pt x="360705" y="266700"/>
                </a:lnTo>
                <a:close/>
              </a:path>
              <a:path w="3293745" h="1270000">
                <a:moveTo>
                  <a:pt x="3184055" y="279400"/>
                </a:moveTo>
                <a:lnTo>
                  <a:pt x="3167722" y="279400"/>
                </a:lnTo>
                <a:lnTo>
                  <a:pt x="3160191" y="266700"/>
                </a:lnTo>
                <a:lnTo>
                  <a:pt x="3160407" y="266700"/>
                </a:lnTo>
                <a:lnTo>
                  <a:pt x="3152317" y="254000"/>
                </a:lnTo>
                <a:lnTo>
                  <a:pt x="3169132" y="254000"/>
                </a:lnTo>
                <a:lnTo>
                  <a:pt x="3176879" y="266700"/>
                </a:lnTo>
                <a:lnTo>
                  <a:pt x="3184055" y="279400"/>
                </a:lnTo>
                <a:close/>
              </a:path>
              <a:path w="3293745" h="1270000">
                <a:moveTo>
                  <a:pt x="350189" y="279400"/>
                </a:moveTo>
                <a:lnTo>
                  <a:pt x="330644" y="279400"/>
                </a:lnTo>
                <a:lnTo>
                  <a:pt x="335495" y="266700"/>
                </a:lnTo>
                <a:lnTo>
                  <a:pt x="355447" y="266700"/>
                </a:lnTo>
                <a:lnTo>
                  <a:pt x="350189" y="279400"/>
                </a:lnTo>
                <a:close/>
              </a:path>
              <a:path w="3293745" h="1270000">
                <a:moveTo>
                  <a:pt x="336423" y="292100"/>
                </a:moveTo>
                <a:lnTo>
                  <a:pt x="321767" y="292100"/>
                </a:lnTo>
                <a:lnTo>
                  <a:pt x="326059" y="279400"/>
                </a:lnTo>
                <a:lnTo>
                  <a:pt x="340867" y="279400"/>
                </a:lnTo>
                <a:lnTo>
                  <a:pt x="336423" y="292100"/>
                </a:lnTo>
                <a:close/>
              </a:path>
              <a:path w="3293745" h="1270000">
                <a:moveTo>
                  <a:pt x="3201962" y="304800"/>
                </a:moveTo>
                <a:lnTo>
                  <a:pt x="3191052" y="304800"/>
                </a:lnTo>
                <a:lnTo>
                  <a:pt x="3185909" y="292100"/>
                </a:lnTo>
                <a:lnTo>
                  <a:pt x="3180587" y="292100"/>
                </a:lnTo>
                <a:lnTo>
                  <a:pt x="3174225" y="279400"/>
                </a:lnTo>
                <a:lnTo>
                  <a:pt x="3190646" y="279400"/>
                </a:lnTo>
                <a:lnTo>
                  <a:pt x="3196615" y="292100"/>
                </a:lnTo>
                <a:lnTo>
                  <a:pt x="3201962" y="304800"/>
                </a:lnTo>
                <a:close/>
              </a:path>
              <a:path w="3293745" h="1270000">
                <a:moveTo>
                  <a:pt x="328625" y="304800"/>
                </a:moveTo>
                <a:lnTo>
                  <a:pt x="314032" y="304800"/>
                </a:lnTo>
                <a:lnTo>
                  <a:pt x="317753" y="292100"/>
                </a:lnTo>
                <a:lnTo>
                  <a:pt x="332511" y="292100"/>
                </a:lnTo>
                <a:lnTo>
                  <a:pt x="328625" y="304800"/>
                </a:lnTo>
                <a:close/>
              </a:path>
              <a:path w="3293745" h="1270000">
                <a:moveTo>
                  <a:pt x="321970" y="317500"/>
                </a:moveTo>
                <a:lnTo>
                  <a:pt x="307492" y="317500"/>
                </a:lnTo>
                <a:lnTo>
                  <a:pt x="310616" y="304800"/>
                </a:lnTo>
                <a:lnTo>
                  <a:pt x="325272" y="304800"/>
                </a:lnTo>
                <a:lnTo>
                  <a:pt x="321970" y="317500"/>
                </a:lnTo>
                <a:close/>
              </a:path>
              <a:path w="3293745" h="1270000">
                <a:moveTo>
                  <a:pt x="3208743" y="317500"/>
                </a:moveTo>
                <a:lnTo>
                  <a:pt x="3195345" y="317500"/>
                </a:lnTo>
                <a:lnTo>
                  <a:pt x="3190849" y="304800"/>
                </a:lnTo>
                <a:lnTo>
                  <a:pt x="3206623" y="304800"/>
                </a:lnTo>
                <a:lnTo>
                  <a:pt x="3208743" y="317500"/>
                </a:lnTo>
                <a:close/>
              </a:path>
              <a:path w="3293745" h="1270000">
                <a:moveTo>
                  <a:pt x="312153" y="342900"/>
                </a:moveTo>
                <a:lnTo>
                  <a:pt x="299999" y="342900"/>
                </a:lnTo>
                <a:lnTo>
                  <a:pt x="302183" y="330200"/>
                </a:lnTo>
                <a:lnTo>
                  <a:pt x="304685" y="317500"/>
                </a:lnTo>
                <a:lnTo>
                  <a:pt x="319176" y="317500"/>
                </a:lnTo>
                <a:lnTo>
                  <a:pt x="316471" y="330200"/>
                </a:lnTo>
                <a:lnTo>
                  <a:pt x="314248" y="330200"/>
                </a:lnTo>
                <a:lnTo>
                  <a:pt x="312153" y="342900"/>
                </a:lnTo>
                <a:close/>
              </a:path>
              <a:path w="3293745" h="1270000">
                <a:moveTo>
                  <a:pt x="3214014" y="330200"/>
                </a:moveTo>
                <a:lnTo>
                  <a:pt x="3200539" y="330200"/>
                </a:lnTo>
                <a:lnTo>
                  <a:pt x="3198863" y="317500"/>
                </a:lnTo>
                <a:lnTo>
                  <a:pt x="3212426" y="317500"/>
                </a:lnTo>
                <a:lnTo>
                  <a:pt x="3214014" y="330200"/>
                </a:lnTo>
                <a:close/>
              </a:path>
              <a:path w="3293745" h="1270000">
                <a:moveTo>
                  <a:pt x="3217684" y="342900"/>
                </a:moveTo>
                <a:lnTo>
                  <a:pt x="3204324" y="342900"/>
                </a:lnTo>
                <a:lnTo>
                  <a:pt x="3203168" y="330200"/>
                </a:lnTo>
                <a:lnTo>
                  <a:pt x="3216643" y="330200"/>
                </a:lnTo>
                <a:lnTo>
                  <a:pt x="3217684" y="342900"/>
                </a:lnTo>
                <a:close/>
              </a:path>
              <a:path w="3293745" h="1270000">
                <a:moveTo>
                  <a:pt x="309041" y="355600"/>
                </a:moveTo>
                <a:lnTo>
                  <a:pt x="296608" y="355600"/>
                </a:lnTo>
                <a:lnTo>
                  <a:pt x="298132" y="342900"/>
                </a:lnTo>
                <a:lnTo>
                  <a:pt x="310514" y="342900"/>
                </a:lnTo>
                <a:lnTo>
                  <a:pt x="309041" y="355600"/>
                </a:lnTo>
                <a:close/>
              </a:path>
              <a:path w="3293745" h="1270000">
                <a:moveTo>
                  <a:pt x="3219208" y="355600"/>
                </a:moveTo>
                <a:lnTo>
                  <a:pt x="3206623" y="355600"/>
                </a:lnTo>
                <a:lnTo>
                  <a:pt x="3205987" y="342900"/>
                </a:lnTo>
                <a:lnTo>
                  <a:pt x="3218548" y="342900"/>
                </a:lnTo>
                <a:lnTo>
                  <a:pt x="3219208" y="355600"/>
                </a:lnTo>
                <a:close/>
              </a:path>
              <a:path w="3293745" h="1270000">
                <a:moveTo>
                  <a:pt x="307162" y="368300"/>
                </a:moveTo>
                <a:lnTo>
                  <a:pt x="294538" y="368300"/>
                </a:lnTo>
                <a:lnTo>
                  <a:pt x="295401" y="355600"/>
                </a:lnTo>
                <a:lnTo>
                  <a:pt x="307987" y="355600"/>
                </a:lnTo>
                <a:lnTo>
                  <a:pt x="307162" y="368300"/>
                </a:lnTo>
                <a:close/>
              </a:path>
              <a:path w="3293745" h="1270000">
                <a:moveTo>
                  <a:pt x="3220084" y="368300"/>
                </a:moveTo>
                <a:lnTo>
                  <a:pt x="3207384" y="368300"/>
                </a:lnTo>
                <a:lnTo>
                  <a:pt x="3207296" y="355600"/>
                </a:lnTo>
                <a:lnTo>
                  <a:pt x="3219983" y="355600"/>
                </a:lnTo>
                <a:lnTo>
                  <a:pt x="3220084" y="368300"/>
                </a:lnTo>
                <a:close/>
              </a:path>
              <a:path w="3293745" h="1270000">
                <a:moveTo>
                  <a:pt x="306539" y="381000"/>
                </a:moveTo>
                <a:lnTo>
                  <a:pt x="293839" y="381000"/>
                </a:lnTo>
                <a:lnTo>
                  <a:pt x="294017" y="368300"/>
                </a:lnTo>
                <a:lnTo>
                  <a:pt x="306704" y="368300"/>
                </a:lnTo>
                <a:lnTo>
                  <a:pt x="306539" y="381000"/>
                </a:lnTo>
                <a:close/>
              </a:path>
              <a:path w="3293745" h="1270000">
                <a:moveTo>
                  <a:pt x="3219513" y="381000"/>
                </a:moveTo>
                <a:lnTo>
                  <a:pt x="3206864" y="381000"/>
                </a:lnTo>
                <a:lnTo>
                  <a:pt x="3207270" y="368300"/>
                </a:lnTo>
                <a:lnTo>
                  <a:pt x="3219945" y="368300"/>
                </a:lnTo>
                <a:lnTo>
                  <a:pt x="3219513" y="381000"/>
                </a:lnTo>
                <a:close/>
              </a:path>
              <a:path w="3293745" h="1270000">
                <a:moveTo>
                  <a:pt x="306831" y="393700"/>
                </a:moveTo>
                <a:lnTo>
                  <a:pt x="294144" y="393700"/>
                </a:lnTo>
                <a:lnTo>
                  <a:pt x="293916" y="381000"/>
                </a:lnTo>
                <a:lnTo>
                  <a:pt x="306616" y="381000"/>
                </a:lnTo>
                <a:lnTo>
                  <a:pt x="306831" y="393700"/>
                </a:lnTo>
                <a:close/>
              </a:path>
              <a:path w="3293745" h="1270000">
                <a:moveTo>
                  <a:pt x="3217824" y="393700"/>
                </a:moveTo>
                <a:lnTo>
                  <a:pt x="3204184" y="393700"/>
                </a:lnTo>
                <a:lnTo>
                  <a:pt x="3205378" y="381000"/>
                </a:lnTo>
                <a:lnTo>
                  <a:pt x="3218802" y="381000"/>
                </a:lnTo>
                <a:lnTo>
                  <a:pt x="3217824" y="393700"/>
                </a:lnTo>
                <a:close/>
              </a:path>
              <a:path w="3293745" h="1270000">
                <a:moveTo>
                  <a:pt x="308305" y="406400"/>
                </a:moveTo>
                <a:lnTo>
                  <a:pt x="295744" y="406400"/>
                </a:lnTo>
                <a:lnTo>
                  <a:pt x="295071" y="393700"/>
                </a:lnTo>
                <a:lnTo>
                  <a:pt x="307644" y="393700"/>
                </a:lnTo>
                <a:lnTo>
                  <a:pt x="308305" y="406400"/>
                </a:lnTo>
                <a:close/>
              </a:path>
              <a:path w="3293745" h="1270000">
                <a:moveTo>
                  <a:pt x="3213239" y="406400"/>
                </a:moveTo>
                <a:lnTo>
                  <a:pt x="3201187" y="406400"/>
                </a:lnTo>
                <a:lnTo>
                  <a:pt x="3202889" y="393700"/>
                </a:lnTo>
                <a:lnTo>
                  <a:pt x="3215030" y="393700"/>
                </a:lnTo>
                <a:lnTo>
                  <a:pt x="3213239" y="406400"/>
                </a:lnTo>
                <a:close/>
              </a:path>
              <a:path w="3293745" h="1270000">
                <a:moveTo>
                  <a:pt x="305333" y="431800"/>
                </a:moveTo>
                <a:lnTo>
                  <a:pt x="211734" y="431800"/>
                </a:lnTo>
                <a:lnTo>
                  <a:pt x="226034" y="419100"/>
                </a:lnTo>
                <a:lnTo>
                  <a:pt x="298640" y="419100"/>
                </a:lnTo>
                <a:lnTo>
                  <a:pt x="296595" y="406400"/>
                </a:lnTo>
                <a:lnTo>
                  <a:pt x="309016" y="406400"/>
                </a:lnTo>
                <a:lnTo>
                  <a:pt x="311670" y="419100"/>
                </a:lnTo>
                <a:lnTo>
                  <a:pt x="305333" y="431800"/>
                </a:lnTo>
                <a:close/>
              </a:path>
              <a:path w="3293745" h="1270000">
                <a:moveTo>
                  <a:pt x="3208883" y="419100"/>
                </a:moveTo>
                <a:lnTo>
                  <a:pt x="3194900" y="419100"/>
                </a:lnTo>
                <a:lnTo>
                  <a:pt x="3197339" y="406400"/>
                </a:lnTo>
                <a:lnTo>
                  <a:pt x="3211194" y="406400"/>
                </a:lnTo>
                <a:lnTo>
                  <a:pt x="3208883" y="419100"/>
                </a:lnTo>
                <a:close/>
              </a:path>
              <a:path w="3293745" h="1270000">
                <a:moveTo>
                  <a:pt x="3189528" y="431800"/>
                </a:moveTo>
                <a:lnTo>
                  <a:pt x="3186506" y="431800"/>
                </a:lnTo>
                <a:lnTo>
                  <a:pt x="3189655" y="419100"/>
                </a:lnTo>
                <a:lnTo>
                  <a:pt x="3189528" y="431800"/>
                </a:lnTo>
                <a:close/>
              </a:path>
              <a:path w="3293745" h="1270000">
                <a:moveTo>
                  <a:pt x="3203536" y="431800"/>
                </a:moveTo>
                <a:lnTo>
                  <a:pt x="3189528" y="431800"/>
                </a:lnTo>
                <a:lnTo>
                  <a:pt x="3192449" y="419100"/>
                </a:lnTo>
                <a:lnTo>
                  <a:pt x="3206330" y="419100"/>
                </a:lnTo>
                <a:lnTo>
                  <a:pt x="3203536" y="431800"/>
                </a:lnTo>
                <a:close/>
              </a:path>
              <a:path w="3293745" h="1270000">
                <a:moveTo>
                  <a:pt x="214287" y="444500"/>
                </a:moveTo>
                <a:lnTo>
                  <a:pt x="157835" y="444500"/>
                </a:lnTo>
                <a:lnTo>
                  <a:pt x="170776" y="431800"/>
                </a:lnTo>
                <a:lnTo>
                  <a:pt x="228422" y="431800"/>
                </a:lnTo>
                <a:lnTo>
                  <a:pt x="214287" y="444500"/>
                </a:lnTo>
                <a:close/>
              </a:path>
              <a:path w="3293745" h="1270000">
                <a:moveTo>
                  <a:pt x="3193694" y="444500"/>
                </a:moveTo>
                <a:lnTo>
                  <a:pt x="3179787" y="444500"/>
                </a:lnTo>
                <a:lnTo>
                  <a:pt x="3183394" y="431800"/>
                </a:lnTo>
                <a:lnTo>
                  <a:pt x="3197212" y="431800"/>
                </a:lnTo>
                <a:lnTo>
                  <a:pt x="3193694" y="444500"/>
                </a:lnTo>
                <a:close/>
              </a:path>
              <a:path w="3293745" h="1270000">
                <a:moveTo>
                  <a:pt x="161772" y="457200"/>
                </a:moveTo>
                <a:lnTo>
                  <a:pt x="121348" y="457200"/>
                </a:lnTo>
                <a:lnTo>
                  <a:pt x="133096" y="444500"/>
                </a:lnTo>
                <a:lnTo>
                  <a:pt x="174548" y="444500"/>
                </a:lnTo>
                <a:lnTo>
                  <a:pt x="161772" y="457200"/>
                </a:lnTo>
                <a:close/>
              </a:path>
              <a:path w="3293745" h="1270000">
                <a:moveTo>
                  <a:pt x="3185779" y="454460"/>
                </a:moveTo>
                <a:lnTo>
                  <a:pt x="3171964" y="444500"/>
                </a:lnTo>
                <a:lnTo>
                  <a:pt x="3184753" y="444500"/>
                </a:lnTo>
                <a:lnTo>
                  <a:pt x="3185779" y="454460"/>
                </a:lnTo>
                <a:close/>
              </a:path>
              <a:path w="3293745" h="1270000">
                <a:moveTo>
                  <a:pt x="3186699" y="455123"/>
                </a:moveTo>
                <a:lnTo>
                  <a:pt x="3185779" y="454460"/>
                </a:lnTo>
                <a:lnTo>
                  <a:pt x="3184753" y="444500"/>
                </a:lnTo>
                <a:lnTo>
                  <a:pt x="3188706" y="448583"/>
                </a:lnTo>
                <a:lnTo>
                  <a:pt x="3186699" y="455123"/>
                </a:lnTo>
                <a:close/>
              </a:path>
              <a:path w="3293745" h="1270000">
                <a:moveTo>
                  <a:pt x="3188706" y="448583"/>
                </a:moveTo>
                <a:lnTo>
                  <a:pt x="3184753" y="444500"/>
                </a:lnTo>
                <a:lnTo>
                  <a:pt x="3189960" y="444500"/>
                </a:lnTo>
                <a:lnTo>
                  <a:pt x="3188706" y="448583"/>
                </a:lnTo>
                <a:close/>
              </a:path>
              <a:path w="3293745" h="1270000">
                <a:moveTo>
                  <a:pt x="3197047" y="457200"/>
                </a:moveTo>
                <a:lnTo>
                  <a:pt x="3189579" y="457200"/>
                </a:lnTo>
                <a:lnTo>
                  <a:pt x="3186699" y="455123"/>
                </a:lnTo>
                <a:lnTo>
                  <a:pt x="3188706" y="448583"/>
                </a:lnTo>
                <a:lnTo>
                  <a:pt x="3197047" y="457200"/>
                </a:lnTo>
                <a:close/>
              </a:path>
              <a:path w="3293745" h="1270000">
                <a:moveTo>
                  <a:pt x="3186061" y="457200"/>
                </a:moveTo>
                <a:lnTo>
                  <a:pt x="3185779" y="454460"/>
                </a:lnTo>
                <a:lnTo>
                  <a:pt x="3186699" y="455123"/>
                </a:lnTo>
                <a:lnTo>
                  <a:pt x="3186061" y="457200"/>
                </a:lnTo>
                <a:close/>
              </a:path>
              <a:path w="3293745" h="1270000">
                <a:moveTo>
                  <a:pt x="126403" y="469900"/>
                </a:moveTo>
                <a:lnTo>
                  <a:pt x="99136" y="469900"/>
                </a:lnTo>
                <a:lnTo>
                  <a:pt x="110020" y="457200"/>
                </a:lnTo>
                <a:lnTo>
                  <a:pt x="137972" y="457200"/>
                </a:lnTo>
                <a:lnTo>
                  <a:pt x="126403" y="469900"/>
                </a:lnTo>
                <a:close/>
              </a:path>
              <a:path w="3293745" h="1270000">
                <a:moveTo>
                  <a:pt x="3239897" y="495300"/>
                </a:moveTo>
                <a:lnTo>
                  <a:pt x="3221494" y="495300"/>
                </a:lnTo>
                <a:lnTo>
                  <a:pt x="3211334" y="482600"/>
                </a:lnTo>
                <a:lnTo>
                  <a:pt x="3211550" y="482600"/>
                </a:lnTo>
                <a:lnTo>
                  <a:pt x="3200692" y="469900"/>
                </a:lnTo>
                <a:lnTo>
                  <a:pt x="3200895" y="469900"/>
                </a:lnTo>
                <a:lnTo>
                  <a:pt x="3189363" y="457200"/>
                </a:lnTo>
                <a:lnTo>
                  <a:pt x="3208781" y="457200"/>
                </a:lnTo>
                <a:lnTo>
                  <a:pt x="3219856" y="469900"/>
                </a:lnTo>
                <a:lnTo>
                  <a:pt x="3230244" y="482600"/>
                </a:lnTo>
                <a:lnTo>
                  <a:pt x="3239897" y="495300"/>
                </a:lnTo>
                <a:close/>
              </a:path>
              <a:path w="3293745" h="1270000">
                <a:moveTo>
                  <a:pt x="104990" y="482600"/>
                </a:moveTo>
                <a:lnTo>
                  <a:pt x="78778" y="482600"/>
                </a:lnTo>
                <a:lnTo>
                  <a:pt x="88722" y="469900"/>
                </a:lnTo>
                <a:lnTo>
                  <a:pt x="115671" y="469900"/>
                </a:lnTo>
                <a:lnTo>
                  <a:pt x="104990" y="482600"/>
                </a:lnTo>
                <a:close/>
              </a:path>
              <a:path w="3293745" h="1270000">
                <a:moveTo>
                  <a:pt x="76492" y="495300"/>
                </a:moveTo>
                <a:lnTo>
                  <a:pt x="60413" y="495300"/>
                </a:lnTo>
                <a:lnTo>
                  <a:pt x="69341" y="482600"/>
                </a:lnTo>
                <a:lnTo>
                  <a:pt x="85712" y="482600"/>
                </a:lnTo>
                <a:lnTo>
                  <a:pt x="76492" y="495300"/>
                </a:lnTo>
                <a:close/>
              </a:path>
              <a:path w="3293745" h="1270000">
                <a:moveTo>
                  <a:pt x="60096" y="508000"/>
                </a:moveTo>
                <a:lnTo>
                  <a:pt x="44170" y="508000"/>
                </a:lnTo>
                <a:lnTo>
                  <a:pt x="52006" y="495300"/>
                </a:lnTo>
                <a:lnTo>
                  <a:pt x="68262" y="495300"/>
                </a:lnTo>
                <a:lnTo>
                  <a:pt x="60096" y="508000"/>
                </a:lnTo>
                <a:close/>
              </a:path>
              <a:path w="3293745" h="1270000">
                <a:moveTo>
                  <a:pt x="3253079" y="508000"/>
                </a:moveTo>
                <a:lnTo>
                  <a:pt x="3235045" y="508000"/>
                </a:lnTo>
                <a:lnTo>
                  <a:pt x="3230575" y="495300"/>
                </a:lnTo>
                <a:lnTo>
                  <a:pt x="3248888" y="495300"/>
                </a:lnTo>
                <a:lnTo>
                  <a:pt x="3253079" y="508000"/>
                </a:lnTo>
                <a:close/>
              </a:path>
              <a:path w="3293745" h="1270000">
                <a:moveTo>
                  <a:pt x="45948" y="520700"/>
                </a:moveTo>
                <a:lnTo>
                  <a:pt x="30187" y="520700"/>
                </a:lnTo>
                <a:lnTo>
                  <a:pt x="36880" y="508000"/>
                </a:lnTo>
                <a:lnTo>
                  <a:pt x="52984" y="508000"/>
                </a:lnTo>
                <a:lnTo>
                  <a:pt x="45948" y="520700"/>
                </a:lnTo>
                <a:close/>
              </a:path>
              <a:path w="3293745" h="1270000">
                <a:moveTo>
                  <a:pt x="3260915" y="520700"/>
                </a:moveTo>
                <a:lnTo>
                  <a:pt x="3246983" y="520700"/>
                </a:lnTo>
                <a:lnTo>
                  <a:pt x="3243072" y="508000"/>
                </a:lnTo>
                <a:lnTo>
                  <a:pt x="3257092" y="508000"/>
                </a:lnTo>
                <a:lnTo>
                  <a:pt x="3260915" y="520700"/>
                </a:lnTo>
                <a:close/>
              </a:path>
              <a:path w="3293745" h="1270000">
                <a:moveTo>
                  <a:pt x="29197" y="546100"/>
                </a:moveTo>
                <a:lnTo>
                  <a:pt x="13868" y="546100"/>
                </a:lnTo>
                <a:lnTo>
                  <a:pt x="18643" y="533400"/>
                </a:lnTo>
                <a:lnTo>
                  <a:pt x="24104" y="520700"/>
                </a:lnTo>
                <a:lnTo>
                  <a:pt x="40004" y="520700"/>
                </a:lnTo>
                <a:lnTo>
                  <a:pt x="34162" y="533400"/>
                </a:lnTo>
                <a:lnTo>
                  <a:pt x="34416" y="533400"/>
                </a:lnTo>
                <a:lnTo>
                  <a:pt x="29197" y="546100"/>
                </a:lnTo>
                <a:close/>
              </a:path>
              <a:path w="3293745" h="1270000">
                <a:moveTo>
                  <a:pt x="3271202" y="533400"/>
                </a:moveTo>
                <a:lnTo>
                  <a:pt x="3253993" y="533400"/>
                </a:lnTo>
                <a:lnTo>
                  <a:pt x="3250476" y="520700"/>
                </a:lnTo>
                <a:lnTo>
                  <a:pt x="3267963" y="520700"/>
                </a:lnTo>
                <a:lnTo>
                  <a:pt x="3271202" y="533400"/>
                </a:lnTo>
                <a:close/>
              </a:path>
              <a:path w="3293745" h="1270000">
                <a:moveTo>
                  <a:pt x="3277044" y="546100"/>
                </a:moveTo>
                <a:lnTo>
                  <a:pt x="3263049" y="546100"/>
                </a:lnTo>
                <a:lnTo>
                  <a:pt x="3260128" y="533400"/>
                </a:lnTo>
                <a:lnTo>
                  <a:pt x="3274225" y="533400"/>
                </a:lnTo>
                <a:lnTo>
                  <a:pt x="3277044" y="546100"/>
                </a:lnTo>
                <a:close/>
              </a:path>
              <a:path w="3293745" h="1270000">
                <a:moveTo>
                  <a:pt x="21221" y="558800"/>
                </a:moveTo>
                <a:lnTo>
                  <a:pt x="7899" y="558800"/>
                </a:lnTo>
                <a:lnTo>
                  <a:pt x="9715" y="546100"/>
                </a:lnTo>
                <a:lnTo>
                  <a:pt x="23088" y="546100"/>
                </a:lnTo>
                <a:lnTo>
                  <a:pt x="21221" y="558800"/>
                </a:lnTo>
                <a:close/>
              </a:path>
              <a:path w="3293745" h="1270000">
                <a:moveTo>
                  <a:pt x="3282048" y="558800"/>
                </a:moveTo>
                <a:lnTo>
                  <a:pt x="3268103" y="558800"/>
                </a:lnTo>
                <a:lnTo>
                  <a:pt x="3265576" y="546100"/>
                </a:lnTo>
                <a:lnTo>
                  <a:pt x="3279648" y="546100"/>
                </a:lnTo>
                <a:lnTo>
                  <a:pt x="3282048" y="558800"/>
                </a:lnTo>
                <a:close/>
              </a:path>
              <a:path w="3293745" h="1270000">
                <a:moveTo>
                  <a:pt x="16890" y="571500"/>
                </a:moveTo>
                <a:lnTo>
                  <a:pt x="3568" y="571500"/>
                </a:lnTo>
                <a:lnTo>
                  <a:pt x="4825" y="558800"/>
                </a:lnTo>
                <a:lnTo>
                  <a:pt x="18262" y="558800"/>
                </a:lnTo>
                <a:lnTo>
                  <a:pt x="16890" y="571500"/>
                </a:lnTo>
                <a:close/>
              </a:path>
              <a:path w="3293745" h="1270000">
                <a:moveTo>
                  <a:pt x="3286201" y="571500"/>
                </a:moveTo>
                <a:lnTo>
                  <a:pt x="3274148" y="571500"/>
                </a:lnTo>
                <a:lnTo>
                  <a:pt x="3272256" y="558800"/>
                </a:lnTo>
                <a:lnTo>
                  <a:pt x="3284232" y="558800"/>
                </a:lnTo>
                <a:lnTo>
                  <a:pt x="3286201" y="571500"/>
                </a:lnTo>
                <a:close/>
              </a:path>
              <a:path w="3293745" h="1270000">
                <a:moveTo>
                  <a:pt x="14071" y="584200"/>
                </a:moveTo>
                <a:lnTo>
                  <a:pt x="901" y="584200"/>
                </a:lnTo>
                <a:lnTo>
                  <a:pt x="1600" y="571500"/>
                </a:lnTo>
                <a:lnTo>
                  <a:pt x="14909" y="571500"/>
                </a:lnTo>
                <a:lnTo>
                  <a:pt x="14071" y="584200"/>
                </a:lnTo>
                <a:close/>
              </a:path>
              <a:path w="3293745" h="1270000">
                <a:moveTo>
                  <a:pt x="3290760" y="584200"/>
                </a:moveTo>
                <a:lnTo>
                  <a:pt x="3277146" y="584200"/>
                </a:lnTo>
                <a:lnTo>
                  <a:pt x="3275685" y="571500"/>
                </a:lnTo>
                <a:lnTo>
                  <a:pt x="3289465" y="571500"/>
                </a:lnTo>
                <a:lnTo>
                  <a:pt x="3290760" y="584200"/>
                </a:lnTo>
                <a:close/>
              </a:path>
              <a:path w="3293745" h="1270000">
                <a:moveTo>
                  <a:pt x="12700" y="596900"/>
                </a:moveTo>
                <a:lnTo>
                  <a:pt x="0" y="596900"/>
                </a:lnTo>
                <a:lnTo>
                  <a:pt x="101" y="584200"/>
                </a:lnTo>
                <a:lnTo>
                  <a:pt x="12801" y="584200"/>
                </a:lnTo>
                <a:lnTo>
                  <a:pt x="12700" y="596900"/>
                </a:lnTo>
                <a:close/>
              </a:path>
              <a:path w="3293745" h="1270000">
                <a:moveTo>
                  <a:pt x="3292665" y="596900"/>
                </a:moveTo>
                <a:lnTo>
                  <a:pt x="3279305" y="596900"/>
                </a:lnTo>
                <a:lnTo>
                  <a:pt x="3278289" y="584200"/>
                </a:lnTo>
                <a:lnTo>
                  <a:pt x="3291827" y="584200"/>
                </a:lnTo>
                <a:lnTo>
                  <a:pt x="3292665" y="596900"/>
                </a:lnTo>
                <a:close/>
              </a:path>
              <a:path w="3293745" h="1270000">
                <a:moveTo>
                  <a:pt x="13436" y="609600"/>
                </a:moveTo>
                <a:lnTo>
                  <a:pt x="812" y="609600"/>
                </a:lnTo>
                <a:lnTo>
                  <a:pt x="203" y="596900"/>
                </a:lnTo>
                <a:lnTo>
                  <a:pt x="12865" y="596900"/>
                </a:lnTo>
                <a:lnTo>
                  <a:pt x="13436" y="609600"/>
                </a:lnTo>
                <a:close/>
              </a:path>
              <a:path w="3293745" h="1270000">
                <a:moveTo>
                  <a:pt x="3293617" y="609600"/>
                </a:moveTo>
                <a:lnTo>
                  <a:pt x="3280943" y="609600"/>
                </a:lnTo>
                <a:lnTo>
                  <a:pt x="3280587" y="596900"/>
                </a:lnTo>
                <a:lnTo>
                  <a:pt x="3293262" y="596900"/>
                </a:lnTo>
                <a:lnTo>
                  <a:pt x="3293617" y="609600"/>
                </a:lnTo>
                <a:close/>
              </a:path>
              <a:path w="3293745" h="1270000">
                <a:moveTo>
                  <a:pt x="15557" y="622300"/>
                </a:moveTo>
                <a:lnTo>
                  <a:pt x="3200" y="622300"/>
                </a:lnTo>
                <a:lnTo>
                  <a:pt x="1816" y="609600"/>
                </a:lnTo>
                <a:lnTo>
                  <a:pt x="14249" y="609600"/>
                </a:lnTo>
                <a:lnTo>
                  <a:pt x="15557" y="622300"/>
                </a:lnTo>
                <a:close/>
              </a:path>
              <a:path w="3293745" h="1270000">
                <a:moveTo>
                  <a:pt x="17119" y="622300"/>
                </a:moveTo>
                <a:lnTo>
                  <a:pt x="15557" y="622300"/>
                </a:lnTo>
                <a:lnTo>
                  <a:pt x="15455" y="609600"/>
                </a:lnTo>
                <a:lnTo>
                  <a:pt x="17119" y="622300"/>
                </a:lnTo>
                <a:close/>
              </a:path>
              <a:path w="3293745" h="1270000">
                <a:moveTo>
                  <a:pt x="3293605" y="622300"/>
                </a:moveTo>
                <a:lnTo>
                  <a:pt x="3280905" y="622300"/>
                </a:lnTo>
                <a:lnTo>
                  <a:pt x="3281044" y="609600"/>
                </a:lnTo>
                <a:lnTo>
                  <a:pt x="3293744" y="609600"/>
                </a:lnTo>
                <a:lnTo>
                  <a:pt x="3293605" y="622300"/>
                </a:lnTo>
                <a:close/>
              </a:path>
              <a:path w="3293745" h="1270000">
                <a:moveTo>
                  <a:pt x="21259" y="635000"/>
                </a:moveTo>
                <a:lnTo>
                  <a:pt x="7111" y="635000"/>
                </a:lnTo>
                <a:lnTo>
                  <a:pt x="4978" y="622300"/>
                </a:lnTo>
                <a:lnTo>
                  <a:pt x="18897" y="622300"/>
                </a:lnTo>
                <a:lnTo>
                  <a:pt x="21259" y="635000"/>
                </a:lnTo>
                <a:close/>
              </a:path>
              <a:path w="3293745" h="1270000">
                <a:moveTo>
                  <a:pt x="3292436" y="635000"/>
                </a:moveTo>
                <a:lnTo>
                  <a:pt x="3279825" y="635000"/>
                </a:lnTo>
                <a:lnTo>
                  <a:pt x="3280524" y="622300"/>
                </a:lnTo>
                <a:lnTo>
                  <a:pt x="3293160" y="622300"/>
                </a:lnTo>
                <a:lnTo>
                  <a:pt x="3292436" y="635000"/>
                </a:lnTo>
                <a:close/>
              </a:path>
              <a:path w="3293745" h="1270000">
                <a:moveTo>
                  <a:pt x="26695" y="647700"/>
                </a:moveTo>
                <a:lnTo>
                  <a:pt x="12471" y="647700"/>
                </a:lnTo>
                <a:lnTo>
                  <a:pt x="9613" y="635000"/>
                </a:lnTo>
                <a:lnTo>
                  <a:pt x="23660" y="635000"/>
                </a:lnTo>
                <a:lnTo>
                  <a:pt x="26695" y="647700"/>
                </a:lnTo>
                <a:close/>
              </a:path>
              <a:path w="3293745" h="1270000">
                <a:moveTo>
                  <a:pt x="3290150" y="647700"/>
                </a:moveTo>
                <a:lnTo>
                  <a:pt x="3277717" y="647700"/>
                </a:lnTo>
                <a:lnTo>
                  <a:pt x="3278949" y="635000"/>
                </a:lnTo>
                <a:lnTo>
                  <a:pt x="3291433" y="635000"/>
                </a:lnTo>
                <a:lnTo>
                  <a:pt x="3290150" y="647700"/>
                </a:lnTo>
                <a:close/>
              </a:path>
              <a:path w="3293745" h="1270000">
                <a:moveTo>
                  <a:pt x="37261" y="660400"/>
                </a:moveTo>
                <a:lnTo>
                  <a:pt x="19202" y="660400"/>
                </a:lnTo>
                <a:lnTo>
                  <a:pt x="15671" y="647700"/>
                </a:lnTo>
                <a:lnTo>
                  <a:pt x="33248" y="647700"/>
                </a:lnTo>
                <a:lnTo>
                  <a:pt x="37261" y="660400"/>
                </a:lnTo>
                <a:close/>
              </a:path>
              <a:path w="3293745" h="1270000">
                <a:moveTo>
                  <a:pt x="3286759" y="660400"/>
                </a:moveTo>
                <a:lnTo>
                  <a:pt x="3274580" y="660400"/>
                </a:lnTo>
                <a:lnTo>
                  <a:pt x="3276346" y="647700"/>
                </a:lnTo>
                <a:lnTo>
                  <a:pt x="3288588" y="647700"/>
                </a:lnTo>
                <a:lnTo>
                  <a:pt x="3286759" y="660400"/>
                </a:lnTo>
                <a:close/>
              </a:path>
              <a:path w="3293745" h="1270000">
                <a:moveTo>
                  <a:pt x="45834" y="673100"/>
                </a:moveTo>
                <a:lnTo>
                  <a:pt x="31737" y="673100"/>
                </a:lnTo>
                <a:lnTo>
                  <a:pt x="27254" y="660400"/>
                </a:lnTo>
                <a:lnTo>
                  <a:pt x="41224" y="660400"/>
                </a:lnTo>
                <a:lnTo>
                  <a:pt x="45834" y="673100"/>
                </a:lnTo>
                <a:close/>
              </a:path>
              <a:path w="3293745" h="1270000">
                <a:moveTo>
                  <a:pt x="3282289" y="673100"/>
                </a:moveTo>
                <a:lnTo>
                  <a:pt x="3268014" y="673100"/>
                </a:lnTo>
                <a:lnTo>
                  <a:pt x="3270542" y="660400"/>
                </a:lnTo>
                <a:lnTo>
                  <a:pt x="3284651" y="660400"/>
                </a:lnTo>
                <a:lnTo>
                  <a:pt x="3282289" y="673100"/>
                </a:lnTo>
                <a:close/>
              </a:path>
              <a:path w="3293745" h="1270000">
                <a:moveTo>
                  <a:pt x="60934" y="685800"/>
                </a:moveTo>
                <a:lnTo>
                  <a:pt x="41630" y="685800"/>
                </a:lnTo>
                <a:lnTo>
                  <a:pt x="36537" y="673100"/>
                </a:lnTo>
                <a:lnTo>
                  <a:pt x="55448" y="673100"/>
                </a:lnTo>
                <a:lnTo>
                  <a:pt x="60934" y="685800"/>
                </a:lnTo>
                <a:close/>
              </a:path>
              <a:path w="3293745" h="1270000">
                <a:moveTo>
                  <a:pt x="3276777" y="685800"/>
                </a:moveTo>
                <a:lnTo>
                  <a:pt x="3262414" y="685800"/>
                </a:lnTo>
                <a:lnTo>
                  <a:pt x="3265436" y="673100"/>
                </a:lnTo>
                <a:lnTo>
                  <a:pt x="3279660" y="673100"/>
                </a:lnTo>
                <a:lnTo>
                  <a:pt x="3276777" y="685800"/>
                </a:lnTo>
                <a:close/>
              </a:path>
              <a:path w="3293745" h="1270000">
                <a:moveTo>
                  <a:pt x="78574" y="698500"/>
                </a:moveTo>
                <a:lnTo>
                  <a:pt x="58635" y="698500"/>
                </a:lnTo>
                <a:lnTo>
                  <a:pt x="52679" y="685800"/>
                </a:lnTo>
                <a:lnTo>
                  <a:pt x="72262" y="685800"/>
                </a:lnTo>
                <a:lnTo>
                  <a:pt x="78574" y="698500"/>
                </a:lnTo>
                <a:close/>
              </a:path>
              <a:path w="3293745" h="1270000">
                <a:moveTo>
                  <a:pt x="3270262" y="698500"/>
                </a:moveTo>
                <a:lnTo>
                  <a:pt x="3255848" y="698500"/>
                </a:lnTo>
                <a:lnTo>
                  <a:pt x="3259366" y="685800"/>
                </a:lnTo>
                <a:lnTo>
                  <a:pt x="3273653" y="685800"/>
                </a:lnTo>
                <a:lnTo>
                  <a:pt x="3270262" y="698500"/>
                </a:lnTo>
                <a:close/>
              </a:path>
              <a:path w="3293745" h="1270000">
                <a:moveTo>
                  <a:pt x="98590" y="711200"/>
                </a:moveTo>
                <a:lnTo>
                  <a:pt x="71323" y="711200"/>
                </a:lnTo>
                <a:lnTo>
                  <a:pt x="64846" y="698500"/>
                </a:lnTo>
                <a:lnTo>
                  <a:pt x="91516" y="698500"/>
                </a:lnTo>
                <a:lnTo>
                  <a:pt x="98590" y="711200"/>
                </a:lnTo>
                <a:close/>
              </a:path>
              <a:path w="3293745" h="1270000">
                <a:moveTo>
                  <a:pt x="3262782" y="711200"/>
                </a:moveTo>
                <a:lnTo>
                  <a:pt x="3248355" y="711200"/>
                </a:lnTo>
                <a:lnTo>
                  <a:pt x="3252330" y="698500"/>
                </a:lnTo>
                <a:lnTo>
                  <a:pt x="3266643" y="698500"/>
                </a:lnTo>
                <a:lnTo>
                  <a:pt x="3262782" y="711200"/>
                </a:lnTo>
                <a:close/>
              </a:path>
              <a:path w="3293745" h="1270000">
                <a:moveTo>
                  <a:pt x="120827" y="723900"/>
                </a:moveTo>
                <a:lnTo>
                  <a:pt x="92278" y="723900"/>
                </a:lnTo>
                <a:lnTo>
                  <a:pt x="85051" y="711200"/>
                </a:lnTo>
                <a:lnTo>
                  <a:pt x="113042" y="711200"/>
                </a:lnTo>
                <a:lnTo>
                  <a:pt x="120827" y="723900"/>
                </a:lnTo>
                <a:close/>
              </a:path>
              <a:path w="3293745" h="1270000">
                <a:moveTo>
                  <a:pt x="3254336" y="723900"/>
                </a:moveTo>
                <a:lnTo>
                  <a:pt x="3235388" y="723900"/>
                </a:lnTo>
                <a:lnTo>
                  <a:pt x="3240049" y="711200"/>
                </a:lnTo>
                <a:lnTo>
                  <a:pt x="3258667" y="711200"/>
                </a:lnTo>
                <a:lnTo>
                  <a:pt x="3254336" y="723900"/>
                </a:lnTo>
                <a:close/>
              </a:path>
              <a:path w="3293745" h="1270000">
                <a:moveTo>
                  <a:pt x="153631" y="736600"/>
                </a:moveTo>
                <a:lnTo>
                  <a:pt x="123558" y="736600"/>
                </a:lnTo>
                <a:lnTo>
                  <a:pt x="115404" y="723900"/>
                </a:lnTo>
                <a:lnTo>
                  <a:pt x="144983" y="723900"/>
                </a:lnTo>
                <a:lnTo>
                  <a:pt x="153631" y="736600"/>
                </a:lnTo>
                <a:close/>
              </a:path>
              <a:path w="3293745" h="1270000">
                <a:moveTo>
                  <a:pt x="3244977" y="736600"/>
                </a:moveTo>
                <a:lnTo>
                  <a:pt x="3225622" y="736600"/>
                </a:lnTo>
                <a:lnTo>
                  <a:pt x="3230740" y="723900"/>
                </a:lnTo>
                <a:lnTo>
                  <a:pt x="3249764" y="723900"/>
                </a:lnTo>
                <a:lnTo>
                  <a:pt x="3244977" y="736600"/>
                </a:lnTo>
                <a:close/>
              </a:path>
              <a:path w="3293745" h="1270000">
                <a:moveTo>
                  <a:pt x="155879" y="749300"/>
                </a:moveTo>
                <a:lnTo>
                  <a:pt x="149288" y="749300"/>
                </a:lnTo>
                <a:lnTo>
                  <a:pt x="140512" y="736600"/>
                </a:lnTo>
                <a:lnTo>
                  <a:pt x="166128" y="736600"/>
                </a:lnTo>
                <a:lnTo>
                  <a:pt x="155879" y="749300"/>
                </a:lnTo>
                <a:close/>
              </a:path>
              <a:path w="3293745" h="1270000">
                <a:moveTo>
                  <a:pt x="162420" y="749300"/>
                </a:moveTo>
                <a:lnTo>
                  <a:pt x="155879" y="749300"/>
                </a:lnTo>
                <a:lnTo>
                  <a:pt x="166128" y="736600"/>
                </a:lnTo>
                <a:lnTo>
                  <a:pt x="167121" y="746631"/>
                </a:lnTo>
                <a:lnTo>
                  <a:pt x="162420" y="749300"/>
                </a:lnTo>
                <a:close/>
              </a:path>
              <a:path w="3293745" h="1270000">
                <a:moveTo>
                  <a:pt x="167121" y="746631"/>
                </a:moveTo>
                <a:lnTo>
                  <a:pt x="166128" y="736600"/>
                </a:lnTo>
                <a:lnTo>
                  <a:pt x="184797" y="736600"/>
                </a:lnTo>
                <a:lnTo>
                  <a:pt x="167121" y="746631"/>
                </a:lnTo>
                <a:close/>
              </a:path>
              <a:path w="3293745" h="1270000">
                <a:moveTo>
                  <a:pt x="3229279" y="749300"/>
                </a:moveTo>
                <a:lnTo>
                  <a:pt x="3209366" y="749300"/>
                </a:lnTo>
                <a:lnTo>
                  <a:pt x="3215119" y="736600"/>
                </a:lnTo>
                <a:lnTo>
                  <a:pt x="3234728" y="736600"/>
                </a:lnTo>
                <a:lnTo>
                  <a:pt x="3229279" y="749300"/>
                </a:lnTo>
                <a:close/>
              </a:path>
              <a:path w="3293745" h="1270000">
                <a:moveTo>
                  <a:pt x="167385" y="749300"/>
                </a:moveTo>
                <a:lnTo>
                  <a:pt x="162420" y="749300"/>
                </a:lnTo>
                <a:lnTo>
                  <a:pt x="167121" y="746631"/>
                </a:lnTo>
                <a:lnTo>
                  <a:pt x="167385" y="749300"/>
                </a:lnTo>
                <a:close/>
              </a:path>
              <a:path w="3293745" h="1270000">
                <a:moveTo>
                  <a:pt x="153034" y="762000"/>
                </a:moveTo>
                <a:lnTo>
                  <a:pt x="136753" y="762000"/>
                </a:lnTo>
                <a:lnTo>
                  <a:pt x="146050" y="749300"/>
                </a:lnTo>
                <a:lnTo>
                  <a:pt x="162636" y="749300"/>
                </a:lnTo>
                <a:lnTo>
                  <a:pt x="153034" y="762000"/>
                </a:lnTo>
                <a:close/>
              </a:path>
              <a:path w="3293745" h="1270000">
                <a:moveTo>
                  <a:pt x="3217748" y="762000"/>
                </a:moveTo>
                <a:lnTo>
                  <a:pt x="3197479" y="762000"/>
                </a:lnTo>
                <a:lnTo>
                  <a:pt x="3203638" y="749300"/>
                </a:lnTo>
                <a:lnTo>
                  <a:pt x="3223628" y="749300"/>
                </a:lnTo>
                <a:lnTo>
                  <a:pt x="3217748" y="762000"/>
                </a:lnTo>
                <a:close/>
              </a:path>
              <a:path w="3293745" h="1270000">
                <a:moveTo>
                  <a:pt x="135928" y="774700"/>
                </a:moveTo>
                <a:lnTo>
                  <a:pt x="119824" y="774700"/>
                </a:lnTo>
                <a:lnTo>
                  <a:pt x="128003" y="762000"/>
                </a:lnTo>
                <a:lnTo>
                  <a:pt x="144437" y="762000"/>
                </a:lnTo>
                <a:lnTo>
                  <a:pt x="135928" y="774700"/>
                </a:lnTo>
                <a:close/>
              </a:path>
              <a:path w="3293745" h="1270000">
                <a:moveTo>
                  <a:pt x="3198926" y="774700"/>
                </a:moveTo>
                <a:lnTo>
                  <a:pt x="3178136" y="774700"/>
                </a:lnTo>
                <a:lnTo>
                  <a:pt x="3184893" y="762000"/>
                </a:lnTo>
                <a:lnTo>
                  <a:pt x="3205403" y="762000"/>
                </a:lnTo>
                <a:lnTo>
                  <a:pt x="3198926" y="774700"/>
                </a:lnTo>
                <a:close/>
              </a:path>
              <a:path w="3293745" h="1270000">
                <a:moveTo>
                  <a:pt x="114680" y="800100"/>
                </a:moveTo>
                <a:lnTo>
                  <a:pt x="98907" y="800100"/>
                </a:lnTo>
                <a:lnTo>
                  <a:pt x="105257" y="787400"/>
                </a:lnTo>
                <a:lnTo>
                  <a:pt x="112229" y="774700"/>
                </a:lnTo>
                <a:lnTo>
                  <a:pt x="128498" y="774700"/>
                </a:lnTo>
                <a:lnTo>
                  <a:pt x="121157" y="787400"/>
                </a:lnTo>
                <a:lnTo>
                  <a:pt x="121411" y="787400"/>
                </a:lnTo>
                <a:lnTo>
                  <a:pt x="114680" y="800100"/>
                </a:lnTo>
                <a:close/>
              </a:path>
              <a:path w="3293745" h="1270000">
                <a:moveTo>
                  <a:pt x="3185375" y="787400"/>
                </a:moveTo>
                <a:lnTo>
                  <a:pt x="3157054" y="787400"/>
                </a:lnTo>
                <a:lnTo>
                  <a:pt x="3164382" y="774700"/>
                </a:lnTo>
                <a:lnTo>
                  <a:pt x="3192246" y="774700"/>
                </a:lnTo>
                <a:lnTo>
                  <a:pt x="3185375" y="787400"/>
                </a:lnTo>
                <a:close/>
              </a:path>
              <a:path w="3293745" h="1270000">
                <a:moveTo>
                  <a:pt x="3163646" y="800100"/>
                </a:moveTo>
                <a:lnTo>
                  <a:pt x="3142081" y="800100"/>
                </a:lnTo>
                <a:lnTo>
                  <a:pt x="3149765" y="787400"/>
                </a:lnTo>
                <a:lnTo>
                  <a:pt x="3171075" y="787400"/>
                </a:lnTo>
                <a:lnTo>
                  <a:pt x="3163646" y="800100"/>
                </a:lnTo>
                <a:close/>
              </a:path>
              <a:path w="3293745" h="1270000">
                <a:moveTo>
                  <a:pt x="103657" y="812800"/>
                </a:moveTo>
                <a:lnTo>
                  <a:pt x="88188" y="812800"/>
                </a:lnTo>
                <a:lnTo>
                  <a:pt x="90614" y="800100"/>
                </a:lnTo>
                <a:lnTo>
                  <a:pt x="109105" y="800100"/>
                </a:lnTo>
                <a:lnTo>
                  <a:pt x="103657" y="812800"/>
                </a:lnTo>
                <a:close/>
              </a:path>
              <a:path w="3293745" h="1270000">
                <a:moveTo>
                  <a:pt x="3140290" y="812800"/>
                </a:moveTo>
                <a:lnTo>
                  <a:pt x="3109963" y="812800"/>
                </a:lnTo>
                <a:lnTo>
                  <a:pt x="3126536" y="800100"/>
                </a:lnTo>
                <a:lnTo>
                  <a:pt x="3148253" y="800100"/>
                </a:lnTo>
                <a:lnTo>
                  <a:pt x="3140290" y="812800"/>
                </a:lnTo>
                <a:close/>
              </a:path>
              <a:path w="3293745" h="1270000">
                <a:moveTo>
                  <a:pt x="97167" y="825500"/>
                </a:moveTo>
                <a:lnTo>
                  <a:pt x="81991" y="825500"/>
                </a:lnTo>
                <a:lnTo>
                  <a:pt x="83870" y="812800"/>
                </a:lnTo>
                <a:lnTo>
                  <a:pt x="99301" y="812800"/>
                </a:lnTo>
                <a:lnTo>
                  <a:pt x="97167" y="825500"/>
                </a:lnTo>
                <a:close/>
              </a:path>
              <a:path w="3293745" h="1270000">
                <a:moveTo>
                  <a:pt x="3115386" y="825500"/>
                </a:moveTo>
                <a:lnTo>
                  <a:pt x="3075254" y="825500"/>
                </a:lnTo>
                <a:lnTo>
                  <a:pt x="3093110" y="812800"/>
                </a:lnTo>
                <a:lnTo>
                  <a:pt x="3132137" y="812800"/>
                </a:lnTo>
                <a:lnTo>
                  <a:pt x="3115386" y="825500"/>
                </a:lnTo>
                <a:close/>
              </a:path>
              <a:path w="3293745" h="1270000">
                <a:moveTo>
                  <a:pt x="90804" y="838200"/>
                </a:moveTo>
                <a:lnTo>
                  <a:pt x="77444" y="838200"/>
                </a:lnTo>
                <a:lnTo>
                  <a:pt x="78765" y="825500"/>
                </a:lnTo>
                <a:lnTo>
                  <a:pt x="92227" y="825500"/>
                </a:lnTo>
                <a:lnTo>
                  <a:pt x="90804" y="838200"/>
                </a:lnTo>
                <a:close/>
              </a:path>
              <a:path w="3293745" h="1270000">
                <a:moveTo>
                  <a:pt x="3079915" y="838200"/>
                </a:moveTo>
                <a:lnTo>
                  <a:pt x="3038093" y="838200"/>
                </a:lnTo>
                <a:lnTo>
                  <a:pt x="3057143" y="825500"/>
                </a:lnTo>
                <a:lnTo>
                  <a:pt x="3097974" y="825500"/>
                </a:lnTo>
                <a:lnTo>
                  <a:pt x="3079915" y="838200"/>
                </a:lnTo>
                <a:close/>
              </a:path>
              <a:path w="3293745" h="1270000">
                <a:moveTo>
                  <a:pt x="87858" y="850900"/>
                </a:moveTo>
                <a:lnTo>
                  <a:pt x="74663" y="850900"/>
                </a:lnTo>
                <a:lnTo>
                  <a:pt x="75387" y="838200"/>
                </a:lnTo>
                <a:lnTo>
                  <a:pt x="88722" y="838200"/>
                </a:lnTo>
                <a:lnTo>
                  <a:pt x="87858" y="850900"/>
                </a:lnTo>
                <a:close/>
              </a:path>
              <a:path w="3293745" h="1270000">
                <a:moveTo>
                  <a:pt x="3042043" y="850900"/>
                </a:moveTo>
                <a:lnTo>
                  <a:pt x="2998685" y="850900"/>
                </a:lnTo>
                <a:lnTo>
                  <a:pt x="3018828" y="838200"/>
                </a:lnTo>
                <a:lnTo>
                  <a:pt x="3061271" y="838200"/>
                </a:lnTo>
                <a:lnTo>
                  <a:pt x="3042043" y="850900"/>
                </a:lnTo>
                <a:close/>
              </a:path>
              <a:path w="3293745" h="1270000">
                <a:moveTo>
                  <a:pt x="86842" y="876300"/>
                </a:moveTo>
                <a:lnTo>
                  <a:pt x="74180" y="876300"/>
                </a:lnTo>
                <a:lnTo>
                  <a:pt x="73837" y="863600"/>
                </a:lnTo>
                <a:lnTo>
                  <a:pt x="74142" y="850900"/>
                </a:lnTo>
                <a:lnTo>
                  <a:pt x="86804" y="850900"/>
                </a:lnTo>
                <a:lnTo>
                  <a:pt x="86512" y="863600"/>
                </a:lnTo>
                <a:lnTo>
                  <a:pt x="86842" y="876300"/>
                </a:lnTo>
                <a:close/>
              </a:path>
              <a:path w="3293745" h="1270000">
                <a:moveTo>
                  <a:pt x="3001949" y="863600"/>
                </a:moveTo>
                <a:lnTo>
                  <a:pt x="2957271" y="863600"/>
                </a:lnTo>
                <a:lnTo>
                  <a:pt x="2967901" y="850900"/>
                </a:lnTo>
                <a:lnTo>
                  <a:pt x="3022257" y="850900"/>
                </a:lnTo>
                <a:lnTo>
                  <a:pt x="3001949" y="863600"/>
                </a:lnTo>
                <a:close/>
              </a:path>
              <a:path w="3293745" h="1270000">
                <a:moveTo>
                  <a:pt x="2959836" y="876300"/>
                </a:moveTo>
                <a:lnTo>
                  <a:pt x="2880398" y="876300"/>
                </a:lnTo>
                <a:lnTo>
                  <a:pt x="2891764" y="863600"/>
                </a:lnTo>
                <a:lnTo>
                  <a:pt x="2970542" y="863600"/>
                </a:lnTo>
                <a:lnTo>
                  <a:pt x="2959836" y="876300"/>
                </a:lnTo>
                <a:close/>
              </a:path>
              <a:path w="3293745" h="1270000">
                <a:moveTo>
                  <a:pt x="88938" y="889000"/>
                </a:moveTo>
                <a:lnTo>
                  <a:pt x="76555" y="889000"/>
                </a:lnTo>
                <a:lnTo>
                  <a:pt x="75539" y="876300"/>
                </a:lnTo>
                <a:lnTo>
                  <a:pt x="87985" y="876300"/>
                </a:lnTo>
                <a:lnTo>
                  <a:pt x="88938" y="889000"/>
                </a:lnTo>
                <a:close/>
              </a:path>
              <a:path w="3293745" h="1270000">
                <a:moveTo>
                  <a:pt x="2847009" y="889000"/>
                </a:moveTo>
                <a:lnTo>
                  <a:pt x="2839923" y="889000"/>
                </a:lnTo>
                <a:lnTo>
                  <a:pt x="2840380" y="876300"/>
                </a:lnTo>
                <a:lnTo>
                  <a:pt x="2852839" y="876300"/>
                </a:lnTo>
                <a:lnTo>
                  <a:pt x="2847009" y="889000"/>
                </a:lnTo>
                <a:close/>
              </a:path>
              <a:path w="3293745" h="1270000">
                <a:moveTo>
                  <a:pt x="2852610" y="889000"/>
                </a:moveTo>
                <a:lnTo>
                  <a:pt x="2847009" y="889000"/>
                </a:lnTo>
                <a:lnTo>
                  <a:pt x="2852839" y="876300"/>
                </a:lnTo>
                <a:lnTo>
                  <a:pt x="2852610" y="889000"/>
                </a:lnTo>
                <a:close/>
              </a:path>
              <a:path w="3293745" h="1270000">
                <a:moveTo>
                  <a:pt x="2881845" y="889000"/>
                </a:moveTo>
                <a:lnTo>
                  <a:pt x="2852610" y="889000"/>
                </a:lnTo>
                <a:lnTo>
                  <a:pt x="2852839" y="876300"/>
                </a:lnTo>
                <a:lnTo>
                  <a:pt x="2893301" y="876300"/>
                </a:lnTo>
                <a:lnTo>
                  <a:pt x="2881845" y="889000"/>
                </a:lnTo>
                <a:close/>
              </a:path>
              <a:path w="3293745" h="1270000">
                <a:moveTo>
                  <a:pt x="94411" y="901700"/>
                </a:moveTo>
                <a:lnTo>
                  <a:pt x="80873" y="901700"/>
                </a:lnTo>
                <a:lnTo>
                  <a:pt x="79222" y="889000"/>
                </a:lnTo>
                <a:lnTo>
                  <a:pt x="92659" y="889000"/>
                </a:lnTo>
                <a:lnTo>
                  <a:pt x="94411" y="901700"/>
                </a:lnTo>
                <a:close/>
              </a:path>
              <a:path w="3293745" h="1270000">
                <a:moveTo>
                  <a:pt x="2851238" y="901700"/>
                </a:moveTo>
                <a:lnTo>
                  <a:pt x="2838678" y="901700"/>
                </a:lnTo>
                <a:lnTo>
                  <a:pt x="2839465" y="889000"/>
                </a:lnTo>
                <a:lnTo>
                  <a:pt x="2852077" y="889000"/>
                </a:lnTo>
                <a:lnTo>
                  <a:pt x="2851238" y="901700"/>
                </a:lnTo>
                <a:close/>
              </a:path>
              <a:path w="3293745" h="1270000">
                <a:moveTo>
                  <a:pt x="100456" y="914400"/>
                </a:moveTo>
                <a:lnTo>
                  <a:pt x="84785" y="914400"/>
                </a:lnTo>
                <a:lnTo>
                  <a:pt x="82727" y="901700"/>
                </a:lnTo>
                <a:lnTo>
                  <a:pt x="98145" y="901700"/>
                </a:lnTo>
                <a:lnTo>
                  <a:pt x="100456" y="914400"/>
                </a:lnTo>
                <a:close/>
              </a:path>
              <a:path w="3293745" h="1270000">
                <a:moveTo>
                  <a:pt x="2848724" y="914400"/>
                </a:moveTo>
                <a:lnTo>
                  <a:pt x="2834868" y="914400"/>
                </a:lnTo>
                <a:lnTo>
                  <a:pt x="2836456" y="901700"/>
                </a:lnTo>
                <a:lnTo>
                  <a:pt x="2850121" y="901700"/>
                </a:lnTo>
                <a:lnTo>
                  <a:pt x="2848724" y="914400"/>
                </a:lnTo>
                <a:close/>
              </a:path>
              <a:path w="3293745" h="1270000">
                <a:moveTo>
                  <a:pt x="108153" y="927100"/>
                </a:moveTo>
                <a:lnTo>
                  <a:pt x="92113" y="927100"/>
                </a:lnTo>
                <a:lnTo>
                  <a:pt x="89484" y="914400"/>
                </a:lnTo>
                <a:lnTo>
                  <a:pt x="105282" y="914400"/>
                </a:lnTo>
                <a:lnTo>
                  <a:pt x="108153" y="927100"/>
                </a:lnTo>
                <a:close/>
              </a:path>
              <a:path w="3293745" h="1270000">
                <a:moveTo>
                  <a:pt x="2845104" y="927100"/>
                </a:moveTo>
                <a:lnTo>
                  <a:pt x="2831058" y="927100"/>
                </a:lnTo>
                <a:lnTo>
                  <a:pt x="2833179" y="914400"/>
                </a:lnTo>
                <a:lnTo>
                  <a:pt x="2847047" y="914400"/>
                </a:lnTo>
                <a:lnTo>
                  <a:pt x="2845104" y="927100"/>
                </a:lnTo>
                <a:close/>
              </a:path>
              <a:path w="3293745" h="1270000">
                <a:moveTo>
                  <a:pt x="124523" y="939800"/>
                </a:moveTo>
                <a:lnTo>
                  <a:pt x="101155" y="939800"/>
                </a:lnTo>
                <a:lnTo>
                  <a:pt x="97942" y="927100"/>
                </a:lnTo>
                <a:lnTo>
                  <a:pt x="117221" y="927100"/>
                </a:lnTo>
                <a:lnTo>
                  <a:pt x="124523" y="939800"/>
                </a:lnTo>
                <a:close/>
              </a:path>
              <a:path w="3293745" h="1270000">
                <a:moveTo>
                  <a:pt x="2840393" y="939800"/>
                </a:moveTo>
                <a:lnTo>
                  <a:pt x="2826245" y="939800"/>
                </a:lnTo>
                <a:lnTo>
                  <a:pt x="2828886" y="927100"/>
                </a:lnTo>
                <a:lnTo>
                  <a:pt x="2842882" y="927100"/>
                </a:lnTo>
                <a:lnTo>
                  <a:pt x="2840393" y="939800"/>
                </a:lnTo>
                <a:close/>
              </a:path>
              <a:path w="3293745" h="1270000">
                <a:moveTo>
                  <a:pt x="132232" y="952500"/>
                </a:moveTo>
                <a:lnTo>
                  <a:pt x="115569" y="952500"/>
                </a:lnTo>
                <a:lnTo>
                  <a:pt x="108000" y="939800"/>
                </a:lnTo>
                <a:lnTo>
                  <a:pt x="124269" y="939800"/>
                </a:lnTo>
                <a:lnTo>
                  <a:pt x="132232" y="952500"/>
                </a:lnTo>
                <a:close/>
              </a:path>
              <a:path w="3293745" h="1270000">
                <a:moveTo>
                  <a:pt x="2831401" y="952500"/>
                </a:moveTo>
                <a:lnTo>
                  <a:pt x="2817228" y="952500"/>
                </a:lnTo>
                <a:lnTo>
                  <a:pt x="2820593" y="939800"/>
                </a:lnTo>
                <a:lnTo>
                  <a:pt x="2834652" y="939800"/>
                </a:lnTo>
                <a:lnTo>
                  <a:pt x="2831401" y="952500"/>
                </a:lnTo>
                <a:close/>
              </a:path>
              <a:path w="3293745" h="1270000">
                <a:moveTo>
                  <a:pt x="149542" y="965200"/>
                </a:moveTo>
                <a:lnTo>
                  <a:pt x="132651" y="965200"/>
                </a:lnTo>
                <a:lnTo>
                  <a:pt x="123799" y="952500"/>
                </a:lnTo>
                <a:lnTo>
                  <a:pt x="140322" y="952500"/>
                </a:lnTo>
                <a:lnTo>
                  <a:pt x="149542" y="965200"/>
                </a:lnTo>
                <a:close/>
              </a:path>
              <a:path w="3293745" h="1270000">
                <a:moveTo>
                  <a:pt x="2824162" y="965200"/>
                </a:moveTo>
                <a:lnTo>
                  <a:pt x="2810027" y="965200"/>
                </a:lnTo>
                <a:lnTo>
                  <a:pt x="2813875" y="952500"/>
                </a:lnTo>
                <a:lnTo>
                  <a:pt x="2827896" y="952500"/>
                </a:lnTo>
                <a:lnTo>
                  <a:pt x="2824162" y="965200"/>
                </a:lnTo>
                <a:close/>
              </a:path>
              <a:path w="3293745" h="1270000">
                <a:moveTo>
                  <a:pt x="191249" y="990600"/>
                </a:moveTo>
                <a:lnTo>
                  <a:pt x="162801" y="990600"/>
                </a:lnTo>
                <a:lnTo>
                  <a:pt x="152184" y="977900"/>
                </a:lnTo>
                <a:lnTo>
                  <a:pt x="142125" y="965200"/>
                </a:lnTo>
                <a:lnTo>
                  <a:pt x="158876" y="965200"/>
                </a:lnTo>
                <a:lnTo>
                  <a:pt x="169265" y="977900"/>
                </a:lnTo>
                <a:lnTo>
                  <a:pt x="179768" y="977900"/>
                </a:lnTo>
                <a:lnTo>
                  <a:pt x="191249" y="990600"/>
                </a:lnTo>
                <a:close/>
              </a:path>
              <a:path w="3293745" h="1270000">
                <a:moveTo>
                  <a:pt x="2815971" y="977900"/>
                </a:moveTo>
                <a:lnTo>
                  <a:pt x="2797492" y="977900"/>
                </a:lnTo>
                <a:lnTo>
                  <a:pt x="2802026" y="965200"/>
                </a:lnTo>
                <a:lnTo>
                  <a:pt x="2820187" y="965200"/>
                </a:lnTo>
                <a:lnTo>
                  <a:pt x="2815971" y="977900"/>
                </a:lnTo>
                <a:close/>
              </a:path>
              <a:path w="3293745" h="1270000">
                <a:moveTo>
                  <a:pt x="2801962" y="990600"/>
                </a:moveTo>
                <a:lnTo>
                  <a:pt x="2788018" y="990600"/>
                </a:lnTo>
                <a:lnTo>
                  <a:pt x="2792996" y="977900"/>
                </a:lnTo>
                <a:lnTo>
                  <a:pt x="2806852" y="977900"/>
                </a:lnTo>
                <a:lnTo>
                  <a:pt x="2801962" y="990600"/>
                </a:lnTo>
                <a:close/>
              </a:path>
              <a:path w="3293745" h="1270000">
                <a:moveTo>
                  <a:pt x="228091" y="1003300"/>
                </a:moveTo>
                <a:lnTo>
                  <a:pt x="197891" y="1003300"/>
                </a:lnTo>
                <a:lnTo>
                  <a:pt x="185686" y="990600"/>
                </a:lnTo>
                <a:lnTo>
                  <a:pt x="215125" y="990600"/>
                </a:lnTo>
                <a:lnTo>
                  <a:pt x="228091" y="1003300"/>
                </a:lnTo>
                <a:close/>
              </a:path>
              <a:path w="3293745" h="1270000">
                <a:moveTo>
                  <a:pt x="2791523" y="1003300"/>
                </a:moveTo>
                <a:lnTo>
                  <a:pt x="2772181" y="1003300"/>
                </a:lnTo>
                <a:lnTo>
                  <a:pt x="2777794" y="990600"/>
                </a:lnTo>
                <a:lnTo>
                  <a:pt x="2796844" y="990600"/>
                </a:lnTo>
                <a:lnTo>
                  <a:pt x="2791523" y="1003300"/>
                </a:lnTo>
                <a:close/>
              </a:path>
              <a:path w="3293745" h="1270000">
                <a:moveTo>
                  <a:pt x="269049" y="1016000"/>
                </a:moveTo>
                <a:lnTo>
                  <a:pt x="223748" y="1016000"/>
                </a:lnTo>
                <a:lnTo>
                  <a:pt x="210591" y="1003300"/>
                </a:lnTo>
                <a:lnTo>
                  <a:pt x="254787" y="1003300"/>
                </a:lnTo>
                <a:lnTo>
                  <a:pt x="269049" y="1016000"/>
                </a:lnTo>
                <a:close/>
              </a:path>
              <a:path w="3293745" h="1270000">
                <a:moveTo>
                  <a:pt x="2774289" y="1016000"/>
                </a:moveTo>
                <a:lnTo>
                  <a:pt x="2754490" y="1016000"/>
                </a:lnTo>
                <a:lnTo>
                  <a:pt x="2760713" y="1003300"/>
                </a:lnTo>
                <a:lnTo>
                  <a:pt x="2780245" y="1003300"/>
                </a:lnTo>
                <a:lnTo>
                  <a:pt x="2774289" y="1016000"/>
                </a:lnTo>
                <a:close/>
              </a:path>
              <a:path w="3293745" h="1270000">
                <a:moveTo>
                  <a:pt x="329056" y="1028700"/>
                </a:moveTo>
                <a:lnTo>
                  <a:pt x="265849" y="1028700"/>
                </a:lnTo>
                <a:lnTo>
                  <a:pt x="251396" y="1016000"/>
                </a:lnTo>
                <a:lnTo>
                  <a:pt x="313359" y="1016000"/>
                </a:lnTo>
                <a:lnTo>
                  <a:pt x="329056" y="1028700"/>
                </a:lnTo>
                <a:close/>
              </a:path>
              <a:path w="3293745" h="1270000">
                <a:moveTo>
                  <a:pt x="2755252" y="1028700"/>
                </a:moveTo>
                <a:lnTo>
                  <a:pt x="2735008" y="1028700"/>
                </a:lnTo>
                <a:lnTo>
                  <a:pt x="2741815" y="1016000"/>
                </a:lnTo>
                <a:lnTo>
                  <a:pt x="2761792" y="1016000"/>
                </a:lnTo>
                <a:lnTo>
                  <a:pt x="2755252" y="1028700"/>
                </a:lnTo>
                <a:close/>
              </a:path>
              <a:path w="3293745" h="1270000">
                <a:moveTo>
                  <a:pt x="463384" y="1041400"/>
                </a:moveTo>
                <a:lnTo>
                  <a:pt x="327278" y="1041400"/>
                </a:lnTo>
                <a:lnTo>
                  <a:pt x="311403" y="1028700"/>
                </a:lnTo>
                <a:lnTo>
                  <a:pt x="451713" y="1028700"/>
                </a:lnTo>
                <a:lnTo>
                  <a:pt x="463384" y="1041400"/>
                </a:lnTo>
                <a:close/>
              </a:path>
              <a:path w="3293745" h="1270000">
                <a:moveTo>
                  <a:pt x="2741612" y="1041400"/>
                </a:moveTo>
                <a:lnTo>
                  <a:pt x="2713850" y="1041400"/>
                </a:lnTo>
                <a:lnTo>
                  <a:pt x="2721190" y="1028700"/>
                </a:lnTo>
                <a:lnTo>
                  <a:pt x="2748533" y="1028700"/>
                </a:lnTo>
                <a:lnTo>
                  <a:pt x="2741612" y="1041400"/>
                </a:lnTo>
                <a:close/>
              </a:path>
              <a:path w="3293745" h="1270000">
                <a:moveTo>
                  <a:pt x="484009" y="1054100"/>
                </a:moveTo>
                <a:lnTo>
                  <a:pt x="455053" y="1054100"/>
                </a:lnTo>
                <a:lnTo>
                  <a:pt x="445249" y="1041400"/>
                </a:lnTo>
                <a:lnTo>
                  <a:pt x="473278" y="1041400"/>
                </a:lnTo>
                <a:lnTo>
                  <a:pt x="484009" y="1054100"/>
                </a:lnTo>
                <a:close/>
              </a:path>
              <a:path w="3293745" h="1270000">
                <a:moveTo>
                  <a:pt x="2712135" y="1054100"/>
                </a:moveTo>
                <a:lnTo>
                  <a:pt x="2683116" y="1054100"/>
                </a:lnTo>
                <a:lnTo>
                  <a:pt x="2699004" y="1041400"/>
                </a:lnTo>
                <a:lnTo>
                  <a:pt x="2719768" y="1041400"/>
                </a:lnTo>
                <a:lnTo>
                  <a:pt x="2712135" y="1054100"/>
                </a:lnTo>
                <a:close/>
              </a:path>
              <a:path w="3293745" h="1270000">
                <a:moveTo>
                  <a:pt x="495058" y="1066800"/>
                </a:moveTo>
                <a:lnTo>
                  <a:pt x="476364" y="1066800"/>
                </a:lnTo>
                <a:lnTo>
                  <a:pt x="465467" y="1054100"/>
                </a:lnTo>
                <a:lnTo>
                  <a:pt x="483844" y="1054100"/>
                </a:lnTo>
                <a:lnTo>
                  <a:pt x="495058" y="1066800"/>
                </a:lnTo>
                <a:close/>
              </a:path>
              <a:path w="3293745" h="1270000">
                <a:moveTo>
                  <a:pt x="2688247" y="1066800"/>
                </a:moveTo>
                <a:lnTo>
                  <a:pt x="2649829" y="1066800"/>
                </a:lnTo>
                <a:lnTo>
                  <a:pt x="2666987" y="1054100"/>
                </a:lnTo>
                <a:lnTo>
                  <a:pt x="2704312" y="1054100"/>
                </a:lnTo>
                <a:lnTo>
                  <a:pt x="2688247" y="1066800"/>
                </a:lnTo>
                <a:close/>
              </a:path>
              <a:path w="3293745" h="1270000">
                <a:moveTo>
                  <a:pt x="543940" y="1092200"/>
                </a:moveTo>
                <a:lnTo>
                  <a:pt x="511924" y="1092200"/>
                </a:lnTo>
                <a:lnTo>
                  <a:pt x="499605" y="1079500"/>
                </a:lnTo>
                <a:lnTo>
                  <a:pt x="487743" y="1066800"/>
                </a:lnTo>
                <a:lnTo>
                  <a:pt x="506437" y="1066800"/>
                </a:lnTo>
                <a:lnTo>
                  <a:pt x="518591" y="1079500"/>
                </a:lnTo>
                <a:lnTo>
                  <a:pt x="530898" y="1079500"/>
                </a:lnTo>
                <a:lnTo>
                  <a:pt x="543940" y="1092200"/>
                </a:lnTo>
                <a:close/>
              </a:path>
              <a:path w="3293745" h="1270000">
                <a:moveTo>
                  <a:pt x="2202941" y="1079500"/>
                </a:moveTo>
                <a:lnTo>
                  <a:pt x="2166797" y="1079500"/>
                </a:lnTo>
                <a:lnTo>
                  <a:pt x="2172449" y="1066800"/>
                </a:lnTo>
                <a:lnTo>
                  <a:pt x="2189899" y="1066800"/>
                </a:lnTo>
                <a:lnTo>
                  <a:pt x="2202941" y="1079500"/>
                </a:lnTo>
                <a:close/>
              </a:path>
              <a:path w="3293745" h="1270000">
                <a:moveTo>
                  <a:pt x="2654147" y="1079500"/>
                </a:moveTo>
                <a:lnTo>
                  <a:pt x="2614155" y="1079500"/>
                </a:lnTo>
                <a:lnTo>
                  <a:pt x="2632468" y="1066800"/>
                </a:lnTo>
                <a:lnTo>
                  <a:pt x="2671508" y="1066800"/>
                </a:lnTo>
                <a:lnTo>
                  <a:pt x="2654147" y="1079500"/>
                </a:lnTo>
                <a:close/>
              </a:path>
              <a:path w="3293745" h="1270000">
                <a:moveTo>
                  <a:pt x="2174278" y="1092200"/>
                </a:moveTo>
                <a:lnTo>
                  <a:pt x="2156726" y="1092200"/>
                </a:lnTo>
                <a:lnTo>
                  <a:pt x="2160371" y="1079500"/>
                </a:lnTo>
                <a:lnTo>
                  <a:pt x="2177656" y="1079500"/>
                </a:lnTo>
                <a:lnTo>
                  <a:pt x="2174278" y="1092200"/>
                </a:lnTo>
                <a:close/>
              </a:path>
              <a:path w="3293745" h="1270000">
                <a:moveTo>
                  <a:pt x="2257234" y="1092200"/>
                </a:moveTo>
                <a:lnTo>
                  <a:pt x="2199449" y="1092200"/>
                </a:lnTo>
                <a:lnTo>
                  <a:pt x="2186266" y="1079500"/>
                </a:lnTo>
                <a:lnTo>
                  <a:pt x="2243175" y="1079500"/>
                </a:lnTo>
                <a:lnTo>
                  <a:pt x="2257234" y="1092200"/>
                </a:lnTo>
                <a:close/>
              </a:path>
              <a:path w="3293745" h="1270000">
                <a:moveTo>
                  <a:pt x="2617711" y="1092200"/>
                </a:moveTo>
                <a:lnTo>
                  <a:pt x="2566568" y="1092200"/>
                </a:lnTo>
                <a:lnTo>
                  <a:pt x="2576436" y="1079500"/>
                </a:lnTo>
                <a:lnTo>
                  <a:pt x="2636215" y="1079500"/>
                </a:lnTo>
                <a:lnTo>
                  <a:pt x="2617711" y="1092200"/>
                </a:lnTo>
                <a:close/>
              </a:path>
              <a:path w="3293745" h="1270000">
                <a:moveTo>
                  <a:pt x="557276" y="1104900"/>
                </a:moveTo>
                <a:lnTo>
                  <a:pt x="537883" y="1104900"/>
                </a:lnTo>
                <a:lnTo>
                  <a:pt x="524687" y="1092200"/>
                </a:lnTo>
                <a:lnTo>
                  <a:pt x="543801" y="1092200"/>
                </a:lnTo>
                <a:lnTo>
                  <a:pt x="557276" y="1104900"/>
                </a:lnTo>
                <a:close/>
              </a:path>
              <a:path w="3293745" h="1270000">
                <a:moveTo>
                  <a:pt x="2163013" y="1104900"/>
                </a:moveTo>
                <a:lnTo>
                  <a:pt x="2149093" y="1104900"/>
                </a:lnTo>
                <a:lnTo>
                  <a:pt x="2153107" y="1092200"/>
                </a:lnTo>
                <a:lnTo>
                  <a:pt x="2166962" y="1092200"/>
                </a:lnTo>
                <a:lnTo>
                  <a:pt x="2163013" y="1104900"/>
                </a:lnTo>
                <a:close/>
              </a:path>
              <a:path w="3293745" h="1270000">
                <a:moveTo>
                  <a:pt x="2330234" y="1104900"/>
                </a:moveTo>
                <a:lnTo>
                  <a:pt x="2254770" y="1104900"/>
                </a:lnTo>
                <a:lnTo>
                  <a:pt x="2240572" y="1092200"/>
                </a:lnTo>
                <a:lnTo>
                  <a:pt x="2315121" y="1092200"/>
                </a:lnTo>
                <a:lnTo>
                  <a:pt x="2330234" y="1104900"/>
                </a:lnTo>
                <a:close/>
              </a:path>
              <a:path w="3293745" h="1270000">
                <a:moveTo>
                  <a:pt x="2569184" y="1104900"/>
                </a:moveTo>
                <a:lnTo>
                  <a:pt x="2484412" y="1104900"/>
                </a:lnTo>
                <a:lnTo>
                  <a:pt x="2495118" y="1092200"/>
                </a:lnTo>
                <a:lnTo>
                  <a:pt x="2579128" y="1092200"/>
                </a:lnTo>
                <a:lnTo>
                  <a:pt x="2569184" y="1104900"/>
                </a:lnTo>
                <a:close/>
              </a:path>
              <a:path w="3293745" h="1270000">
                <a:moveTo>
                  <a:pt x="585203" y="1117600"/>
                </a:moveTo>
                <a:lnTo>
                  <a:pt x="565569" y="1117600"/>
                </a:lnTo>
                <a:lnTo>
                  <a:pt x="551522" y="1104900"/>
                </a:lnTo>
                <a:lnTo>
                  <a:pt x="570890" y="1104900"/>
                </a:lnTo>
                <a:lnTo>
                  <a:pt x="585203" y="1117600"/>
                </a:lnTo>
                <a:close/>
              </a:path>
              <a:path w="3293745" h="1270000">
                <a:moveTo>
                  <a:pt x="2130463" y="1143000"/>
                </a:moveTo>
                <a:lnTo>
                  <a:pt x="2111502" y="1143000"/>
                </a:lnTo>
                <a:lnTo>
                  <a:pt x="2122119" y="1130300"/>
                </a:lnTo>
                <a:lnTo>
                  <a:pt x="2121903" y="1130300"/>
                </a:lnTo>
                <a:lnTo>
                  <a:pt x="2131860" y="1117600"/>
                </a:lnTo>
                <a:lnTo>
                  <a:pt x="2131644" y="1117600"/>
                </a:lnTo>
                <a:lnTo>
                  <a:pt x="2140902" y="1104900"/>
                </a:lnTo>
                <a:lnTo>
                  <a:pt x="2158873" y="1104900"/>
                </a:lnTo>
                <a:lnTo>
                  <a:pt x="2150109" y="1117600"/>
                </a:lnTo>
                <a:lnTo>
                  <a:pt x="2140623" y="1130300"/>
                </a:lnTo>
                <a:lnTo>
                  <a:pt x="2130463" y="1143000"/>
                </a:lnTo>
                <a:close/>
              </a:path>
              <a:path w="3293745" h="1270000">
                <a:moveTo>
                  <a:pt x="2485631" y="1117600"/>
                </a:moveTo>
                <a:lnTo>
                  <a:pt x="2328989" y="1117600"/>
                </a:lnTo>
                <a:lnTo>
                  <a:pt x="2313736" y="1104900"/>
                </a:lnTo>
                <a:lnTo>
                  <a:pt x="2496426" y="1104900"/>
                </a:lnTo>
                <a:lnTo>
                  <a:pt x="2485631" y="1117600"/>
                </a:lnTo>
                <a:close/>
              </a:path>
              <a:path w="3293745" h="1270000">
                <a:moveTo>
                  <a:pt x="614730" y="1130300"/>
                </a:moveTo>
                <a:lnTo>
                  <a:pt x="594867" y="1130300"/>
                </a:lnTo>
                <a:lnTo>
                  <a:pt x="580021" y="1117600"/>
                </a:lnTo>
                <a:lnTo>
                  <a:pt x="599630" y="1117600"/>
                </a:lnTo>
                <a:lnTo>
                  <a:pt x="614730" y="1130300"/>
                </a:lnTo>
                <a:close/>
              </a:path>
              <a:path w="3293745" h="1270000">
                <a:moveTo>
                  <a:pt x="661809" y="1143000"/>
                </a:moveTo>
                <a:lnTo>
                  <a:pt x="625690" y="1143000"/>
                </a:lnTo>
                <a:lnTo>
                  <a:pt x="610095" y="1130300"/>
                </a:lnTo>
                <a:lnTo>
                  <a:pt x="645629" y="1130300"/>
                </a:lnTo>
                <a:lnTo>
                  <a:pt x="661809" y="1143000"/>
                </a:lnTo>
                <a:close/>
              </a:path>
              <a:path w="3293745" h="1270000">
                <a:moveTo>
                  <a:pt x="694931" y="1155700"/>
                </a:moveTo>
                <a:lnTo>
                  <a:pt x="657961" y="1155700"/>
                </a:lnTo>
                <a:lnTo>
                  <a:pt x="641654" y="1143000"/>
                </a:lnTo>
                <a:lnTo>
                  <a:pt x="678078" y="1143000"/>
                </a:lnTo>
                <a:lnTo>
                  <a:pt x="694931" y="1155700"/>
                </a:lnTo>
                <a:close/>
              </a:path>
              <a:path w="3293745" h="1270000">
                <a:moveTo>
                  <a:pt x="1280972" y="1155700"/>
                </a:moveTo>
                <a:lnTo>
                  <a:pt x="1223835" y="1155700"/>
                </a:lnTo>
                <a:lnTo>
                  <a:pt x="1240878" y="1143000"/>
                </a:lnTo>
                <a:lnTo>
                  <a:pt x="1271803" y="1143000"/>
                </a:lnTo>
                <a:lnTo>
                  <a:pt x="1280972" y="1155700"/>
                </a:lnTo>
                <a:close/>
              </a:path>
              <a:path w="3293745" h="1270000">
                <a:moveTo>
                  <a:pt x="2096071" y="1168400"/>
                </a:moveTo>
                <a:lnTo>
                  <a:pt x="2076437" y="1168400"/>
                </a:lnTo>
                <a:lnTo>
                  <a:pt x="2088946" y="1155700"/>
                </a:lnTo>
                <a:lnTo>
                  <a:pt x="2088743" y="1155700"/>
                </a:lnTo>
                <a:lnTo>
                  <a:pt x="2100643" y="1143000"/>
                </a:lnTo>
                <a:lnTo>
                  <a:pt x="2119629" y="1143000"/>
                </a:lnTo>
                <a:lnTo>
                  <a:pt x="2108161" y="1155700"/>
                </a:lnTo>
                <a:lnTo>
                  <a:pt x="2096071" y="1168400"/>
                </a:lnTo>
                <a:close/>
              </a:path>
              <a:path w="3293745" h="1270000">
                <a:moveTo>
                  <a:pt x="746988" y="1168400"/>
                </a:moveTo>
                <a:lnTo>
                  <a:pt x="691591" y="1168400"/>
                </a:lnTo>
                <a:lnTo>
                  <a:pt x="674611" y="1155700"/>
                </a:lnTo>
                <a:lnTo>
                  <a:pt x="729221" y="1155700"/>
                </a:lnTo>
                <a:lnTo>
                  <a:pt x="746988" y="1168400"/>
                </a:lnTo>
                <a:close/>
              </a:path>
              <a:path w="3293745" h="1270000">
                <a:moveTo>
                  <a:pt x="1209725" y="1168400"/>
                </a:moveTo>
                <a:lnTo>
                  <a:pt x="1152956" y="1168400"/>
                </a:lnTo>
                <a:lnTo>
                  <a:pt x="1171257" y="1155700"/>
                </a:lnTo>
                <a:lnTo>
                  <a:pt x="1227226" y="1155700"/>
                </a:lnTo>
                <a:lnTo>
                  <a:pt x="1209725" y="1168400"/>
                </a:lnTo>
                <a:close/>
              </a:path>
              <a:path w="3293745" h="1270000">
                <a:moveTo>
                  <a:pt x="1300086" y="1168400"/>
                </a:moveTo>
                <a:lnTo>
                  <a:pt x="1273657" y="1168400"/>
                </a:lnTo>
                <a:lnTo>
                  <a:pt x="1264335" y="1155700"/>
                </a:lnTo>
                <a:lnTo>
                  <a:pt x="1290205" y="1155700"/>
                </a:lnTo>
                <a:lnTo>
                  <a:pt x="1300086" y="1168400"/>
                </a:lnTo>
                <a:close/>
              </a:path>
              <a:path w="3293745" h="1270000">
                <a:moveTo>
                  <a:pt x="2076437" y="1168400"/>
                </a:moveTo>
                <a:lnTo>
                  <a:pt x="2063521" y="1168400"/>
                </a:lnTo>
                <a:lnTo>
                  <a:pt x="2076627" y="1155700"/>
                </a:lnTo>
                <a:lnTo>
                  <a:pt x="2076437" y="1168400"/>
                </a:lnTo>
                <a:close/>
              </a:path>
              <a:path w="3293745" h="1270000">
                <a:moveTo>
                  <a:pt x="820356" y="1181100"/>
                </a:moveTo>
                <a:lnTo>
                  <a:pt x="744385" y="1181100"/>
                </a:lnTo>
                <a:lnTo>
                  <a:pt x="726490" y="1168400"/>
                </a:lnTo>
                <a:lnTo>
                  <a:pt x="801509" y="1168400"/>
                </a:lnTo>
                <a:lnTo>
                  <a:pt x="820356" y="1181100"/>
                </a:lnTo>
                <a:close/>
              </a:path>
              <a:path w="3293745" h="1270000">
                <a:moveTo>
                  <a:pt x="1155369" y="1181100"/>
                </a:moveTo>
                <a:lnTo>
                  <a:pt x="1077531" y="1181100"/>
                </a:lnTo>
                <a:lnTo>
                  <a:pt x="1096886" y="1168400"/>
                </a:lnTo>
                <a:lnTo>
                  <a:pt x="1173784" y="1168400"/>
                </a:lnTo>
                <a:lnTo>
                  <a:pt x="1155369" y="1181100"/>
                </a:lnTo>
                <a:close/>
              </a:path>
              <a:path w="3293745" h="1270000">
                <a:moveTo>
                  <a:pt x="1320609" y="1181100"/>
                </a:moveTo>
                <a:lnTo>
                  <a:pt x="1293380" y="1181100"/>
                </a:lnTo>
                <a:lnTo>
                  <a:pt x="1283347" y="1168400"/>
                </a:lnTo>
                <a:lnTo>
                  <a:pt x="1310030" y="1168400"/>
                </a:lnTo>
                <a:lnTo>
                  <a:pt x="1320609" y="1181100"/>
                </a:lnTo>
                <a:close/>
              </a:path>
              <a:path w="3293745" h="1270000">
                <a:moveTo>
                  <a:pt x="2056193" y="1193800"/>
                </a:moveTo>
                <a:lnTo>
                  <a:pt x="2021357" y="1193800"/>
                </a:lnTo>
                <a:lnTo>
                  <a:pt x="2036140" y="1181100"/>
                </a:lnTo>
                <a:lnTo>
                  <a:pt x="2050021" y="1181100"/>
                </a:lnTo>
                <a:lnTo>
                  <a:pt x="2063711" y="1168400"/>
                </a:lnTo>
                <a:lnTo>
                  <a:pt x="2083358" y="1168400"/>
                </a:lnTo>
                <a:lnTo>
                  <a:pt x="2070061" y="1181100"/>
                </a:lnTo>
                <a:lnTo>
                  <a:pt x="2056193" y="1193800"/>
                </a:lnTo>
                <a:close/>
              </a:path>
              <a:path w="3293745" h="1270000">
                <a:moveTo>
                  <a:pt x="1078979" y="1193800"/>
                </a:moveTo>
                <a:lnTo>
                  <a:pt x="837895" y="1193800"/>
                </a:lnTo>
                <a:lnTo>
                  <a:pt x="818692" y="1181100"/>
                </a:lnTo>
                <a:lnTo>
                  <a:pt x="1098461" y="1181100"/>
                </a:lnTo>
                <a:lnTo>
                  <a:pt x="1078979" y="1193800"/>
                </a:lnTo>
                <a:close/>
              </a:path>
              <a:path w="3293745" h="1270000">
                <a:moveTo>
                  <a:pt x="1342453" y="1193800"/>
                </a:moveTo>
                <a:lnTo>
                  <a:pt x="1314475" y="1193800"/>
                </a:lnTo>
                <a:lnTo>
                  <a:pt x="1303756" y="1181100"/>
                </a:lnTo>
                <a:lnTo>
                  <a:pt x="1331226" y="1181100"/>
                </a:lnTo>
                <a:lnTo>
                  <a:pt x="1342453" y="1193800"/>
                </a:lnTo>
                <a:close/>
              </a:path>
              <a:path w="3293745" h="1270000">
                <a:moveTo>
                  <a:pt x="1377594" y="1206500"/>
                </a:moveTo>
                <a:lnTo>
                  <a:pt x="1336878" y="1206500"/>
                </a:lnTo>
                <a:lnTo>
                  <a:pt x="1325511" y="1193800"/>
                </a:lnTo>
                <a:lnTo>
                  <a:pt x="1365440" y="1193800"/>
                </a:lnTo>
                <a:lnTo>
                  <a:pt x="1377594" y="1206500"/>
                </a:lnTo>
                <a:close/>
              </a:path>
              <a:path w="3293745" h="1270000">
                <a:moveTo>
                  <a:pt x="2026805" y="1206500"/>
                </a:moveTo>
                <a:lnTo>
                  <a:pt x="1990559" y="1206500"/>
                </a:lnTo>
                <a:lnTo>
                  <a:pt x="2006384" y="1193800"/>
                </a:lnTo>
                <a:lnTo>
                  <a:pt x="2041766" y="1193800"/>
                </a:lnTo>
                <a:lnTo>
                  <a:pt x="2026805" y="1206500"/>
                </a:lnTo>
                <a:close/>
              </a:path>
              <a:path w="3293745" h="1270000">
                <a:moveTo>
                  <a:pt x="1402486" y="1219200"/>
                </a:moveTo>
                <a:lnTo>
                  <a:pt x="1372793" y="1219200"/>
                </a:lnTo>
                <a:lnTo>
                  <a:pt x="1360525" y="1206500"/>
                </a:lnTo>
                <a:lnTo>
                  <a:pt x="1389773" y="1206500"/>
                </a:lnTo>
                <a:lnTo>
                  <a:pt x="1402486" y="1219200"/>
                </a:lnTo>
                <a:close/>
              </a:path>
              <a:path w="3293745" h="1270000">
                <a:moveTo>
                  <a:pt x="1995335" y="1219200"/>
                </a:moveTo>
                <a:lnTo>
                  <a:pt x="1957793" y="1219200"/>
                </a:lnTo>
                <a:lnTo>
                  <a:pt x="1974583" y="1206500"/>
                </a:lnTo>
                <a:lnTo>
                  <a:pt x="2011324" y="1206500"/>
                </a:lnTo>
                <a:lnTo>
                  <a:pt x="1995335" y="1219200"/>
                </a:lnTo>
                <a:close/>
              </a:path>
              <a:path w="3293745" h="1270000">
                <a:moveTo>
                  <a:pt x="1441894" y="1231900"/>
                </a:moveTo>
                <a:lnTo>
                  <a:pt x="1398206" y="1231900"/>
                </a:lnTo>
                <a:lnTo>
                  <a:pt x="1385354" y="1219200"/>
                </a:lnTo>
                <a:lnTo>
                  <a:pt x="1428381" y="1219200"/>
                </a:lnTo>
                <a:lnTo>
                  <a:pt x="1441894" y="1231900"/>
                </a:lnTo>
                <a:close/>
              </a:path>
              <a:path w="3293745" h="1270000">
                <a:moveTo>
                  <a:pt x="1961921" y="1231900"/>
                </a:moveTo>
                <a:lnTo>
                  <a:pt x="1923186" y="1231900"/>
                </a:lnTo>
                <a:lnTo>
                  <a:pt x="1940864" y="1219200"/>
                </a:lnTo>
                <a:lnTo>
                  <a:pt x="1978863" y="1219200"/>
                </a:lnTo>
                <a:lnTo>
                  <a:pt x="1961921" y="1231900"/>
                </a:lnTo>
                <a:close/>
              </a:path>
              <a:path w="3293745" h="1270000">
                <a:moveTo>
                  <a:pt x="1497939" y="1244600"/>
                </a:moveTo>
                <a:lnTo>
                  <a:pt x="1438325" y="1244600"/>
                </a:lnTo>
                <a:lnTo>
                  <a:pt x="1424698" y="1231900"/>
                </a:lnTo>
                <a:lnTo>
                  <a:pt x="1483461" y="1231900"/>
                </a:lnTo>
                <a:lnTo>
                  <a:pt x="1497939" y="1244600"/>
                </a:lnTo>
                <a:close/>
              </a:path>
              <a:path w="3293745" h="1270000">
                <a:moveTo>
                  <a:pt x="1926691" y="1244600"/>
                </a:moveTo>
                <a:lnTo>
                  <a:pt x="1868157" y="1244600"/>
                </a:lnTo>
                <a:lnTo>
                  <a:pt x="1887042" y="1231900"/>
                </a:lnTo>
                <a:lnTo>
                  <a:pt x="1944522" y="1231900"/>
                </a:lnTo>
                <a:lnTo>
                  <a:pt x="1926691" y="1244600"/>
                </a:lnTo>
                <a:close/>
              </a:path>
              <a:path w="3293745" h="1270000">
                <a:moveTo>
                  <a:pt x="1572882" y="1257300"/>
                </a:moveTo>
                <a:lnTo>
                  <a:pt x="1495285" y="1257300"/>
                </a:lnTo>
                <a:lnTo>
                  <a:pt x="1480705" y="1244600"/>
                </a:lnTo>
                <a:lnTo>
                  <a:pt x="1557401" y="1244600"/>
                </a:lnTo>
                <a:lnTo>
                  <a:pt x="1572882" y="1257300"/>
                </a:lnTo>
                <a:close/>
              </a:path>
              <a:path w="3293745" h="1270000">
                <a:moveTo>
                  <a:pt x="1870760" y="1257300"/>
                </a:moveTo>
                <a:lnTo>
                  <a:pt x="1809788" y="1257300"/>
                </a:lnTo>
                <a:lnTo>
                  <a:pt x="1829727" y="1244600"/>
                </a:lnTo>
                <a:lnTo>
                  <a:pt x="1889785" y="1244600"/>
                </a:lnTo>
                <a:lnTo>
                  <a:pt x="1870760" y="1257300"/>
                </a:lnTo>
                <a:close/>
              </a:path>
              <a:path w="3293745" h="1270000">
                <a:moveTo>
                  <a:pt x="1791144" y="1270000"/>
                </a:moveTo>
                <a:lnTo>
                  <a:pt x="1571332" y="1270000"/>
                </a:lnTo>
                <a:lnTo>
                  <a:pt x="1555737" y="1257300"/>
                </a:lnTo>
                <a:lnTo>
                  <a:pt x="1811540" y="1257300"/>
                </a:lnTo>
                <a:lnTo>
                  <a:pt x="1791144" y="1270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714523" y="1516748"/>
            <a:ext cx="223518" cy="435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439366" y="2009990"/>
            <a:ext cx="3013240" cy="10863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8807843" y="2153678"/>
            <a:ext cx="18605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出射光线与</a:t>
            </a:r>
            <a:r>
              <a:rPr dirty="0" sz="2400" spc="-10" b="1">
                <a:latin typeface="黑体"/>
                <a:cs typeface="黑体"/>
              </a:rPr>
              <a:t>入 </a:t>
            </a:r>
            <a:r>
              <a:rPr dirty="0" sz="2400" b="1">
                <a:latin typeface="黑体"/>
                <a:cs typeface="黑体"/>
              </a:rPr>
              <a:t>射光线平行</a:t>
            </a:r>
            <a:r>
              <a:rPr dirty="0" sz="2400" spc="-10" b="1">
                <a:latin typeface="黑体"/>
                <a:cs typeface="黑体"/>
              </a:rPr>
              <a:t>！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872552" y="3616287"/>
            <a:ext cx="2905125" cy="2290445"/>
          </a:xfrm>
          <a:custGeom>
            <a:avLst/>
            <a:gdLst/>
            <a:ahLst/>
            <a:cxnLst/>
            <a:rect l="l" t="t" r="r" b="b"/>
            <a:pathLst>
              <a:path w="2905125" h="2290445">
                <a:moveTo>
                  <a:pt x="67411" y="75425"/>
                </a:moveTo>
                <a:lnTo>
                  <a:pt x="0" y="22466"/>
                </a:lnTo>
                <a:lnTo>
                  <a:pt x="17652" y="0"/>
                </a:lnTo>
                <a:lnTo>
                  <a:pt x="85064" y="52958"/>
                </a:lnTo>
                <a:lnTo>
                  <a:pt x="67411" y="75425"/>
                </a:lnTo>
                <a:close/>
              </a:path>
              <a:path w="2905125" h="2290445">
                <a:moveTo>
                  <a:pt x="157289" y="146037"/>
                </a:moveTo>
                <a:lnTo>
                  <a:pt x="89877" y="93078"/>
                </a:lnTo>
                <a:lnTo>
                  <a:pt x="107530" y="70612"/>
                </a:lnTo>
                <a:lnTo>
                  <a:pt x="174942" y="123570"/>
                </a:lnTo>
                <a:lnTo>
                  <a:pt x="157289" y="146037"/>
                </a:lnTo>
                <a:close/>
              </a:path>
              <a:path w="2905125" h="2290445">
                <a:moveTo>
                  <a:pt x="247180" y="216649"/>
                </a:moveTo>
                <a:lnTo>
                  <a:pt x="179768" y="163690"/>
                </a:lnTo>
                <a:lnTo>
                  <a:pt x="197421" y="141224"/>
                </a:lnTo>
                <a:lnTo>
                  <a:pt x="264833" y="194182"/>
                </a:lnTo>
                <a:lnTo>
                  <a:pt x="247180" y="216649"/>
                </a:lnTo>
                <a:close/>
              </a:path>
              <a:path w="2905125" h="2290445">
                <a:moveTo>
                  <a:pt x="337058" y="287261"/>
                </a:moveTo>
                <a:lnTo>
                  <a:pt x="269646" y="234302"/>
                </a:lnTo>
                <a:lnTo>
                  <a:pt x="287299" y="211836"/>
                </a:lnTo>
                <a:lnTo>
                  <a:pt x="354711" y="264794"/>
                </a:lnTo>
                <a:lnTo>
                  <a:pt x="337058" y="287261"/>
                </a:lnTo>
                <a:close/>
              </a:path>
              <a:path w="2905125" h="2290445">
                <a:moveTo>
                  <a:pt x="426935" y="357873"/>
                </a:moveTo>
                <a:lnTo>
                  <a:pt x="359524" y="304914"/>
                </a:lnTo>
                <a:lnTo>
                  <a:pt x="377177" y="282448"/>
                </a:lnTo>
                <a:lnTo>
                  <a:pt x="444588" y="335394"/>
                </a:lnTo>
                <a:lnTo>
                  <a:pt x="426935" y="357873"/>
                </a:lnTo>
                <a:close/>
              </a:path>
              <a:path w="2905125" h="2290445">
                <a:moveTo>
                  <a:pt x="516813" y="428485"/>
                </a:moveTo>
                <a:lnTo>
                  <a:pt x="449402" y="375526"/>
                </a:lnTo>
                <a:lnTo>
                  <a:pt x="467055" y="353047"/>
                </a:lnTo>
                <a:lnTo>
                  <a:pt x="534466" y="406006"/>
                </a:lnTo>
                <a:lnTo>
                  <a:pt x="516813" y="428485"/>
                </a:lnTo>
                <a:close/>
              </a:path>
              <a:path w="2905125" h="2290445">
                <a:moveTo>
                  <a:pt x="606704" y="499097"/>
                </a:moveTo>
                <a:lnTo>
                  <a:pt x="539292" y="446138"/>
                </a:lnTo>
                <a:lnTo>
                  <a:pt x="556945" y="423659"/>
                </a:lnTo>
                <a:lnTo>
                  <a:pt x="624344" y="476618"/>
                </a:lnTo>
                <a:lnTo>
                  <a:pt x="606704" y="499097"/>
                </a:lnTo>
                <a:close/>
              </a:path>
              <a:path w="2905125" h="2290445">
                <a:moveTo>
                  <a:pt x="696582" y="569709"/>
                </a:moveTo>
                <a:lnTo>
                  <a:pt x="629170" y="516750"/>
                </a:lnTo>
                <a:lnTo>
                  <a:pt x="646823" y="494271"/>
                </a:lnTo>
                <a:lnTo>
                  <a:pt x="714235" y="547230"/>
                </a:lnTo>
                <a:lnTo>
                  <a:pt x="696582" y="569709"/>
                </a:lnTo>
                <a:close/>
              </a:path>
              <a:path w="2905125" h="2290445">
                <a:moveTo>
                  <a:pt x="786460" y="640308"/>
                </a:moveTo>
                <a:lnTo>
                  <a:pt x="719048" y="587362"/>
                </a:lnTo>
                <a:lnTo>
                  <a:pt x="736701" y="564883"/>
                </a:lnTo>
                <a:lnTo>
                  <a:pt x="804113" y="617842"/>
                </a:lnTo>
                <a:lnTo>
                  <a:pt x="786460" y="640308"/>
                </a:lnTo>
                <a:close/>
              </a:path>
              <a:path w="2905125" h="2290445">
                <a:moveTo>
                  <a:pt x="876338" y="710920"/>
                </a:moveTo>
                <a:lnTo>
                  <a:pt x="808926" y="657961"/>
                </a:lnTo>
                <a:lnTo>
                  <a:pt x="826579" y="635495"/>
                </a:lnTo>
                <a:lnTo>
                  <a:pt x="893991" y="688454"/>
                </a:lnTo>
                <a:lnTo>
                  <a:pt x="876338" y="710920"/>
                </a:lnTo>
                <a:close/>
              </a:path>
              <a:path w="2905125" h="2290445">
                <a:moveTo>
                  <a:pt x="966216" y="781532"/>
                </a:moveTo>
                <a:lnTo>
                  <a:pt x="898817" y="728573"/>
                </a:lnTo>
                <a:lnTo>
                  <a:pt x="916470" y="706107"/>
                </a:lnTo>
                <a:lnTo>
                  <a:pt x="983869" y="759066"/>
                </a:lnTo>
                <a:lnTo>
                  <a:pt x="966216" y="781532"/>
                </a:lnTo>
                <a:close/>
              </a:path>
              <a:path w="2905125" h="2290445">
                <a:moveTo>
                  <a:pt x="1056106" y="852144"/>
                </a:moveTo>
                <a:lnTo>
                  <a:pt x="988695" y="799185"/>
                </a:lnTo>
                <a:lnTo>
                  <a:pt x="1006348" y="776719"/>
                </a:lnTo>
                <a:lnTo>
                  <a:pt x="1073759" y="829678"/>
                </a:lnTo>
                <a:lnTo>
                  <a:pt x="1056106" y="852144"/>
                </a:lnTo>
                <a:close/>
              </a:path>
              <a:path w="2905125" h="2290445">
                <a:moveTo>
                  <a:pt x="1145984" y="922756"/>
                </a:moveTo>
                <a:lnTo>
                  <a:pt x="1078572" y="869797"/>
                </a:lnTo>
                <a:lnTo>
                  <a:pt x="1096225" y="847331"/>
                </a:lnTo>
                <a:lnTo>
                  <a:pt x="1163637" y="900290"/>
                </a:lnTo>
                <a:lnTo>
                  <a:pt x="1145984" y="922756"/>
                </a:lnTo>
                <a:close/>
              </a:path>
              <a:path w="2905125" h="2290445">
                <a:moveTo>
                  <a:pt x="1235862" y="993368"/>
                </a:moveTo>
                <a:lnTo>
                  <a:pt x="1168450" y="940409"/>
                </a:lnTo>
                <a:lnTo>
                  <a:pt x="1186103" y="917943"/>
                </a:lnTo>
                <a:lnTo>
                  <a:pt x="1253515" y="970902"/>
                </a:lnTo>
                <a:lnTo>
                  <a:pt x="1235862" y="993368"/>
                </a:lnTo>
                <a:close/>
              </a:path>
              <a:path w="2905125" h="2290445">
                <a:moveTo>
                  <a:pt x="1325740" y="1063980"/>
                </a:moveTo>
                <a:lnTo>
                  <a:pt x="1258328" y="1011021"/>
                </a:lnTo>
                <a:lnTo>
                  <a:pt x="1275981" y="988555"/>
                </a:lnTo>
                <a:lnTo>
                  <a:pt x="1343393" y="1041514"/>
                </a:lnTo>
                <a:lnTo>
                  <a:pt x="1325740" y="1063980"/>
                </a:lnTo>
                <a:close/>
              </a:path>
              <a:path w="2905125" h="2290445">
                <a:moveTo>
                  <a:pt x="1415630" y="1134592"/>
                </a:moveTo>
                <a:lnTo>
                  <a:pt x="1348219" y="1081633"/>
                </a:lnTo>
                <a:lnTo>
                  <a:pt x="1365872" y="1059167"/>
                </a:lnTo>
                <a:lnTo>
                  <a:pt x="1433283" y="1112126"/>
                </a:lnTo>
                <a:lnTo>
                  <a:pt x="1415630" y="1134592"/>
                </a:lnTo>
                <a:close/>
              </a:path>
              <a:path w="2905125" h="2290445">
                <a:moveTo>
                  <a:pt x="1505508" y="1205204"/>
                </a:moveTo>
                <a:lnTo>
                  <a:pt x="1438097" y="1152245"/>
                </a:lnTo>
                <a:lnTo>
                  <a:pt x="1455750" y="1129779"/>
                </a:lnTo>
                <a:lnTo>
                  <a:pt x="1523161" y="1182738"/>
                </a:lnTo>
                <a:lnTo>
                  <a:pt x="1505508" y="1205204"/>
                </a:lnTo>
                <a:close/>
              </a:path>
              <a:path w="2905125" h="2290445">
                <a:moveTo>
                  <a:pt x="1595386" y="1275816"/>
                </a:moveTo>
                <a:lnTo>
                  <a:pt x="1527975" y="1222857"/>
                </a:lnTo>
                <a:lnTo>
                  <a:pt x="1545628" y="1200391"/>
                </a:lnTo>
                <a:lnTo>
                  <a:pt x="1613039" y="1253337"/>
                </a:lnTo>
                <a:lnTo>
                  <a:pt x="1595386" y="1275816"/>
                </a:lnTo>
                <a:close/>
              </a:path>
              <a:path w="2905125" h="2290445">
                <a:moveTo>
                  <a:pt x="1685264" y="1346428"/>
                </a:moveTo>
                <a:lnTo>
                  <a:pt x="1617852" y="1293469"/>
                </a:lnTo>
                <a:lnTo>
                  <a:pt x="1635506" y="1270990"/>
                </a:lnTo>
                <a:lnTo>
                  <a:pt x="1702917" y="1323949"/>
                </a:lnTo>
                <a:lnTo>
                  <a:pt x="1685264" y="1346428"/>
                </a:lnTo>
                <a:close/>
              </a:path>
              <a:path w="2905125" h="2290445">
                <a:moveTo>
                  <a:pt x="1775155" y="1417040"/>
                </a:moveTo>
                <a:lnTo>
                  <a:pt x="1707743" y="1364081"/>
                </a:lnTo>
                <a:lnTo>
                  <a:pt x="1725396" y="1341602"/>
                </a:lnTo>
                <a:lnTo>
                  <a:pt x="1792808" y="1394561"/>
                </a:lnTo>
                <a:lnTo>
                  <a:pt x="1775155" y="1417040"/>
                </a:lnTo>
                <a:close/>
              </a:path>
              <a:path w="2905125" h="2290445">
                <a:moveTo>
                  <a:pt x="1865033" y="1487652"/>
                </a:moveTo>
                <a:lnTo>
                  <a:pt x="1797621" y="1434693"/>
                </a:lnTo>
                <a:lnTo>
                  <a:pt x="1815274" y="1412214"/>
                </a:lnTo>
                <a:lnTo>
                  <a:pt x="1882686" y="1465173"/>
                </a:lnTo>
                <a:lnTo>
                  <a:pt x="1865033" y="1487652"/>
                </a:lnTo>
                <a:close/>
              </a:path>
              <a:path w="2905125" h="2290445">
                <a:moveTo>
                  <a:pt x="1954911" y="1558251"/>
                </a:moveTo>
                <a:lnTo>
                  <a:pt x="1887499" y="1505305"/>
                </a:lnTo>
                <a:lnTo>
                  <a:pt x="1905152" y="1482826"/>
                </a:lnTo>
                <a:lnTo>
                  <a:pt x="1972564" y="1535785"/>
                </a:lnTo>
                <a:lnTo>
                  <a:pt x="1954911" y="1558251"/>
                </a:lnTo>
                <a:close/>
              </a:path>
              <a:path w="2905125" h="2290445">
                <a:moveTo>
                  <a:pt x="2044788" y="1628863"/>
                </a:moveTo>
                <a:lnTo>
                  <a:pt x="1977377" y="1575904"/>
                </a:lnTo>
                <a:lnTo>
                  <a:pt x="1995030" y="1553438"/>
                </a:lnTo>
                <a:lnTo>
                  <a:pt x="2062441" y="1606397"/>
                </a:lnTo>
                <a:lnTo>
                  <a:pt x="2044788" y="1628863"/>
                </a:lnTo>
                <a:close/>
              </a:path>
              <a:path w="2905125" h="2290445">
                <a:moveTo>
                  <a:pt x="2134679" y="1699475"/>
                </a:moveTo>
                <a:lnTo>
                  <a:pt x="2067267" y="1646516"/>
                </a:lnTo>
                <a:lnTo>
                  <a:pt x="2084920" y="1624050"/>
                </a:lnTo>
                <a:lnTo>
                  <a:pt x="2152319" y="1677009"/>
                </a:lnTo>
                <a:lnTo>
                  <a:pt x="2134679" y="1699475"/>
                </a:lnTo>
                <a:close/>
              </a:path>
              <a:path w="2905125" h="2290445">
                <a:moveTo>
                  <a:pt x="2224557" y="1770087"/>
                </a:moveTo>
                <a:lnTo>
                  <a:pt x="2157145" y="1717128"/>
                </a:lnTo>
                <a:lnTo>
                  <a:pt x="2174798" y="1694662"/>
                </a:lnTo>
                <a:lnTo>
                  <a:pt x="2242210" y="1747621"/>
                </a:lnTo>
                <a:lnTo>
                  <a:pt x="2224557" y="1770087"/>
                </a:lnTo>
                <a:close/>
              </a:path>
              <a:path w="2905125" h="2290445">
                <a:moveTo>
                  <a:pt x="2314435" y="1840699"/>
                </a:moveTo>
                <a:lnTo>
                  <a:pt x="2247023" y="1787740"/>
                </a:lnTo>
                <a:lnTo>
                  <a:pt x="2264676" y="1765274"/>
                </a:lnTo>
                <a:lnTo>
                  <a:pt x="2332088" y="1818233"/>
                </a:lnTo>
                <a:lnTo>
                  <a:pt x="2314435" y="1840699"/>
                </a:lnTo>
                <a:close/>
              </a:path>
              <a:path w="2905125" h="2290445">
                <a:moveTo>
                  <a:pt x="2404313" y="1911311"/>
                </a:moveTo>
                <a:lnTo>
                  <a:pt x="2336901" y="1858352"/>
                </a:lnTo>
                <a:lnTo>
                  <a:pt x="2354554" y="1835886"/>
                </a:lnTo>
                <a:lnTo>
                  <a:pt x="2421966" y="1888845"/>
                </a:lnTo>
                <a:lnTo>
                  <a:pt x="2404313" y="1911311"/>
                </a:lnTo>
                <a:close/>
              </a:path>
              <a:path w="2905125" h="2290445">
                <a:moveTo>
                  <a:pt x="2494191" y="1981923"/>
                </a:moveTo>
                <a:lnTo>
                  <a:pt x="2426792" y="1928964"/>
                </a:lnTo>
                <a:lnTo>
                  <a:pt x="2444445" y="1906498"/>
                </a:lnTo>
                <a:lnTo>
                  <a:pt x="2511844" y="1959457"/>
                </a:lnTo>
                <a:lnTo>
                  <a:pt x="2494191" y="1981923"/>
                </a:lnTo>
                <a:close/>
              </a:path>
              <a:path w="2905125" h="2290445">
                <a:moveTo>
                  <a:pt x="2584081" y="2052535"/>
                </a:moveTo>
                <a:lnTo>
                  <a:pt x="2516670" y="1999576"/>
                </a:lnTo>
                <a:lnTo>
                  <a:pt x="2534323" y="1977110"/>
                </a:lnTo>
                <a:lnTo>
                  <a:pt x="2601734" y="2030069"/>
                </a:lnTo>
                <a:lnTo>
                  <a:pt x="2584081" y="2052535"/>
                </a:lnTo>
                <a:close/>
              </a:path>
              <a:path w="2905125" h="2290445">
                <a:moveTo>
                  <a:pt x="2673959" y="2123147"/>
                </a:moveTo>
                <a:lnTo>
                  <a:pt x="2606548" y="2070188"/>
                </a:lnTo>
                <a:lnTo>
                  <a:pt x="2624201" y="2047722"/>
                </a:lnTo>
                <a:lnTo>
                  <a:pt x="2691612" y="2100681"/>
                </a:lnTo>
                <a:lnTo>
                  <a:pt x="2673959" y="2123147"/>
                </a:lnTo>
                <a:close/>
              </a:path>
              <a:path w="2905125" h="2290445">
                <a:moveTo>
                  <a:pt x="2763837" y="2193759"/>
                </a:moveTo>
                <a:lnTo>
                  <a:pt x="2696425" y="2140800"/>
                </a:lnTo>
                <a:lnTo>
                  <a:pt x="2714078" y="2118334"/>
                </a:lnTo>
                <a:lnTo>
                  <a:pt x="2781490" y="2171280"/>
                </a:lnTo>
                <a:lnTo>
                  <a:pt x="2763837" y="2193759"/>
                </a:lnTo>
                <a:close/>
              </a:path>
              <a:path w="2905125" h="2290445">
                <a:moveTo>
                  <a:pt x="2853715" y="2264371"/>
                </a:moveTo>
                <a:lnTo>
                  <a:pt x="2786303" y="2211412"/>
                </a:lnTo>
                <a:lnTo>
                  <a:pt x="2803956" y="2188933"/>
                </a:lnTo>
                <a:lnTo>
                  <a:pt x="2871368" y="2241892"/>
                </a:lnTo>
                <a:lnTo>
                  <a:pt x="2853715" y="2264371"/>
                </a:lnTo>
                <a:close/>
              </a:path>
              <a:path w="2905125" h="2290445">
                <a:moveTo>
                  <a:pt x="2886887" y="2290419"/>
                </a:moveTo>
                <a:lnTo>
                  <a:pt x="2876194" y="2282024"/>
                </a:lnTo>
                <a:lnTo>
                  <a:pt x="2893847" y="2259545"/>
                </a:lnTo>
                <a:lnTo>
                  <a:pt x="2904540" y="2267953"/>
                </a:lnTo>
                <a:lnTo>
                  <a:pt x="2886887" y="22904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9477" y="1715591"/>
            <a:ext cx="417893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0000CC"/>
                </a:solidFill>
                <a:latin typeface="华文楷体"/>
                <a:cs typeface="华文楷体"/>
              </a:rPr>
              <a:t>怎样测定玻璃砖的折射率</a:t>
            </a:r>
            <a:r>
              <a:rPr dirty="0" sz="2600" spc="-5" b="1" i="1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600" b="1">
                <a:solidFill>
                  <a:srgbClr val="0000CC"/>
                </a:solidFill>
                <a:latin typeface="华文楷体"/>
                <a:cs typeface="华文楷体"/>
              </a:rPr>
              <a:t>？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1562100"/>
            <a:ext cx="2400300" cy="599440"/>
          </a:xfrm>
          <a:custGeom>
            <a:avLst/>
            <a:gdLst/>
            <a:ahLst/>
            <a:cxnLst/>
            <a:rect l="l" t="t" r="r" b="b"/>
            <a:pathLst>
              <a:path w="2400300" h="599439">
                <a:moveTo>
                  <a:pt x="2400300" y="599414"/>
                </a:moveTo>
                <a:lnTo>
                  <a:pt x="0" y="599414"/>
                </a:lnTo>
                <a:lnTo>
                  <a:pt x="0" y="0"/>
                </a:lnTo>
                <a:lnTo>
                  <a:pt x="2400300" y="0"/>
                </a:lnTo>
                <a:lnTo>
                  <a:pt x="2400300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523214"/>
                </a:lnTo>
                <a:lnTo>
                  <a:pt x="38100" y="523214"/>
                </a:lnTo>
                <a:lnTo>
                  <a:pt x="76200" y="561314"/>
                </a:lnTo>
                <a:lnTo>
                  <a:pt x="2400300" y="561314"/>
                </a:lnTo>
                <a:lnTo>
                  <a:pt x="2400300" y="599414"/>
                </a:lnTo>
                <a:close/>
              </a:path>
              <a:path w="2400300" h="599439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2400300" h="599439">
                <a:moveTo>
                  <a:pt x="2324100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2324100" y="38100"/>
                </a:lnTo>
                <a:lnTo>
                  <a:pt x="2324100" y="76200"/>
                </a:lnTo>
                <a:close/>
              </a:path>
              <a:path w="2400300" h="599439">
                <a:moveTo>
                  <a:pt x="2324100" y="561314"/>
                </a:moveTo>
                <a:lnTo>
                  <a:pt x="2324100" y="38100"/>
                </a:lnTo>
                <a:lnTo>
                  <a:pt x="2362200" y="76200"/>
                </a:lnTo>
                <a:lnTo>
                  <a:pt x="2400300" y="76200"/>
                </a:lnTo>
                <a:lnTo>
                  <a:pt x="2400300" y="523214"/>
                </a:lnTo>
                <a:lnTo>
                  <a:pt x="2362200" y="523214"/>
                </a:lnTo>
                <a:lnTo>
                  <a:pt x="2324100" y="561314"/>
                </a:lnTo>
                <a:close/>
              </a:path>
              <a:path w="2400300" h="599439">
                <a:moveTo>
                  <a:pt x="2400300" y="76200"/>
                </a:moveTo>
                <a:lnTo>
                  <a:pt x="2362200" y="76200"/>
                </a:lnTo>
                <a:lnTo>
                  <a:pt x="2324100" y="38100"/>
                </a:lnTo>
                <a:lnTo>
                  <a:pt x="2400300" y="38100"/>
                </a:lnTo>
                <a:lnTo>
                  <a:pt x="2400300" y="76200"/>
                </a:lnTo>
                <a:close/>
              </a:path>
              <a:path w="2400300" h="599439">
                <a:moveTo>
                  <a:pt x="76200" y="561314"/>
                </a:moveTo>
                <a:lnTo>
                  <a:pt x="38100" y="523214"/>
                </a:lnTo>
                <a:lnTo>
                  <a:pt x="76200" y="523214"/>
                </a:lnTo>
                <a:lnTo>
                  <a:pt x="76200" y="561314"/>
                </a:lnTo>
                <a:close/>
              </a:path>
              <a:path w="2400300" h="599439">
                <a:moveTo>
                  <a:pt x="2324100" y="561314"/>
                </a:moveTo>
                <a:lnTo>
                  <a:pt x="76200" y="561314"/>
                </a:lnTo>
                <a:lnTo>
                  <a:pt x="76200" y="523214"/>
                </a:lnTo>
                <a:lnTo>
                  <a:pt x="2324100" y="523214"/>
                </a:lnTo>
                <a:lnTo>
                  <a:pt x="2324100" y="561314"/>
                </a:lnTo>
                <a:close/>
              </a:path>
              <a:path w="2400300" h="599439">
                <a:moveTo>
                  <a:pt x="2400300" y="561314"/>
                </a:moveTo>
                <a:lnTo>
                  <a:pt x="2324100" y="561314"/>
                </a:lnTo>
                <a:lnTo>
                  <a:pt x="2362200" y="523214"/>
                </a:lnTo>
                <a:lnTo>
                  <a:pt x="2400300" y="523214"/>
                </a:lnTo>
                <a:lnTo>
                  <a:pt x="2400300" y="56131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8065" y="1673872"/>
            <a:ext cx="1593215" cy="38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0122" y="2503627"/>
            <a:ext cx="3422367" cy="859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92863" y="2453030"/>
            <a:ext cx="54248" cy="54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28113" y="2732265"/>
            <a:ext cx="168465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FF0000"/>
                </a:solidFill>
                <a:latin typeface="黑体"/>
                <a:cs typeface="黑体"/>
              </a:rPr>
              <a:t>测量原理</a:t>
            </a:r>
            <a:r>
              <a:rPr dirty="0" sz="2600" spc="-10" b="1">
                <a:solidFill>
                  <a:srgbClr val="FF0000"/>
                </a:solidFill>
                <a:latin typeface="黑体"/>
                <a:cs typeface="黑体"/>
              </a:rPr>
              <a:t>？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8539" y="3979062"/>
            <a:ext cx="2271687" cy="1707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29898" y="5348147"/>
            <a:ext cx="1770380" cy="1394460"/>
          </a:xfrm>
          <a:custGeom>
            <a:avLst/>
            <a:gdLst/>
            <a:ahLst/>
            <a:cxnLst/>
            <a:rect l="l" t="t" r="r" b="b"/>
            <a:pathLst>
              <a:path w="1770379" h="1394459">
                <a:moveTo>
                  <a:pt x="1752600" y="1394104"/>
                </a:moveTo>
                <a:lnTo>
                  <a:pt x="0" y="22504"/>
                </a:lnTo>
                <a:lnTo>
                  <a:pt x="17602" y="0"/>
                </a:lnTo>
                <a:lnTo>
                  <a:pt x="1770202" y="1371600"/>
                </a:lnTo>
                <a:lnTo>
                  <a:pt x="1752600" y="1394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11177" y="5951220"/>
            <a:ext cx="618490" cy="468630"/>
          </a:xfrm>
          <a:custGeom>
            <a:avLst/>
            <a:gdLst/>
            <a:ahLst/>
            <a:cxnLst/>
            <a:rect l="l" t="t" r="r" b="b"/>
            <a:pathLst>
              <a:path w="618489" h="468629">
                <a:moveTo>
                  <a:pt x="541022" y="428621"/>
                </a:moveTo>
                <a:lnTo>
                  <a:pt x="0" y="22859"/>
                </a:lnTo>
                <a:lnTo>
                  <a:pt x="17145" y="0"/>
                </a:lnTo>
                <a:lnTo>
                  <a:pt x="558167" y="405761"/>
                </a:lnTo>
                <a:lnTo>
                  <a:pt x="541022" y="428621"/>
                </a:lnTo>
                <a:close/>
              </a:path>
              <a:path w="618489" h="468629">
                <a:moveTo>
                  <a:pt x="604596" y="441477"/>
                </a:moveTo>
                <a:lnTo>
                  <a:pt x="558164" y="441477"/>
                </a:lnTo>
                <a:lnTo>
                  <a:pt x="575310" y="418617"/>
                </a:lnTo>
                <a:lnTo>
                  <a:pt x="558167" y="405761"/>
                </a:lnTo>
                <a:lnTo>
                  <a:pt x="575310" y="382904"/>
                </a:lnTo>
                <a:lnTo>
                  <a:pt x="604596" y="441477"/>
                </a:lnTo>
                <a:close/>
              </a:path>
              <a:path w="618489" h="468629">
                <a:moveTo>
                  <a:pt x="558164" y="441477"/>
                </a:moveTo>
                <a:lnTo>
                  <a:pt x="541022" y="428621"/>
                </a:lnTo>
                <a:lnTo>
                  <a:pt x="558167" y="405761"/>
                </a:lnTo>
                <a:lnTo>
                  <a:pt x="575310" y="418617"/>
                </a:lnTo>
                <a:lnTo>
                  <a:pt x="558164" y="441477"/>
                </a:lnTo>
                <a:close/>
              </a:path>
              <a:path w="618489" h="468629">
                <a:moveTo>
                  <a:pt x="618172" y="468629"/>
                </a:moveTo>
                <a:lnTo>
                  <a:pt x="523875" y="451484"/>
                </a:lnTo>
                <a:lnTo>
                  <a:pt x="541022" y="428621"/>
                </a:lnTo>
                <a:lnTo>
                  <a:pt x="558164" y="441477"/>
                </a:lnTo>
                <a:lnTo>
                  <a:pt x="604596" y="441477"/>
                </a:lnTo>
                <a:lnTo>
                  <a:pt x="618172" y="468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52727" y="3753611"/>
            <a:ext cx="5334000" cy="1600200"/>
          </a:xfrm>
          <a:custGeom>
            <a:avLst/>
            <a:gdLst/>
            <a:ahLst/>
            <a:cxnLst/>
            <a:rect l="l" t="t" r="r" b="b"/>
            <a:pathLst>
              <a:path w="5334000" h="1600200">
                <a:moveTo>
                  <a:pt x="0" y="0"/>
                </a:moveTo>
                <a:lnTo>
                  <a:pt x="5334000" y="0"/>
                </a:lnTo>
                <a:lnTo>
                  <a:pt x="53340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47775" y="3748087"/>
            <a:ext cx="5343525" cy="1609725"/>
          </a:xfrm>
          <a:custGeom>
            <a:avLst/>
            <a:gdLst/>
            <a:ahLst/>
            <a:cxnLst/>
            <a:rect l="l" t="t" r="r" b="b"/>
            <a:pathLst>
              <a:path w="5343525" h="1609725">
                <a:moveTo>
                  <a:pt x="5343525" y="1609725"/>
                </a:moveTo>
                <a:lnTo>
                  <a:pt x="0" y="1609725"/>
                </a:lnTo>
                <a:lnTo>
                  <a:pt x="0" y="0"/>
                </a:lnTo>
                <a:lnTo>
                  <a:pt x="5343525" y="0"/>
                </a:lnTo>
                <a:lnTo>
                  <a:pt x="5343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600200"/>
                </a:lnTo>
                <a:lnTo>
                  <a:pt x="4762" y="1600200"/>
                </a:lnTo>
                <a:lnTo>
                  <a:pt x="9525" y="1604962"/>
                </a:lnTo>
                <a:lnTo>
                  <a:pt x="5343525" y="1604962"/>
                </a:lnTo>
                <a:lnTo>
                  <a:pt x="5343525" y="1609725"/>
                </a:lnTo>
                <a:close/>
              </a:path>
              <a:path w="5343525" h="16097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343525" h="1609725">
                <a:moveTo>
                  <a:pt x="5334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334000" y="4762"/>
                </a:lnTo>
                <a:lnTo>
                  <a:pt x="5334000" y="9525"/>
                </a:lnTo>
                <a:close/>
              </a:path>
              <a:path w="5343525" h="1609725">
                <a:moveTo>
                  <a:pt x="5334000" y="1604962"/>
                </a:moveTo>
                <a:lnTo>
                  <a:pt x="5334000" y="4762"/>
                </a:lnTo>
                <a:lnTo>
                  <a:pt x="5338762" y="9525"/>
                </a:lnTo>
                <a:lnTo>
                  <a:pt x="5343525" y="9525"/>
                </a:lnTo>
                <a:lnTo>
                  <a:pt x="5343525" y="1600200"/>
                </a:lnTo>
                <a:lnTo>
                  <a:pt x="5338762" y="1600200"/>
                </a:lnTo>
                <a:lnTo>
                  <a:pt x="5334000" y="1604962"/>
                </a:lnTo>
                <a:close/>
              </a:path>
              <a:path w="5343525" h="1609725">
                <a:moveTo>
                  <a:pt x="5343525" y="9525"/>
                </a:moveTo>
                <a:lnTo>
                  <a:pt x="5338762" y="9525"/>
                </a:lnTo>
                <a:lnTo>
                  <a:pt x="5334000" y="4762"/>
                </a:lnTo>
                <a:lnTo>
                  <a:pt x="5343525" y="4762"/>
                </a:lnTo>
                <a:lnTo>
                  <a:pt x="5343525" y="9525"/>
                </a:lnTo>
                <a:close/>
              </a:path>
              <a:path w="5343525" h="1609725">
                <a:moveTo>
                  <a:pt x="9525" y="1604962"/>
                </a:moveTo>
                <a:lnTo>
                  <a:pt x="4762" y="1600200"/>
                </a:lnTo>
                <a:lnTo>
                  <a:pt x="9525" y="1600200"/>
                </a:lnTo>
                <a:lnTo>
                  <a:pt x="9525" y="1604962"/>
                </a:lnTo>
                <a:close/>
              </a:path>
              <a:path w="5343525" h="1609725">
                <a:moveTo>
                  <a:pt x="5334000" y="1604962"/>
                </a:moveTo>
                <a:lnTo>
                  <a:pt x="9525" y="1604962"/>
                </a:lnTo>
                <a:lnTo>
                  <a:pt x="9525" y="1600200"/>
                </a:lnTo>
                <a:lnTo>
                  <a:pt x="5334000" y="1600200"/>
                </a:lnTo>
                <a:lnTo>
                  <a:pt x="5334000" y="1604962"/>
                </a:lnTo>
                <a:close/>
              </a:path>
              <a:path w="5343525" h="1609725">
                <a:moveTo>
                  <a:pt x="5343525" y="1604962"/>
                </a:moveTo>
                <a:lnTo>
                  <a:pt x="5334000" y="1604962"/>
                </a:lnTo>
                <a:lnTo>
                  <a:pt x="5338762" y="1600200"/>
                </a:lnTo>
                <a:lnTo>
                  <a:pt x="5343525" y="1600200"/>
                </a:lnTo>
                <a:lnTo>
                  <a:pt x="5343525" y="1604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31086" y="40535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80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07603" y="40533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4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58772" y="42066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59686" y="48155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80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36203" y="48153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4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87372" y="49686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22086" y="38249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98603" y="38247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49771" y="39780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50486" y="42821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27003" y="42819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8171" y="44352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78886" y="39773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55403" y="39771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06571" y="41304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59886" y="48155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36403" y="48153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87571" y="49686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88686" y="4815560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902" y="236778"/>
                </a:moveTo>
                <a:lnTo>
                  <a:pt x="0" y="228600"/>
                </a:lnTo>
                <a:lnTo>
                  <a:pt x="381000" y="0"/>
                </a:lnTo>
                <a:lnTo>
                  <a:pt x="385902" y="8178"/>
                </a:lnTo>
                <a:lnTo>
                  <a:pt x="4902" y="236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65203" y="4815395"/>
            <a:ext cx="156845" cy="85090"/>
          </a:xfrm>
          <a:custGeom>
            <a:avLst/>
            <a:gdLst/>
            <a:ahLst/>
            <a:cxnLst/>
            <a:rect l="l" t="t" r="r" b="b"/>
            <a:pathLst>
              <a:path w="156845" h="85089">
                <a:moveTo>
                  <a:pt x="4267" y="84708"/>
                </a:moveTo>
                <a:lnTo>
                  <a:pt x="0" y="76200"/>
                </a:lnTo>
                <a:lnTo>
                  <a:pt x="152400" y="0"/>
                </a:lnTo>
                <a:lnTo>
                  <a:pt x="156667" y="8508"/>
                </a:lnTo>
                <a:lnTo>
                  <a:pt x="4267" y="8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16371" y="496868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6730" y="82930"/>
                </a:moveTo>
                <a:lnTo>
                  <a:pt x="0" y="76200"/>
                </a:lnTo>
                <a:lnTo>
                  <a:pt x="76200" y="0"/>
                </a:lnTo>
                <a:lnTo>
                  <a:pt x="82930" y="6730"/>
                </a:lnTo>
                <a:lnTo>
                  <a:pt x="6730" y="8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29050" y="25336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29050" y="26479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29050" y="27622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29050" y="28765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29050" y="29908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9050" y="31051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29050" y="32194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29050" y="33337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29050" y="34480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29050" y="35623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29050" y="36766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29050" y="37909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29050" y="39052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29050" y="40195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29050" y="41338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29050" y="42481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29050" y="43624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29050" y="44767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29050" y="45910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29050" y="470535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67344" y="2464714"/>
            <a:ext cx="1784985" cy="1299845"/>
          </a:xfrm>
          <a:custGeom>
            <a:avLst/>
            <a:gdLst/>
            <a:ahLst/>
            <a:cxnLst/>
            <a:rect l="l" t="t" r="r" b="b"/>
            <a:pathLst>
              <a:path w="1784985" h="1299845">
                <a:moveTo>
                  <a:pt x="1767624" y="1299717"/>
                </a:moveTo>
                <a:lnTo>
                  <a:pt x="0" y="23164"/>
                </a:lnTo>
                <a:lnTo>
                  <a:pt x="16725" y="0"/>
                </a:lnTo>
                <a:lnTo>
                  <a:pt x="1784362" y="1276553"/>
                </a:lnTo>
                <a:lnTo>
                  <a:pt x="1767624" y="12997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52217" y="2821876"/>
            <a:ext cx="580390" cy="415925"/>
          </a:xfrm>
          <a:custGeom>
            <a:avLst/>
            <a:gdLst/>
            <a:ahLst/>
            <a:cxnLst/>
            <a:rect l="l" t="t" r="r" b="b"/>
            <a:pathLst>
              <a:path w="580389" h="415925">
                <a:moveTo>
                  <a:pt x="475462" y="365462"/>
                </a:moveTo>
                <a:lnTo>
                  <a:pt x="0" y="31165"/>
                </a:lnTo>
                <a:lnTo>
                  <a:pt x="21920" y="0"/>
                </a:lnTo>
                <a:lnTo>
                  <a:pt x="497375" y="334300"/>
                </a:lnTo>
                <a:lnTo>
                  <a:pt x="475462" y="365462"/>
                </a:lnTo>
                <a:close/>
              </a:path>
              <a:path w="580389" h="415925">
                <a:moveTo>
                  <a:pt x="561740" y="381901"/>
                </a:moveTo>
                <a:lnTo>
                  <a:pt x="498843" y="381901"/>
                </a:lnTo>
                <a:lnTo>
                  <a:pt x="520750" y="350735"/>
                </a:lnTo>
                <a:lnTo>
                  <a:pt x="497375" y="334300"/>
                </a:lnTo>
                <a:lnTo>
                  <a:pt x="519290" y="303136"/>
                </a:lnTo>
                <a:lnTo>
                  <a:pt x="561740" y="381901"/>
                </a:lnTo>
                <a:close/>
              </a:path>
              <a:path w="580389" h="415925">
                <a:moveTo>
                  <a:pt x="498843" y="381901"/>
                </a:moveTo>
                <a:lnTo>
                  <a:pt x="475462" y="365462"/>
                </a:lnTo>
                <a:lnTo>
                  <a:pt x="497375" y="334300"/>
                </a:lnTo>
                <a:lnTo>
                  <a:pt x="520750" y="350735"/>
                </a:lnTo>
                <a:lnTo>
                  <a:pt x="498843" y="381901"/>
                </a:lnTo>
                <a:close/>
              </a:path>
              <a:path w="580389" h="415925">
                <a:moveTo>
                  <a:pt x="579920" y="415632"/>
                </a:moveTo>
                <a:lnTo>
                  <a:pt x="453542" y="396633"/>
                </a:lnTo>
                <a:lnTo>
                  <a:pt x="475462" y="365462"/>
                </a:lnTo>
                <a:lnTo>
                  <a:pt x="498843" y="381901"/>
                </a:lnTo>
                <a:lnTo>
                  <a:pt x="561740" y="381901"/>
                </a:lnTo>
                <a:lnTo>
                  <a:pt x="579920" y="415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43452" y="3135045"/>
            <a:ext cx="328930" cy="231775"/>
          </a:xfrm>
          <a:custGeom>
            <a:avLst/>
            <a:gdLst/>
            <a:ahLst/>
            <a:cxnLst/>
            <a:rect l="l" t="t" r="r" b="b"/>
            <a:pathLst>
              <a:path w="328929" h="231775">
                <a:moveTo>
                  <a:pt x="28524" y="231190"/>
                </a:moveTo>
                <a:lnTo>
                  <a:pt x="0" y="229527"/>
                </a:lnTo>
                <a:lnTo>
                  <a:pt x="342" y="223634"/>
                </a:lnTo>
                <a:lnTo>
                  <a:pt x="914" y="217309"/>
                </a:lnTo>
                <a:lnTo>
                  <a:pt x="10668" y="174548"/>
                </a:lnTo>
                <a:lnTo>
                  <a:pt x="29641" y="135102"/>
                </a:lnTo>
                <a:lnTo>
                  <a:pt x="61125" y="95097"/>
                </a:lnTo>
                <a:lnTo>
                  <a:pt x="90881" y="68897"/>
                </a:lnTo>
                <a:lnTo>
                  <a:pt x="125145" y="46431"/>
                </a:lnTo>
                <a:lnTo>
                  <a:pt x="163918" y="27787"/>
                </a:lnTo>
                <a:lnTo>
                  <a:pt x="205016" y="13944"/>
                </a:lnTo>
                <a:lnTo>
                  <a:pt x="249656" y="4559"/>
                </a:lnTo>
                <a:lnTo>
                  <a:pt x="288556" y="609"/>
                </a:lnTo>
                <a:lnTo>
                  <a:pt x="312826" y="0"/>
                </a:lnTo>
                <a:lnTo>
                  <a:pt x="320916" y="114"/>
                </a:lnTo>
                <a:lnTo>
                  <a:pt x="328790" y="368"/>
                </a:lnTo>
                <a:lnTo>
                  <a:pt x="327874" y="28574"/>
                </a:lnTo>
                <a:lnTo>
                  <a:pt x="312458" y="28574"/>
                </a:lnTo>
                <a:lnTo>
                  <a:pt x="305219" y="28625"/>
                </a:lnTo>
                <a:lnTo>
                  <a:pt x="298012" y="28803"/>
                </a:lnTo>
                <a:lnTo>
                  <a:pt x="290649" y="29121"/>
                </a:lnTo>
                <a:lnTo>
                  <a:pt x="290360" y="29121"/>
                </a:lnTo>
                <a:lnTo>
                  <a:pt x="282740" y="29603"/>
                </a:lnTo>
                <a:lnTo>
                  <a:pt x="275454" y="30213"/>
                </a:lnTo>
                <a:lnTo>
                  <a:pt x="268573" y="30911"/>
                </a:lnTo>
                <a:lnTo>
                  <a:pt x="261019" y="31813"/>
                </a:lnTo>
                <a:lnTo>
                  <a:pt x="253898" y="32816"/>
                </a:lnTo>
                <a:lnTo>
                  <a:pt x="247167" y="33896"/>
                </a:lnTo>
                <a:lnTo>
                  <a:pt x="239864" y="35204"/>
                </a:lnTo>
                <a:lnTo>
                  <a:pt x="226577" y="37998"/>
                </a:lnTo>
                <a:lnTo>
                  <a:pt x="225971" y="38125"/>
                </a:lnTo>
                <a:lnTo>
                  <a:pt x="213115" y="41363"/>
                </a:lnTo>
                <a:lnTo>
                  <a:pt x="212509" y="41516"/>
                </a:lnTo>
                <a:lnTo>
                  <a:pt x="199377" y="45377"/>
                </a:lnTo>
                <a:lnTo>
                  <a:pt x="187178" y="49504"/>
                </a:lnTo>
                <a:lnTo>
                  <a:pt x="174726" y="54254"/>
                </a:lnTo>
                <a:lnTo>
                  <a:pt x="162077" y="59677"/>
                </a:lnTo>
                <a:lnTo>
                  <a:pt x="150987" y="65023"/>
                </a:lnTo>
                <a:lnTo>
                  <a:pt x="150406" y="65303"/>
                </a:lnTo>
                <a:lnTo>
                  <a:pt x="139166" y="71335"/>
                </a:lnTo>
                <a:lnTo>
                  <a:pt x="128938" y="77406"/>
                </a:lnTo>
                <a:lnTo>
                  <a:pt x="128358" y="77749"/>
                </a:lnTo>
                <a:lnTo>
                  <a:pt x="118571" y="84162"/>
                </a:lnTo>
                <a:lnTo>
                  <a:pt x="118008" y="84531"/>
                </a:lnTo>
                <a:lnTo>
                  <a:pt x="108127" y="91668"/>
                </a:lnTo>
                <a:lnTo>
                  <a:pt x="99314" y="98704"/>
                </a:lnTo>
                <a:lnTo>
                  <a:pt x="98755" y="99148"/>
                </a:lnTo>
                <a:lnTo>
                  <a:pt x="89877" y="106959"/>
                </a:lnTo>
                <a:lnTo>
                  <a:pt x="82083" y="114553"/>
                </a:lnTo>
                <a:lnTo>
                  <a:pt x="81546" y="115074"/>
                </a:lnTo>
                <a:lnTo>
                  <a:pt x="73748" y="123482"/>
                </a:lnTo>
                <a:lnTo>
                  <a:pt x="66522" y="132181"/>
                </a:lnTo>
                <a:lnTo>
                  <a:pt x="63490" y="136143"/>
                </a:lnTo>
                <a:lnTo>
                  <a:pt x="59982" y="140969"/>
                </a:lnTo>
                <a:lnTo>
                  <a:pt x="56883" y="145529"/>
                </a:lnTo>
                <a:lnTo>
                  <a:pt x="53924" y="150152"/>
                </a:lnTo>
                <a:lnTo>
                  <a:pt x="51350" y="154470"/>
                </a:lnTo>
                <a:lnTo>
                  <a:pt x="48475" y="159575"/>
                </a:lnTo>
                <a:lnTo>
                  <a:pt x="46191" y="163982"/>
                </a:lnTo>
                <a:lnTo>
                  <a:pt x="43906" y="168694"/>
                </a:lnTo>
                <a:lnTo>
                  <a:pt x="30835" y="209816"/>
                </a:lnTo>
                <a:lnTo>
                  <a:pt x="28839" y="225780"/>
                </a:lnTo>
                <a:lnTo>
                  <a:pt x="28524" y="231190"/>
                </a:lnTo>
                <a:close/>
              </a:path>
              <a:path w="328929" h="231775">
                <a:moveTo>
                  <a:pt x="312547" y="28576"/>
                </a:moveTo>
                <a:lnTo>
                  <a:pt x="312724" y="28574"/>
                </a:lnTo>
                <a:lnTo>
                  <a:pt x="312547" y="28576"/>
                </a:lnTo>
                <a:close/>
              </a:path>
              <a:path w="328929" h="231775">
                <a:moveTo>
                  <a:pt x="327863" y="28930"/>
                </a:moveTo>
                <a:lnTo>
                  <a:pt x="320001" y="28676"/>
                </a:lnTo>
                <a:lnTo>
                  <a:pt x="320268" y="28676"/>
                </a:lnTo>
                <a:lnTo>
                  <a:pt x="312547" y="28576"/>
                </a:lnTo>
                <a:lnTo>
                  <a:pt x="312724" y="28574"/>
                </a:lnTo>
                <a:lnTo>
                  <a:pt x="327874" y="28574"/>
                </a:lnTo>
                <a:lnTo>
                  <a:pt x="327863" y="28930"/>
                </a:lnTo>
                <a:close/>
              </a:path>
              <a:path w="328929" h="231775">
                <a:moveTo>
                  <a:pt x="297497" y="28816"/>
                </a:moveTo>
                <a:lnTo>
                  <a:pt x="297764" y="28803"/>
                </a:lnTo>
                <a:lnTo>
                  <a:pt x="298012" y="28803"/>
                </a:lnTo>
                <a:lnTo>
                  <a:pt x="297497" y="28816"/>
                </a:lnTo>
                <a:close/>
              </a:path>
              <a:path w="328929" h="231775">
                <a:moveTo>
                  <a:pt x="290080" y="29146"/>
                </a:moveTo>
                <a:lnTo>
                  <a:pt x="290360" y="29121"/>
                </a:lnTo>
                <a:lnTo>
                  <a:pt x="290649" y="29121"/>
                </a:lnTo>
                <a:lnTo>
                  <a:pt x="290080" y="29146"/>
                </a:lnTo>
                <a:close/>
              </a:path>
              <a:path w="328929" h="231775">
                <a:moveTo>
                  <a:pt x="282852" y="29603"/>
                </a:moveTo>
                <a:lnTo>
                  <a:pt x="283006" y="29590"/>
                </a:lnTo>
                <a:lnTo>
                  <a:pt x="282852" y="29603"/>
                </a:lnTo>
                <a:close/>
              </a:path>
              <a:path w="328929" h="231775">
                <a:moveTo>
                  <a:pt x="275524" y="30206"/>
                </a:moveTo>
                <a:lnTo>
                  <a:pt x="275704" y="30187"/>
                </a:lnTo>
                <a:lnTo>
                  <a:pt x="275524" y="30206"/>
                </a:lnTo>
                <a:close/>
              </a:path>
              <a:path w="328929" h="231775">
                <a:moveTo>
                  <a:pt x="275454" y="30213"/>
                </a:moveTo>
                <a:close/>
              </a:path>
              <a:path w="328929" h="231775">
                <a:moveTo>
                  <a:pt x="268198" y="30949"/>
                </a:moveTo>
                <a:lnTo>
                  <a:pt x="268465" y="30911"/>
                </a:lnTo>
                <a:lnTo>
                  <a:pt x="268198" y="30949"/>
                </a:lnTo>
                <a:close/>
              </a:path>
              <a:path w="328929" h="231775">
                <a:moveTo>
                  <a:pt x="261073" y="31805"/>
                </a:moveTo>
                <a:lnTo>
                  <a:pt x="261289" y="31775"/>
                </a:lnTo>
                <a:lnTo>
                  <a:pt x="261073" y="31805"/>
                </a:lnTo>
                <a:close/>
              </a:path>
              <a:path w="328929" h="231775">
                <a:moveTo>
                  <a:pt x="261019" y="31813"/>
                </a:moveTo>
                <a:close/>
              </a:path>
              <a:path w="328929" h="231775">
                <a:moveTo>
                  <a:pt x="254137" y="32783"/>
                </a:moveTo>
                <a:close/>
              </a:path>
              <a:path w="328929" h="231775">
                <a:moveTo>
                  <a:pt x="253926" y="32816"/>
                </a:moveTo>
                <a:lnTo>
                  <a:pt x="254137" y="32783"/>
                </a:lnTo>
                <a:lnTo>
                  <a:pt x="253926" y="32816"/>
                </a:lnTo>
                <a:close/>
              </a:path>
              <a:path w="328929" h="231775">
                <a:moveTo>
                  <a:pt x="246849" y="33947"/>
                </a:moveTo>
                <a:lnTo>
                  <a:pt x="247116" y="33896"/>
                </a:lnTo>
                <a:lnTo>
                  <a:pt x="246849" y="33947"/>
                </a:lnTo>
                <a:close/>
              </a:path>
              <a:path w="328929" h="231775">
                <a:moveTo>
                  <a:pt x="240172" y="35148"/>
                </a:moveTo>
                <a:close/>
              </a:path>
              <a:path w="328929" h="231775">
                <a:moveTo>
                  <a:pt x="239907" y="35204"/>
                </a:moveTo>
                <a:lnTo>
                  <a:pt x="240172" y="35148"/>
                </a:lnTo>
                <a:lnTo>
                  <a:pt x="239907" y="35204"/>
                </a:lnTo>
                <a:close/>
              </a:path>
              <a:path w="328929" h="231775">
                <a:moveTo>
                  <a:pt x="226140" y="38089"/>
                </a:moveTo>
                <a:lnTo>
                  <a:pt x="226504" y="37998"/>
                </a:lnTo>
                <a:lnTo>
                  <a:pt x="226140" y="38089"/>
                </a:lnTo>
                <a:close/>
              </a:path>
              <a:path w="328929" h="231775">
                <a:moveTo>
                  <a:pt x="225999" y="38125"/>
                </a:moveTo>
                <a:lnTo>
                  <a:pt x="226140" y="38089"/>
                </a:lnTo>
                <a:lnTo>
                  <a:pt x="225999" y="38125"/>
                </a:lnTo>
                <a:close/>
              </a:path>
              <a:path w="328929" h="231775">
                <a:moveTo>
                  <a:pt x="212695" y="41469"/>
                </a:moveTo>
                <a:lnTo>
                  <a:pt x="213055" y="41363"/>
                </a:lnTo>
                <a:lnTo>
                  <a:pt x="212695" y="41469"/>
                </a:lnTo>
                <a:close/>
              </a:path>
              <a:path w="328929" h="231775">
                <a:moveTo>
                  <a:pt x="212535" y="41516"/>
                </a:moveTo>
                <a:lnTo>
                  <a:pt x="212695" y="41469"/>
                </a:lnTo>
                <a:lnTo>
                  <a:pt x="212535" y="41516"/>
                </a:lnTo>
                <a:close/>
              </a:path>
              <a:path w="328929" h="231775">
                <a:moveTo>
                  <a:pt x="199714" y="45278"/>
                </a:moveTo>
                <a:lnTo>
                  <a:pt x="199910" y="45211"/>
                </a:lnTo>
                <a:lnTo>
                  <a:pt x="199714" y="45278"/>
                </a:lnTo>
                <a:close/>
              </a:path>
              <a:path w="328929" h="231775">
                <a:moveTo>
                  <a:pt x="199420" y="45377"/>
                </a:moveTo>
                <a:lnTo>
                  <a:pt x="199714" y="45278"/>
                </a:lnTo>
                <a:lnTo>
                  <a:pt x="199420" y="45377"/>
                </a:lnTo>
                <a:close/>
              </a:path>
              <a:path w="328929" h="231775">
                <a:moveTo>
                  <a:pt x="186707" y="49663"/>
                </a:moveTo>
                <a:lnTo>
                  <a:pt x="187121" y="49504"/>
                </a:lnTo>
                <a:lnTo>
                  <a:pt x="186707" y="49663"/>
                </a:lnTo>
                <a:close/>
              </a:path>
              <a:path w="328929" h="231775">
                <a:moveTo>
                  <a:pt x="186591" y="49707"/>
                </a:moveTo>
                <a:close/>
              </a:path>
              <a:path w="328929" h="231775">
                <a:moveTo>
                  <a:pt x="174266" y="54430"/>
                </a:moveTo>
                <a:lnTo>
                  <a:pt x="174675" y="54254"/>
                </a:lnTo>
                <a:lnTo>
                  <a:pt x="174266" y="54430"/>
                </a:lnTo>
                <a:close/>
              </a:path>
              <a:path w="328929" h="231775">
                <a:moveTo>
                  <a:pt x="174144" y="54482"/>
                </a:moveTo>
                <a:close/>
              </a:path>
              <a:path w="328929" h="231775">
                <a:moveTo>
                  <a:pt x="162378" y="59547"/>
                </a:moveTo>
                <a:lnTo>
                  <a:pt x="162610" y="59435"/>
                </a:lnTo>
                <a:lnTo>
                  <a:pt x="162378" y="59547"/>
                </a:lnTo>
                <a:close/>
              </a:path>
              <a:path w="328929" h="231775">
                <a:moveTo>
                  <a:pt x="162108" y="59677"/>
                </a:moveTo>
                <a:lnTo>
                  <a:pt x="162378" y="59547"/>
                </a:lnTo>
                <a:lnTo>
                  <a:pt x="162108" y="59677"/>
                </a:lnTo>
                <a:close/>
              </a:path>
              <a:path w="328929" h="231775">
                <a:moveTo>
                  <a:pt x="150644" y="65188"/>
                </a:moveTo>
                <a:lnTo>
                  <a:pt x="150952" y="65023"/>
                </a:lnTo>
                <a:lnTo>
                  <a:pt x="150644" y="65188"/>
                </a:lnTo>
                <a:close/>
              </a:path>
              <a:path w="328929" h="231775">
                <a:moveTo>
                  <a:pt x="150430" y="65303"/>
                </a:moveTo>
                <a:lnTo>
                  <a:pt x="150644" y="65188"/>
                </a:lnTo>
                <a:lnTo>
                  <a:pt x="150430" y="65303"/>
                </a:lnTo>
                <a:close/>
              </a:path>
              <a:path w="328929" h="231775">
                <a:moveTo>
                  <a:pt x="139493" y="71161"/>
                </a:moveTo>
                <a:lnTo>
                  <a:pt x="139712" y="71031"/>
                </a:lnTo>
                <a:lnTo>
                  <a:pt x="139493" y="71161"/>
                </a:lnTo>
                <a:close/>
              </a:path>
              <a:path w="328929" h="231775">
                <a:moveTo>
                  <a:pt x="139197" y="71335"/>
                </a:moveTo>
                <a:lnTo>
                  <a:pt x="139493" y="71161"/>
                </a:lnTo>
                <a:lnTo>
                  <a:pt x="139197" y="71335"/>
                </a:lnTo>
                <a:close/>
              </a:path>
              <a:path w="328929" h="231775">
                <a:moveTo>
                  <a:pt x="128586" y="77614"/>
                </a:moveTo>
                <a:lnTo>
                  <a:pt x="128905" y="77406"/>
                </a:lnTo>
                <a:lnTo>
                  <a:pt x="128586" y="77614"/>
                </a:lnTo>
                <a:close/>
              </a:path>
              <a:path w="328929" h="231775">
                <a:moveTo>
                  <a:pt x="128380" y="77749"/>
                </a:moveTo>
                <a:lnTo>
                  <a:pt x="128586" y="77614"/>
                </a:lnTo>
                <a:lnTo>
                  <a:pt x="128380" y="77749"/>
                </a:lnTo>
                <a:close/>
              </a:path>
              <a:path w="328929" h="231775">
                <a:moveTo>
                  <a:pt x="118249" y="84373"/>
                </a:moveTo>
                <a:lnTo>
                  <a:pt x="118541" y="84162"/>
                </a:lnTo>
                <a:lnTo>
                  <a:pt x="118249" y="84373"/>
                </a:lnTo>
                <a:close/>
              </a:path>
              <a:path w="328929" h="231775">
                <a:moveTo>
                  <a:pt x="118030" y="84531"/>
                </a:moveTo>
                <a:lnTo>
                  <a:pt x="118249" y="84373"/>
                </a:lnTo>
                <a:lnTo>
                  <a:pt x="118030" y="84531"/>
                </a:lnTo>
                <a:close/>
              </a:path>
              <a:path w="328929" h="231775">
                <a:moveTo>
                  <a:pt x="108501" y="91399"/>
                </a:moveTo>
                <a:lnTo>
                  <a:pt x="108673" y="91262"/>
                </a:lnTo>
                <a:lnTo>
                  <a:pt x="108501" y="91399"/>
                </a:lnTo>
                <a:close/>
              </a:path>
              <a:path w="328929" h="231775">
                <a:moveTo>
                  <a:pt x="108162" y="91668"/>
                </a:moveTo>
                <a:lnTo>
                  <a:pt x="108501" y="91399"/>
                </a:lnTo>
                <a:lnTo>
                  <a:pt x="108162" y="91668"/>
                </a:lnTo>
                <a:close/>
              </a:path>
              <a:path w="328929" h="231775">
                <a:moveTo>
                  <a:pt x="98909" y="99025"/>
                </a:moveTo>
                <a:lnTo>
                  <a:pt x="99275" y="98704"/>
                </a:lnTo>
                <a:lnTo>
                  <a:pt x="98909" y="99025"/>
                </a:lnTo>
                <a:close/>
              </a:path>
              <a:path w="328929" h="231775">
                <a:moveTo>
                  <a:pt x="98769" y="99148"/>
                </a:moveTo>
                <a:lnTo>
                  <a:pt x="98909" y="99025"/>
                </a:lnTo>
                <a:lnTo>
                  <a:pt x="98769" y="99148"/>
                </a:lnTo>
                <a:close/>
              </a:path>
              <a:path w="328929" h="231775">
                <a:moveTo>
                  <a:pt x="90257" y="106625"/>
                </a:moveTo>
                <a:lnTo>
                  <a:pt x="90411" y="106476"/>
                </a:lnTo>
                <a:lnTo>
                  <a:pt x="90257" y="106625"/>
                </a:lnTo>
                <a:close/>
              </a:path>
              <a:path w="328929" h="231775">
                <a:moveTo>
                  <a:pt x="89913" y="106959"/>
                </a:moveTo>
                <a:lnTo>
                  <a:pt x="90257" y="106625"/>
                </a:lnTo>
                <a:lnTo>
                  <a:pt x="89913" y="106959"/>
                </a:lnTo>
                <a:close/>
              </a:path>
              <a:path w="328929" h="231775">
                <a:moveTo>
                  <a:pt x="81788" y="114840"/>
                </a:moveTo>
                <a:lnTo>
                  <a:pt x="82054" y="114553"/>
                </a:lnTo>
                <a:lnTo>
                  <a:pt x="81788" y="114840"/>
                </a:lnTo>
                <a:close/>
              </a:path>
              <a:path w="328929" h="231775">
                <a:moveTo>
                  <a:pt x="81570" y="115074"/>
                </a:moveTo>
                <a:lnTo>
                  <a:pt x="81788" y="114840"/>
                </a:lnTo>
                <a:lnTo>
                  <a:pt x="81570" y="115074"/>
                </a:lnTo>
                <a:close/>
              </a:path>
              <a:path w="328929" h="231775">
                <a:moveTo>
                  <a:pt x="74152" y="123048"/>
                </a:moveTo>
                <a:close/>
              </a:path>
              <a:path w="328929" h="231775">
                <a:moveTo>
                  <a:pt x="73790" y="123482"/>
                </a:moveTo>
                <a:lnTo>
                  <a:pt x="74152" y="123048"/>
                </a:lnTo>
                <a:lnTo>
                  <a:pt x="73790" y="123482"/>
                </a:lnTo>
                <a:close/>
              </a:path>
              <a:path w="328929" h="231775">
                <a:moveTo>
                  <a:pt x="66731" y="131931"/>
                </a:moveTo>
                <a:lnTo>
                  <a:pt x="66890" y="131724"/>
                </a:lnTo>
                <a:lnTo>
                  <a:pt x="66731" y="131931"/>
                </a:lnTo>
                <a:close/>
              </a:path>
              <a:path w="328929" h="231775">
                <a:moveTo>
                  <a:pt x="66539" y="132181"/>
                </a:moveTo>
                <a:lnTo>
                  <a:pt x="66731" y="131931"/>
                </a:lnTo>
                <a:lnTo>
                  <a:pt x="66539" y="132181"/>
                </a:lnTo>
                <a:close/>
              </a:path>
              <a:path w="328929" h="231775">
                <a:moveTo>
                  <a:pt x="63246" y="136461"/>
                </a:moveTo>
                <a:lnTo>
                  <a:pt x="63474" y="136143"/>
                </a:lnTo>
                <a:lnTo>
                  <a:pt x="63246" y="136461"/>
                </a:lnTo>
                <a:close/>
              </a:path>
              <a:path w="328929" h="231775">
                <a:moveTo>
                  <a:pt x="59997" y="140969"/>
                </a:moveTo>
                <a:lnTo>
                  <a:pt x="60223" y="140639"/>
                </a:lnTo>
                <a:lnTo>
                  <a:pt x="59997" y="140969"/>
                </a:lnTo>
                <a:close/>
              </a:path>
              <a:path w="328929" h="231775">
                <a:moveTo>
                  <a:pt x="57023" y="145323"/>
                </a:moveTo>
                <a:lnTo>
                  <a:pt x="57111" y="145186"/>
                </a:lnTo>
                <a:lnTo>
                  <a:pt x="57023" y="145323"/>
                </a:lnTo>
                <a:close/>
              </a:path>
              <a:path w="328929" h="231775">
                <a:moveTo>
                  <a:pt x="56891" y="145529"/>
                </a:moveTo>
                <a:lnTo>
                  <a:pt x="57023" y="145323"/>
                </a:lnTo>
                <a:lnTo>
                  <a:pt x="56891" y="145529"/>
                </a:lnTo>
                <a:close/>
              </a:path>
              <a:path w="328929" h="231775">
                <a:moveTo>
                  <a:pt x="53939" y="150152"/>
                </a:moveTo>
                <a:lnTo>
                  <a:pt x="54152" y="149796"/>
                </a:lnTo>
                <a:lnTo>
                  <a:pt x="53939" y="150152"/>
                </a:lnTo>
                <a:close/>
              </a:path>
              <a:path w="328929" h="231775">
                <a:moveTo>
                  <a:pt x="51130" y="154838"/>
                </a:moveTo>
                <a:lnTo>
                  <a:pt x="51333" y="154470"/>
                </a:lnTo>
                <a:lnTo>
                  <a:pt x="51130" y="154838"/>
                </a:lnTo>
                <a:close/>
              </a:path>
              <a:path w="328929" h="231775">
                <a:moveTo>
                  <a:pt x="48639" y="159282"/>
                </a:moveTo>
                <a:close/>
              </a:path>
              <a:path w="328929" h="231775">
                <a:moveTo>
                  <a:pt x="48487" y="159575"/>
                </a:moveTo>
                <a:lnTo>
                  <a:pt x="48639" y="159282"/>
                </a:lnTo>
                <a:lnTo>
                  <a:pt x="48487" y="159575"/>
                </a:lnTo>
                <a:close/>
              </a:path>
              <a:path w="328929" h="231775">
                <a:moveTo>
                  <a:pt x="45997" y="164355"/>
                </a:moveTo>
                <a:lnTo>
                  <a:pt x="46177" y="163982"/>
                </a:lnTo>
                <a:lnTo>
                  <a:pt x="45997" y="164355"/>
                </a:lnTo>
                <a:close/>
              </a:path>
              <a:path w="328929" h="231775">
                <a:moveTo>
                  <a:pt x="45987" y="164376"/>
                </a:moveTo>
                <a:close/>
              </a:path>
              <a:path w="328929" h="231775">
                <a:moveTo>
                  <a:pt x="43649" y="169227"/>
                </a:moveTo>
                <a:lnTo>
                  <a:pt x="43827" y="168821"/>
                </a:lnTo>
                <a:lnTo>
                  <a:pt x="43649" y="169227"/>
                </a:lnTo>
                <a:close/>
              </a:path>
              <a:path w="328929" h="231775">
                <a:moveTo>
                  <a:pt x="41544" y="173952"/>
                </a:moveTo>
                <a:lnTo>
                  <a:pt x="41643" y="173710"/>
                </a:lnTo>
                <a:lnTo>
                  <a:pt x="41544" y="173952"/>
                </a:lnTo>
                <a:close/>
              </a:path>
              <a:path w="328929" h="231775">
                <a:moveTo>
                  <a:pt x="41471" y="174129"/>
                </a:moveTo>
                <a:lnTo>
                  <a:pt x="41544" y="173952"/>
                </a:lnTo>
                <a:lnTo>
                  <a:pt x="41471" y="174129"/>
                </a:lnTo>
                <a:close/>
              </a:path>
              <a:path w="328929" h="231775">
                <a:moveTo>
                  <a:pt x="39547" y="178835"/>
                </a:moveTo>
                <a:lnTo>
                  <a:pt x="39611" y="178663"/>
                </a:lnTo>
                <a:lnTo>
                  <a:pt x="39547" y="178835"/>
                </a:lnTo>
                <a:close/>
              </a:path>
              <a:path w="328929" h="231775">
                <a:moveTo>
                  <a:pt x="39455" y="179082"/>
                </a:moveTo>
                <a:lnTo>
                  <a:pt x="39547" y="178835"/>
                </a:lnTo>
                <a:lnTo>
                  <a:pt x="39455" y="179082"/>
                </a:lnTo>
                <a:close/>
              </a:path>
              <a:path w="328929" h="231775">
                <a:moveTo>
                  <a:pt x="37667" y="183883"/>
                </a:moveTo>
                <a:lnTo>
                  <a:pt x="37744" y="183654"/>
                </a:lnTo>
                <a:lnTo>
                  <a:pt x="37667" y="183883"/>
                </a:lnTo>
                <a:close/>
              </a:path>
              <a:path w="328929" h="231775">
                <a:moveTo>
                  <a:pt x="37599" y="184086"/>
                </a:moveTo>
                <a:lnTo>
                  <a:pt x="37667" y="183883"/>
                </a:lnTo>
                <a:lnTo>
                  <a:pt x="37599" y="184086"/>
                </a:lnTo>
                <a:close/>
              </a:path>
              <a:path w="328929" h="231775">
                <a:moveTo>
                  <a:pt x="35961" y="188966"/>
                </a:moveTo>
                <a:lnTo>
                  <a:pt x="36042" y="188696"/>
                </a:lnTo>
                <a:lnTo>
                  <a:pt x="35961" y="188966"/>
                </a:lnTo>
                <a:close/>
              </a:path>
              <a:path w="328929" h="231775">
                <a:moveTo>
                  <a:pt x="35909" y="189141"/>
                </a:moveTo>
                <a:lnTo>
                  <a:pt x="35961" y="188966"/>
                </a:lnTo>
                <a:lnTo>
                  <a:pt x="35909" y="189141"/>
                </a:lnTo>
                <a:close/>
              </a:path>
              <a:path w="328929" h="231775">
                <a:moveTo>
                  <a:pt x="34458" y="193967"/>
                </a:moveTo>
                <a:lnTo>
                  <a:pt x="34505" y="193789"/>
                </a:lnTo>
                <a:lnTo>
                  <a:pt x="34458" y="193967"/>
                </a:lnTo>
                <a:close/>
              </a:path>
              <a:path w="328929" h="231775">
                <a:moveTo>
                  <a:pt x="34388" y="194233"/>
                </a:moveTo>
                <a:lnTo>
                  <a:pt x="34458" y="193967"/>
                </a:lnTo>
                <a:lnTo>
                  <a:pt x="34388" y="194233"/>
                </a:lnTo>
                <a:close/>
              </a:path>
              <a:path w="328929" h="231775">
                <a:moveTo>
                  <a:pt x="33102" y="199113"/>
                </a:moveTo>
                <a:lnTo>
                  <a:pt x="33147" y="198920"/>
                </a:lnTo>
                <a:lnTo>
                  <a:pt x="33102" y="199113"/>
                </a:lnTo>
                <a:close/>
              </a:path>
              <a:path w="328929" h="231775">
                <a:moveTo>
                  <a:pt x="33041" y="199377"/>
                </a:moveTo>
                <a:lnTo>
                  <a:pt x="33102" y="199113"/>
                </a:lnTo>
                <a:lnTo>
                  <a:pt x="33041" y="199377"/>
                </a:lnTo>
                <a:close/>
              </a:path>
              <a:path w="328929" h="231775">
                <a:moveTo>
                  <a:pt x="31917" y="204233"/>
                </a:moveTo>
                <a:close/>
              </a:path>
              <a:path w="328929" h="231775">
                <a:moveTo>
                  <a:pt x="31850" y="204571"/>
                </a:moveTo>
                <a:lnTo>
                  <a:pt x="31917" y="204233"/>
                </a:lnTo>
                <a:lnTo>
                  <a:pt x="31850" y="204571"/>
                </a:lnTo>
                <a:close/>
              </a:path>
              <a:path w="328929" h="231775">
                <a:moveTo>
                  <a:pt x="30896" y="209439"/>
                </a:moveTo>
                <a:close/>
              </a:path>
              <a:path w="328929" h="231775">
                <a:moveTo>
                  <a:pt x="30835" y="209816"/>
                </a:moveTo>
                <a:lnTo>
                  <a:pt x="30896" y="209439"/>
                </a:lnTo>
                <a:lnTo>
                  <a:pt x="30835" y="209816"/>
                </a:lnTo>
                <a:close/>
              </a:path>
              <a:path w="328929" h="231775">
                <a:moveTo>
                  <a:pt x="30006" y="214954"/>
                </a:moveTo>
                <a:lnTo>
                  <a:pt x="30048" y="214617"/>
                </a:lnTo>
                <a:lnTo>
                  <a:pt x="30006" y="214954"/>
                </a:lnTo>
                <a:close/>
              </a:path>
              <a:path w="328929" h="231775">
                <a:moveTo>
                  <a:pt x="29989" y="215087"/>
                </a:moveTo>
                <a:lnTo>
                  <a:pt x="30006" y="214954"/>
                </a:lnTo>
                <a:lnTo>
                  <a:pt x="29989" y="215087"/>
                </a:lnTo>
                <a:close/>
              </a:path>
              <a:path w="328929" h="231775">
                <a:moveTo>
                  <a:pt x="29347" y="220239"/>
                </a:moveTo>
                <a:lnTo>
                  <a:pt x="29375" y="219938"/>
                </a:lnTo>
                <a:lnTo>
                  <a:pt x="29347" y="220239"/>
                </a:lnTo>
                <a:close/>
              </a:path>
              <a:path w="328929" h="231775">
                <a:moveTo>
                  <a:pt x="29329" y="220421"/>
                </a:moveTo>
                <a:lnTo>
                  <a:pt x="29347" y="220239"/>
                </a:lnTo>
                <a:lnTo>
                  <a:pt x="29329" y="220421"/>
                </a:lnTo>
                <a:close/>
              </a:path>
              <a:path w="328929" h="231775">
                <a:moveTo>
                  <a:pt x="28857" y="225476"/>
                </a:moveTo>
                <a:lnTo>
                  <a:pt x="28867" y="225310"/>
                </a:lnTo>
                <a:lnTo>
                  <a:pt x="28857" y="225476"/>
                </a:lnTo>
                <a:close/>
              </a:path>
              <a:path w="328929" h="231775">
                <a:moveTo>
                  <a:pt x="28839" y="225780"/>
                </a:moveTo>
                <a:lnTo>
                  <a:pt x="28857" y="225476"/>
                </a:lnTo>
                <a:lnTo>
                  <a:pt x="28839" y="22578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115627" y="2567304"/>
            <a:ext cx="4114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548" sz="3525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6548" sz="3525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38350" y="409563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837410" y="420992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36471" y="432422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5537" y="443852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34604" y="455282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833664" y="466711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32724" y="478141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31791" y="489571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830857" y="500999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829917" y="512429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828978" y="523859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828044" y="535288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27111" y="546718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826171" y="558148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825231" y="569578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824291" y="581007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823358" y="592437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822425" y="603867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21485" y="615295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20545" y="626725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73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05362" y="6381559"/>
            <a:ext cx="29209" cy="38735"/>
          </a:xfrm>
          <a:custGeom>
            <a:avLst/>
            <a:gdLst/>
            <a:ahLst/>
            <a:cxnLst/>
            <a:rect l="l" t="t" r="r" b="b"/>
            <a:pathLst>
              <a:path w="29210" h="38735">
                <a:moveTo>
                  <a:pt x="28575" y="38404"/>
                </a:moveTo>
                <a:lnTo>
                  <a:pt x="0" y="38176"/>
                </a:lnTo>
                <a:lnTo>
                  <a:pt x="317" y="0"/>
                </a:lnTo>
                <a:lnTo>
                  <a:pt x="28892" y="228"/>
                </a:lnTo>
                <a:lnTo>
                  <a:pt x="28575" y="3840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87061" y="5639828"/>
            <a:ext cx="370840" cy="174625"/>
          </a:xfrm>
          <a:custGeom>
            <a:avLst/>
            <a:gdLst/>
            <a:ahLst/>
            <a:cxnLst/>
            <a:rect l="l" t="t" r="r" b="b"/>
            <a:pathLst>
              <a:path w="370839" h="174625">
                <a:moveTo>
                  <a:pt x="363129" y="5676"/>
                </a:moveTo>
                <a:lnTo>
                  <a:pt x="341541" y="5676"/>
                </a:lnTo>
                <a:lnTo>
                  <a:pt x="341680" y="5219"/>
                </a:lnTo>
                <a:lnTo>
                  <a:pt x="343153" y="0"/>
                </a:lnTo>
                <a:lnTo>
                  <a:pt x="363129" y="5676"/>
                </a:lnTo>
                <a:close/>
              </a:path>
              <a:path w="370839" h="174625">
                <a:moveTo>
                  <a:pt x="341598" y="5473"/>
                </a:moveTo>
                <a:lnTo>
                  <a:pt x="341670" y="5219"/>
                </a:lnTo>
                <a:lnTo>
                  <a:pt x="341598" y="5473"/>
                </a:lnTo>
                <a:close/>
              </a:path>
              <a:path w="370839" h="174625">
                <a:moveTo>
                  <a:pt x="366638" y="20815"/>
                </a:moveTo>
                <a:lnTo>
                  <a:pt x="336080" y="20815"/>
                </a:lnTo>
                <a:lnTo>
                  <a:pt x="336270" y="20370"/>
                </a:lnTo>
                <a:lnTo>
                  <a:pt x="338239" y="15405"/>
                </a:lnTo>
                <a:lnTo>
                  <a:pt x="340042" y="10350"/>
                </a:lnTo>
                <a:lnTo>
                  <a:pt x="341598" y="5473"/>
                </a:lnTo>
                <a:lnTo>
                  <a:pt x="341541" y="5676"/>
                </a:lnTo>
                <a:lnTo>
                  <a:pt x="363129" y="5676"/>
                </a:lnTo>
                <a:lnTo>
                  <a:pt x="370636" y="7810"/>
                </a:lnTo>
                <a:lnTo>
                  <a:pt x="369023" y="13487"/>
                </a:lnTo>
                <a:lnTo>
                  <a:pt x="367093" y="19545"/>
                </a:lnTo>
                <a:lnTo>
                  <a:pt x="366638" y="20815"/>
                </a:lnTo>
                <a:close/>
              </a:path>
              <a:path w="370839" h="174625">
                <a:moveTo>
                  <a:pt x="339877" y="10807"/>
                </a:moveTo>
                <a:lnTo>
                  <a:pt x="340024" y="10350"/>
                </a:lnTo>
                <a:lnTo>
                  <a:pt x="339877" y="10807"/>
                </a:lnTo>
                <a:close/>
              </a:path>
              <a:path w="370839" h="174625">
                <a:moveTo>
                  <a:pt x="338061" y="15849"/>
                </a:moveTo>
                <a:lnTo>
                  <a:pt x="338221" y="15405"/>
                </a:lnTo>
                <a:lnTo>
                  <a:pt x="338061" y="15849"/>
                </a:lnTo>
                <a:close/>
              </a:path>
              <a:path w="370839" h="174625">
                <a:moveTo>
                  <a:pt x="336114" y="20728"/>
                </a:moveTo>
                <a:lnTo>
                  <a:pt x="336257" y="20370"/>
                </a:lnTo>
                <a:lnTo>
                  <a:pt x="336114" y="20728"/>
                </a:lnTo>
                <a:close/>
              </a:path>
              <a:path w="370839" h="174625">
                <a:moveTo>
                  <a:pt x="364879" y="25704"/>
                </a:moveTo>
                <a:lnTo>
                  <a:pt x="333946" y="25704"/>
                </a:lnTo>
                <a:lnTo>
                  <a:pt x="334137" y="25273"/>
                </a:lnTo>
                <a:lnTo>
                  <a:pt x="336114" y="20728"/>
                </a:lnTo>
                <a:lnTo>
                  <a:pt x="366638" y="20815"/>
                </a:lnTo>
                <a:lnTo>
                  <a:pt x="364879" y="25704"/>
                </a:lnTo>
                <a:close/>
              </a:path>
              <a:path w="370839" h="174625">
                <a:moveTo>
                  <a:pt x="334108" y="25331"/>
                </a:moveTo>
                <a:close/>
              </a:path>
              <a:path w="370839" h="174625">
                <a:moveTo>
                  <a:pt x="362972" y="30505"/>
                </a:moveTo>
                <a:lnTo>
                  <a:pt x="331647" y="30505"/>
                </a:lnTo>
                <a:lnTo>
                  <a:pt x="331863" y="30086"/>
                </a:lnTo>
                <a:lnTo>
                  <a:pt x="334108" y="25331"/>
                </a:lnTo>
                <a:lnTo>
                  <a:pt x="333946" y="25704"/>
                </a:lnTo>
                <a:lnTo>
                  <a:pt x="364879" y="25704"/>
                </a:lnTo>
                <a:lnTo>
                  <a:pt x="362972" y="30505"/>
                </a:lnTo>
                <a:close/>
              </a:path>
              <a:path w="370839" h="174625">
                <a:moveTo>
                  <a:pt x="331668" y="30461"/>
                </a:moveTo>
                <a:lnTo>
                  <a:pt x="331847" y="30086"/>
                </a:lnTo>
                <a:lnTo>
                  <a:pt x="331668" y="30461"/>
                </a:lnTo>
                <a:close/>
              </a:path>
              <a:path w="370839" h="174625">
                <a:moveTo>
                  <a:pt x="360964" y="35217"/>
                </a:moveTo>
                <a:lnTo>
                  <a:pt x="329196" y="35217"/>
                </a:lnTo>
                <a:lnTo>
                  <a:pt x="329412" y="34810"/>
                </a:lnTo>
                <a:lnTo>
                  <a:pt x="331668" y="30461"/>
                </a:lnTo>
                <a:lnTo>
                  <a:pt x="362972" y="30505"/>
                </a:lnTo>
                <a:lnTo>
                  <a:pt x="362457" y="31800"/>
                </a:lnTo>
                <a:lnTo>
                  <a:pt x="360964" y="35217"/>
                </a:lnTo>
                <a:close/>
              </a:path>
              <a:path w="370839" h="174625">
                <a:moveTo>
                  <a:pt x="329344" y="34933"/>
                </a:moveTo>
                <a:close/>
              </a:path>
              <a:path w="370839" h="174625">
                <a:moveTo>
                  <a:pt x="358839" y="39865"/>
                </a:moveTo>
                <a:lnTo>
                  <a:pt x="326593" y="39865"/>
                </a:lnTo>
                <a:lnTo>
                  <a:pt x="326821" y="39458"/>
                </a:lnTo>
                <a:lnTo>
                  <a:pt x="329344" y="34933"/>
                </a:lnTo>
                <a:lnTo>
                  <a:pt x="329196" y="35217"/>
                </a:lnTo>
                <a:lnTo>
                  <a:pt x="360964" y="35217"/>
                </a:lnTo>
                <a:lnTo>
                  <a:pt x="359943" y="37553"/>
                </a:lnTo>
                <a:lnTo>
                  <a:pt x="358839" y="39865"/>
                </a:lnTo>
                <a:close/>
              </a:path>
              <a:path w="370839" h="174625">
                <a:moveTo>
                  <a:pt x="326796" y="39501"/>
                </a:moveTo>
                <a:close/>
              </a:path>
              <a:path w="370839" h="174625">
                <a:moveTo>
                  <a:pt x="356618" y="44411"/>
                </a:moveTo>
                <a:lnTo>
                  <a:pt x="323837" y="44411"/>
                </a:lnTo>
                <a:lnTo>
                  <a:pt x="324078" y="44030"/>
                </a:lnTo>
                <a:lnTo>
                  <a:pt x="326796" y="39501"/>
                </a:lnTo>
                <a:lnTo>
                  <a:pt x="326593" y="39865"/>
                </a:lnTo>
                <a:lnTo>
                  <a:pt x="358839" y="39865"/>
                </a:lnTo>
                <a:lnTo>
                  <a:pt x="357238" y="43218"/>
                </a:lnTo>
                <a:lnTo>
                  <a:pt x="356618" y="44411"/>
                </a:lnTo>
                <a:close/>
              </a:path>
              <a:path w="370839" h="174625">
                <a:moveTo>
                  <a:pt x="323906" y="44297"/>
                </a:moveTo>
                <a:lnTo>
                  <a:pt x="324066" y="44030"/>
                </a:lnTo>
                <a:lnTo>
                  <a:pt x="323906" y="44297"/>
                </a:lnTo>
                <a:close/>
              </a:path>
              <a:path w="370839" h="174625">
                <a:moveTo>
                  <a:pt x="354291" y="48882"/>
                </a:moveTo>
                <a:lnTo>
                  <a:pt x="320941" y="48882"/>
                </a:lnTo>
                <a:lnTo>
                  <a:pt x="321182" y="48513"/>
                </a:lnTo>
                <a:lnTo>
                  <a:pt x="323906" y="44297"/>
                </a:lnTo>
                <a:lnTo>
                  <a:pt x="356618" y="44411"/>
                </a:lnTo>
                <a:lnTo>
                  <a:pt x="354291" y="48882"/>
                </a:lnTo>
                <a:close/>
              </a:path>
              <a:path w="370839" h="174625">
                <a:moveTo>
                  <a:pt x="321136" y="48581"/>
                </a:moveTo>
                <a:close/>
              </a:path>
              <a:path w="370839" h="174625">
                <a:moveTo>
                  <a:pt x="351834" y="53276"/>
                </a:moveTo>
                <a:lnTo>
                  <a:pt x="317880" y="53276"/>
                </a:lnTo>
                <a:lnTo>
                  <a:pt x="318147" y="52908"/>
                </a:lnTo>
                <a:lnTo>
                  <a:pt x="321136" y="48581"/>
                </a:lnTo>
                <a:lnTo>
                  <a:pt x="320941" y="48882"/>
                </a:lnTo>
                <a:lnTo>
                  <a:pt x="354291" y="48882"/>
                </a:lnTo>
                <a:lnTo>
                  <a:pt x="351834" y="53276"/>
                </a:lnTo>
                <a:close/>
              </a:path>
              <a:path w="370839" h="174625">
                <a:moveTo>
                  <a:pt x="317971" y="53145"/>
                </a:moveTo>
                <a:lnTo>
                  <a:pt x="318136" y="52908"/>
                </a:lnTo>
                <a:lnTo>
                  <a:pt x="317971" y="53145"/>
                </a:lnTo>
                <a:close/>
              </a:path>
              <a:path w="370839" h="174625">
                <a:moveTo>
                  <a:pt x="349273" y="57569"/>
                </a:moveTo>
                <a:lnTo>
                  <a:pt x="314693" y="57569"/>
                </a:lnTo>
                <a:lnTo>
                  <a:pt x="314959" y="57226"/>
                </a:lnTo>
                <a:lnTo>
                  <a:pt x="317971" y="53145"/>
                </a:lnTo>
                <a:lnTo>
                  <a:pt x="317880" y="53276"/>
                </a:lnTo>
                <a:lnTo>
                  <a:pt x="351834" y="53276"/>
                </a:lnTo>
                <a:lnTo>
                  <a:pt x="351535" y="53809"/>
                </a:lnTo>
                <a:lnTo>
                  <a:pt x="349273" y="57569"/>
                </a:lnTo>
                <a:close/>
              </a:path>
              <a:path w="370839" h="174625">
                <a:moveTo>
                  <a:pt x="314761" y="57477"/>
                </a:moveTo>
                <a:lnTo>
                  <a:pt x="314947" y="57226"/>
                </a:lnTo>
                <a:lnTo>
                  <a:pt x="314761" y="57477"/>
                </a:lnTo>
                <a:close/>
              </a:path>
              <a:path w="370839" h="174625">
                <a:moveTo>
                  <a:pt x="346618" y="61785"/>
                </a:moveTo>
                <a:lnTo>
                  <a:pt x="311353" y="61785"/>
                </a:lnTo>
                <a:lnTo>
                  <a:pt x="311632" y="61442"/>
                </a:lnTo>
                <a:lnTo>
                  <a:pt x="314761" y="57477"/>
                </a:lnTo>
                <a:lnTo>
                  <a:pt x="349273" y="57569"/>
                </a:lnTo>
                <a:lnTo>
                  <a:pt x="348310" y="59169"/>
                </a:lnTo>
                <a:lnTo>
                  <a:pt x="346618" y="61785"/>
                </a:lnTo>
                <a:close/>
              </a:path>
              <a:path w="370839" h="174625">
                <a:moveTo>
                  <a:pt x="311495" y="61605"/>
                </a:moveTo>
                <a:lnTo>
                  <a:pt x="311624" y="61442"/>
                </a:lnTo>
                <a:lnTo>
                  <a:pt x="311495" y="61605"/>
                </a:lnTo>
                <a:close/>
              </a:path>
              <a:path w="370839" h="174625">
                <a:moveTo>
                  <a:pt x="343883" y="65912"/>
                </a:moveTo>
                <a:lnTo>
                  <a:pt x="307873" y="65912"/>
                </a:lnTo>
                <a:lnTo>
                  <a:pt x="308152" y="65595"/>
                </a:lnTo>
                <a:lnTo>
                  <a:pt x="311495" y="61605"/>
                </a:lnTo>
                <a:lnTo>
                  <a:pt x="311353" y="61785"/>
                </a:lnTo>
                <a:lnTo>
                  <a:pt x="346618" y="61785"/>
                </a:lnTo>
                <a:lnTo>
                  <a:pt x="344919" y="64414"/>
                </a:lnTo>
                <a:lnTo>
                  <a:pt x="343883" y="65912"/>
                </a:lnTo>
                <a:close/>
              </a:path>
              <a:path w="370839" h="174625">
                <a:moveTo>
                  <a:pt x="307947" y="65824"/>
                </a:moveTo>
                <a:lnTo>
                  <a:pt x="308140" y="65595"/>
                </a:lnTo>
                <a:lnTo>
                  <a:pt x="307947" y="65824"/>
                </a:lnTo>
                <a:close/>
              </a:path>
              <a:path w="370839" h="174625">
                <a:moveTo>
                  <a:pt x="341072" y="69951"/>
                </a:moveTo>
                <a:lnTo>
                  <a:pt x="304253" y="69951"/>
                </a:lnTo>
                <a:lnTo>
                  <a:pt x="307947" y="65824"/>
                </a:lnTo>
                <a:lnTo>
                  <a:pt x="343883" y="65912"/>
                </a:lnTo>
                <a:lnTo>
                  <a:pt x="341072" y="69951"/>
                </a:lnTo>
                <a:close/>
              </a:path>
              <a:path w="370839" h="174625">
                <a:moveTo>
                  <a:pt x="304417" y="69768"/>
                </a:moveTo>
                <a:close/>
              </a:path>
              <a:path w="370839" h="174625">
                <a:moveTo>
                  <a:pt x="338160" y="73901"/>
                </a:moveTo>
                <a:lnTo>
                  <a:pt x="300494" y="73901"/>
                </a:lnTo>
                <a:lnTo>
                  <a:pt x="300786" y="73609"/>
                </a:lnTo>
                <a:lnTo>
                  <a:pt x="304417" y="69768"/>
                </a:lnTo>
                <a:lnTo>
                  <a:pt x="304253" y="69951"/>
                </a:lnTo>
                <a:lnTo>
                  <a:pt x="341072" y="69951"/>
                </a:lnTo>
                <a:lnTo>
                  <a:pt x="338160" y="73901"/>
                </a:lnTo>
                <a:close/>
              </a:path>
              <a:path w="370839" h="174625">
                <a:moveTo>
                  <a:pt x="300524" y="73869"/>
                </a:moveTo>
                <a:lnTo>
                  <a:pt x="300771" y="73609"/>
                </a:lnTo>
                <a:lnTo>
                  <a:pt x="300524" y="73869"/>
                </a:lnTo>
                <a:close/>
              </a:path>
              <a:path w="370839" h="174625">
                <a:moveTo>
                  <a:pt x="335144" y="77762"/>
                </a:moveTo>
                <a:lnTo>
                  <a:pt x="296608" y="77762"/>
                </a:lnTo>
                <a:lnTo>
                  <a:pt x="296900" y="77482"/>
                </a:lnTo>
                <a:lnTo>
                  <a:pt x="300524" y="73869"/>
                </a:lnTo>
                <a:lnTo>
                  <a:pt x="338160" y="73901"/>
                </a:lnTo>
                <a:lnTo>
                  <a:pt x="337654" y="74587"/>
                </a:lnTo>
                <a:lnTo>
                  <a:pt x="335144" y="77762"/>
                </a:lnTo>
                <a:close/>
              </a:path>
              <a:path w="370839" h="174625">
                <a:moveTo>
                  <a:pt x="296704" y="77666"/>
                </a:moveTo>
                <a:lnTo>
                  <a:pt x="296889" y="77482"/>
                </a:lnTo>
                <a:lnTo>
                  <a:pt x="296704" y="77666"/>
                </a:lnTo>
                <a:close/>
              </a:path>
              <a:path w="370839" h="174625">
                <a:moveTo>
                  <a:pt x="332064" y="81533"/>
                </a:moveTo>
                <a:lnTo>
                  <a:pt x="292582" y="81533"/>
                </a:lnTo>
                <a:lnTo>
                  <a:pt x="292874" y="81267"/>
                </a:lnTo>
                <a:lnTo>
                  <a:pt x="296704" y="77666"/>
                </a:lnTo>
                <a:lnTo>
                  <a:pt x="335144" y="77762"/>
                </a:lnTo>
                <a:lnTo>
                  <a:pt x="333768" y="79501"/>
                </a:lnTo>
                <a:lnTo>
                  <a:pt x="332064" y="81533"/>
                </a:lnTo>
                <a:close/>
              </a:path>
              <a:path w="370839" h="174625">
                <a:moveTo>
                  <a:pt x="292726" y="81398"/>
                </a:moveTo>
                <a:lnTo>
                  <a:pt x="292866" y="81267"/>
                </a:lnTo>
                <a:lnTo>
                  <a:pt x="292726" y="81398"/>
                </a:lnTo>
                <a:close/>
              </a:path>
              <a:path w="370839" h="174625">
                <a:moveTo>
                  <a:pt x="328927" y="85216"/>
                </a:moveTo>
                <a:lnTo>
                  <a:pt x="288429" y="85216"/>
                </a:lnTo>
                <a:lnTo>
                  <a:pt x="292726" y="81398"/>
                </a:lnTo>
                <a:lnTo>
                  <a:pt x="292582" y="81533"/>
                </a:lnTo>
                <a:lnTo>
                  <a:pt x="332064" y="81533"/>
                </a:lnTo>
                <a:lnTo>
                  <a:pt x="329742" y="84302"/>
                </a:lnTo>
                <a:lnTo>
                  <a:pt x="328927" y="85216"/>
                </a:lnTo>
                <a:close/>
              </a:path>
              <a:path w="370839" h="174625">
                <a:moveTo>
                  <a:pt x="325734" y="88798"/>
                </a:moveTo>
                <a:lnTo>
                  <a:pt x="284137" y="88798"/>
                </a:lnTo>
                <a:lnTo>
                  <a:pt x="284594" y="88430"/>
                </a:lnTo>
                <a:lnTo>
                  <a:pt x="288721" y="84950"/>
                </a:lnTo>
                <a:lnTo>
                  <a:pt x="288429" y="85216"/>
                </a:lnTo>
                <a:lnTo>
                  <a:pt x="328927" y="85216"/>
                </a:lnTo>
                <a:lnTo>
                  <a:pt x="325734" y="88798"/>
                </a:lnTo>
                <a:close/>
              </a:path>
              <a:path w="370839" h="174625">
                <a:moveTo>
                  <a:pt x="284367" y="88605"/>
                </a:moveTo>
                <a:lnTo>
                  <a:pt x="284575" y="88430"/>
                </a:lnTo>
                <a:lnTo>
                  <a:pt x="284367" y="88605"/>
                </a:lnTo>
                <a:close/>
              </a:path>
              <a:path w="370839" h="174625">
                <a:moveTo>
                  <a:pt x="318998" y="95796"/>
                </a:moveTo>
                <a:lnTo>
                  <a:pt x="275043" y="95796"/>
                </a:lnTo>
                <a:lnTo>
                  <a:pt x="275653" y="95351"/>
                </a:lnTo>
                <a:lnTo>
                  <a:pt x="284367" y="88605"/>
                </a:lnTo>
                <a:lnTo>
                  <a:pt x="284137" y="88798"/>
                </a:lnTo>
                <a:lnTo>
                  <a:pt x="325734" y="88798"/>
                </a:lnTo>
                <a:lnTo>
                  <a:pt x="321233" y="93573"/>
                </a:lnTo>
                <a:lnTo>
                  <a:pt x="318998" y="95796"/>
                </a:lnTo>
                <a:close/>
              </a:path>
              <a:path w="370839" h="174625">
                <a:moveTo>
                  <a:pt x="275341" y="95566"/>
                </a:moveTo>
                <a:lnTo>
                  <a:pt x="275620" y="95351"/>
                </a:lnTo>
                <a:lnTo>
                  <a:pt x="275341" y="95566"/>
                </a:lnTo>
                <a:close/>
              </a:path>
              <a:path w="370839" h="174625">
                <a:moveTo>
                  <a:pt x="312248" y="102273"/>
                </a:moveTo>
                <a:lnTo>
                  <a:pt x="265607" y="102273"/>
                </a:lnTo>
                <a:lnTo>
                  <a:pt x="266230" y="101866"/>
                </a:lnTo>
                <a:lnTo>
                  <a:pt x="275341" y="95566"/>
                </a:lnTo>
                <a:lnTo>
                  <a:pt x="275043" y="95796"/>
                </a:lnTo>
                <a:lnTo>
                  <a:pt x="318998" y="95796"/>
                </a:lnTo>
                <a:lnTo>
                  <a:pt x="316750" y="98031"/>
                </a:lnTo>
                <a:lnTo>
                  <a:pt x="312248" y="102273"/>
                </a:lnTo>
                <a:close/>
              </a:path>
              <a:path w="370839" h="174625">
                <a:moveTo>
                  <a:pt x="265923" y="102055"/>
                </a:moveTo>
                <a:lnTo>
                  <a:pt x="266197" y="101866"/>
                </a:lnTo>
                <a:lnTo>
                  <a:pt x="265923" y="102055"/>
                </a:lnTo>
                <a:close/>
              </a:path>
              <a:path w="370839" h="174625">
                <a:moveTo>
                  <a:pt x="305301" y="108343"/>
                </a:moveTo>
                <a:lnTo>
                  <a:pt x="255714" y="108343"/>
                </a:lnTo>
                <a:lnTo>
                  <a:pt x="256324" y="107988"/>
                </a:lnTo>
                <a:lnTo>
                  <a:pt x="265923" y="102055"/>
                </a:lnTo>
                <a:lnTo>
                  <a:pt x="265607" y="102273"/>
                </a:lnTo>
                <a:lnTo>
                  <a:pt x="312248" y="102273"/>
                </a:lnTo>
                <a:lnTo>
                  <a:pt x="307390" y="106591"/>
                </a:lnTo>
                <a:lnTo>
                  <a:pt x="305301" y="108343"/>
                </a:lnTo>
                <a:close/>
              </a:path>
              <a:path w="370839" h="174625">
                <a:moveTo>
                  <a:pt x="256026" y="108151"/>
                </a:moveTo>
                <a:lnTo>
                  <a:pt x="256291" y="107988"/>
                </a:lnTo>
                <a:lnTo>
                  <a:pt x="256026" y="108151"/>
                </a:lnTo>
                <a:close/>
              </a:path>
              <a:path w="370839" h="174625">
                <a:moveTo>
                  <a:pt x="298206" y="114007"/>
                </a:moveTo>
                <a:lnTo>
                  <a:pt x="245363" y="114007"/>
                </a:lnTo>
                <a:lnTo>
                  <a:pt x="245973" y="113690"/>
                </a:lnTo>
                <a:lnTo>
                  <a:pt x="256026" y="108151"/>
                </a:lnTo>
                <a:lnTo>
                  <a:pt x="255714" y="108343"/>
                </a:lnTo>
                <a:lnTo>
                  <a:pt x="305301" y="108343"/>
                </a:lnTo>
                <a:lnTo>
                  <a:pt x="302501" y="110693"/>
                </a:lnTo>
                <a:lnTo>
                  <a:pt x="298206" y="114007"/>
                </a:lnTo>
                <a:close/>
              </a:path>
              <a:path w="370839" h="174625">
                <a:moveTo>
                  <a:pt x="245694" y="113826"/>
                </a:moveTo>
                <a:lnTo>
                  <a:pt x="245942" y="113690"/>
                </a:lnTo>
                <a:lnTo>
                  <a:pt x="245694" y="113826"/>
                </a:lnTo>
                <a:close/>
              </a:path>
              <a:path w="370839" h="174625">
                <a:moveTo>
                  <a:pt x="291337" y="119240"/>
                </a:moveTo>
                <a:lnTo>
                  <a:pt x="234581" y="119240"/>
                </a:lnTo>
                <a:lnTo>
                  <a:pt x="235191" y="118960"/>
                </a:lnTo>
                <a:lnTo>
                  <a:pt x="245694" y="113826"/>
                </a:lnTo>
                <a:lnTo>
                  <a:pt x="245363" y="114007"/>
                </a:lnTo>
                <a:lnTo>
                  <a:pt x="298206" y="114007"/>
                </a:lnTo>
                <a:lnTo>
                  <a:pt x="292480" y="118427"/>
                </a:lnTo>
                <a:lnTo>
                  <a:pt x="291337" y="119240"/>
                </a:lnTo>
                <a:close/>
              </a:path>
              <a:path w="370839" h="174625">
                <a:moveTo>
                  <a:pt x="234883" y="119093"/>
                </a:moveTo>
                <a:lnTo>
                  <a:pt x="235155" y="118960"/>
                </a:lnTo>
                <a:lnTo>
                  <a:pt x="234883" y="119093"/>
                </a:lnTo>
                <a:close/>
              </a:path>
              <a:path w="370839" h="174625">
                <a:moveTo>
                  <a:pt x="284401" y="124028"/>
                </a:moveTo>
                <a:lnTo>
                  <a:pt x="223405" y="124028"/>
                </a:lnTo>
                <a:lnTo>
                  <a:pt x="224002" y="123786"/>
                </a:lnTo>
                <a:lnTo>
                  <a:pt x="234883" y="119093"/>
                </a:lnTo>
                <a:lnTo>
                  <a:pt x="234581" y="119240"/>
                </a:lnTo>
                <a:lnTo>
                  <a:pt x="291337" y="119240"/>
                </a:lnTo>
                <a:lnTo>
                  <a:pt x="284401" y="124028"/>
                </a:lnTo>
                <a:close/>
              </a:path>
              <a:path w="370839" h="174625">
                <a:moveTo>
                  <a:pt x="223708" y="123898"/>
                </a:moveTo>
                <a:lnTo>
                  <a:pt x="223966" y="123786"/>
                </a:lnTo>
                <a:lnTo>
                  <a:pt x="223708" y="123898"/>
                </a:lnTo>
                <a:close/>
              </a:path>
              <a:path w="370839" h="174625">
                <a:moveTo>
                  <a:pt x="277646" y="128384"/>
                </a:moveTo>
                <a:lnTo>
                  <a:pt x="211835" y="128384"/>
                </a:lnTo>
                <a:lnTo>
                  <a:pt x="212432" y="128168"/>
                </a:lnTo>
                <a:lnTo>
                  <a:pt x="223708" y="123898"/>
                </a:lnTo>
                <a:lnTo>
                  <a:pt x="223405" y="124028"/>
                </a:lnTo>
                <a:lnTo>
                  <a:pt x="284401" y="124028"/>
                </a:lnTo>
                <a:lnTo>
                  <a:pt x="281825" y="125806"/>
                </a:lnTo>
                <a:lnTo>
                  <a:pt x="277646" y="128384"/>
                </a:lnTo>
                <a:close/>
              </a:path>
              <a:path w="370839" h="174625">
                <a:moveTo>
                  <a:pt x="212242" y="128230"/>
                </a:moveTo>
                <a:lnTo>
                  <a:pt x="212407" y="128168"/>
                </a:lnTo>
                <a:lnTo>
                  <a:pt x="212242" y="128230"/>
                </a:lnTo>
                <a:close/>
              </a:path>
              <a:path w="370839" h="174625">
                <a:moveTo>
                  <a:pt x="271346" y="132270"/>
                </a:moveTo>
                <a:lnTo>
                  <a:pt x="199897" y="132270"/>
                </a:lnTo>
                <a:lnTo>
                  <a:pt x="200494" y="132092"/>
                </a:lnTo>
                <a:lnTo>
                  <a:pt x="212242" y="128230"/>
                </a:lnTo>
                <a:lnTo>
                  <a:pt x="211835" y="128384"/>
                </a:lnTo>
                <a:lnTo>
                  <a:pt x="277646" y="128384"/>
                </a:lnTo>
                <a:lnTo>
                  <a:pt x="271346" y="132270"/>
                </a:lnTo>
                <a:close/>
              </a:path>
              <a:path w="370839" h="174625">
                <a:moveTo>
                  <a:pt x="200130" y="132194"/>
                </a:moveTo>
                <a:lnTo>
                  <a:pt x="200441" y="132092"/>
                </a:lnTo>
                <a:lnTo>
                  <a:pt x="200130" y="132194"/>
                </a:lnTo>
                <a:close/>
              </a:path>
              <a:path w="370839" h="174625">
                <a:moveTo>
                  <a:pt x="265239" y="135686"/>
                </a:moveTo>
                <a:lnTo>
                  <a:pt x="187617" y="135686"/>
                </a:lnTo>
                <a:lnTo>
                  <a:pt x="188213" y="135534"/>
                </a:lnTo>
                <a:lnTo>
                  <a:pt x="200130" y="132194"/>
                </a:lnTo>
                <a:lnTo>
                  <a:pt x="199897" y="132270"/>
                </a:lnTo>
                <a:lnTo>
                  <a:pt x="271346" y="132270"/>
                </a:lnTo>
                <a:lnTo>
                  <a:pt x="270078" y="133032"/>
                </a:lnTo>
                <a:lnTo>
                  <a:pt x="265239" y="135686"/>
                </a:lnTo>
                <a:close/>
              </a:path>
              <a:path w="370839" h="174625">
                <a:moveTo>
                  <a:pt x="108229" y="174269"/>
                </a:moveTo>
                <a:lnTo>
                  <a:pt x="62699" y="171957"/>
                </a:lnTo>
                <a:lnTo>
                  <a:pt x="23634" y="165836"/>
                </a:lnTo>
                <a:lnTo>
                  <a:pt x="0" y="160274"/>
                </a:lnTo>
                <a:lnTo>
                  <a:pt x="7086" y="132587"/>
                </a:lnTo>
                <a:lnTo>
                  <a:pt x="14459" y="134480"/>
                </a:lnTo>
                <a:lnTo>
                  <a:pt x="22059" y="136270"/>
                </a:lnTo>
                <a:lnTo>
                  <a:pt x="29164" y="137794"/>
                </a:lnTo>
                <a:lnTo>
                  <a:pt x="36456" y="139230"/>
                </a:lnTo>
                <a:lnTo>
                  <a:pt x="43801" y="140525"/>
                </a:lnTo>
                <a:lnTo>
                  <a:pt x="51051" y="141668"/>
                </a:lnTo>
                <a:lnTo>
                  <a:pt x="58361" y="142671"/>
                </a:lnTo>
                <a:lnTo>
                  <a:pt x="65556" y="143522"/>
                </a:lnTo>
                <a:lnTo>
                  <a:pt x="72716" y="144233"/>
                </a:lnTo>
                <a:lnTo>
                  <a:pt x="79975" y="144805"/>
                </a:lnTo>
                <a:lnTo>
                  <a:pt x="87062" y="145237"/>
                </a:lnTo>
                <a:lnTo>
                  <a:pt x="94040" y="145516"/>
                </a:lnTo>
                <a:lnTo>
                  <a:pt x="108173" y="145689"/>
                </a:lnTo>
                <a:lnTo>
                  <a:pt x="108000" y="145694"/>
                </a:lnTo>
                <a:lnTo>
                  <a:pt x="245343" y="145694"/>
                </a:lnTo>
                <a:lnTo>
                  <a:pt x="234695" y="150279"/>
                </a:lnTo>
                <a:lnTo>
                  <a:pt x="195313" y="163207"/>
                </a:lnTo>
                <a:lnTo>
                  <a:pt x="153136" y="171272"/>
                </a:lnTo>
                <a:lnTo>
                  <a:pt x="123774" y="173837"/>
                </a:lnTo>
                <a:lnTo>
                  <a:pt x="108229" y="174269"/>
                </a:lnTo>
                <a:close/>
              </a:path>
              <a:path w="370839" h="174625">
                <a:moveTo>
                  <a:pt x="187900" y="135607"/>
                </a:moveTo>
                <a:lnTo>
                  <a:pt x="188163" y="135534"/>
                </a:lnTo>
                <a:lnTo>
                  <a:pt x="187900" y="135607"/>
                </a:lnTo>
                <a:close/>
              </a:path>
              <a:path w="370839" h="174625">
                <a:moveTo>
                  <a:pt x="259892" y="138620"/>
                </a:moveTo>
                <a:lnTo>
                  <a:pt x="175018" y="138620"/>
                </a:lnTo>
                <a:lnTo>
                  <a:pt x="175602" y="138493"/>
                </a:lnTo>
                <a:lnTo>
                  <a:pt x="187900" y="135607"/>
                </a:lnTo>
                <a:lnTo>
                  <a:pt x="187617" y="135686"/>
                </a:lnTo>
                <a:lnTo>
                  <a:pt x="265239" y="135686"/>
                </a:lnTo>
                <a:lnTo>
                  <a:pt x="259892" y="138620"/>
                </a:lnTo>
                <a:close/>
              </a:path>
              <a:path w="370839" h="174625">
                <a:moveTo>
                  <a:pt x="175381" y="138535"/>
                </a:moveTo>
                <a:lnTo>
                  <a:pt x="175561" y="138493"/>
                </a:lnTo>
                <a:lnTo>
                  <a:pt x="175381" y="138535"/>
                </a:lnTo>
                <a:close/>
              </a:path>
              <a:path w="370839" h="174625">
                <a:moveTo>
                  <a:pt x="255028" y="141058"/>
                </a:moveTo>
                <a:lnTo>
                  <a:pt x="162128" y="141058"/>
                </a:lnTo>
                <a:lnTo>
                  <a:pt x="162699" y="140957"/>
                </a:lnTo>
                <a:lnTo>
                  <a:pt x="175381" y="138535"/>
                </a:lnTo>
                <a:lnTo>
                  <a:pt x="175018" y="138620"/>
                </a:lnTo>
                <a:lnTo>
                  <a:pt x="259892" y="138620"/>
                </a:lnTo>
                <a:lnTo>
                  <a:pt x="258495" y="139369"/>
                </a:lnTo>
                <a:lnTo>
                  <a:pt x="255028" y="141058"/>
                </a:lnTo>
                <a:close/>
              </a:path>
              <a:path w="370839" h="174625">
                <a:moveTo>
                  <a:pt x="162526" y="140983"/>
                </a:moveTo>
                <a:lnTo>
                  <a:pt x="162661" y="140957"/>
                </a:lnTo>
                <a:lnTo>
                  <a:pt x="162526" y="140983"/>
                </a:lnTo>
                <a:close/>
              </a:path>
              <a:path w="370839" h="174625">
                <a:moveTo>
                  <a:pt x="251040" y="143001"/>
                </a:moveTo>
                <a:lnTo>
                  <a:pt x="148958" y="143001"/>
                </a:lnTo>
                <a:lnTo>
                  <a:pt x="149529" y="142925"/>
                </a:lnTo>
                <a:lnTo>
                  <a:pt x="162526" y="140983"/>
                </a:lnTo>
                <a:lnTo>
                  <a:pt x="162128" y="141058"/>
                </a:lnTo>
                <a:lnTo>
                  <a:pt x="255028" y="141058"/>
                </a:lnTo>
                <a:lnTo>
                  <a:pt x="251040" y="143001"/>
                </a:lnTo>
                <a:close/>
              </a:path>
              <a:path w="370839" h="174625">
                <a:moveTo>
                  <a:pt x="149318" y="142948"/>
                </a:moveTo>
                <a:lnTo>
                  <a:pt x="149470" y="142925"/>
                </a:lnTo>
                <a:lnTo>
                  <a:pt x="149318" y="142948"/>
                </a:lnTo>
                <a:close/>
              </a:path>
              <a:path w="370839" h="174625">
                <a:moveTo>
                  <a:pt x="248120" y="144424"/>
                </a:moveTo>
                <a:lnTo>
                  <a:pt x="135521" y="144424"/>
                </a:lnTo>
                <a:lnTo>
                  <a:pt x="136093" y="144373"/>
                </a:lnTo>
                <a:lnTo>
                  <a:pt x="149318" y="142948"/>
                </a:lnTo>
                <a:lnTo>
                  <a:pt x="148958" y="143001"/>
                </a:lnTo>
                <a:lnTo>
                  <a:pt x="251040" y="143001"/>
                </a:lnTo>
                <a:lnTo>
                  <a:pt x="248120" y="144424"/>
                </a:lnTo>
                <a:close/>
              </a:path>
              <a:path w="370839" h="174625">
                <a:moveTo>
                  <a:pt x="135834" y="144390"/>
                </a:moveTo>
                <a:lnTo>
                  <a:pt x="135996" y="144373"/>
                </a:lnTo>
                <a:lnTo>
                  <a:pt x="135834" y="144390"/>
                </a:lnTo>
                <a:close/>
              </a:path>
              <a:path w="370839" h="174625">
                <a:moveTo>
                  <a:pt x="246199" y="145326"/>
                </a:moveTo>
                <a:lnTo>
                  <a:pt x="121869" y="145326"/>
                </a:lnTo>
                <a:lnTo>
                  <a:pt x="122427" y="145300"/>
                </a:lnTo>
                <a:lnTo>
                  <a:pt x="122248" y="145300"/>
                </a:lnTo>
                <a:lnTo>
                  <a:pt x="135834" y="144390"/>
                </a:lnTo>
                <a:lnTo>
                  <a:pt x="135521" y="144424"/>
                </a:lnTo>
                <a:lnTo>
                  <a:pt x="248120" y="144424"/>
                </a:lnTo>
                <a:lnTo>
                  <a:pt x="246258" y="145300"/>
                </a:lnTo>
                <a:lnTo>
                  <a:pt x="122125" y="145308"/>
                </a:lnTo>
                <a:lnTo>
                  <a:pt x="246239" y="145308"/>
                </a:lnTo>
                <a:close/>
              </a:path>
              <a:path w="370839" h="174625">
                <a:moveTo>
                  <a:pt x="245343" y="145694"/>
                </a:moveTo>
                <a:lnTo>
                  <a:pt x="108173" y="145689"/>
                </a:lnTo>
                <a:lnTo>
                  <a:pt x="122125" y="145308"/>
                </a:lnTo>
                <a:lnTo>
                  <a:pt x="121869" y="145326"/>
                </a:lnTo>
                <a:lnTo>
                  <a:pt x="246199" y="145326"/>
                </a:lnTo>
                <a:lnTo>
                  <a:pt x="245343" y="14569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594669" y="4709185"/>
            <a:ext cx="245529" cy="1392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31183" y="3745331"/>
            <a:ext cx="1015365" cy="1615440"/>
          </a:xfrm>
          <a:custGeom>
            <a:avLst/>
            <a:gdLst/>
            <a:ahLst/>
            <a:cxnLst/>
            <a:rect l="l" t="t" r="r" b="b"/>
            <a:pathLst>
              <a:path w="1015364" h="1615439">
                <a:moveTo>
                  <a:pt x="990600" y="1615236"/>
                </a:moveTo>
                <a:lnTo>
                  <a:pt x="0" y="15036"/>
                </a:lnTo>
                <a:lnTo>
                  <a:pt x="24307" y="0"/>
                </a:lnTo>
                <a:lnTo>
                  <a:pt x="1014907" y="1600200"/>
                </a:lnTo>
                <a:lnTo>
                  <a:pt x="990600" y="16152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015028" y="4028986"/>
            <a:ext cx="406400" cy="659765"/>
          </a:xfrm>
          <a:custGeom>
            <a:avLst/>
            <a:gdLst/>
            <a:ahLst/>
            <a:cxnLst/>
            <a:rect l="l" t="t" r="r" b="b"/>
            <a:pathLst>
              <a:path w="406400" h="659764">
                <a:moveTo>
                  <a:pt x="349822" y="593556"/>
                </a:moveTo>
                <a:lnTo>
                  <a:pt x="0" y="14782"/>
                </a:lnTo>
                <a:lnTo>
                  <a:pt x="24460" y="0"/>
                </a:lnTo>
                <a:lnTo>
                  <a:pt x="374272" y="578777"/>
                </a:lnTo>
                <a:lnTo>
                  <a:pt x="349822" y="593556"/>
                </a:lnTo>
                <a:close/>
              </a:path>
              <a:path w="406400" h="659764">
                <a:moveTo>
                  <a:pt x="402568" y="611898"/>
                </a:moveTo>
                <a:lnTo>
                  <a:pt x="360908" y="611898"/>
                </a:lnTo>
                <a:lnTo>
                  <a:pt x="385356" y="597115"/>
                </a:lnTo>
                <a:lnTo>
                  <a:pt x="374272" y="578777"/>
                </a:lnTo>
                <a:lnTo>
                  <a:pt x="398729" y="563994"/>
                </a:lnTo>
                <a:lnTo>
                  <a:pt x="402568" y="611898"/>
                </a:lnTo>
                <a:close/>
              </a:path>
              <a:path w="406400" h="659764">
                <a:moveTo>
                  <a:pt x="360908" y="611898"/>
                </a:moveTo>
                <a:lnTo>
                  <a:pt x="349822" y="593556"/>
                </a:lnTo>
                <a:lnTo>
                  <a:pt x="374272" y="578777"/>
                </a:lnTo>
                <a:lnTo>
                  <a:pt x="385356" y="597115"/>
                </a:lnTo>
                <a:lnTo>
                  <a:pt x="360908" y="611898"/>
                </a:lnTo>
                <a:close/>
              </a:path>
              <a:path w="406400" h="659764">
                <a:moveTo>
                  <a:pt x="406387" y="659536"/>
                </a:moveTo>
                <a:lnTo>
                  <a:pt x="325361" y="608342"/>
                </a:lnTo>
                <a:lnTo>
                  <a:pt x="349822" y="593556"/>
                </a:lnTo>
                <a:lnTo>
                  <a:pt x="360908" y="611898"/>
                </a:lnTo>
                <a:lnTo>
                  <a:pt x="402568" y="611898"/>
                </a:lnTo>
                <a:lnTo>
                  <a:pt x="406387" y="659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796461" y="4153928"/>
            <a:ext cx="370840" cy="174625"/>
          </a:xfrm>
          <a:custGeom>
            <a:avLst/>
            <a:gdLst/>
            <a:ahLst/>
            <a:cxnLst/>
            <a:rect l="l" t="t" r="r" b="b"/>
            <a:pathLst>
              <a:path w="370839" h="174625">
                <a:moveTo>
                  <a:pt x="363129" y="5676"/>
                </a:moveTo>
                <a:lnTo>
                  <a:pt x="341541" y="5676"/>
                </a:lnTo>
                <a:lnTo>
                  <a:pt x="341680" y="5219"/>
                </a:lnTo>
                <a:lnTo>
                  <a:pt x="343153" y="0"/>
                </a:lnTo>
                <a:lnTo>
                  <a:pt x="363129" y="5676"/>
                </a:lnTo>
                <a:close/>
              </a:path>
              <a:path w="370839" h="174625">
                <a:moveTo>
                  <a:pt x="341598" y="5473"/>
                </a:moveTo>
                <a:lnTo>
                  <a:pt x="341670" y="5219"/>
                </a:lnTo>
                <a:lnTo>
                  <a:pt x="341598" y="5473"/>
                </a:lnTo>
                <a:close/>
              </a:path>
              <a:path w="370839" h="174625">
                <a:moveTo>
                  <a:pt x="366638" y="20815"/>
                </a:moveTo>
                <a:lnTo>
                  <a:pt x="336080" y="20815"/>
                </a:lnTo>
                <a:lnTo>
                  <a:pt x="336270" y="20370"/>
                </a:lnTo>
                <a:lnTo>
                  <a:pt x="338239" y="15405"/>
                </a:lnTo>
                <a:lnTo>
                  <a:pt x="340042" y="10350"/>
                </a:lnTo>
                <a:lnTo>
                  <a:pt x="341598" y="5473"/>
                </a:lnTo>
                <a:lnTo>
                  <a:pt x="341541" y="5676"/>
                </a:lnTo>
                <a:lnTo>
                  <a:pt x="363129" y="5676"/>
                </a:lnTo>
                <a:lnTo>
                  <a:pt x="370636" y="7810"/>
                </a:lnTo>
                <a:lnTo>
                  <a:pt x="369023" y="13487"/>
                </a:lnTo>
                <a:lnTo>
                  <a:pt x="367093" y="19545"/>
                </a:lnTo>
                <a:lnTo>
                  <a:pt x="366638" y="20815"/>
                </a:lnTo>
                <a:close/>
              </a:path>
              <a:path w="370839" h="174625">
                <a:moveTo>
                  <a:pt x="339877" y="10807"/>
                </a:moveTo>
                <a:lnTo>
                  <a:pt x="340024" y="10350"/>
                </a:lnTo>
                <a:lnTo>
                  <a:pt x="339877" y="10807"/>
                </a:lnTo>
                <a:close/>
              </a:path>
              <a:path w="370839" h="174625">
                <a:moveTo>
                  <a:pt x="338061" y="15849"/>
                </a:moveTo>
                <a:lnTo>
                  <a:pt x="338221" y="15405"/>
                </a:lnTo>
                <a:lnTo>
                  <a:pt x="338061" y="15849"/>
                </a:lnTo>
                <a:close/>
              </a:path>
              <a:path w="370839" h="174625">
                <a:moveTo>
                  <a:pt x="336114" y="20728"/>
                </a:moveTo>
                <a:lnTo>
                  <a:pt x="336257" y="20370"/>
                </a:lnTo>
                <a:lnTo>
                  <a:pt x="336114" y="20728"/>
                </a:lnTo>
                <a:close/>
              </a:path>
              <a:path w="370839" h="174625">
                <a:moveTo>
                  <a:pt x="364879" y="25704"/>
                </a:moveTo>
                <a:lnTo>
                  <a:pt x="333946" y="25704"/>
                </a:lnTo>
                <a:lnTo>
                  <a:pt x="334137" y="25273"/>
                </a:lnTo>
                <a:lnTo>
                  <a:pt x="336114" y="20728"/>
                </a:lnTo>
                <a:lnTo>
                  <a:pt x="366638" y="20815"/>
                </a:lnTo>
                <a:lnTo>
                  <a:pt x="364879" y="25704"/>
                </a:lnTo>
                <a:close/>
              </a:path>
              <a:path w="370839" h="174625">
                <a:moveTo>
                  <a:pt x="334108" y="25331"/>
                </a:moveTo>
                <a:close/>
              </a:path>
              <a:path w="370839" h="174625">
                <a:moveTo>
                  <a:pt x="362972" y="30505"/>
                </a:moveTo>
                <a:lnTo>
                  <a:pt x="331647" y="30505"/>
                </a:lnTo>
                <a:lnTo>
                  <a:pt x="331863" y="30086"/>
                </a:lnTo>
                <a:lnTo>
                  <a:pt x="334108" y="25331"/>
                </a:lnTo>
                <a:lnTo>
                  <a:pt x="333946" y="25704"/>
                </a:lnTo>
                <a:lnTo>
                  <a:pt x="364879" y="25704"/>
                </a:lnTo>
                <a:lnTo>
                  <a:pt x="362972" y="30505"/>
                </a:lnTo>
                <a:close/>
              </a:path>
              <a:path w="370839" h="174625">
                <a:moveTo>
                  <a:pt x="331668" y="30461"/>
                </a:moveTo>
                <a:lnTo>
                  <a:pt x="331847" y="30086"/>
                </a:lnTo>
                <a:lnTo>
                  <a:pt x="331668" y="30461"/>
                </a:lnTo>
                <a:close/>
              </a:path>
              <a:path w="370839" h="174625">
                <a:moveTo>
                  <a:pt x="360964" y="35217"/>
                </a:moveTo>
                <a:lnTo>
                  <a:pt x="329196" y="35217"/>
                </a:lnTo>
                <a:lnTo>
                  <a:pt x="329412" y="34810"/>
                </a:lnTo>
                <a:lnTo>
                  <a:pt x="331668" y="30461"/>
                </a:lnTo>
                <a:lnTo>
                  <a:pt x="362972" y="30505"/>
                </a:lnTo>
                <a:lnTo>
                  <a:pt x="362457" y="31800"/>
                </a:lnTo>
                <a:lnTo>
                  <a:pt x="360964" y="35217"/>
                </a:lnTo>
                <a:close/>
              </a:path>
              <a:path w="370839" h="174625">
                <a:moveTo>
                  <a:pt x="329344" y="34933"/>
                </a:moveTo>
                <a:close/>
              </a:path>
              <a:path w="370839" h="174625">
                <a:moveTo>
                  <a:pt x="358839" y="39865"/>
                </a:moveTo>
                <a:lnTo>
                  <a:pt x="326593" y="39865"/>
                </a:lnTo>
                <a:lnTo>
                  <a:pt x="326821" y="39458"/>
                </a:lnTo>
                <a:lnTo>
                  <a:pt x="329344" y="34933"/>
                </a:lnTo>
                <a:lnTo>
                  <a:pt x="329196" y="35217"/>
                </a:lnTo>
                <a:lnTo>
                  <a:pt x="360964" y="35217"/>
                </a:lnTo>
                <a:lnTo>
                  <a:pt x="359943" y="37553"/>
                </a:lnTo>
                <a:lnTo>
                  <a:pt x="358839" y="39865"/>
                </a:lnTo>
                <a:close/>
              </a:path>
              <a:path w="370839" h="174625">
                <a:moveTo>
                  <a:pt x="326796" y="39501"/>
                </a:moveTo>
                <a:close/>
              </a:path>
              <a:path w="370839" h="174625">
                <a:moveTo>
                  <a:pt x="356618" y="44411"/>
                </a:moveTo>
                <a:lnTo>
                  <a:pt x="323837" y="44411"/>
                </a:lnTo>
                <a:lnTo>
                  <a:pt x="324078" y="44018"/>
                </a:lnTo>
                <a:lnTo>
                  <a:pt x="326796" y="39501"/>
                </a:lnTo>
                <a:lnTo>
                  <a:pt x="326593" y="39865"/>
                </a:lnTo>
                <a:lnTo>
                  <a:pt x="358839" y="39865"/>
                </a:lnTo>
                <a:lnTo>
                  <a:pt x="357238" y="43218"/>
                </a:lnTo>
                <a:lnTo>
                  <a:pt x="356618" y="44411"/>
                </a:lnTo>
                <a:close/>
              </a:path>
              <a:path w="370839" h="174625">
                <a:moveTo>
                  <a:pt x="324016" y="44114"/>
                </a:moveTo>
                <a:close/>
              </a:path>
              <a:path w="370839" h="174625">
                <a:moveTo>
                  <a:pt x="354291" y="48882"/>
                </a:moveTo>
                <a:lnTo>
                  <a:pt x="320941" y="48882"/>
                </a:lnTo>
                <a:lnTo>
                  <a:pt x="324016" y="44114"/>
                </a:lnTo>
                <a:lnTo>
                  <a:pt x="323837" y="44411"/>
                </a:lnTo>
                <a:lnTo>
                  <a:pt x="356618" y="44411"/>
                </a:lnTo>
                <a:lnTo>
                  <a:pt x="354291" y="48882"/>
                </a:lnTo>
                <a:close/>
              </a:path>
              <a:path w="370839" h="174625">
                <a:moveTo>
                  <a:pt x="349273" y="57569"/>
                </a:moveTo>
                <a:lnTo>
                  <a:pt x="314693" y="57569"/>
                </a:lnTo>
                <a:lnTo>
                  <a:pt x="314959" y="57213"/>
                </a:lnTo>
                <a:lnTo>
                  <a:pt x="318147" y="52908"/>
                </a:lnTo>
                <a:lnTo>
                  <a:pt x="321182" y="48501"/>
                </a:lnTo>
                <a:lnTo>
                  <a:pt x="320941" y="48882"/>
                </a:lnTo>
                <a:lnTo>
                  <a:pt x="354291" y="48882"/>
                </a:lnTo>
                <a:lnTo>
                  <a:pt x="351535" y="53809"/>
                </a:lnTo>
                <a:lnTo>
                  <a:pt x="349273" y="57569"/>
                </a:lnTo>
                <a:close/>
              </a:path>
              <a:path w="370839" h="174625">
                <a:moveTo>
                  <a:pt x="317880" y="53263"/>
                </a:moveTo>
                <a:lnTo>
                  <a:pt x="318127" y="52908"/>
                </a:lnTo>
                <a:lnTo>
                  <a:pt x="317880" y="53263"/>
                </a:lnTo>
                <a:close/>
              </a:path>
              <a:path w="370839" h="174625">
                <a:moveTo>
                  <a:pt x="314907" y="57279"/>
                </a:moveTo>
                <a:close/>
              </a:path>
              <a:path w="370839" h="174625">
                <a:moveTo>
                  <a:pt x="346618" y="61785"/>
                </a:moveTo>
                <a:lnTo>
                  <a:pt x="311353" y="61785"/>
                </a:lnTo>
                <a:lnTo>
                  <a:pt x="311632" y="61442"/>
                </a:lnTo>
                <a:lnTo>
                  <a:pt x="314907" y="57279"/>
                </a:lnTo>
                <a:lnTo>
                  <a:pt x="314693" y="57569"/>
                </a:lnTo>
                <a:lnTo>
                  <a:pt x="349273" y="57569"/>
                </a:lnTo>
                <a:lnTo>
                  <a:pt x="348310" y="59169"/>
                </a:lnTo>
                <a:lnTo>
                  <a:pt x="346618" y="61785"/>
                </a:lnTo>
                <a:close/>
              </a:path>
              <a:path w="370839" h="174625">
                <a:moveTo>
                  <a:pt x="311488" y="61613"/>
                </a:moveTo>
                <a:lnTo>
                  <a:pt x="311623" y="61442"/>
                </a:lnTo>
                <a:lnTo>
                  <a:pt x="311488" y="61613"/>
                </a:lnTo>
                <a:close/>
              </a:path>
              <a:path w="370839" h="174625">
                <a:moveTo>
                  <a:pt x="343883" y="65912"/>
                </a:moveTo>
                <a:lnTo>
                  <a:pt x="307873" y="65912"/>
                </a:lnTo>
                <a:lnTo>
                  <a:pt x="308152" y="65582"/>
                </a:lnTo>
                <a:lnTo>
                  <a:pt x="311488" y="61613"/>
                </a:lnTo>
                <a:lnTo>
                  <a:pt x="311353" y="61785"/>
                </a:lnTo>
                <a:lnTo>
                  <a:pt x="346618" y="61785"/>
                </a:lnTo>
                <a:lnTo>
                  <a:pt x="344919" y="64414"/>
                </a:lnTo>
                <a:lnTo>
                  <a:pt x="343883" y="65912"/>
                </a:lnTo>
                <a:close/>
              </a:path>
              <a:path w="370839" h="174625">
                <a:moveTo>
                  <a:pt x="308122" y="65616"/>
                </a:moveTo>
                <a:close/>
              </a:path>
              <a:path w="370839" h="174625">
                <a:moveTo>
                  <a:pt x="341072" y="69951"/>
                </a:moveTo>
                <a:lnTo>
                  <a:pt x="304253" y="69951"/>
                </a:lnTo>
                <a:lnTo>
                  <a:pt x="308122" y="65616"/>
                </a:lnTo>
                <a:lnTo>
                  <a:pt x="307873" y="65912"/>
                </a:lnTo>
                <a:lnTo>
                  <a:pt x="343883" y="65912"/>
                </a:lnTo>
                <a:lnTo>
                  <a:pt x="341072" y="69951"/>
                </a:lnTo>
                <a:close/>
              </a:path>
              <a:path w="370839" h="174625">
                <a:moveTo>
                  <a:pt x="304409" y="69776"/>
                </a:moveTo>
                <a:lnTo>
                  <a:pt x="304525" y="69646"/>
                </a:lnTo>
                <a:lnTo>
                  <a:pt x="304409" y="69776"/>
                </a:lnTo>
                <a:close/>
              </a:path>
              <a:path w="370839" h="174625">
                <a:moveTo>
                  <a:pt x="338160" y="73901"/>
                </a:moveTo>
                <a:lnTo>
                  <a:pt x="300494" y="73901"/>
                </a:lnTo>
                <a:lnTo>
                  <a:pt x="300786" y="73609"/>
                </a:lnTo>
                <a:lnTo>
                  <a:pt x="304409" y="69776"/>
                </a:lnTo>
                <a:lnTo>
                  <a:pt x="304253" y="69951"/>
                </a:lnTo>
                <a:lnTo>
                  <a:pt x="341072" y="69951"/>
                </a:lnTo>
                <a:lnTo>
                  <a:pt x="338160" y="73901"/>
                </a:lnTo>
                <a:close/>
              </a:path>
              <a:path w="370839" h="174625">
                <a:moveTo>
                  <a:pt x="300524" y="73869"/>
                </a:moveTo>
                <a:lnTo>
                  <a:pt x="300771" y="73609"/>
                </a:lnTo>
                <a:lnTo>
                  <a:pt x="300524" y="73869"/>
                </a:lnTo>
                <a:close/>
              </a:path>
              <a:path w="370839" h="174625">
                <a:moveTo>
                  <a:pt x="335144" y="77762"/>
                </a:moveTo>
                <a:lnTo>
                  <a:pt x="296608" y="77762"/>
                </a:lnTo>
                <a:lnTo>
                  <a:pt x="296900" y="77482"/>
                </a:lnTo>
                <a:lnTo>
                  <a:pt x="300524" y="73869"/>
                </a:lnTo>
                <a:lnTo>
                  <a:pt x="338160" y="73901"/>
                </a:lnTo>
                <a:lnTo>
                  <a:pt x="337654" y="74587"/>
                </a:lnTo>
                <a:lnTo>
                  <a:pt x="335144" y="77762"/>
                </a:lnTo>
                <a:close/>
              </a:path>
              <a:path w="370839" h="174625">
                <a:moveTo>
                  <a:pt x="296704" y="77666"/>
                </a:moveTo>
                <a:lnTo>
                  <a:pt x="296889" y="77482"/>
                </a:lnTo>
                <a:lnTo>
                  <a:pt x="296704" y="77666"/>
                </a:lnTo>
                <a:close/>
              </a:path>
              <a:path w="370839" h="174625">
                <a:moveTo>
                  <a:pt x="332064" y="81533"/>
                </a:moveTo>
                <a:lnTo>
                  <a:pt x="292582" y="81533"/>
                </a:lnTo>
                <a:lnTo>
                  <a:pt x="292874" y="81267"/>
                </a:lnTo>
                <a:lnTo>
                  <a:pt x="296704" y="77666"/>
                </a:lnTo>
                <a:lnTo>
                  <a:pt x="335144" y="77762"/>
                </a:lnTo>
                <a:lnTo>
                  <a:pt x="333768" y="79501"/>
                </a:lnTo>
                <a:lnTo>
                  <a:pt x="332064" y="81533"/>
                </a:lnTo>
                <a:close/>
              </a:path>
              <a:path w="370839" h="174625">
                <a:moveTo>
                  <a:pt x="292726" y="81398"/>
                </a:moveTo>
                <a:lnTo>
                  <a:pt x="292866" y="81267"/>
                </a:lnTo>
                <a:lnTo>
                  <a:pt x="292726" y="81398"/>
                </a:lnTo>
                <a:close/>
              </a:path>
              <a:path w="370839" h="174625">
                <a:moveTo>
                  <a:pt x="328927" y="85216"/>
                </a:moveTo>
                <a:lnTo>
                  <a:pt x="288429" y="85216"/>
                </a:lnTo>
                <a:lnTo>
                  <a:pt x="292726" y="81398"/>
                </a:lnTo>
                <a:lnTo>
                  <a:pt x="292582" y="81533"/>
                </a:lnTo>
                <a:lnTo>
                  <a:pt x="332064" y="81533"/>
                </a:lnTo>
                <a:lnTo>
                  <a:pt x="329742" y="84302"/>
                </a:lnTo>
                <a:lnTo>
                  <a:pt x="328927" y="85216"/>
                </a:lnTo>
                <a:close/>
              </a:path>
              <a:path w="370839" h="174625">
                <a:moveTo>
                  <a:pt x="325734" y="88798"/>
                </a:moveTo>
                <a:lnTo>
                  <a:pt x="284137" y="88798"/>
                </a:lnTo>
                <a:lnTo>
                  <a:pt x="284594" y="88430"/>
                </a:lnTo>
                <a:lnTo>
                  <a:pt x="288721" y="84950"/>
                </a:lnTo>
                <a:lnTo>
                  <a:pt x="288429" y="85216"/>
                </a:lnTo>
                <a:lnTo>
                  <a:pt x="328927" y="85216"/>
                </a:lnTo>
                <a:lnTo>
                  <a:pt x="325734" y="88798"/>
                </a:lnTo>
                <a:close/>
              </a:path>
              <a:path w="370839" h="174625">
                <a:moveTo>
                  <a:pt x="284367" y="88605"/>
                </a:moveTo>
                <a:lnTo>
                  <a:pt x="284575" y="88430"/>
                </a:lnTo>
                <a:lnTo>
                  <a:pt x="284367" y="88605"/>
                </a:lnTo>
                <a:close/>
              </a:path>
              <a:path w="370839" h="174625">
                <a:moveTo>
                  <a:pt x="318998" y="95796"/>
                </a:moveTo>
                <a:lnTo>
                  <a:pt x="275043" y="95796"/>
                </a:lnTo>
                <a:lnTo>
                  <a:pt x="275653" y="95351"/>
                </a:lnTo>
                <a:lnTo>
                  <a:pt x="284367" y="88605"/>
                </a:lnTo>
                <a:lnTo>
                  <a:pt x="284137" y="88798"/>
                </a:lnTo>
                <a:lnTo>
                  <a:pt x="325734" y="88798"/>
                </a:lnTo>
                <a:lnTo>
                  <a:pt x="321233" y="93573"/>
                </a:lnTo>
                <a:lnTo>
                  <a:pt x="318998" y="95796"/>
                </a:lnTo>
                <a:close/>
              </a:path>
              <a:path w="370839" h="174625">
                <a:moveTo>
                  <a:pt x="275341" y="95566"/>
                </a:moveTo>
                <a:lnTo>
                  <a:pt x="275620" y="95351"/>
                </a:lnTo>
                <a:lnTo>
                  <a:pt x="275341" y="95566"/>
                </a:lnTo>
                <a:close/>
              </a:path>
              <a:path w="370839" h="174625">
                <a:moveTo>
                  <a:pt x="312248" y="102273"/>
                </a:moveTo>
                <a:lnTo>
                  <a:pt x="265607" y="102273"/>
                </a:lnTo>
                <a:lnTo>
                  <a:pt x="266230" y="101866"/>
                </a:lnTo>
                <a:lnTo>
                  <a:pt x="275341" y="95566"/>
                </a:lnTo>
                <a:lnTo>
                  <a:pt x="275043" y="95796"/>
                </a:lnTo>
                <a:lnTo>
                  <a:pt x="318998" y="95796"/>
                </a:lnTo>
                <a:lnTo>
                  <a:pt x="316750" y="98031"/>
                </a:lnTo>
                <a:lnTo>
                  <a:pt x="312248" y="102273"/>
                </a:lnTo>
                <a:close/>
              </a:path>
              <a:path w="370839" h="174625">
                <a:moveTo>
                  <a:pt x="265923" y="102055"/>
                </a:moveTo>
                <a:lnTo>
                  <a:pt x="266197" y="101866"/>
                </a:lnTo>
                <a:lnTo>
                  <a:pt x="265923" y="102055"/>
                </a:lnTo>
                <a:close/>
              </a:path>
              <a:path w="370839" h="174625">
                <a:moveTo>
                  <a:pt x="305301" y="108343"/>
                </a:moveTo>
                <a:lnTo>
                  <a:pt x="255714" y="108343"/>
                </a:lnTo>
                <a:lnTo>
                  <a:pt x="256324" y="107988"/>
                </a:lnTo>
                <a:lnTo>
                  <a:pt x="265923" y="102055"/>
                </a:lnTo>
                <a:lnTo>
                  <a:pt x="265607" y="102273"/>
                </a:lnTo>
                <a:lnTo>
                  <a:pt x="312248" y="102273"/>
                </a:lnTo>
                <a:lnTo>
                  <a:pt x="307390" y="106591"/>
                </a:lnTo>
                <a:lnTo>
                  <a:pt x="305301" y="108343"/>
                </a:lnTo>
                <a:close/>
              </a:path>
              <a:path w="370839" h="174625">
                <a:moveTo>
                  <a:pt x="256026" y="108151"/>
                </a:moveTo>
                <a:lnTo>
                  <a:pt x="256291" y="107988"/>
                </a:lnTo>
                <a:lnTo>
                  <a:pt x="256026" y="108151"/>
                </a:lnTo>
                <a:close/>
              </a:path>
              <a:path w="370839" h="174625">
                <a:moveTo>
                  <a:pt x="298206" y="114007"/>
                </a:moveTo>
                <a:lnTo>
                  <a:pt x="245363" y="114007"/>
                </a:lnTo>
                <a:lnTo>
                  <a:pt x="245973" y="113690"/>
                </a:lnTo>
                <a:lnTo>
                  <a:pt x="256026" y="108151"/>
                </a:lnTo>
                <a:lnTo>
                  <a:pt x="255714" y="108343"/>
                </a:lnTo>
                <a:lnTo>
                  <a:pt x="305301" y="108343"/>
                </a:lnTo>
                <a:lnTo>
                  <a:pt x="302501" y="110693"/>
                </a:lnTo>
                <a:lnTo>
                  <a:pt x="298206" y="114007"/>
                </a:lnTo>
                <a:close/>
              </a:path>
              <a:path w="370839" h="174625">
                <a:moveTo>
                  <a:pt x="245694" y="113826"/>
                </a:moveTo>
                <a:lnTo>
                  <a:pt x="245942" y="113690"/>
                </a:lnTo>
                <a:lnTo>
                  <a:pt x="245694" y="113826"/>
                </a:lnTo>
                <a:close/>
              </a:path>
              <a:path w="370839" h="174625">
                <a:moveTo>
                  <a:pt x="291336" y="119240"/>
                </a:moveTo>
                <a:lnTo>
                  <a:pt x="234581" y="119240"/>
                </a:lnTo>
                <a:lnTo>
                  <a:pt x="235191" y="118960"/>
                </a:lnTo>
                <a:lnTo>
                  <a:pt x="245694" y="113826"/>
                </a:lnTo>
                <a:lnTo>
                  <a:pt x="245363" y="114007"/>
                </a:lnTo>
                <a:lnTo>
                  <a:pt x="298206" y="114007"/>
                </a:lnTo>
                <a:lnTo>
                  <a:pt x="292480" y="118427"/>
                </a:lnTo>
                <a:lnTo>
                  <a:pt x="291336" y="119240"/>
                </a:lnTo>
                <a:close/>
              </a:path>
              <a:path w="370839" h="174625">
                <a:moveTo>
                  <a:pt x="234883" y="119093"/>
                </a:moveTo>
                <a:lnTo>
                  <a:pt x="235155" y="118960"/>
                </a:lnTo>
                <a:lnTo>
                  <a:pt x="234883" y="119093"/>
                </a:lnTo>
                <a:close/>
              </a:path>
              <a:path w="370839" h="174625">
                <a:moveTo>
                  <a:pt x="284387" y="124028"/>
                </a:moveTo>
                <a:lnTo>
                  <a:pt x="223405" y="124028"/>
                </a:lnTo>
                <a:lnTo>
                  <a:pt x="224002" y="123786"/>
                </a:lnTo>
                <a:lnTo>
                  <a:pt x="234883" y="119093"/>
                </a:lnTo>
                <a:lnTo>
                  <a:pt x="234581" y="119240"/>
                </a:lnTo>
                <a:lnTo>
                  <a:pt x="291336" y="119240"/>
                </a:lnTo>
                <a:lnTo>
                  <a:pt x="284387" y="124028"/>
                </a:lnTo>
                <a:close/>
              </a:path>
              <a:path w="370839" h="174625">
                <a:moveTo>
                  <a:pt x="223708" y="123898"/>
                </a:moveTo>
                <a:lnTo>
                  <a:pt x="223966" y="123786"/>
                </a:lnTo>
                <a:lnTo>
                  <a:pt x="223708" y="123898"/>
                </a:lnTo>
                <a:close/>
              </a:path>
              <a:path w="370839" h="174625">
                <a:moveTo>
                  <a:pt x="277656" y="128384"/>
                </a:moveTo>
                <a:lnTo>
                  <a:pt x="211835" y="128384"/>
                </a:lnTo>
                <a:lnTo>
                  <a:pt x="212432" y="128168"/>
                </a:lnTo>
                <a:lnTo>
                  <a:pt x="223708" y="123898"/>
                </a:lnTo>
                <a:lnTo>
                  <a:pt x="223405" y="124028"/>
                </a:lnTo>
                <a:lnTo>
                  <a:pt x="284387" y="124028"/>
                </a:lnTo>
                <a:lnTo>
                  <a:pt x="281825" y="125793"/>
                </a:lnTo>
                <a:lnTo>
                  <a:pt x="281203" y="126199"/>
                </a:lnTo>
                <a:lnTo>
                  <a:pt x="277656" y="128384"/>
                </a:lnTo>
                <a:close/>
              </a:path>
              <a:path w="370839" h="174625">
                <a:moveTo>
                  <a:pt x="212242" y="128230"/>
                </a:moveTo>
                <a:lnTo>
                  <a:pt x="212407" y="128168"/>
                </a:lnTo>
                <a:lnTo>
                  <a:pt x="212242" y="128230"/>
                </a:lnTo>
                <a:close/>
              </a:path>
              <a:path w="370839" h="174625">
                <a:moveTo>
                  <a:pt x="271347" y="132270"/>
                </a:moveTo>
                <a:lnTo>
                  <a:pt x="199897" y="132270"/>
                </a:lnTo>
                <a:lnTo>
                  <a:pt x="200494" y="132092"/>
                </a:lnTo>
                <a:lnTo>
                  <a:pt x="212242" y="128230"/>
                </a:lnTo>
                <a:lnTo>
                  <a:pt x="211835" y="128384"/>
                </a:lnTo>
                <a:lnTo>
                  <a:pt x="277656" y="128384"/>
                </a:lnTo>
                <a:lnTo>
                  <a:pt x="271347" y="132270"/>
                </a:lnTo>
                <a:close/>
              </a:path>
              <a:path w="370839" h="174625">
                <a:moveTo>
                  <a:pt x="200130" y="132194"/>
                </a:moveTo>
                <a:lnTo>
                  <a:pt x="200441" y="132092"/>
                </a:lnTo>
                <a:lnTo>
                  <a:pt x="200130" y="132194"/>
                </a:lnTo>
                <a:close/>
              </a:path>
              <a:path w="370839" h="174625">
                <a:moveTo>
                  <a:pt x="265239" y="135686"/>
                </a:moveTo>
                <a:lnTo>
                  <a:pt x="187617" y="135686"/>
                </a:lnTo>
                <a:lnTo>
                  <a:pt x="188213" y="135534"/>
                </a:lnTo>
                <a:lnTo>
                  <a:pt x="200130" y="132194"/>
                </a:lnTo>
                <a:lnTo>
                  <a:pt x="199897" y="132270"/>
                </a:lnTo>
                <a:lnTo>
                  <a:pt x="271347" y="132270"/>
                </a:lnTo>
                <a:lnTo>
                  <a:pt x="270078" y="133032"/>
                </a:lnTo>
                <a:lnTo>
                  <a:pt x="265239" y="135686"/>
                </a:lnTo>
                <a:close/>
              </a:path>
              <a:path w="370839" h="174625">
                <a:moveTo>
                  <a:pt x="108229" y="174269"/>
                </a:moveTo>
                <a:lnTo>
                  <a:pt x="62699" y="171957"/>
                </a:lnTo>
                <a:lnTo>
                  <a:pt x="23634" y="165836"/>
                </a:lnTo>
                <a:lnTo>
                  <a:pt x="0" y="160274"/>
                </a:lnTo>
                <a:lnTo>
                  <a:pt x="7086" y="132587"/>
                </a:lnTo>
                <a:lnTo>
                  <a:pt x="14459" y="134480"/>
                </a:lnTo>
                <a:lnTo>
                  <a:pt x="22059" y="136270"/>
                </a:lnTo>
                <a:lnTo>
                  <a:pt x="29164" y="137794"/>
                </a:lnTo>
                <a:lnTo>
                  <a:pt x="36456" y="139230"/>
                </a:lnTo>
                <a:lnTo>
                  <a:pt x="43801" y="140525"/>
                </a:lnTo>
                <a:lnTo>
                  <a:pt x="51051" y="141668"/>
                </a:lnTo>
                <a:lnTo>
                  <a:pt x="58361" y="142671"/>
                </a:lnTo>
                <a:lnTo>
                  <a:pt x="65556" y="143522"/>
                </a:lnTo>
                <a:lnTo>
                  <a:pt x="72716" y="144233"/>
                </a:lnTo>
                <a:lnTo>
                  <a:pt x="79975" y="144805"/>
                </a:lnTo>
                <a:lnTo>
                  <a:pt x="87062" y="145237"/>
                </a:lnTo>
                <a:lnTo>
                  <a:pt x="94040" y="145516"/>
                </a:lnTo>
                <a:lnTo>
                  <a:pt x="108173" y="145689"/>
                </a:lnTo>
                <a:lnTo>
                  <a:pt x="108000" y="145694"/>
                </a:lnTo>
                <a:lnTo>
                  <a:pt x="245343" y="145694"/>
                </a:lnTo>
                <a:lnTo>
                  <a:pt x="234695" y="150279"/>
                </a:lnTo>
                <a:lnTo>
                  <a:pt x="195313" y="163207"/>
                </a:lnTo>
                <a:lnTo>
                  <a:pt x="152565" y="171335"/>
                </a:lnTo>
                <a:lnTo>
                  <a:pt x="123774" y="173837"/>
                </a:lnTo>
                <a:lnTo>
                  <a:pt x="108229" y="174269"/>
                </a:lnTo>
                <a:close/>
              </a:path>
              <a:path w="370839" h="174625">
                <a:moveTo>
                  <a:pt x="187900" y="135607"/>
                </a:moveTo>
                <a:lnTo>
                  <a:pt x="188163" y="135534"/>
                </a:lnTo>
                <a:lnTo>
                  <a:pt x="187900" y="135607"/>
                </a:lnTo>
                <a:close/>
              </a:path>
              <a:path w="370839" h="174625">
                <a:moveTo>
                  <a:pt x="259892" y="138620"/>
                </a:moveTo>
                <a:lnTo>
                  <a:pt x="175018" y="138620"/>
                </a:lnTo>
                <a:lnTo>
                  <a:pt x="175602" y="138493"/>
                </a:lnTo>
                <a:lnTo>
                  <a:pt x="187900" y="135607"/>
                </a:lnTo>
                <a:lnTo>
                  <a:pt x="187617" y="135686"/>
                </a:lnTo>
                <a:lnTo>
                  <a:pt x="265239" y="135686"/>
                </a:lnTo>
                <a:lnTo>
                  <a:pt x="259892" y="138620"/>
                </a:lnTo>
                <a:close/>
              </a:path>
              <a:path w="370839" h="174625">
                <a:moveTo>
                  <a:pt x="175381" y="138535"/>
                </a:moveTo>
                <a:lnTo>
                  <a:pt x="175561" y="138493"/>
                </a:lnTo>
                <a:lnTo>
                  <a:pt x="175381" y="138535"/>
                </a:lnTo>
                <a:close/>
              </a:path>
              <a:path w="370839" h="174625">
                <a:moveTo>
                  <a:pt x="255028" y="141058"/>
                </a:moveTo>
                <a:lnTo>
                  <a:pt x="162128" y="141058"/>
                </a:lnTo>
                <a:lnTo>
                  <a:pt x="162699" y="140957"/>
                </a:lnTo>
                <a:lnTo>
                  <a:pt x="175381" y="138535"/>
                </a:lnTo>
                <a:lnTo>
                  <a:pt x="175018" y="138620"/>
                </a:lnTo>
                <a:lnTo>
                  <a:pt x="259892" y="138620"/>
                </a:lnTo>
                <a:lnTo>
                  <a:pt x="258495" y="139369"/>
                </a:lnTo>
                <a:lnTo>
                  <a:pt x="255028" y="141058"/>
                </a:lnTo>
                <a:close/>
              </a:path>
              <a:path w="370839" h="174625">
                <a:moveTo>
                  <a:pt x="162526" y="140983"/>
                </a:moveTo>
                <a:lnTo>
                  <a:pt x="162661" y="140957"/>
                </a:lnTo>
                <a:lnTo>
                  <a:pt x="162526" y="140983"/>
                </a:lnTo>
                <a:close/>
              </a:path>
              <a:path w="370839" h="174625">
                <a:moveTo>
                  <a:pt x="251040" y="143001"/>
                </a:moveTo>
                <a:lnTo>
                  <a:pt x="148958" y="143001"/>
                </a:lnTo>
                <a:lnTo>
                  <a:pt x="149529" y="142925"/>
                </a:lnTo>
                <a:lnTo>
                  <a:pt x="162526" y="140983"/>
                </a:lnTo>
                <a:lnTo>
                  <a:pt x="162128" y="141058"/>
                </a:lnTo>
                <a:lnTo>
                  <a:pt x="255028" y="141058"/>
                </a:lnTo>
                <a:lnTo>
                  <a:pt x="251040" y="143001"/>
                </a:lnTo>
                <a:close/>
              </a:path>
              <a:path w="370839" h="174625">
                <a:moveTo>
                  <a:pt x="149318" y="142948"/>
                </a:moveTo>
                <a:lnTo>
                  <a:pt x="149470" y="142925"/>
                </a:lnTo>
                <a:lnTo>
                  <a:pt x="149318" y="142948"/>
                </a:lnTo>
                <a:close/>
              </a:path>
              <a:path w="370839" h="174625">
                <a:moveTo>
                  <a:pt x="248120" y="144424"/>
                </a:moveTo>
                <a:lnTo>
                  <a:pt x="135521" y="144424"/>
                </a:lnTo>
                <a:lnTo>
                  <a:pt x="136093" y="144373"/>
                </a:lnTo>
                <a:lnTo>
                  <a:pt x="149318" y="142948"/>
                </a:lnTo>
                <a:lnTo>
                  <a:pt x="148958" y="143001"/>
                </a:lnTo>
                <a:lnTo>
                  <a:pt x="251040" y="143001"/>
                </a:lnTo>
                <a:lnTo>
                  <a:pt x="248120" y="144424"/>
                </a:lnTo>
                <a:close/>
              </a:path>
              <a:path w="370839" h="174625">
                <a:moveTo>
                  <a:pt x="135834" y="144390"/>
                </a:moveTo>
                <a:lnTo>
                  <a:pt x="135996" y="144373"/>
                </a:lnTo>
                <a:lnTo>
                  <a:pt x="135834" y="144390"/>
                </a:lnTo>
                <a:close/>
              </a:path>
              <a:path w="370839" h="174625">
                <a:moveTo>
                  <a:pt x="246199" y="145326"/>
                </a:moveTo>
                <a:lnTo>
                  <a:pt x="121869" y="145326"/>
                </a:lnTo>
                <a:lnTo>
                  <a:pt x="122427" y="145300"/>
                </a:lnTo>
                <a:lnTo>
                  <a:pt x="122248" y="145300"/>
                </a:lnTo>
                <a:lnTo>
                  <a:pt x="135834" y="144390"/>
                </a:lnTo>
                <a:lnTo>
                  <a:pt x="135521" y="144424"/>
                </a:lnTo>
                <a:lnTo>
                  <a:pt x="248120" y="144424"/>
                </a:lnTo>
                <a:lnTo>
                  <a:pt x="246258" y="145300"/>
                </a:lnTo>
                <a:lnTo>
                  <a:pt x="122125" y="145308"/>
                </a:lnTo>
                <a:lnTo>
                  <a:pt x="246239" y="145308"/>
                </a:lnTo>
                <a:close/>
              </a:path>
              <a:path w="370839" h="174625">
                <a:moveTo>
                  <a:pt x="245343" y="145694"/>
                </a:moveTo>
                <a:lnTo>
                  <a:pt x="108173" y="145689"/>
                </a:lnTo>
                <a:lnTo>
                  <a:pt x="122125" y="145308"/>
                </a:lnTo>
                <a:lnTo>
                  <a:pt x="121869" y="145326"/>
                </a:lnTo>
                <a:lnTo>
                  <a:pt x="246199" y="145326"/>
                </a:lnTo>
                <a:lnTo>
                  <a:pt x="245343" y="14569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3896677" y="4072254"/>
            <a:ext cx="8496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6203" sz="5400" spc="-7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41371" sz="3525" spc="-7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r>
              <a:rPr dirty="0" baseline="-41371" sz="3525" spc="-382" b="1" i="1">
                <a:solidFill>
                  <a:srgbClr val="E720C4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6548" sz="3525" spc="-7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endParaRPr baseline="-16548" sz="3525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63477" y="5824854"/>
            <a:ext cx="4114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548" sz="3525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6548" sz="35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582307" y="4447933"/>
            <a:ext cx="2681605" cy="764540"/>
          </a:xfrm>
          <a:custGeom>
            <a:avLst/>
            <a:gdLst/>
            <a:ahLst/>
            <a:cxnLst/>
            <a:rect l="l" t="t" r="r" b="b"/>
            <a:pathLst>
              <a:path w="2681604" h="764539">
                <a:moveTo>
                  <a:pt x="133921" y="764539"/>
                </a:moveTo>
                <a:lnTo>
                  <a:pt x="115481" y="764539"/>
                </a:lnTo>
                <a:lnTo>
                  <a:pt x="110972" y="763270"/>
                </a:lnTo>
                <a:lnTo>
                  <a:pt x="106527" y="763270"/>
                </a:lnTo>
                <a:lnTo>
                  <a:pt x="97866" y="760729"/>
                </a:lnTo>
                <a:lnTo>
                  <a:pt x="89522" y="758189"/>
                </a:lnTo>
                <a:lnTo>
                  <a:pt x="85496" y="755650"/>
                </a:lnTo>
                <a:lnTo>
                  <a:pt x="81559" y="754379"/>
                </a:lnTo>
                <a:lnTo>
                  <a:pt x="60477" y="737870"/>
                </a:lnTo>
                <a:lnTo>
                  <a:pt x="57442" y="735329"/>
                </a:lnTo>
                <a:lnTo>
                  <a:pt x="54546" y="731520"/>
                </a:lnTo>
                <a:lnTo>
                  <a:pt x="51815" y="728979"/>
                </a:lnTo>
                <a:lnTo>
                  <a:pt x="49250" y="725170"/>
                </a:lnTo>
                <a:lnTo>
                  <a:pt x="46850" y="721360"/>
                </a:lnTo>
                <a:lnTo>
                  <a:pt x="44627" y="717550"/>
                </a:lnTo>
                <a:lnTo>
                  <a:pt x="42583" y="713739"/>
                </a:lnTo>
                <a:lnTo>
                  <a:pt x="40741" y="708660"/>
                </a:lnTo>
                <a:lnTo>
                  <a:pt x="39077" y="704850"/>
                </a:lnTo>
                <a:lnTo>
                  <a:pt x="37630" y="701039"/>
                </a:lnTo>
                <a:lnTo>
                  <a:pt x="36385" y="695960"/>
                </a:lnTo>
                <a:lnTo>
                  <a:pt x="35356" y="692150"/>
                </a:lnTo>
                <a:lnTo>
                  <a:pt x="444" y="342900"/>
                </a:lnTo>
                <a:lnTo>
                  <a:pt x="0" y="334010"/>
                </a:lnTo>
                <a:lnTo>
                  <a:pt x="139" y="330200"/>
                </a:lnTo>
                <a:lnTo>
                  <a:pt x="495" y="325120"/>
                </a:lnTo>
                <a:lnTo>
                  <a:pt x="1066" y="320039"/>
                </a:lnTo>
                <a:lnTo>
                  <a:pt x="1866" y="316229"/>
                </a:lnTo>
                <a:lnTo>
                  <a:pt x="2882" y="311150"/>
                </a:lnTo>
                <a:lnTo>
                  <a:pt x="4102" y="307339"/>
                </a:lnTo>
                <a:lnTo>
                  <a:pt x="5537" y="303529"/>
                </a:lnTo>
                <a:lnTo>
                  <a:pt x="7150" y="299720"/>
                </a:lnTo>
                <a:lnTo>
                  <a:pt x="8966" y="294639"/>
                </a:lnTo>
                <a:lnTo>
                  <a:pt x="10972" y="290829"/>
                </a:lnTo>
                <a:lnTo>
                  <a:pt x="13157" y="287020"/>
                </a:lnTo>
                <a:lnTo>
                  <a:pt x="15519" y="283210"/>
                </a:lnTo>
                <a:lnTo>
                  <a:pt x="18059" y="280670"/>
                </a:lnTo>
                <a:lnTo>
                  <a:pt x="20751" y="276860"/>
                </a:lnTo>
                <a:lnTo>
                  <a:pt x="23621" y="273050"/>
                </a:lnTo>
                <a:lnTo>
                  <a:pt x="26631" y="270510"/>
                </a:lnTo>
                <a:lnTo>
                  <a:pt x="29806" y="266700"/>
                </a:lnTo>
                <a:lnTo>
                  <a:pt x="51739" y="252729"/>
                </a:lnTo>
                <a:lnTo>
                  <a:pt x="55829" y="250189"/>
                </a:lnTo>
                <a:lnTo>
                  <a:pt x="64338" y="247650"/>
                </a:lnTo>
                <a:lnTo>
                  <a:pt x="77825" y="243839"/>
                </a:lnTo>
                <a:lnTo>
                  <a:pt x="82410" y="243839"/>
                </a:lnTo>
                <a:lnTo>
                  <a:pt x="2547404" y="0"/>
                </a:lnTo>
                <a:lnTo>
                  <a:pt x="2570353" y="0"/>
                </a:lnTo>
                <a:lnTo>
                  <a:pt x="2579179" y="2539"/>
                </a:lnTo>
                <a:lnTo>
                  <a:pt x="2591816" y="6350"/>
                </a:lnTo>
                <a:lnTo>
                  <a:pt x="2595841" y="8889"/>
                </a:lnTo>
                <a:lnTo>
                  <a:pt x="2599766" y="10160"/>
                </a:lnTo>
                <a:lnTo>
                  <a:pt x="2603588" y="12700"/>
                </a:lnTo>
                <a:lnTo>
                  <a:pt x="2548572" y="12700"/>
                </a:lnTo>
                <a:lnTo>
                  <a:pt x="83743" y="256539"/>
                </a:lnTo>
                <a:lnTo>
                  <a:pt x="79870" y="256539"/>
                </a:lnTo>
                <a:lnTo>
                  <a:pt x="75603" y="257810"/>
                </a:lnTo>
                <a:lnTo>
                  <a:pt x="72034" y="257810"/>
                </a:lnTo>
                <a:lnTo>
                  <a:pt x="67945" y="259079"/>
                </a:lnTo>
                <a:lnTo>
                  <a:pt x="68249" y="259079"/>
                </a:lnTo>
                <a:lnTo>
                  <a:pt x="64236" y="260350"/>
                </a:lnTo>
                <a:lnTo>
                  <a:pt x="64541" y="260350"/>
                </a:lnTo>
                <a:lnTo>
                  <a:pt x="60629" y="261620"/>
                </a:lnTo>
                <a:lnTo>
                  <a:pt x="60921" y="261620"/>
                </a:lnTo>
                <a:lnTo>
                  <a:pt x="57111" y="264160"/>
                </a:lnTo>
                <a:lnTo>
                  <a:pt x="57391" y="264160"/>
                </a:lnTo>
                <a:lnTo>
                  <a:pt x="53695" y="265429"/>
                </a:lnTo>
                <a:lnTo>
                  <a:pt x="53975" y="265429"/>
                </a:lnTo>
                <a:lnTo>
                  <a:pt x="52184" y="266700"/>
                </a:lnTo>
                <a:lnTo>
                  <a:pt x="50647" y="266700"/>
                </a:lnTo>
                <a:lnTo>
                  <a:pt x="47180" y="269239"/>
                </a:lnTo>
                <a:lnTo>
                  <a:pt x="47434" y="269239"/>
                </a:lnTo>
                <a:lnTo>
                  <a:pt x="44094" y="271779"/>
                </a:lnTo>
                <a:lnTo>
                  <a:pt x="44335" y="271779"/>
                </a:lnTo>
                <a:lnTo>
                  <a:pt x="41122" y="274320"/>
                </a:lnTo>
                <a:lnTo>
                  <a:pt x="41351" y="274320"/>
                </a:lnTo>
                <a:lnTo>
                  <a:pt x="38265" y="276860"/>
                </a:lnTo>
                <a:lnTo>
                  <a:pt x="38493" y="276860"/>
                </a:lnTo>
                <a:lnTo>
                  <a:pt x="35534" y="279400"/>
                </a:lnTo>
                <a:lnTo>
                  <a:pt x="35750" y="279400"/>
                </a:lnTo>
                <a:lnTo>
                  <a:pt x="32943" y="281939"/>
                </a:lnTo>
                <a:lnTo>
                  <a:pt x="33146" y="281939"/>
                </a:lnTo>
                <a:lnTo>
                  <a:pt x="30479" y="284479"/>
                </a:lnTo>
                <a:lnTo>
                  <a:pt x="30670" y="284479"/>
                </a:lnTo>
                <a:lnTo>
                  <a:pt x="28994" y="287020"/>
                </a:lnTo>
                <a:lnTo>
                  <a:pt x="28333" y="287020"/>
                </a:lnTo>
                <a:lnTo>
                  <a:pt x="25984" y="290829"/>
                </a:lnTo>
                <a:lnTo>
                  <a:pt x="26149" y="290829"/>
                </a:lnTo>
                <a:lnTo>
                  <a:pt x="24684" y="293370"/>
                </a:lnTo>
                <a:lnTo>
                  <a:pt x="24104" y="293370"/>
                </a:lnTo>
                <a:lnTo>
                  <a:pt x="22072" y="297179"/>
                </a:lnTo>
                <a:lnTo>
                  <a:pt x="22212" y="297179"/>
                </a:lnTo>
                <a:lnTo>
                  <a:pt x="20358" y="300989"/>
                </a:lnTo>
                <a:lnTo>
                  <a:pt x="19359" y="303529"/>
                </a:lnTo>
                <a:lnTo>
                  <a:pt x="18923" y="303529"/>
                </a:lnTo>
                <a:lnTo>
                  <a:pt x="17411" y="307339"/>
                </a:lnTo>
                <a:lnTo>
                  <a:pt x="16192" y="311150"/>
                </a:lnTo>
                <a:lnTo>
                  <a:pt x="15151" y="314960"/>
                </a:lnTo>
                <a:lnTo>
                  <a:pt x="14274" y="318770"/>
                </a:lnTo>
                <a:lnTo>
                  <a:pt x="13601" y="322579"/>
                </a:lnTo>
                <a:lnTo>
                  <a:pt x="13106" y="326389"/>
                </a:lnTo>
                <a:lnTo>
                  <a:pt x="12801" y="330200"/>
                </a:lnTo>
                <a:lnTo>
                  <a:pt x="12788" y="337820"/>
                </a:lnTo>
                <a:lnTo>
                  <a:pt x="13106" y="342900"/>
                </a:lnTo>
                <a:lnTo>
                  <a:pt x="46609" y="680720"/>
                </a:lnTo>
                <a:lnTo>
                  <a:pt x="47129" y="685800"/>
                </a:lnTo>
                <a:lnTo>
                  <a:pt x="47266" y="685800"/>
                </a:lnTo>
                <a:lnTo>
                  <a:pt x="47828" y="689610"/>
                </a:lnTo>
                <a:lnTo>
                  <a:pt x="48729" y="693420"/>
                </a:lnTo>
                <a:lnTo>
                  <a:pt x="49809" y="697229"/>
                </a:lnTo>
                <a:lnTo>
                  <a:pt x="51066" y="701039"/>
                </a:lnTo>
                <a:lnTo>
                  <a:pt x="52489" y="704850"/>
                </a:lnTo>
                <a:lnTo>
                  <a:pt x="52946" y="704850"/>
                </a:lnTo>
                <a:lnTo>
                  <a:pt x="54089" y="707389"/>
                </a:lnTo>
                <a:lnTo>
                  <a:pt x="55854" y="711200"/>
                </a:lnTo>
                <a:lnTo>
                  <a:pt x="55702" y="711200"/>
                </a:lnTo>
                <a:lnTo>
                  <a:pt x="57772" y="715010"/>
                </a:lnTo>
                <a:lnTo>
                  <a:pt x="58352" y="715010"/>
                </a:lnTo>
                <a:lnTo>
                  <a:pt x="59842" y="717550"/>
                </a:lnTo>
                <a:lnTo>
                  <a:pt x="59677" y="717550"/>
                </a:lnTo>
                <a:lnTo>
                  <a:pt x="62064" y="721360"/>
                </a:lnTo>
                <a:lnTo>
                  <a:pt x="62725" y="721360"/>
                </a:lnTo>
                <a:lnTo>
                  <a:pt x="64427" y="723900"/>
                </a:lnTo>
                <a:lnTo>
                  <a:pt x="64223" y="723900"/>
                </a:lnTo>
                <a:lnTo>
                  <a:pt x="66916" y="726439"/>
                </a:lnTo>
                <a:lnTo>
                  <a:pt x="66713" y="726439"/>
                </a:lnTo>
                <a:lnTo>
                  <a:pt x="69545" y="728979"/>
                </a:lnTo>
                <a:lnTo>
                  <a:pt x="69329" y="728979"/>
                </a:lnTo>
                <a:lnTo>
                  <a:pt x="72301" y="731520"/>
                </a:lnTo>
                <a:lnTo>
                  <a:pt x="72072" y="731520"/>
                </a:lnTo>
                <a:lnTo>
                  <a:pt x="75171" y="734060"/>
                </a:lnTo>
                <a:lnTo>
                  <a:pt x="74929" y="734060"/>
                </a:lnTo>
                <a:lnTo>
                  <a:pt x="78155" y="736600"/>
                </a:lnTo>
                <a:lnTo>
                  <a:pt x="77914" y="736600"/>
                </a:lnTo>
                <a:lnTo>
                  <a:pt x="81241" y="739139"/>
                </a:lnTo>
                <a:lnTo>
                  <a:pt x="80987" y="739139"/>
                </a:lnTo>
                <a:lnTo>
                  <a:pt x="84442" y="740410"/>
                </a:lnTo>
                <a:lnTo>
                  <a:pt x="84188" y="740410"/>
                </a:lnTo>
                <a:lnTo>
                  <a:pt x="87731" y="742950"/>
                </a:lnTo>
                <a:lnTo>
                  <a:pt x="87464" y="742950"/>
                </a:lnTo>
                <a:lnTo>
                  <a:pt x="91122" y="744220"/>
                </a:lnTo>
                <a:lnTo>
                  <a:pt x="90843" y="744220"/>
                </a:lnTo>
                <a:lnTo>
                  <a:pt x="94602" y="746760"/>
                </a:lnTo>
                <a:lnTo>
                  <a:pt x="96227" y="746760"/>
                </a:lnTo>
                <a:lnTo>
                  <a:pt x="98145" y="748029"/>
                </a:lnTo>
                <a:lnTo>
                  <a:pt x="97866" y="748029"/>
                </a:lnTo>
                <a:lnTo>
                  <a:pt x="101777" y="749300"/>
                </a:lnTo>
                <a:lnTo>
                  <a:pt x="105181" y="749300"/>
                </a:lnTo>
                <a:lnTo>
                  <a:pt x="109245" y="750570"/>
                </a:lnTo>
                <a:lnTo>
                  <a:pt x="108940" y="750570"/>
                </a:lnTo>
                <a:lnTo>
                  <a:pt x="113068" y="751839"/>
                </a:lnTo>
                <a:lnTo>
                  <a:pt x="262307" y="751839"/>
                </a:lnTo>
                <a:lnTo>
                  <a:pt x="133921" y="764539"/>
                </a:lnTo>
                <a:close/>
              </a:path>
              <a:path w="2681604" h="764539">
                <a:moveTo>
                  <a:pt x="2606408" y="30479"/>
                </a:moveTo>
                <a:lnTo>
                  <a:pt x="2603182" y="27939"/>
                </a:lnTo>
                <a:lnTo>
                  <a:pt x="2603423" y="27939"/>
                </a:lnTo>
                <a:lnTo>
                  <a:pt x="2600083" y="25400"/>
                </a:lnTo>
                <a:lnTo>
                  <a:pt x="2600337" y="25400"/>
                </a:lnTo>
                <a:lnTo>
                  <a:pt x="2596896" y="22860"/>
                </a:lnTo>
                <a:lnTo>
                  <a:pt x="2597150" y="22860"/>
                </a:lnTo>
                <a:lnTo>
                  <a:pt x="2593594" y="21589"/>
                </a:lnTo>
                <a:lnTo>
                  <a:pt x="2593860" y="21589"/>
                </a:lnTo>
                <a:lnTo>
                  <a:pt x="2590215" y="20320"/>
                </a:lnTo>
                <a:lnTo>
                  <a:pt x="2590482" y="20320"/>
                </a:lnTo>
                <a:lnTo>
                  <a:pt x="2586736" y="17779"/>
                </a:lnTo>
                <a:lnTo>
                  <a:pt x="2587015" y="17779"/>
                </a:lnTo>
                <a:lnTo>
                  <a:pt x="2583180" y="16510"/>
                </a:lnTo>
                <a:lnTo>
                  <a:pt x="2583472" y="16510"/>
                </a:lnTo>
                <a:lnTo>
                  <a:pt x="2579547" y="15239"/>
                </a:lnTo>
                <a:lnTo>
                  <a:pt x="2579852" y="15239"/>
                </a:lnTo>
                <a:lnTo>
                  <a:pt x="2575852" y="13970"/>
                </a:lnTo>
                <a:lnTo>
                  <a:pt x="2572397" y="13970"/>
                </a:lnTo>
                <a:lnTo>
                  <a:pt x="2568270" y="12700"/>
                </a:lnTo>
                <a:lnTo>
                  <a:pt x="2603588" y="12700"/>
                </a:lnTo>
                <a:lnTo>
                  <a:pt x="2607297" y="15239"/>
                </a:lnTo>
                <a:lnTo>
                  <a:pt x="2623896" y="29210"/>
                </a:lnTo>
                <a:lnTo>
                  <a:pt x="2606167" y="29210"/>
                </a:lnTo>
                <a:lnTo>
                  <a:pt x="2606408" y="30479"/>
                </a:lnTo>
                <a:close/>
              </a:path>
              <a:path w="2681604" h="764539">
                <a:moveTo>
                  <a:pt x="2609265" y="33020"/>
                </a:moveTo>
                <a:lnTo>
                  <a:pt x="2606167" y="29210"/>
                </a:lnTo>
                <a:lnTo>
                  <a:pt x="2623896" y="29210"/>
                </a:lnTo>
                <a:lnTo>
                  <a:pt x="2625818" y="31750"/>
                </a:lnTo>
                <a:lnTo>
                  <a:pt x="2609037" y="31750"/>
                </a:lnTo>
                <a:lnTo>
                  <a:pt x="2609265" y="33020"/>
                </a:lnTo>
                <a:close/>
              </a:path>
              <a:path w="2681604" h="764539">
                <a:moveTo>
                  <a:pt x="2612009" y="35560"/>
                </a:moveTo>
                <a:lnTo>
                  <a:pt x="2609037" y="31750"/>
                </a:lnTo>
                <a:lnTo>
                  <a:pt x="2625818" y="31750"/>
                </a:lnTo>
                <a:lnTo>
                  <a:pt x="2626779" y="33020"/>
                </a:lnTo>
                <a:lnTo>
                  <a:pt x="2628150" y="34289"/>
                </a:lnTo>
                <a:lnTo>
                  <a:pt x="2611793" y="34289"/>
                </a:lnTo>
                <a:lnTo>
                  <a:pt x="2612009" y="35560"/>
                </a:lnTo>
                <a:close/>
              </a:path>
              <a:path w="2681604" h="764539">
                <a:moveTo>
                  <a:pt x="2627376" y="57150"/>
                </a:moveTo>
                <a:lnTo>
                  <a:pt x="2625483" y="53339"/>
                </a:lnTo>
                <a:lnTo>
                  <a:pt x="2625636" y="53339"/>
                </a:lnTo>
                <a:lnTo>
                  <a:pt x="2623566" y="49529"/>
                </a:lnTo>
                <a:lnTo>
                  <a:pt x="2623718" y="49529"/>
                </a:lnTo>
                <a:lnTo>
                  <a:pt x="2621495" y="46989"/>
                </a:lnTo>
                <a:lnTo>
                  <a:pt x="2621661" y="46989"/>
                </a:lnTo>
                <a:lnTo>
                  <a:pt x="2619273" y="43179"/>
                </a:lnTo>
                <a:lnTo>
                  <a:pt x="2619451" y="43179"/>
                </a:lnTo>
                <a:lnTo>
                  <a:pt x="2616911" y="40639"/>
                </a:lnTo>
                <a:lnTo>
                  <a:pt x="2617114" y="40639"/>
                </a:lnTo>
                <a:lnTo>
                  <a:pt x="2614422" y="38100"/>
                </a:lnTo>
                <a:lnTo>
                  <a:pt x="2614625" y="38100"/>
                </a:lnTo>
                <a:lnTo>
                  <a:pt x="2611793" y="34289"/>
                </a:lnTo>
                <a:lnTo>
                  <a:pt x="2628150" y="34289"/>
                </a:lnTo>
                <a:lnTo>
                  <a:pt x="2641012" y="55879"/>
                </a:lnTo>
                <a:lnTo>
                  <a:pt x="2627236" y="55879"/>
                </a:lnTo>
                <a:lnTo>
                  <a:pt x="2627376" y="57150"/>
                </a:lnTo>
                <a:close/>
              </a:path>
              <a:path w="2681604" h="764539">
                <a:moveTo>
                  <a:pt x="2681325" y="430529"/>
                </a:moveTo>
                <a:lnTo>
                  <a:pt x="2668625" y="430529"/>
                </a:lnTo>
                <a:lnTo>
                  <a:pt x="2668625" y="429260"/>
                </a:lnTo>
                <a:lnTo>
                  <a:pt x="2668536" y="425450"/>
                </a:lnTo>
                <a:lnTo>
                  <a:pt x="2668231" y="421639"/>
                </a:lnTo>
                <a:lnTo>
                  <a:pt x="2634729" y="82550"/>
                </a:lnTo>
                <a:lnTo>
                  <a:pt x="2634208" y="78739"/>
                </a:lnTo>
                <a:lnTo>
                  <a:pt x="2633497" y="74929"/>
                </a:lnTo>
                <a:lnTo>
                  <a:pt x="2632608" y="71120"/>
                </a:lnTo>
                <a:lnTo>
                  <a:pt x="2631528" y="67310"/>
                </a:lnTo>
                <a:lnTo>
                  <a:pt x="2630271" y="63500"/>
                </a:lnTo>
                <a:lnTo>
                  <a:pt x="2628836" y="59689"/>
                </a:lnTo>
                <a:lnTo>
                  <a:pt x="2627236" y="55879"/>
                </a:lnTo>
                <a:lnTo>
                  <a:pt x="2641012" y="55879"/>
                </a:lnTo>
                <a:lnTo>
                  <a:pt x="2642260" y="59689"/>
                </a:lnTo>
                <a:lnTo>
                  <a:pt x="2643708" y="63500"/>
                </a:lnTo>
                <a:lnTo>
                  <a:pt x="2644952" y="68579"/>
                </a:lnTo>
                <a:lnTo>
                  <a:pt x="2645981" y="72389"/>
                </a:lnTo>
                <a:lnTo>
                  <a:pt x="2646794" y="77470"/>
                </a:lnTo>
                <a:lnTo>
                  <a:pt x="2647365" y="81279"/>
                </a:lnTo>
                <a:lnTo>
                  <a:pt x="2680881" y="420370"/>
                </a:lnTo>
                <a:lnTo>
                  <a:pt x="2681224" y="425450"/>
                </a:lnTo>
                <a:lnTo>
                  <a:pt x="2681325" y="430529"/>
                </a:lnTo>
                <a:close/>
              </a:path>
              <a:path w="2681604" h="764539">
                <a:moveTo>
                  <a:pt x="2634742" y="83820"/>
                </a:moveTo>
                <a:lnTo>
                  <a:pt x="2634608" y="82550"/>
                </a:lnTo>
                <a:lnTo>
                  <a:pt x="2634742" y="83820"/>
                </a:lnTo>
                <a:close/>
              </a:path>
              <a:path w="2681604" h="764539">
                <a:moveTo>
                  <a:pt x="50393" y="267970"/>
                </a:moveTo>
                <a:lnTo>
                  <a:pt x="50647" y="266700"/>
                </a:lnTo>
                <a:lnTo>
                  <a:pt x="52184" y="266700"/>
                </a:lnTo>
                <a:lnTo>
                  <a:pt x="50393" y="267970"/>
                </a:lnTo>
                <a:close/>
              </a:path>
              <a:path w="2681604" h="764539">
                <a:moveTo>
                  <a:pt x="28155" y="288289"/>
                </a:moveTo>
                <a:lnTo>
                  <a:pt x="28333" y="287020"/>
                </a:lnTo>
                <a:lnTo>
                  <a:pt x="28994" y="287020"/>
                </a:lnTo>
                <a:lnTo>
                  <a:pt x="28155" y="288289"/>
                </a:lnTo>
                <a:close/>
              </a:path>
              <a:path w="2681604" h="764539">
                <a:moveTo>
                  <a:pt x="23952" y="294639"/>
                </a:moveTo>
                <a:lnTo>
                  <a:pt x="24104" y="293370"/>
                </a:lnTo>
                <a:lnTo>
                  <a:pt x="24684" y="293370"/>
                </a:lnTo>
                <a:lnTo>
                  <a:pt x="23952" y="294639"/>
                </a:lnTo>
                <a:close/>
              </a:path>
              <a:path w="2681604" h="764539">
                <a:moveTo>
                  <a:pt x="18796" y="304800"/>
                </a:moveTo>
                <a:lnTo>
                  <a:pt x="18923" y="303529"/>
                </a:lnTo>
                <a:lnTo>
                  <a:pt x="19359" y="303529"/>
                </a:lnTo>
                <a:lnTo>
                  <a:pt x="18796" y="304800"/>
                </a:lnTo>
                <a:close/>
              </a:path>
              <a:path w="2681604" h="764539">
                <a:moveTo>
                  <a:pt x="2668549" y="426720"/>
                </a:moveTo>
                <a:lnTo>
                  <a:pt x="2668470" y="425450"/>
                </a:lnTo>
                <a:lnTo>
                  <a:pt x="2668549" y="426720"/>
                </a:lnTo>
                <a:close/>
              </a:path>
              <a:path w="2681604" h="764539">
                <a:moveTo>
                  <a:pt x="2668613" y="429815"/>
                </a:moveTo>
                <a:lnTo>
                  <a:pt x="2668603" y="429260"/>
                </a:lnTo>
                <a:lnTo>
                  <a:pt x="2668613" y="429815"/>
                </a:lnTo>
                <a:close/>
              </a:path>
              <a:path w="2681604" h="764539">
                <a:moveTo>
                  <a:pt x="2675801" y="461010"/>
                </a:moveTo>
                <a:lnTo>
                  <a:pt x="2662415" y="461010"/>
                </a:lnTo>
                <a:lnTo>
                  <a:pt x="2663926" y="457200"/>
                </a:lnTo>
                <a:lnTo>
                  <a:pt x="2665145" y="453389"/>
                </a:lnTo>
                <a:lnTo>
                  <a:pt x="2666187" y="449579"/>
                </a:lnTo>
                <a:lnTo>
                  <a:pt x="2667050" y="445770"/>
                </a:lnTo>
                <a:lnTo>
                  <a:pt x="2667736" y="441960"/>
                </a:lnTo>
                <a:lnTo>
                  <a:pt x="2668231" y="438150"/>
                </a:lnTo>
                <a:lnTo>
                  <a:pt x="2668524" y="434339"/>
                </a:lnTo>
                <a:lnTo>
                  <a:pt x="2668613" y="429815"/>
                </a:lnTo>
                <a:lnTo>
                  <a:pt x="2668625" y="430529"/>
                </a:lnTo>
                <a:lnTo>
                  <a:pt x="2681325" y="430529"/>
                </a:lnTo>
                <a:lnTo>
                  <a:pt x="2681198" y="434339"/>
                </a:lnTo>
                <a:lnTo>
                  <a:pt x="2680842" y="439420"/>
                </a:lnTo>
                <a:lnTo>
                  <a:pt x="2679458" y="448310"/>
                </a:lnTo>
                <a:lnTo>
                  <a:pt x="2678455" y="452120"/>
                </a:lnTo>
                <a:lnTo>
                  <a:pt x="2677223" y="457200"/>
                </a:lnTo>
                <a:lnTo>
                  <a:pt x="2675801" y="461010"/>
                </a:lnTo>
                <a:close/>
              </a:path>
              <a:path w="2681604" h="764539">
                <a:moveTo>
                  <a:pt x="2671362" y="471170"/>
                </a:moveTo>
                <a:lnTo>
                  <a:pt x="2657233" y="471170"/>
                </a:lnTo>
                <a:lnTo>
                  <a:pt x="2659265" y="467360"/>
                </a:lnTo>
                <a:lnTo>
                  <a:pt x="2659113" y="467360"/>
                </a:lnTo>
                <a:lnTo>
                  <a:pt x="2660980" y="463550"/>
                </a:lnTo>
                <a:lnTo>
                  <a:pt x="2660853" y="463550"/>
                </a:lnTo>
                <a:lnTo>
                  <a:pt x="2662542" y="459739"/>
                </a:lnTo>
                <a:lnTo>
                  <a:pt x="2662415" y="461010"/>
                </a:lnTo>
                <a:lnTo>
                  <a:pt x="2675801" y="461010"/>
                </a:lnTo>
                <a:lnTo>
                  <a:pt x="2674175" y="464820"/>
                </a:lnTo>
                <a:lnTo>
                  <a:pt x="2672359" y="468629"/>
                </a:lnTo>
                <a:lnTo>
                  <a:pt x="2671362" y="471170"/>
                </a:lnTo>
                <a:close/>
              </a:path>
              <a:path w="2681604" h="764539">
                <a:moveTo>
                  <a:pt x="2644749" y="502920"/>
                </a:moveTo>
                <a:lnTo>
                  <a:pt x="2620416" y="502920"/>
                </a:lnTo>
                <a:lnTo>
                  <a:pt x="2624226" y="500379"/>
                </a:lnTo>
                <a:lnTo>
                  <a:pt x="2623934" y="500379"/>
                </a:lnTo>
                <a:lnTo>
                  <a:pt x="2627642" y="499110"/>
                </a:lnTo>
                <a:lnTo>
                  <a:pt x="2627363" y="499110"/>
                </a:lnTo>
                <a:lnTo>
                  <a:pt x="2630944" y="496570"/>
                </a:lnTo>
                <a:lnTo>
                  <a:pt x="2630678" y="496570"/>
                </a:lnTo>
                <a:lnTo>
                  <a:pt x="2634157" y="495300"/>
                </a:lnTo>
                <a:lnTo>
                  <a:pt x="2633891" y="495300"/>
                </a:lnTo>
                <a:lnTo>
                  <a:pt x="2637243" y="492760"/>
                </a:lnTo>
                <a:lnTo>
                  <a:pt x="2637002" y="492760"/>
                </a:lnTo>
                <a:lnTo>
                  <a:pt x="2640215" y="490220"/>
                </a:lnTo>
                <a:lnTo>
                  <a:pt x="2639987" y="490220"/>
                </a:lnTo>
                <a:lnTo>
                  <a:pt x="2643073" y="487679"/>
                </a:lnTo>
                <a:lnTo>
                  <a:pt x="2642844" y="487679"/>
                </a:lnTo>
                <a:lnTo>
                  <a:pt x="2645803" y="485139"/>
                </a:lnTo>
                <a:lnTo>
                  <a:pt x="2645587" y="485139"/>
                </a:lnTo>
                <a:lnTo>
                  <a:pt x="2648394" y="482600"/>
                </a:lnTo>
                <a:lnTo>
                  <a:pt x="2648191" y="482600"/>
                </a:lnTo>
                <a:lnTo>
                  <a:pt x="2650858" y="480060"/>
                </a:lnTo>
                <a:lnTo>
                  <a:pt x="2650667" y="480060"/>
                </a:lnTo>
                <a:lnTo>
                  <a:pt x="2653182" y="476250"/>
                </a:lnTo>
                <a:lnTo>
                  <a:pt x="2652991" y="476250"/>
                </a:lnTo>
                <a:lnTo>
                  <a:pt x="2655354" y="473710"/>
                </a:lnTo>
                <a:lnTo>
                  <a:pt x="2655189" y="473710"/>
                </a:lnTo>
                <a:lnTo>
                  <a:pt x="2657386" y="469900"/>
                </a:lnTo>
                <a:lnTo>
                  <a:pt x="2657233" y="471170"/>
                </a:lnTo>
                <a:lnTo>
                  <a:pt x="2671362" y="471170"/>
                </a:lnTo>
                <a:lnTo>
                  <a:pt x="2670365" y="473710"/>
                </a:lnTo>
                <a:lnTo>
                  <a:pt x="2668181" y="477520"/>
                </a:lnTo>
                <a:lnTo>
                  <a:pt x="2665818" y="480060"/>
                </a:lnTo>
                <a:lnTo>
                  <a:pt x="2663278" y="483870"/>
                </a:lnTo>
                <a:lnTo>
                  <a:pt x="2660586" y="487679"/>
                </a:lnTo>
                <a:lnTo>
                  <a:pt x="2657716" y="491489"/>
                </a:lnTo>
                <a:lnTo>
                  <a:pt x="2654693" y="494029"/>
                </a:lnTo>
                <a:lnTo>
                  <a:pt x="2651531" y="497839"/>
                </a:lnTo>
                <a:lnTo>
                  <a:pt x="2648216" y="500379"/>
                </a:lnTo>
                <a:lnTo>
                  <a:pt x="2644749" y="502920"/>
                </a:lnTo>
                <a:close/>
              </a:path>
              <a:path w="2681604" h="764539">
                <a:moveTo>
                  <a:pt x="262307" y="751839"/>
                </a:moveTo>
                <a:lnTo>
                  <a:pt x="132753" y="751839"/>
                </a:lnTo>
                <a:lnTo>
                  <a:pt x="2597594" y="508000"/>
                </a:lnTo>
                <a:lnTo>
                  <a:pt x="2601468" y="508000"/>
                </a:lnTo>
                <a:lnTo>
                  <a:pt x="2605735" y="506729"/>
                </a:lnTo>
                <a:lnTo>
                  <a:pt x="2605417" y="506729"/>
                </a:lnTo>
                <a:lnTo>
                  <a:pt x="2609608" y="505460"/>
                </a:lnTo>
                <a:lnTo>
                  <a:pt x="2613088" y="505460"/>
                </a:lnTo>
                <a:lnTo>
                  <a:pt x="2617101" y="504189"/>
                </a:lnTo>
                <a:lnTo>
                  <a:pt x="2616796" y="504189"/>
                </a:lnTo>
                <a:lnTo>
                  <a:pt x="2620708" y="501650"/>
                </a:lnTo>
                <a:lnTo>
                  <a:pt x="2620416" y="502920"/>
                </a:lnTo>
                <a:lnTo>
                  <a:pt x="2644749" y="502920"/>
                </a:lnTo>
                <a:lnTo>
                  <a:pt x="2641155" y="505460"/>
                </a:lnTo>
                <a:lnTo>
                  <a:pt x="2637421" y="508000"/>
                </a:lnTo>
                <a:lnTo>
                  <a:pt x="2633573" y="510539"/>
                </a:lnTo>
                <a:lnTo>
                  <a:pt x="2629598" y="511810"/>
                </a:lnTo>
                <a:lnTo>
                  <a:pt x="2625509" y="514350"/>
                </a:lnTo>
                <a:lnTo>
                  <a:pt x="2617000" y="516889"/>
                </a:lnTo>
                <a:lnTo>
                  <a:pt x="2603512" y="520700"/>
                </a:lnTo>
                <a:lnTo>
                  <a:pt x="2598928" y="520700"/>
                </a:lnTo>
                <a:lnTo>
                  <a:pt x="262307" y="751839"/>
                </a:lnTo>
                <a:close/>
              </a:path>
              <a:path w="2681604" h="764539">
                <a:moveTo>
                  <a:pt x="47266" y="685800"/>
                </a:moveTo>
                <a:lnTo>
                  <a:pt x="47129" y="685800"/>
                </a:lnTo>
                <a:lnTo>
                  <a:pt x="47078" y="684529"/>
                </a:lnTo>
                <a:lnTo>
                  <a:pt x="47266" y="685800"/>
                </a:lnTo>
                <a:close/>
              </a:path>
              <a:path w="2681604" h="764539">
                <a:moveTo>
                  <a:pt x="52946" y="704850"/>
                </a:moveTo>
                <a:lnTo>
                  <a:pt x="52489" y="704850"/>
                </a:lnTo>
                <a:lnTo>
                  <a:pt x="52374" y="703579"/>
                </a:lnTo>
                <a:lnTo>
                  <a:pt x="52946" y="704850"/>
                </a:lnTo>
                <a:close/>
              </a:path>
              <a:path w="2681604" h="764539">
                <a:moveTo>
                  <a:pt x="58352" y="715010"/>
                </a:moveTo>
                <a:lnTo>
                  <a:pt x="57772" y="715010"/>
                </a:lnTo>
                <a:lnTo>
                  <a:pt x="57607" y="713739"/>
                </a:lnTo>
                <a:lnTo>
                  <a:pt x="58352" y="715010"/>
                </a:lnTo>
                <a:close/>
              </a:path>
              <a:path w="2681604" h="764539">
                <a:moveTo>
                  <a:pt x="62725" y="721360"/>
                </a:moveTo>
                <a:lnTo>
                  <a:pt x="62064" y="721360"/>
                </a:lnTo>
                <a:lnTo>
                  <a:pt x="61874" y="720089"/>
                </a:lnTo>
                <a:lnTo>
                  <a:pt x="62725" y="721360"/>
                </a:lnTo>
                <a:close/>
              </a:path>
              <a:path w="2681604" h="764539">
                <a:moveTo>
                  <a:pt x="96227" y="746760"/>
                </a:moveTo>
                <a:lnTo>
                  <a:pt x="94602" y="746760"/>
                </a:lnTo>
                <a:lnTo>
                  <a:pt x="94310" y="745489"/>
                </a:lnTo>
                <a:lnTo>
                  <a:pt x="96227" y="746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21300000">
            <a:off x="703401" y="4667200"/>
            <a:ext cx="2482186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10"/>
              </a:lnSpc>
            </a:pPr>
            <a:r>
              <a:rPr dirty="0" baseline="-2314" sz="3600" spc="-30" b="1">
                <a:solidFill>
                  <a:srgbClr val="FF0000"/>
                </a:solidFill>
                <a:latin typeface="黑体"/>
                <a:cs typeface="黑体"/>
              </a:rPr>
              <a:t>入射</a:t>
            </a:r>
            <a:r>
              <a:rPr dirty="0" baseline="-1157" sz="3600" spc="-30" b="1">
                <a:solidFill>
                  <a:srgbClr val="FF0000"/>
                </a:solidFill>
                <a:latin typeface="黑体"/>
                <a:cs typeface="黑体"/>
              </a:rPr>
              <a:t>角与</a:t>
            </a:r>
            <a:r>
              <a:rPr dirty="0" sz="2400" spc="-20" b="1">
                <a:solidFill>
                  <a:srgbClr val="FF0000"/>
                </a:solidFill>
                <a:latin typeface="黑体"/>
                <a:cs typeface="黑体"/>
              </a:rPr>
              <a:t>折</a:t>
            </a:r>
            <a:r>
              <a:rPr dirty="0" baseline="1157" sz="3600" spc="-30" b="1">
                <a:solidFill>
                  <a:srgbClr val="FF0000"/>
                </a:solidFill>
                <a:latin typeface="黑体"/>
                <a:cs typeface="黑体"/>
              </a:rPr>
              <a:t>射角</a:t>
            </a:r>
            <a:r>
              <a:rPr dirty="0" baseline="2314" sz="3600" b="1">
                <a:solidFill>
                  <a:srgbClr val="FF0000"/>
                </a:solidFill>
                <a:latin typeface="黑体"/>
                <a:cs typeface="黑体"/>
              </a:rPr>
              <a:t>？</a:t>
            </a:r>
            <a:endParaRPr baseline="2314" sz="36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06672" y="3200311"/>
            <a:ext cx="1619250" cy="1253490"/>
          </a:xfrm>
          <a:custGeom>
            <a:avLst/>
            <a:gdLst/>
            <a:ahLst/>
            <a:cxnLst/>
            <a:rect l="l" t="t" r="r" b="b"/>
            <a:pathLst>
              <a:path w="1619250" h="1253489">
                <a:moveTo>
                  <a:pt x="1601495" y="1253426"/>
                </a:moveTo>
                <a:lnTo>
                  <a:pt x="0" y="22656"/>
                </a:lnTo>
                <a:lnTo>
                  <a:pt x="17411" y="0"/>
                </a:lnTo>
                <a:lnTo>
                  <a:pt x="1618907" y="1230769"/>
                </a:lnTo>
                <a:lnTo>
                  <a:pt x="1601495" y="12534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09007" y="3735755"/>
            <a:ext cx="565785" cy="422275"/>
          </a:xfrm>
          <a:custGeom>
            <a:avLst/>
            <a:gdLst/>
            <a:ahLst/>
            <a:cxnLst/>
            <a:rect l="l" t="t" r="r" b="b"/>
            <a:pathLst>
              <a:path w="565784" h="422275">
                <a:moveTo>
                  <a:pt x="488014" y="382426"/>
                </a:moveTo>
                <a:lnTo>
                  <a:pt x="0" y="22999"/>
                </a:lnTo>
                <a:lnTo>
                  <a:pt x="16954" y="0"/>
                </a:lnTo>
                <a:lnTo>
                  <a:pt x="504965" y="359411"/>
                </a:lnTo>
                <a:lnTo>
                  <a:pt x="488014" y="382426"/>
                </a:lnTo>
                <a:close/>
              </a:path>
              <a:path w="565784" h="422275">
                <a:moveTo>
                  <a:pt x="551915" y="395135"/>
                </a:moveTo>
                <a:lnTo>
                  <a:pt x="505269" y="395135"/>
                </a:lnTo>
                <a:lnTo>
                  <a:pt x="522224" y="372122"/>
                </a:lnTo>
                <a:lnTo>
                  <a:pt x="504965" y="359411"/>
                </a:lnTo>
                <a:lnTo>
                  <a:pt x="521906" y="336410"/>
                </a:lnTo>
                <a:lnTo>
                  <a:pt x="551915" y="395135"/>
                </a:lnTo>
                <a:close/>
              </a:path>
              <a:path w="565784" h="422275">
                <a:moveTo>
                  <a:pt x="505269" y="395135"/>
                </a:moveTo>
                <a:lnTo>
                  <a:pt x="488014" y="382426"/>
                </a:lnTo>
                <a:lnTo>
                  <a:pt x="504965" y="359411"/>
                </a:lnTo>
                <a:lnTo>
                  <a:pt x="522224" y="372122"/>
                </a:lnTo>
                <a:lnTo>
                  <a:pt x="505269" y="395135"/>
                </a:lnTo>
                <a:close/>
              </a:path>
              <a:path w="565784" h="422275">
                <a:moveTo>
                  <a:pt x="565518" y="421754"/>
                </a:moveTo>
                <a:lnTo>
                  <a:pt x="471068" y="405434"/>
                </a:lnTo>
                <a:lnTo>
                  <a:pt x="488014" y="382426"/>
                </a:lnTo>
                <a:lnTo>
                  <a:pt x="505269" y="395135"/>
                </a:lnTo>
                <a:lnTo>
                  <a:pt x="551915" y="395135"/>
                </a:lnTo>
                <a:lnTo>
                  <a:pt x="565518" y="4217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26580" y="1764792"/>
            <a:ext cx="4874260" cy="1435735"/>
          </a:xfrm>
          <a:custGeom>
            <a:avLst/>
            <a:gdLst/>
            <a:ahLst/>
            <a:cxnLst/>
            <a:rect l="l" t="t" r="r" b="b"/>
            <a:pathLst>
              <a:path w="4874259" h="1435735">
                <a:moveTo>
                  <a:pt x="0" y="0"/>
                </a:moveTo>
                <a:lnTo>
                  <a:pt x="4873752" y="0"/>
                </a:lnTo>
                <a:lnTo>
                  <a:pt x="4873752" y="1435607"/>
                </a:lnTo>
                <a:lnTo>
                  <a:pt x="0" y="143560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22058" y="1759585"/>
            <a:ext cx="4883785" cy="1445895"/>
          </a:xfrm>
          <a:custGeom>
            <a:avLst/>
            <a:gdLst/>
            <a:ahLst/>
            <a:cxnLst/>
            <a:rect l="l" t="t" r="r" b="b"/>
            <a:pathLst>
              <a:path w="4883784" h="1445895">
                <a:moveTo>
                  <a:pt x="4883619" y="1445425"/>
                </a:moveTo>
                <a:lnTo>
                  <a:pt x="0" y="1445425"/>
                </a:lnTo>
                <a:lnTo>
                  <a:pt x="0" y="0"/>
                </a:lnTo>
                <a:lnTo>
                  <a:pt x="4883619" y="0"/>
                </a:lnTo>
                <a:lnTo>
                  <a:pt x="488361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435900"/>
                </a:lnTo>
                <a:lnTo>
                  <a:pt x="4762" y="1435900"/>
                </a:lnTo>
                <a:lnTo>
                  <a:pt x="9525" y="1440662"/>
                </a:lnTo>
                <a:lnTo>
                  <a:pt x="4883619" y="1440662"/>
                </a:lnTo>
                <a:lnTo>
                  <a:pt x="4883619" y="1445425"/>
                </a:lnTo>
                <a:close/>
              </a:path>
              <a:path w="4883784" h="14458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883784" h="1445895">
                <a:moveTo>
                  <a:pt x="487409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874094" y="4762"/>
                </a:lnTo>
                <a:lnTo>
                  <a:pt x="4874094" y="9525"/>
                </a:lnTo>
                <a:close/>
              </a:path>
              <a:path w="4883784" h="1445895">
                <a:moveTo>
                  <a:pt x="4874094" y="1440662"/>
                </a:moveTo>
                <a:lnTo>
                  <a:pt x="4874094" y="4762"/>
                </a:lnTo>
                <a:lnTo>
                  <a:pt x="4878857" y="9525"/>
                </a:lnTo>
                <a:lnTo>
                  <a:pt x="4883619" y="9525"/>
                </a:lnTo>
                <a:lnTo>
                  <a:pt x="4883619" y="1435900"/>
                </a:lnTo>
                <a:lnTo>
                  <a:pt x="4878857" y="1435900"/>
                </a:lnTo>
                <a:lnTo>
                  <a:pt x="4874094" y="1440662"/>
                </a:lnTo>
                <a:close/>
              </a:path>
              <a:path w="4883784" h="1445895">
                <a:moveTo>
                  <a:pt x="4883619" y="9525"/>
                </a:moveTo>
                <a:lnTo>
                  <a:pt x="4878857" y="9525"/>
                </a:lnTo>
                <a:lnTo>
                  <a:pt x="4874094" y="4762"/>
                </a:lnTo>
                <a:lnTo>
                  <a:pt x="4883619" y="4762"/>
                </a:lnTo>
                <a:lnTo>
                  <a:pt x="4883619" y="9525"/>
                </a:lnTo>
                <a:close/>
              </a:path>
              <a:path w="4883784" h="1445895">
                <a:moveTo>
                  <a:pt x="9525" y="1440662"/>
                </a:moveTo>
                <a:lnTo>
                  <a:pt x="4762" y="1435900"/>
                </a:lnTo>
                <a:lnTo>
                  <a:pt x="9525" y="1435900"/>
                </a:lnTo>
                <a:lnTo>
                  <a:pt x="9525" y="1440662"/>
                </a:lnTo>
                <a:close/>
              </a:path>
              <a:path w="4883784" h="1445895">
                <a:moveTo>
                  <a:pt x="4874094" y="1440662"/>
                </a:moveTo>
                <a:lnTo>
                  <a:pt x="9525" y="1440662"/>
                </a:lnTo>
                <a:lnTo>
                  <a:pt x="9525" y="1435900"/>
                </a:lnTo>
                <a:lnTo>
                  <a:pt x="4874094" y="1435900"/>
                </a:lnTo>
                <a:lnTo>
                  <a:pt x="4874094" y="1440662"/>
                </a:lnTo>
                <a:close/>
              </a:path>
              <a:path w="4883784" h="1445895">
                <a:moveTo>
                  <a:pt x="4883619" y="1440662"/>
                </a:moveTo>
                <a:lnTo>
                  <a:pt x="4874094" y="1440662"/>
                </a:lnTo>
                <a:lnTo>
                  <a:pt x="4878857" y="1435900"/>
                </a:lnTo>
                <a:lnTo>
                  <a:pt x="4883619" y="1435900"/>
                </a:lnTo>
                <a:lnTo>
                  <a:pt x="4883619" y="144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72553" y="2033739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38" y="213347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16"/>
                </a:lnTo>
                <a:lnTo>
                  <a:pt x="4838" y="213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42505" y="2033574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191" y="76923"/>
                </a:moveTo>
                <a:lnTo>
                  <a:pt x="0" y="68376"/>
                </a:lnTo>
                <a:lnTo>
                  <a:pt x="139255" y="0"/>
                </a:lnTo>
                <a:lnTo>
                  <a:pt x="143459" y="8547"/>
                </a:lnTo>
                <a:lnTo>
                  <a:pt x="4191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80528" y="2171204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67" y="75171"/>
                </a:moveTo>
                <a:lnTo>
                  <a:pt x="0" y="68376"/>
                </a:lnTo>
                <a:lnTo>
                  <a:pt x="69621" y="0"/>
                </a:lnTo>
                <a:lnTo>
                  <a:pt x="76301" y="6794"/>
                </a:lnTo>
                <a:lnTo>
                  <a:pt x="6667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81443" y="2717507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38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38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51394" y="2717342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191" y="76923"/>
                </a:moveTo>
                <a:lnTo>
                  <a:pt x="0" y="68364"/>
                </a:lnTo>
                <a:lnTo>
                  <a:pt x="139255" y="0"/>
                </a:lnTo>
                <a:lnTo>
                  <a:pt x="143459" y="8547"/>
                </a:lnTo>
                <a:lnTo>
                  <a:pt x="4191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89418" y="2854960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67" y="75183"/>
                </a:moveTo>
                <a:lnTo>
                  <a:pt x="0" y="68376"/>
                </a:lnTo>
                <a:lnTo>
                  <a:pt x="69621" y="0"/>
                </a:lnTo>
                <a:lnTo>
                  <a:pt x="76301" y="6807"/>
                </a:lnTo>
                <a:lnTo>
                  <a:pt x="6667" y="75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102200" y="1828622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25" y="213334"/>
                </a:moveTo>
                <a:lnTo>
                  <a:pt x="0" y="205117"/>
                </a:lnTo>
                <a:lnTo>
                  <a:pt x="348145" y="0"/>
                </a:lnTo>
                <a:lnTo>
                  <a:pt x="352983" y="8204"/>
                </a:lnTo>
                <a:lnTo>
                  <a:pt x="4825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72138" y="1828444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203" y="76923"/>
                </a:moveTo>
                <a:lnTo>
                  <a:pt x="0" y="68376"/>
                </a:lnTo>
                <a:lnTo>
                  <a:pt x="139268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310163" y="1966074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80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14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48862" y="2238870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25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16"/>
                </a:lnTo>
                <a:lnTo>
                  <a:pt x="4825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918801" y="2238705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203" y="76923"/>
                </a:moveTo>
                <a:lnTo>
                  <a:pt x="0" y="68376"/>
                </a:lnTo>
                <a:lnTo>
                  <a:pt x="139268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56824" y="2376335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80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14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95524" y="1965363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25" y="213347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16"/>
                </a:lnTo>
                <a:lnTo>
                  <a:pt x="4825" y="213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65464" y="1965198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203" y="76923"/>
                </a:moveTo>
                <a:lnTo>
                  <a:pt x="0" y="68376"/>
                </a:lnTo>
                <a:lnTo>
                  <a:pt x="139268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03487" y="2102827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80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01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43670" y="2717507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38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38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13621" y="2717342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190" y="76923"/>
                </a:moveTo>
                <a:lnTo>
                  <a:pt x="0" y="68364"/>
                </a:lnTo>
                <a:lnTo>
                  <a:pt x="139255" y="0"/>
                </a:lnTo>
                <a:lnTo>
                  <a:pt x="143459" y="8547"/>
                </a:lnTo>
                <a:lnTo>
                  <a:pt x="4190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51645" y="2854960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67" y="75183"/>
                </a:moveTo>
                <a:lnTo>
                  <a:pt x="0" y="68376"/>
                </a:lnTo>
                <a:lnTo>
                  <a:pt x="69621" y="0"/>
                </a:lnTo>
                <a:lnTo>
                  <a:pt x="76301" y="6807"/>
                </a:lnTo>
                <a:lnTo>
                  <a:pt x="6667" y="75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614786" y="2717507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38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38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684738" y="2717342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191" y="76923"/>
                </a:moveTo>
                <a:lnTo>
                  <a:pt x="0" y="68364"/>
                </a:lnTo>
                <a:lnTo>
                  <a:pt x="139255" y="0"/>
                </a:lnTo>
                <a:lnTo>
                  <a:pt x="143459" y="8547"/>
                </a:lnTo>
                <a:lnTo>
                  <a:pt x="4191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822761" y="2854960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67" y="75183"/>
                </a:moveTo>
                <a:lnTo>
                  <a:pt x="0" y="68376"/>
                </a:lnTo>
                <a:lnTo>
                  <a:pt x="69621" y="0"/>
                </a:lnTo>
                <a:lnTo>
                  <a:pt x="76301" y="6807"/>
                </a:lnTo>
                <a:lnTo>
                  <a:pt x="6667" y="75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79953" y="6703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279953" y="7846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79953" y="8989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279953" y="10132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279953" y="11275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279953" y="12418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279953" y="13561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79953" y="14704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279953" y="15847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279953" y="16990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279953" y="18133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279953" y="19276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279953" y="20419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279953" y="21562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279953" y="22705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279953" y="23848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279953" y="24991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279953" y="2613418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70748" y="607212"/>
            <a:ext cx="1631950" cy="1169035"/>
          </a:xfrm>
          <a:custGeom>
            <a:avLst/>
            <a:gdLst/>
            <a:ahLst/>
            <a:cxnLst/>
            <a:rect l="l" t="t" r="r" b="b"/>
            <a:pathLst>
              <a:path w="1631950" h="1169035">
                <a:moveTo>
                  <a:pt x="1615224" y="1168781"/>
                </a:moveTo>
                <a:lnTo>
                  <a:pt x="0" y="23304"/>
                </a:lnTo>
                <a:lnTo>
                  <a:pt x="16535" y="0"/>
                </a:lnTo>
                <a:lnTo>
                  <a:pt x="1631746" y="1145476"/>
                </a:lnTo>
                <a:lnTo>
                  <a:pt x="1615224" y="1168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113636" y="927265"/>
            <a:ext cx="530860" cy="374650"/>
          </a:xfrm>
          <a:custGeom>
            <a:avLst/>
            <a:gdLst/>
            <a:ahLst/>
            <a:cxnLst/>
            <a:rect l="l" t="t" r="r" b="b"/>
            <a:pathLst>
              <a:path w="530859" h="374650">
                <a:moveTo>
                  <a:pt x="425837" y="325381"/>
                </a:moveTo>
                <a:lnTo>
                  <a:pt x="0" y="31343"/>
                </a:lnTo>
                <a:lnTo>
                  <a:pt x="21640" y="0"/>
                </a:lnTo>
                <a:lnTo>
                  <a:pt x="447489" y="294024"/>
                </a:lnTo>
                <a:lnTo>
                  <a:pt x="425837" y="325381"/>
                </a:lnTo>
                <a:close/>
              </a:path>
              <a:path w="530859" h="374650">
                <a:moveTo>
                  <a:pt x="512553" y="341617"/>
                </a:moveTo>
                <a:lnTo>
                  <a:pt x="449351" y="341617"/>
                </a:lnTo>
                <a:lnTo>
                  <a:pt x="471004" y="310260"/>
                </a:lnTo>
                <a:lnTo>
                  <a:pt x="447489" y="294024"/>
                </a:lnTo>
                <a:lnTo>
                  <a:pt x="469137" y="262674"/>
                </a:lnTo>
                <a:lnTo>
                  <a:pt x="512553" y="341617"/>
                </a:lnTo>
                <a:close/>
              </a:path>
              <a:path w="530859" h="374650">
                <a:moveTo>
                  <a:pt x="449351" y="341617"/>
                </a:moveTo>
                <a:lnTo>
                  <a:pt x="425837" y="325381"/>
                </a:lnTo>
                <a:lnTo>
                  <a:pt x="447489" y="294024"/>
                </a:lnTo>
                <a:lnTo>
                  <a:pt x="471004" y="310260"/>
                </a:lnTo>
                <a:lnTo>
                  <a:pt x="449351" y="341617"/>
                </a:lnTo>
                <a:close/>
              </a:path>
              <a:path w="530859" h="374650">
                <a:moveTo>
                  <a:pt x="530720" y="374649"/>
                </a:moveTo>
                <a:lnTo>
                  <a:pt x="404190" y="356730"/>
                </a:lnTo>
                <a:lnTo>
                  <a:pt x="425837" y="325381"/>
                </a:lnTo>
                <a:lnTo>
                  <a:pt x="449351" y="341617"/>
                </a:lnTo>
                <a:lnTo>
                  <a:pt x="512553" y="341617"/>
                </a:lnTo>
                <a:lnTo>
                  <a:pt x="530720" y="3746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927680" y="1208608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5">
                <a:moveTo>
                  <a:pt x="28524" y="208813"/>
                </a:moveTo>
                <a:lnTo>
                  <a:pt x="0" y="207124"/>
                </a:lnTo>
                <a:lnTo>
                  <a:pt x="304" y="201841"/>
                </a:lnTo>
                <a:lnTo>
                  <a:pt x="838" y="196100"/>
                </a:lnTo>
                <a:lnTo>
                  <a:pt x="9944" y="156921"/>
                </a:lnTo>
                <a:lnTo>
                  <a:pt x="27152" y="121843"/>
                </a:lnTo>
                <a:lnTo>
                  <a:pt x="56184" y="85534"/>
                </a:lnTo>
                <a:lnTo>
                  <a:pt x="93548" y="54775"/>
                </a:lnTo>
                <a:lnTo>
                  <a:pt x="137934" y="30213"/>
                </a:lnTo>
                <a:lnTo>
                  <a:pt x="175120" y="16230"/>
                </a:lnTo>
                <a:lnTo>
                  <a:pt x="215074" y="6388"/>
                </a:lnTo>
                <a:lnTo>
                  <a:pt x="257340" y="977"/>
                </a:lnTo>
                <a:lnTo>
                  <a:pt x="286956" y="0"/>
                </a:lnTo>
                <a:lnTo>
                  <a:pt x="294093" y="88"/>
                </a:lnTo>
                <a:lnTo>
                  <a:pt x="301548" y="330"/>
                </a:lnTo>
                <a:lnTo>
                  <a:pt x="300632" y="28575"/>
                </a:lnTo>
                <a:lnTo>
                  <a:pt x="286562" y="28575"/>
                </a:lnTo>
                <a:lnTo>
                  <a:pt x="279984" y="28600"/>
                </a:lnTo>
                <a:lnTo>
                  <a:pt x="272923" y="28765"/>
                </a:lnTo>
                <a:lnTo>
                  <a:pt x="273189" y="28765"/>
                </a:lnTo>
                <a:lnTo>
                  <a:pt x="266235" y="29057"/>
                </a:lnTo>
                <a:lnTo>
                  <a:pt x="259486" y="29464"/>
                </a:lnTo>
                <a:lnTo>
                  <a:pt x="246810" y="30606"/>
                </a:lnTo>
                <a:lnTo>
                  <a:pt x="246633" y="30606"/>
                </a:lnTo>
                <a:lnTo>
                  <a:pt x="233070" y="32334"/>
                </a:lnTo>
                <a:lnTo>
                  <a:pt x="220294" y="34467"/>
                </a:lnTo>
                <a:lnTo>
                  <a:pt x="208378" y="36931"/>
                </a:lnTo>
                <a:lnTo>
                  <a:pt x="195503" y="40081"/>
                </a:lnTo>
                <a:lnTo>
                  <a:pt x="183540" y="43522"/>
                </a:lnTo>
                <a:lnTo>
                  <a:pt x="172470" y="47193"/>
                </a:lnTo>
                <a:lnTo>
                  <a:pt x="171894" y="47383"/>
                </a:lnTo>
                <a:lnTo>
                  <a:pt x="161140" y="51434"/>
                </a:lnTo>
                <a:lnTo>
                  <a:pt x="160566" y="51650"/>
                </a:lnTo>
                <a:lnTo>
                  <a:pt x="150164" y="56057"/>
                </a:lnTo>
                <a:lnTo>
                  <a:pt x="149593" y="56299"/>
                </a:lnTo>
                <a:lnTo>
                  <a:pt x="138976" y="61315"/>
                </a:lnTo>
                <a:lnTo>
                  <a:pt x="128752" y="66687"/>
                </a:lnTo>
                <a:lnTo>
                  <a:pt x="119503" y="72085"/>
                </a:lnTo>
                <a:lnTo>
                  <a:pt x="118935" y="72415"/>
                </a:lnTo>
                <a:lnTo>
                  <a:pt x="109524" y="78460"/>
                </a:lnTo>
                <a:lnTo>
                  <a:pt x="101120" y="84429"/>
                </a:lnTo>
                <a:lnTo>
                  <a:pt x="100545" y="84836"/>
                </a:lnTo>
                <a:lnTo>
                  <a:pt x="92036" y="91503"/>
                </a:lnTo>
                <a:lnTo>
                  <a:pt x="84530" y="97993"/>
                </a:lnTo>
                <a:lnTo>
                  <a:pt x="83985" y="98463"/>
                </a:lnTo>
                <a:lnTo>
                  <a:pt x="76962" y="105181"/>
                </a:lnTo>
                <a:lnTo>
                  <a:pt x="76415" y="105702"/>
                </a:lnTo>
                <a:lnTo>
                  <a:pt x="69895" y="112623"/>
                </a:lnTo>
                <a:lnTo>
                  <a:pt x="69354" y="113195"/>
                </a:lnTo>
                <a:lnTo>
                  <a:pt x="63330" y="120307"/>
                </a:lnTo>
                <a:lnTo>
                  <a:pt x="62801" y="120929"/>
                </a:lnTo>
                <a:lnTo>
                  <a:pt x="57282" y="128231"/>
                </a:lnTo>
                <a:lnTo>
                  <a:pt x="56781" y="128892"/>
                </a:lnTo>
                <a:lnTo>
                  <a:pt x="51786" y="136359"/>
                </a:lnTo>
                <a:lnTo>
                  <a:pt x="51307" y="137071"/>
                </a:lnTo>
                <a:lnTo>
                  <a:pt x="46717" y="144894"/>
                </a:lnTo>
                <a:lnTo>
                  <a:pt x="46380" y="145465"/>
                </a:lnTo>
                <a:lnTo>
                  <a:pt x="44454" y="149148"/>
                </a:lnTo>
                <a:lnTo>
                  <a:pt x="42132" y="153847"/>
                </a:lnTo>
                <a:lnTo>
                  <a:pt x="40179" y="158191"/>
                </a:lnTo>
                <a:lnTo>
                  <a:pt x="38532" y="162166"/>
                </a:lnTo>
                <a:lnTo>
                  <a:pt x="29910" y="194043"/>
                </a:lnTo>
                <a:lnTo>
                  <a:pt x="29240" y="199250"/>
                </a:lnTo>
                <a:lnTo>
                  <a:pt x="28800" y="204012"/>
                </a:lnTo>
                <a:lnTo>
                  <a:pt x="28524" y="208813"/>
                </a:lnTo>
                <a:close/>
              </a:path>
              <a:path w="301625" h="208915">
                <a:moveTo>
                  <a:pt x="286622" y="28575"/>
                </a:moveTo>
                <a:lnTo>
                  <a:pt x="286829" y="28575"/>
                </a:lnTo>
                <a:lnTo>
                  <a:pt x="286622" y="28575"/>
                </a:lnTo>
                <a:close/>
              </a:path>
              <a:path w="301625" h="208915">
                <a:moveTo>
                  <a:pt x="300621" y="28892"/>
                </a:moveTo>
                <a:lnTo>
                  <a:pt x="293446" y="28663"/>
                </a:lnTo>
                <a:lnTo>
                  <a:pt x="293712" y="28663"/>
                </a:lnTo>
                <a:lnTo>
                  <a:pt x="286622" y="28575"/>
                </a:lnTo>
                <a:lnTo>
                  <a:pt x="286829" y="28575"/>
                </a:lnTo>
                <a:lnTo>
                  <a:pt x="300632" y="28575"/>
                </a:lnTo>
                <a:lnTo>
                  <a:pt x="300621" y="28892"/>
                </a:lnTo>
                <a:close/>
              </a:path>
              <a:path w="301625" h="208915">
                <a:moveTo>
                  <a:pt x="266360" y="29050"/>
                </a:moveTo>
                <a:close/>
              </a:path>
              <a:path w="301625" h="208915">
                <a:moveTo>
                  <a:pt x="266235" y="29057"/>
                </a:moveTo>
                <a:close/>
              </a:path>
              <a:path w="301625" h="208915">
                <a:moveTo>
                  <a:pt x="259822" y="29443"/>
                </a:moveTo>
                <a:close/>
              </a:path>
              <a:path w="301625" h="208915">
                <a:moveTo>
                  <a:pt x="259595" y="29464"/>
                </a:moveTo>
                <a:lnTo>
                  <a:pt x="259822" y="29443"/>
                </a:lnTo>
                <a:lnTo>
                  <a:pt x="259595" y="29464"/>
                </a:lnTo>
                <a:close/>
              </a:path>
              <a:path w="301625" h="208915">
                <a:moveTo>
                  <a:pt x="246217" y="30660"/>
                </a:moveTo>
                <a:lnTo>
                  <a:pt x="246633" y="30606"/>
                </a:lnTo>
                <a:lnTo>
                  <a:pt x="246810" y="30606"/>
                </a:lnTo>
                <a:lnTo>
                  <a:pt x="246217" y="30660"/>
                </a:lnTo>
                <a:close/>
              </a:path>
              <a:path w="301625" h="208915">
                <a:moveTo>
                  <a:pt x="246135" y="30670"/>
                </a:moveTo>
                <a:close/>
              </a:path>
              <a:path w="301625" h="208915">
                <a:moveTo>
                  <a:pt x="233443" y="32286"/>
                </a:moveTo>
                <a:lnTo>
                  <a:pt x="233616" y="32258"/>
                </a:lnTo>
                <a:lnTo>
                  <a:pt x="233443" y="32286"/>
                </a:lnTo>
                <a:close/>
              </a:path>
              <a:path w="301625" h="208915">
                <a:moveTo>
                  <a:pt x="233157" y="32334"/>
                </a:moveTo>
                <a:lnTo>
                  <a:pt x="233443" y="32286"/>
                </a:lnTo>
                <a:lnTo>
                  <a:pt x="233157" y="32334"/>
                </a:lnTo>
                <a:close/>
              </a:path>
              <a:path w="301625" h="208915">
                <a:moveTo>
                  <a:pt x="220816" y="34381"/>
                </a:moveTo>
                <a:close/>
              </a:path>
              <a:path w="301625" h="208915">
                <a:moveTo>
                  <a:pt x="220394" y="34467"/>
                </a:moveTo>
                <a:lnTo>
                  <a:pt x="220816" y="34381"/>
                </a:lnTo>
                <a:lnTo>
                  <a:pt x="220394" y="34467"/>
                </a:lnTo>
                <a:close/>
              </a:path>
              <a:path w="301625" h="208915">
                <a:moveTo>
                  <a:pt x="207865" y="37036"/>
                </a:moveTo>
                <a:lnTo>
                  <a:pt x="208292" y="36931"/>
                </a:lnTo>
                <a:lnTo>
                  <a:pt x="207865" y="37036"/>
                </a:lnTo>
                <a:close/>
              </a:path>
              <a:path w="301625" h="208915">
                <a:moveTo>
                  <a:pt x="207777" y="37058"/>
                </a:moveTo>
                <a:close/>
              </a:path>
              <a:path w="301625" h="208915">
                <a:moveTo>
                  <a:pt x="195830" y="40000"/>
                </a:moveTo>
                <a:lnTo>
                  <a:pt x="196037" y="39941"/>
                </a:lnTo>
                <a:lnTo>
                  <a:pt x="195830" y="40000"/>
                </a:lnTo>
                <a:close/>
              </a:path>
              <a:path w="301625" h="208915">
                <a:moveTo>
                  <a:pt x="195549" y="40081"/>
                </a:moveTo>
                <a:lnTo>
                  <a:pt x="195830" y="40000"/>
                </a:lnTo>
                <a:lnTo>
                  <a:pt x="195549" y="40081"/>
                </a:lnTo>
                <a:close/>
              </a:path>
              <a:path w="301625" h="208915">
                <a:moveTo>
                  <a:pt x="183795" y="43449"/>
                </a:moveTo>
                <a:lnTo>
                  <a:pt x="184073" y="43357"/>
                </a:lnTo>
                <a:lnTo>
                  <a:pt x="183795" y="43449"/>
                </a:lnTo>
                <a:close/>
              </a:path>
              <a:path w="301625" h="208915">
                <a:moveTo>
                  <a:pt x="183574" y="43522"/>
                </a:moveTo>
                <a:lnTo>
                  <a:pt x="183795" y="43449"/>
                </a:lnTo>
                <a:lnTo>
                  <a:pt x="183574" y="43522"/>
                </a:lnTo>
                <a:close/>
              </a:path>
              <a:path w="301625" h="208915">
                <a:moveTo>
                  <a:pt x="172114" y="47310"/>
                </a:moveTo>
                <a:lnTo>
                  <a:pt x="172427" y="47193"/>
                </a:lnTo>
                <a:lnTo>
                  <a:pt x="172114" y="47310"/>
                </a:lnTo>
                <a:close/>
              </a:path>
              <a:path w="301625" h="208915">
                <a:moveTo>
                  <a:pt x="171920" y="47383"/>
                </a:moveTo>
                <a:lnTo>
                  <a:pt x="172114" y="47310"/>
                </a:lnTo>
                <a:lnTo>
                  <a:pt x="171920" y="47383"/>
                </a:lnTo>
                <a:close/>
              </a:path>
              <a:path w="301625" h="208915">
                <a:moveTo>
                  <a:pt x="160770" y="51574"/>
                </a:moveTo>
                <a:lnTo>
                  <a:pt x="161099" y="51434"/>
                </a:lnTo>
                <a:lnTo>
                  <a:pt x="160770" y="51574"/>
                </a:lnTo>
                <a:close/>
              </a:path>
              <a:path w="301625" h="208915">
                <a:moveTo>
                  <a:pt x="160588" y="51650"/>
                </a:moveTo>
                <a:lnTo>
                  <a:pt x="160770" y="51574"/>
                </a:lnTo>
                <a:lnTo>
                  <a:pt x="160588" y="51650"/>
                </a:lnTo>
                <a:close/>
              </a:path>
              <a:path w="301625" h="208915">
                <a:moveTo>
                  <a:pt x="149802" y="56210"/>
                </a:moveTo>
                <a:lnTo>
                  <a:pt x="150126" y="56057"/>
                </a:lnTo>
                <a:lnTo>
                  <a:pt x="149802" y="56210"/>
                </a:lnTo>
                <a:close/>
              </a:path>
              <a:path w="301625" h="208915">
                <a:moveTo>
                  <a:pt x="149614" y="56299"/>
                </a:moveTo>
                <a:lnTo>
                  <a:pt x="149802" y="56210"/>
                </a:lnTo>
                <a:lnTo>
                  <a:pt x="149614" y="56299"/>
                </a:lnTo>
                <a:close/>
              </a:path>
              <a:path w="301625" h="208915">
                <a:moveTo>
                  <a:pt x="139345" y="61141"/>
                </a:moveTo>
                <a:lnTo>
                  <a:pt x="139522" y="61048"/>
                </a:lnTo>
                <a:lnTo>
                  <a:pt x="139345" y="61141"/>
                </a:lnTo>
                <a:close/>
              </a:path>
              <a:path w="301625" h="208915">
                <a:moveTo>
                  <a:pt x="139012" y="61315"/>
                </a:moveTo>
                <a:lnTo>
                  <a:pt x="139345" y="61141"/>
                </a:lnTo>
                <a:lnTo>
                  <a:pt x="139012" y="61315"/>
                </a:lnTo>
                <a:close/>
              </a:path>
              <a:path w="301625" h="208915">
                <a:moveTo>
                  <a:pt x="129191" y="66458"/>
                </a:moveTo>
                <a:close/>
              </a:path>
              <a:path w="301625" h="208915">
                <a:moveTo>
                  <a:pt x="128795" y="66687"/>
                </a:moveTo>
                <a:lnTo>
                  <a:pt x="129191" y="66458"/>
                </a:lnTo>
                <a:lnTo>
                  <a:pt x="128795" y="66687"/>
                </a:lnTo>
                <a:close/>
              </a:path>
              <a:path w="301625" h="208915">
                <a:moveTo>
                  <a:pt x="119130" y="72301"/>
                </a:moveTo>
                <a:lnTo>
                  <a:pt x="119468" y="72085"/>
                </a:lnTo>
                <a:lnTo>
                  <a:pt x="119130" y="72301"/>
                </a:lnTo>
                <a:close/>
              </a:path>
              <a:path w="301625" h="208915">
                <a:moveTo>
                  <a:pt x="118953" y="72415"/>
                </a:moveTo>
                <a:lnTo>
                  <a:pt x="119130" y="72301"/>
                </a:lnTo>
                <a:lnTo>
                  <a:pt x="118953" y="72415"/>
                </a:lnTo>
                <a:close/>
              </a:path>
              <a:path w="301625" h="208915">
                <a:moveTo>
                  <a:pt x="109853" y="78250"/>
                </a:moveTo>
                <a:lnTo>
                  <a:pt x="110058" y="78105"/>
                </a:lnTo>
                <a:lnTo>
                  <a:pt x="109853" y="78250"/>
                </a:lnTo>
                <a:close/>
              </a:path>
              <a:path w="301625" h="208915">
                <a:moveTo>
                  <a:pt x="109555" y="78460"/>
                </a:moveTo>
                <a:lnTo>
                  <a:pt x="109853" y="78250"/>
                </a:lnTo>
                <a:lnTo>
                  <a:pt x="109555" y="78460"/>
                </a:lnTo>
                <a:close/>
              </a:path>
              <a:path w="301625" h="208915">
                <a:moveTo>
                  <a:pt x="100820" y="84641"/>
                </a:moveTo>
                <a:lnTo>
                  <a:pt x="101092" y="84429"/>
                </a:lnTo>
                <a:lnTo>
                  <a:pt x="100820" y="84641"/>
                </a:lnTo>
                <a:close/>
              </a:path>
              <a:path w="301625" h="208915">
                <a:moveTo>
                  <a:pt x="100571" y="84836"/>
                </a:moveTo>
                <a:lnTo>
                  <a:pt x="100820" y="84641"/>
                </a:lnTo>
                <a:lnTo>
                  <a:pt x="100571" y="84836"/>
                </a:lnTo>
                <a:close/>
              </a:path>
              <a:path w="301625" h="208915">
                <a:moveTo>
                  <a:pt x="92380" y="91234"/>
                </a:moveTo>
                <a:lnTo>
                  <a:pt x="92570" y="91071"/>
                </a:lnTo>
                <a:lnTo>
                  <a:pt x="92380" y="91234"/>
                </a:lnTo>
                <a:close/>
              </a:path>
              <a:path w="301625" h="208915">
                <a:moveTo>
                  <a:pt x="92068" y="91503"/>
                </a:moveTo>
                <a:lnTo>
                  <a:pt x="92380" y="91234"/>
                </a:lnTo>
                <a:lnTo>
                  <a:pt x="92068" y="91503"/>
                </a:lnTo>
                <a:close/>
              </a:path>
              <a:path w="301625" h="208915">
                <a:moveTo>
                  <a:pt x="84270" y="98217"/>
                </a:moveTo>
                <a:lnTo>
                  <a:pt x="84505" y="97993"/>
                </a:lnTo>
                <a:lnTo>
                  <a:pt x="84270" y="98217"/>
                </a:lnTo>
                <a:close/>
              </a:path>
              <a:path w="301625" h="208915">
                <a:moveTo>
                  <a:pt x="84012" y="98463"/>
                </a:moveTo>
                <a:lnTo>
                  <a:pt x="84270" y="98217"/>
                </a:lnTo>
                <a:lnTo>
                  <a:pt x="84012" y="98463"/>
                </a:lnTo>
                <a:close/>
              </a:path>
              <a:path w="301625" h="208915">
                <a:moveTo>
                  <a:pt x="76700" y="105430"/>
                </a:moveTo>
                <a:lnTo>
                  <a:pt x="76936" y="105181"/>
                </a:lnTo>
                <a:lnTo>
                  <a:pt x="76700" y="105430"/>
                </a:lnTo>
                <a:close/>
              </a:path>
              <a:path w="301625" h="208915">
                <a:moveTo>
                  <a:pt x="76443" y="105702"/>
                </a:moveTo>
                <a:lnTo>
                  <a:pt x="76700" y="105430"/>
                </a:lnTo>
                <a:lnTo>
                  <a:pt x="76443" y="105702"/>
                </a:lnTo>
                <a:close/>
              </a:path>
              <a:path w="301625" h="208915">
                <a:moveTo>
                  <a:pt x="69572" y="112964"/>
                </a:moveTo>
                <a:lnTo>
                  <a:pt x="69862" y="112623"/>
                </a:lnTo>
                <a:lnTo>
                  <a:pt x="69572" y="112964"/>
                </a:lnTo>
                <a:close/>
              </a:path>
              <a:path w="301625" h="208915">
                <a:moveTo>
                  <a:pt x="69376" y="113195"/>
                </a:moveTo>
                <a:lnTo>
                  <a:pt x="69572" y="112964"/>
                </a:lnTo>
                <a:lnTo>
                  <a:pt x="69376" y="113195"/>
                </a:lnTo>
                <a:close/>
              </a:path>
              <a:path w="301625" h="208915">
                <a:moveTo>
                  <a:pt x="63016" y="120676"/>
                </a:moveTo>
                <a:lnTo>
                  <a:pt x="63296" y="120307"/>
                </a:lnTo>
                <a:lnTo>
                  <a:pt x="63016" y="120676"/>
                </a:lnTo>
                <a:close/>
              </a:path>
              <a:path w="301625" h="208915">
                <a:moveTo>
                  <a:pt x="62824" y="120929"/>
                </a:moveTo>
                <a:lnTo>
                  <a:pt x="63016" y="120676"/>
                </a:lnTo>
                <a:lnTo>
                  <a:pt x="62824" y="120929"/>
                </a:lnTo>
                <a:close/>
              </a:path>
              <a:path w="301625" h="208915">
                <a:moveTo>
                  <a:pt x="57008" y="128593"/>
                </a:moveTo>
                <a:lnTo>
                  <a:pt x="57251" y="128231"/>
                </a:lnTo>
                <a:lnTo>
                  <a:pt x="57008" y="128593"/>
                </a:lnTo>
                <a:close/>
              </a:path>
              <a:path w="301625" h="208915">
                <a:moveTo>
                  <a:pt x="56807" y="128892"/>
                </a:moveTo>
                <a:lnTo>
                  <a:pt x="57008" y="128593"/>
                </a:lnTo>
                <a:lnTo>
                  <a:pt x="56807" y="128892"/>
                </a:lnTo>
                <a:close/>
              </a:path>
              <a:path w="301625" h="208915">
                <a:moveTo>
                  <a:pt x="51511" y="136768"/>
                </a:moveTo>
                <a:lnTo>
                  <a:pt x="51752" y="136359"/>
                </a:lnTo>
                <a:lnTo>
                  <a:pt x="51511" y="136768"/>
                </a:lnTo>
                <a:close/>
              </a:path>
              <a:path w="301625" h="208915">
                <a:moveTo>
                  <a:pt x="51332" y="137071"/>
                </a:moveTo>
                <a:lnTo>
                  <a:pt x="51511" y="136768"/>
                </a:lnTo>
                <a:lnTo>
                  <a:pt x="51332" y="137071"/>
                </a:lnTo>
                <a:close/>
              </a:path>
              <a:path w="301625" h="208915">
                <a:moveTo>
                  <a:pt x="46532" y="145208"/>
                </a:moveTo>
                <a:lnTo>
                  <a:pt x="46697" y="144894"/>
                </a:lnTo>
                <a:lnTo>
                  <a:pt x="46532" y="145208"/>
                </a:lnTo>
                <a:close/>
              </a:path>
              <a:path w="301625" h="208915">
                <a:moveTo>
                  <a:pt x="46396" y="145465"/>
                </a:moveTo>
                <a:lnTo>
                  <a:pt x="46532" y="145208"/>
                </a:lnTo>
                <a:lnTo>
                  <a:pt x="46396" y="145465"/>
                </a:lnTo>
                <a:close/>
              </a:path>
              <a:path w="301625" h="208915">
                <a:moveTo>
                  <a:pt x="44246" y="149542"/>
                </a:moveTo>
                <a:lnTo>
                  <a:pt x="44437" y="149148"/>
                </a:lnTo>
                <a:lnTo>
                  <a:pt x="44246" y="149542"/>
                </a:lnTo>
                <a:close/>
              </a:path>
              <a:path w="301625" h="208915">
                <a:moveTo>
                  <a:pt x="42210" y="153676"/>
                </a:moveTo>
                <a:lnTo>
                  <a:pt x="42316" y="153441"/>
                </a:lnTo>
                <a:lnTo>
                  <a:pt x="42210" y="153676"/>
                </a:lnTo>
                <a:close/>
              </a:path>
              <a:path w="301625" h="208915">
                <a:moveTo>
                  <a:pt x="42132" y="153847"/>
                </a:moveTo>
                <a:lnTo>
                  <a:pt x="42210" y="153676"/>
                </a:lnTo>
                <a:lnTo>
                  <a:pt x="42132" y="153847"/>
                </a:lnTo>
                <a:close/>
              </a:path>
              <a:path w="301625" h="208915">
                <a:moveTo>
                  <a:pt x="40283" y="157940"/>
                </a:moveTo>
                <a:lnTo>
                  <a:pt x="40347" y="157784"/>
                </a:lnTo>
                <a:lnTo>
                  <a:pt x="40283" y="157940"/>
                </a:lnTo>
                <a:close/>
              </a:path>
              <a:path w="301625" h="208915">
                <a:moveTo>
                  <a:pt x="40179" y="158191"/>
                </a:moveTo>
                <a:lnTo>
                  <a:pt x="40283" y="157940"/>
                </a:lnTo>
                <a:lnTo>
                  <a:pt x="40179" y="158191"/>
                </a:lnTo>
                <a:close/>
              </a:path>
              <a:path w="301625" h="208915">
                <a:moveTo>
                  <a:pt x="38372" y="162552"/>
                </a:moveTo>
                <a:lnTo>
                  <a:pt x="38519" y="162166"/>
                </a:lnTo>
                <a:lnTo>
                  <a:pt x="38372" y="162552"/>
                </a:lnTo>
                <a:close/>
              </a:path>
              <a:path w="301625" h="208915">
                <a:moveTo>
                  <a:pt x="38355" y="162598"/>
                </a:moveTo>
                <a:close/>
              </a:path>
              <a:path w="301625" h="208915">
                <a:moveTo>
                  <a:pt x="36729" y="166893"/>
                </a:moveTo>
                <a:lnTo>
                  <a:pt x="36829" y="166598"/>
                </a:lnTo>
                <a:lnTo>
                  <a:pt x="36729" y="166893"/>
                </a:lnTo>
                <a:close/>
              </a:path>
              <a:path w="301625" h="208915">
                <a:moveTo>
                  <a:pt x="36682" y="167030"/>
                </a:moveTo>
                <a:lnTo>
                  <a:pt x="36729" y="166893"/>
                </a:lnTo>
                <a:lnTo>
                  <a:pt x="36682" y="167030"/>
                </a:lnTo>
                <a:close/>
              </a:path>
              <a:path w="301625" h="208915">
                <a:moveTo>
                  <a:pt x="35194" y="171393"/>
                </a:moveTo>
                <a:lnTo>
                  <a:pt x="35293" y="171069"/>
                </a:lnTo>
                <a:lnTo>
                  <a:pt x="35194" y="171393"/>
                </a:lnTo>
                <a:close/>
              </a:path>
              <a:path w="301625" h="208915">
                <a:moveTo>
                  <a:pt x="35158" y="171513"/>
                </a:moveTo>
                <a:close/>
              </a:path>
              <a:path w="301625" h="208915">
                <a:moveTo>
                  <a:pt x="33820" y="175908"/>
                </a:moveTo>
                <a:lnTo>
                  <a:pt x="33908" y="175577"/>
                </a:lnTo>
                <a:lnTo>
                  <a:pt x="33820" y="175908"/>
                </a:lnTo>
                <a:close/>
              </a:path>
              <a:path w="301625" h="208915">
                <a:moveTo>
                  <a:pt x="33786" y="176034"/>
                </a:moveTo>
                <a:close/>
              </a:path>
              <a:path w="301625" h="208915">
                <a:moveTo>
                  <a:pt x="32599" y="180468"/>
                </a:moveTo>
                <a:lnTo>
                  <a:pt x="32677" y="180136"/>
                </a:lnTo>
                <a:lnTo>
                  <a:pt x="32599" y="180468"/>
                </a:lnTo>
                <a:close/>
              </a:path>
              <a:path w="301625" h="208915">
                <a:moveTo>
                  <a:pt x="32567" y="180606"/>
                </a:moveTo>
                <a:lnTo>
                  <a:pt x="32599" y="180468"/>
                </a:lnTo>
                <a:lnTo>
                  <a:pt x="32567" y="180606"/>
                </a:lnTo>
                <a:close/>
              </a:path>
              <a:path w="301625" h="208915">
                <a:moveTo>
                  <a:pt x="31552" y="184963"/>
                </a:moveTo>
                <a:lnTo>
                  <a:pt x="31597" y="184734"/>
                </a:lnTo>
                <a:lnTo>
                  <a:pt x="31552" y="184963"/>
                </a:lnTo>
                <a:close/>
              </a:path>
              <a:path w="301625" h="208915">
                <a:moveTo>
                  <a:pt x="31504" y="185204"/>
                </a:moveTo>
                <a:lnTo>
                  <a:pt x="31552" y="184963"/>
                </a:lnTo>
                <a:lnTo>
                  <a:pt x="31504" y="185204"/>
                </a:lnTo>
                <a:close/>
              </a:path>
              <a:path w="301625" h="208915">
                <a:moveTo>
                  <a:pt x="30639" y="189561"/>
                </a:moveTo>
                <a:lnTo>
                  <a:pt x="30670" y="189369"/>
                </a:lnTo>
                <a:lnTo>
                  <a:pt x="30639" y="189561"/>
                </a:lnTo>
                <a:close/>
              </a:path>
              <a:path w="301625" h="208915">
                <a:moveTo>
                  <a:pt x="30592" y="189852"/>
                </a:moveTo>
                <a:lnTo>
                  <a:pt x="30639" y="189561"/>
                </a:lnTo>
                <a:lnTo>
                  <a:pt x="30592" y="189852"/>
                </a:lnTo>
                <a:close/>
              </a:path>
              <a:path w="301625" h="208915">
                <a:moveTo>
                  <a:pt x="29842" y="194461"/>
                </a:moveTo>
                <a:lnTo>
                  <a:pt x="29895" y="194043"/>
                </a:lnTo>
                <a:lnTo>
                  <a:pt x="29842" y="194461"/>
                </a:lnTo>
                <a:close/>
              </a:path>
              <a:path w="301625" h="208915">
                <a:moveTo>
                  <a:pt x="29834" y="194525"/>
                </a:moveTo>
                <a:close/>
              </a:path>
              <a:path w="301625" h="208915">
                <a:moveTo>
                  <a:pt x="29255" y="199088"/>
                </a:moveTo>
                <a:lnTo>
                  <a:pt x="29286" y="198767"/>
                </a:lnTo>
                <a:lnTo>
                  <a:pt x="29255" y="199088"/>
                </a:lnTo>
                <a:close/>
              </a:path>
              <a:path w="301625" h="208915">
                <a:moveTo>
                  <a:pt x="29240" y="199250"/>
                </a:moveTo>
                <a:lnTo>
                  <a:pt x="29255" y="199088"/>
                </a:lnTo>
                <a:lnTo>
                  <a:pt x="29240" y="199250"/>
                </a:lnTo>
                <a:close/>
              </a:path>
              <a:path w="301625" h="208915">
                <a:moveTo>
                  <a:pt x="28815" y="203752"/>
                </a:moveTo>
                <a:lnTo>
                  <a:pt x="28828" y="203517"/>
                </a:lnTo>
                <a:lnTo>
                  <a:pt x="28815" y="203752"/>
                </a:lnTo>
                <a:close/>
              </a:path>
              <a:path w="301625" h="208915">
                <a:moveTo>
                  <a:pt x="28800" y="204012"/>
                </a:moveTo>
                <a:lnTo>
                  <a:pt x="28815" y="203752"/>
                </a:lnTo>
                <a:lnTo>
                  <a:pt x="28800" y="20401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203421" y="2071916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202468" y="2186216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201509" y="2300516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200557" y="2414803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199598" y="2529103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198646" y="2643403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197693" y="275769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196741" y="287199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195788" y="298629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194835" y="310057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193883" y="321487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192925" y="3329178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191972" y="344346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191013" y="355776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190060" y="367206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189108" y="378635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188155" y="390065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187203" y="401495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172077" y="4129239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09" h="28575">
                <a:moveTo>
                  <a:pt x="28575" y="28397"/>
                </a:moveTo>
                <a:lnTo>
                  <a:pt x="0" y="28155"/>
                </a:lnTo>
                <a:lnTo>
                  <a:pt x="241" y="0"/>
                </a:lnTo>
                <a:lnTo>
                  <a:pt x="28816" y="241"/>
                </a:lnTo>
                <a:lnTo>
                  <a:pt x="28575" y="2839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156773" y="3457816"/>
            <a:ext cx="339725" cy="157480"/>
          </a:xfrm>
          <a:custGeom>
            <a:avLst/>
            <a:gdLst/>
            <a:ahLst/>
            <a:cxnLst/>
            <a:rect l="l" t="t" r="r" b="b"/>
            <a:pathLst>
              <a:path w="339725" h="157479">
                <a:moveTo>
                  <a:pt x="337362" y="14109"/>
                </a:moveTo>
                <a:lnTo>
                  <a:pt x="307174" y="14109"/>
                </a:lnTo>
                <a:lnTo>
                  <a:pt x="307340" y="13652"/>
                </a:lnTo>
                <a:lnTo>
                  <a:pt x="308952" y="9182"/>
                </a:lnTo>
                <a:lnTo>
                  <a:pt x="310413" y="4622"/>
                </a:lnTo>
                <a:lnTo>
                  <a:pt x="311708" y="0"/>
                </a:lnTo>
                <a:lnTo>
                  <a:pt x="339204" y="7823"/>
                </a:lnTo>
                <a:lnTo>
                  <a:pt x="337743" y="12915"/>
                </a:lnTo>
                <a:lnTo>
                  <a:pt x="337362" y="14109"/>
                </a:lnTo>
                <a:close/>
              </a:path>
              <a:path w="339725" h="157479">
                <a:moveTo>
                  <a:pt x="310261" y="5092"/>
                </a:moveTo>
                <a:lnTo>
                  <a:pt x="310394" y="4622"/>
                </a:lnTo>
                <a:lnTo>
                  <a:pt x="310261" y="5092"/>
                </a:lnTo>
                <a:close/>
              </a:path>
              <a:path w="339725" h="157479">
                <a:moveTo>
                  <a:pt x="308787" y="9639"/>
                </a:moveTo>
                <a:lnTo>
                  <a:pt x="308935" y="9182"/>
                </a:lnTo>
                <a:lnTo>
                  <a:pt x="308787" y="9639"/>
                </a:lnTo>
                <a:close/>
              </a:path>
              <a:path w="339725" h="157479">
                <a:moveTo>
                  <a:pt x="307338" y="13656"/>
                </a:moveTo>
                <a:close/>
              </a:path>
              <a:path w="339725" h="157479">
                <a:moveTo>
                  <a:pt x="335950" y="18516"/>
                </a:moveTo>
                <a:lnTo>
                  <a:pt x="305409" y="18516"/>
                </a:lnTo>
                <a:lnTo>
                  <a:pt x="307338" y="13656"/>
                </a:lnTo>
                <a:lnTo>
                  <a:pt x="307174" y="14109"/>
                </a:lnTo>
                <a:lnTo>
                  <a:pt x="337362" y="14109"/>
                </a:lnTo>
                <a:lnTo>
                  <a:pt x="335950" y="18516"/>
                </a:lnTo>
                <a:close/>
              </a:path>
              <a:path w="339725" h="157479">
                <a:moveTo>
                  <a:pt x="334395" y="22834"/>
                </a:moveTo>
                <a:lnTo>
                  <a:pt x="303491" y="22834"/>
                </a:lnTo>
                <a:lnTo>
                  <a:pt x="303695" y="22402"/>
                </a:lnTo>
                <a:lnTo>
                  <a:pt x="305587" y="18059"/>
                </a:lnTo>
                <a:lnTo>
                  <a:pt x="305409" y="18516"/>
                </a:lnTo>
                <a:lnTo>
                  <a:pt x="335950" y="18516"/>
                </a:lnTo>
                <a:lnTo>
                  <a:pt x="334395" y="22834"/>
                </a:lnTo>
                <a:close/>
              </a:path>
              <a:path w="339725" h="157479">
                <a:moveTo>
                  <a:pt x="303534" y="22738"/>
                </a:moveTo>
                <a:lnTo>
                  <a:pt x="303681" y="22402"/>
                </a:lnTo>
                <a:lnTo>
                  <a:pt x="303534" y="22738"/>
                </a:lnTo>
                <a:close/>
              </a:path>
              <a:path w="339725" h="157479">
                <a:moveTo>
                  <a:pt x="332748" y="27089"/>
                </a:moveTo>
                <a:lnTo>
                  <a:pt x="301447" y="27089"/>
                </a:lnTo>
                <a:lnTo>
                  <a:pt x="301663" y="26657"/>
                </a:lnTo>
                <a:lnTo>
                  <a:pt x="303534" y="22738"/>
                </a:lnTo>
                <a:lnTo>
                  <a:pt x="334395" y="22834"/>
                </a:lnTo>
                <a:lnTo>
                  <a:pt x="333882" y="24256"/>
                </a:lnTo>
                <a:lnTo>
                  <a:pt x="332748" y="27089"/>
                </a:lnTo>
                <a:close/>
              </a:path>
              <a:path w="339725" h="157479">
                <a:moveTo>
                  <a:pt x="301558" y="26857"/>
                </a:moveTo>
                <a:lnTo>
                  <a:pt x="301654" y="26657"/>
                </a:lnTo>
                <a:lnTo>
                  <a:pt x="301558" y="26857"/>
                </a:lnTo>
                <a:close/>
              </a:path>
              <a:path w="339725" h="157479">
                <a:moveTo>
                  <a:pt x="330996" y="31267"/>
                </a:moveTo>
                <a:lnTo>
                  <a:pt x="299250" y="31267"/>
                </a:lnTo>
                <a:lnTo>
                  <a:pt x="299478" y="30848"/>
                </a:lnTo>
                <a:lnTo>
                  <a:pt x="301558" y="26857"/>
                </a:lnTo>
                <a:lnTo>
                  <a:pt x="301447" y="27089"/>
                </a:lnTo>
                <a:lnTo>
                  <a:pt x="332748" y="27089"/>
                </a:lnTo>
                <a:lnTo>
                  <a:pt x="331939" y="29108"/>
                </a:lnTo>
                <a:lnTo>
                  <a:pt x="330996" y="31267"/>
                </a:lnTo>
                <a:close/>
              </a:path>
              <a:path w="339725" h="157479">
                <a:moveTo>
                  <a:pt x="299355" y="31066"/>
                </a:moveTo>
                <a:lnTo>
                  <a:pt x="299469" y="30848"/>
                </a:lnTo>
                <a:lnTo>
                  <a:pt x="299355" y="31066"/>
                </a:lnTo>
                <a:close/>
              </a:path>
              <a:path w="339725" h="157479">
                <a:moveTo>
                  <a:pt x="329155" y="35382"/>
                </a:moveTo>
                <a:lnTo>
                  <a:pt x="296913" y="35382"/>
                </a:lnTo>
                <a:lnTo>
                  <a:pt x="297154" y="34975"/>
                </a:lnTo>
                <a:lnTo>
                  <a:pt x="299355" y="31066"/>
                </a:lnTo>
                <a:lnTo>
                  <a:pt x="299250" y="31267"/>
                </a:lnTo>
                <a:lnTo>
                  <a:pt x="330996" y="31267"/>
                </a:lnTo>
                <a:lnTo>
                  <a:pt x="329653" y="34340"/>
                </a:lnTo>
                <a:lnTo>
                  <a:pt x="329155" y="35382"/>
                </a:lnTo>
                <a:close/>
              </a:path>
              <a:path w="339725" h="157479">
                <a:moveTo>
                  <a:pt x="296998" y="35230"/>
                </a:moveTo>
                <a:lnTo>
                  <a:pt x="297143" y="34975"/>
                </a:lnTo>
                <a:lnTo>
                  <a:pt x="296998" y="35230"/>
                </a:lnTo>
                <a:close/>
              </a:path>
              <a:path w="339725" h="157479">
                <a:moveTo>
                  <a:pt x="327227" y="39408"/>
                </a:moveTo>
                <a:lnTo>
                  <a:pt x="294449" y="39408"/>
                </a:lnTo>
                <a:lnTo>
                  <a:pt x="294703" y="39014"/>
                </a:lnTo>
                <a:lnTo>
                  <a:pt x="296998" y="35230"/>
                </a:lnTo>
                <a:lnTo>
                  <a:pt x="296913" y="35382"/>
                </a:lnTo>
                <a:lnTo>
                  <a:pt x="329155" y="35382"/>
                </a:lnTo>
                <a:lnTo>
                  <a:pt x="327227" y="39408"/>
                </a:lnTo>
                <a:close/>
              </a:path>
              <a:path w="339725" h="157479">
                <a:moveTo>
                  <a:pt x="294506" y="39314"/>
                </a:moveTo>
                <a:lnTo>
                  <a:pt x="294689" y="39014"/>
                </a:lnTo>
                <a:lnTo>
                  <a:pt x="294506" y="39314"/>
                </a:lnTo>
                <a:close/>
              </a:path>
              <a:path w="339725" h="157479">
                <a:moveTo>
                  <a:pt x="325163" y="43370"/>
                </a:moveTo>
                <a:lnTo>
                  <a:pt x="291846" y="43370"/>
                </a:lnTo>
                <a:lnTo>
                  <a:pt x="292100" y="42989"/>
                </a:lnTo>
                <a:lnTo>
                  <a:pt x="294506" y="39314"/>
                </a:lnTo>
                <a:lnTo>
                  <a:pt x="327227" y="39408"/>
                </a:lnTo>
                <a:lnTo>
                  <a:pt x="325163" y="43370"/>
                </a:lnTo>
                <a:close/>
              </a:path>
              <a:path w="339725" h="157479">
                <a:moveTo>
                  <a:pt x="292034" y="43083"/>
                </a:moveTo>
                <a:close/>
              </a:path>
              <a:path w="339725" h="157479">
                <a:moveTo>
                  <a:pt x="323022" y="47256"/>
                </a:moveTo>
                <a:lnTo>
                  <a:pt x="289115" y="47256"/>
                </a:lnTo>
                <a:lnTo>
                  <a:pt x="289382" y="46888"/>
                </a:lnTo>
                <a:lnTo>
                  <a:pt x="292034" y="43083"/>
                </a:lnTo>
                <a:lnTo>
                  <a:pt x="291846" y="43370"/>
                </a:lnTo>
                <a:lnTo>
                  <a:pt x="325163" y="43370"/>
                </a:lnTo>
                <a:lnTo>
                  <a:pt x="324573" y="44500"/>
                </a:lnTo>
                <a:lnTo>
                  <a:pt x="323022" y="47256"/>
                </a:lnTo>
                <a:close/>
              </a:path>
              <a:path w="339725" h="157479">
                <a:moveTo>
                  <a:pt x="289249" y="47065"/>
                </a:moveTo>
                <a:lnTo>
                  <a:pt x="289373" y="46888"/>
                </a:lnTo>
                <a:lnTo>
                  <a:pt x="289249" y="47065"/>
                </a:lnTo>
                <a:close/>
              </a:path>
              <a:path w="339725" h="157479">
                <a:moveTo>
                  <a:pt x="320802" y="51066"/>
                </a:moveTo>
                <a:lnTo>
                  <a:pt x="286245" y="51066"/>
                </a:lnTo>
                <a:lnTo>
                  <a:pt x="289249" y="47065"/>
                </a:lnTo>
                <a:lnTo>
                  <a:pt x="289115" y="47256"/>
                </a:lnTo>
                <a:lnTo>
                  <a:pt x="323022" y="47256"/>
                </a:lnTo>
                <a:lnTo>
                  <a:pt x="321792" y="49441"/>
                </a:lnTo>
                <a:lnTo>
                  <a:pt x="320802" y="51066"/>
                </a:lnTo>
                <a:close/>
              </a:path>
              <a:path w="339725" h="157479">
                <a:moveTo>
                  <a:pt x="318521" y="54800"/>
                </a:moveTo>
                <a:lnTo>
                  <a:pt x="283248" y="54800"/>
                </a:lnTo>
                <a:lnTo>
                  <a:pt x="283527" y="54457"/>
                </a:lnTo>
                <a:lnTo>
                  <a:pt x="286512" y="50711"/>
                </a:lnTo>
                <a:lnTo>
                  <a:pt x="286245" y="51066"/>
                </a:lnTo>
                <a:lnTo>
                  <a:pt x="320802" y="51066"/>
                </a:lnTo>
                <a:lnTo>
                  <a:pt x="318521" y="54800"/>
                </a:lnTo>
                <a:close/>
              </a:path>
              <a:path w="339725" h="157479">
                <a:moveTo>
                  <a:pt x="283440" y="54560"/>
                </a:moveTo>
                <a:close/>
              </a:path>
              <a:path w="339725" h="157479">
                <a:moveTo>
                  <a:pt x="316122" y="58458"/>
                </a:moveTo>
                <a:lnTo>
                  <a:pt x="280111" y="58458"/>
                </a:lnTo>
                <a:lnTo>
                  <a:pt x="280543" y="57975"/>
                </a:lnTo>
                <a:lnTo>
                  <a:pt x="283440" y="54560"/>
                </a:lnTo>
                <a:lnTo>
                  <a:pt x="283248" y="54800"/>
                </a:lnTo>
                <a:lnTo>
                  <a:pt x="318521" y="54800"/>
                </a:lnTo>
                <a:lnTo>
                  <a:pt x="316122" y="58458"/>
                </a:lnTo>
                <a:close/>
              </a:path>
              <a:path w="339725" h="157479">
                <a:moveTo>
                  <a:pt x="280317" y="58216"/>
                </a:moveTo>
                <a:lnTo>
                  <a:pt x="280523" y="57975"/>
                </a:lnTo>
                <a:lnTo>
                  <a:pt x="280317" y="58216"/>
                </a:lnTo>
                <a:close/>
              </a:path>
              <a:path w="339725" h="157479">
                <a:moveTo>
                  <a:pt x="310994" y="65684"/>
                </a:moveTo>
                <a:lnTo>
                  <a:pt x="273329" y="65684"/>
                </a:lnTo>
                <a:lnTo>
                  <a:pt x="273926" y="65087"/>
                </a:lnTo>
                <a:lnTo>
                  <a:pt x="280317" y="58216"/>
                </a:lnTo>
                <a:lnTo>
                  <a:pt x="280111" y="58458"/>
                </a:lnTo>
                <a:lnTo>
                  <a:pt x="316122" y="58458"/>
                </a:lnTo>
                <a:lnTo>
                  <a:pt x="315747" y="59029"/>
                </a:lnTo>
                <a:lnTo>
                  <a:pt x="312496" y="63677"/>
                </a:lnTo>
                <a:lnTo>
                  <a:pt x="310994" y="65684"/>
                </a:lnTo>
                <a:close/>
              </a:path>
              <a:path w="339725" h="157479">
                <a:moveTo>
                  <a:pt x="273578" y="65417"/>
                </a:moveTo>
                <a:lnTo>
                  <a:pt x="273887" y="65087"/>
                </a:lnTo>
                <a:lnTo>
                  <a:pt x="273578" y="65417"/>
                </a:lnTo>
                <a:close/>
              </a:path>
              <a:path w="339725" h="157479">
                <a:moveTo>
                  <a:pt x="305721" y="72440"/>
                </a:moveTo>
                <a:lnTo>
                  <a:pt x="266192" y="72440"/>
                </a:lnTo>
                <a:lnTo>
                  <a:pt x="266801" y="71894"/>
                </a:lnTo>
                <a:lnTo>
                  <a:pt x="273578" y="65417"/>
                </a:lnTo>
                <a:lnTo>
                  <a:pt x="273329" y="65684"/>
                </a:lnTo>
                <a:lnTo>
                  <a:pt x="310994" y="65684"/>
                </a:lnTo>
                <a:lnTo>
                  <a:pt x="309092" y="68224"/>
                </a:lnTo>
                <a:lnTo>
                  <a:pt x="305721" y="72440"/>
                </a:lnTo>
                <a:close/>
              </a:path>
              <a:path w="339725" h="157479">
                <a:moveTo>
                  <a:pt x="266479" y="72167"/>
                </a:moveTo>
                <a:lnTo>
                  <a:pt x="266766" y="71894"/>
                </a:lnTo>
                <a:lnTo>
                  <a:pt x="266479" y="72167"/>
                </a:lnTo>
                <a:close/>
              </a:path>
              <a:path w="339725" h="157479">
                <a:moveTo>
                  <a:pt x="300140" y="78854"/>
                </a:moveTo>
                <a:lnTo>
                  <a:pt x="258584" y="78854"/>
                </a:lnTo>
                <a:lnTo>
                  <a:pt x="259206" y="78371"/>
                </a:lnTo>
                <a:lnTo>
                  <a:pt x="266479" y="72167"/>
                </a:lnTo>
                <a:lnTo>
                  <a:pt x="266192" y="72440"/>
                </a:lnTo>
                <a:lnTo>
                  <a:pt x="305721" y="72440"/>
                </a:lnTo>
                <a:lnTo>
                  <a:pt x="301853" y="77000"/>
                </a:lnTo>
                <a:lnTo>
                  <a:pt x="300140" y="78854"/>
                </a:lnTo>
                <a:close/>
              </a:path>
              <a:path w="339725" h="157479">
                <a:moveTo>
                  <a:pt x="258724" y="78735"/>
                </a:moveTo>
                <a:lnTo>
                  <a:pt x="259154" y="78371"/>
                </a:lnTo>
                <a:lnTo>
                  <a:pt x="258724" y="78735"/>
                </a:lnTo>
                <a:close/>
              </a:path>
              <a:path w="339725" h="157479">
                <a:moveTo>
                  <a:pt x="294457" y="84937"/>
                </a:moveTo>
                <a:lnTo>
                  <a:pt x="250507" y="84937"/>
                </a:lnTo>
                <a:lnTo>
                  <a:pt x="251129" y="84493"/>
                </a:lnTo>
                <a:lnTo>
                  <a:pt x="258724" y="78735"/>
                </a:lnTo>
                <a:lnTo>
                  <a:pt x="258584" y="78854"/>
                </a:lnTo>
                <a:lnTo>
                  <a:pt x="300140" y="78854"/>
                </a:lnTo>
                <a:lnTo>
                  <a:pt x="294457" y="84937"/>
                </a:lnTo>
                <a:close/>
              </a:path>
              <a:path w="339725" h="157479">
                <a:moveTo>
                  <a:pt x="250808" y="84710"/>
                </a:moveTo>
                <a:lnTo>
                  <a:pt x="251096" y="84493"/>
                </a:lnTo>
                <a:lnTo>
                  <a:pt x="250808" y="84710"/>
                </a:lnTo>
                <a:close/>
              </a:path>
              <a:path w="339725" h="157479">
                <a:moveTo>
                  <a:pt x="288481" y="90677"/>
                </a:moveTo>
                <a:lnTo>
                  <a:pt x="241985" y="90677"/>
                </a:lnTo>
                <a:lnTo>
                  <a:pt x="242608" y="90284"/>
                </a:lnTo>
                <a:lnTo>
                  <a:pt x="250808" y="84710"/>
                </a:lnTo>
                <a:lnTo>
                  <a:pt x="250507" y="84937"/>
                </a:lnTo>
                <a:lnTo>
                  <a:pt x="294457" y="84937"/>
                </a:lnTo>
                <a:lnTo>
                  <a:pt x="293611" y="85801"/>
                </a:lnTo>
                <a:lnTo>
                  <a:pt x="288481" y="90677"/>
                </a:lnTo>
                <a:close/>
              </a:path>
              <a:path w="339725" h="157479">
                <a:moveTo>
                  <a:pt x="242237" y="90507"/>
                </a:moveTo>
                <a:lnTo>
                  <a:pt x="242567" y="90284"/>
                </a:lnTo>
                <a:lnTo>
                  <a:pt x="242237" y="90507"/>
                </a:lnTo>
                <a:close/>
              </a:path>
              <a:path w="339725" h="157479">
                <a:moveTo>
                  <a:pt x="282496" y="96050"/>
                </a:moveTo>
                <a:lnTo>
                  <a:pt x="233045" y="96050"/>
                </a:lnTo>
                <a:lnTo>
                  <a:pt x="233654" y="95707"/>
                </a:lnTo>
                <a:lnTo>
                  <a:pt x="242237" y="90507"/>
                </a:lnTo>
                <a:lnTo>
                  <a:pt x="241985" y="90677"/>
                </a:lnTo>
                <a:lnTo>
                  <a:pt x="288481" y="90677"/>
                </a:lnTo>
                <a:lnTo>
                  <a:pt x="285889" y="93141"/>
                </a:lnTo>
                <a:lnTo>
                  <a:pt x="285280" y="93687"/>
                </a:lnTo>
                <a:lnTo>
                  <a:pt x="282496" y="96050"/>
                </a:lnTo>
                <a:close/>
              </a:path>
              <a:path w="339725" h="157479">
                <a:moveTo>
                  <a:pt x="233281" y="95907"/>
                </a:moveTo>
                <a:lnTo>
                  <a:pt x="233613" y="95707"/>
                </a:lnTo>
                <a:lnTo>
                  <a:pt x="233281" y="95907"/>
                </a:lnTo>
                <a:close/>
              </a:path>
              <a:path w="339725" h="157479">
                <a:moveTo>
                  <a:pt x="276552" y="101066"/>
                </a:moveTo>
                <a:lnTo>
                  <a:pt x="223672" y="101066"/>
                </a:lnTo>
                <a:lnTo>
                  <a:pt x="224294" y="100749"/>
                </a:lnTo>
                <a:lnTo>
                  <a:pt x="233281" y="95907"/>
                </a:lnTo>
                <a:lnTo>
                  <a:pt x="233045" y="96050"/>
                </a:lnTo>
                <a:lnTo>
                  <a:pt x="282496" y="96050"/>
                </a:lnTo>
                <a:lnTo>
                  <a:pt x="276951" y="100749"/>
                </a:lnTo>
                <a:lnTo>
                  <a:pt x="276552" y="101066"/>
                </a:lnTo>
                <a:close/>
              </a:path>
              <a:path w="339725" h="157479">
                <a:moveTo>
                  <a:pt x="224021" y="100879"/>
                </a:moveTo>
                <a:lnTo>
                  <a:pt x="224263" y="100749"/>
                </a:lnTo>
                <a:lnTo>
                  <a:pt x="224021" y="100879"/>
                </a:lnTo>
                <a:close/>
              </a:path>
              <a:path w="339725" h="157479">
                <a:moveTo>
                  <a:pt x="270454" y="105689"/>
                </a:moveTo>
                <a:lnTo>
                  <a:pt x="213918" y="105689"/>
                </a:lnTo>
                <a:lnTo>
                  <a:pt x="214528" y="105422"/>
                </a:lnTo>
                <a:lnTo>
                  <a:pt x="224021" y="100879"/>
                </a:lnTo>
                <a:lnTo>
                  <a:pt x="223672" y="101066"/>
                </a:lnTo>
                <a:lnTo>
                  <a:pt x="276552" y="101066"/>
                </a:lnTo>
                <a:lnTo>
                  <a:pt x="270454" y="105689"/>
                </a:lnTo>
                <a:close/>
              </a:path>
              <a:path w="339725" h="157479">
                <a:moveTo>
                  <a:pt x="214111" y="105597"/>
                </a:moveTo>
                <a:lnTo>
                  <a:pt x="214478" y="105422"/>
                </a:lnTo>
                <a:lnTo>
                  <a:pt x="214111" y="105597"/>
                </a:lnTo>
                <a:close/>
              </a:path>
              <a:path w="339725" h="157479">
                <a:moveTo>
                  <a:pt x="264511" y="109931"/>
                </a:moveTo>
                <a:lnTo>
                  <a:pt x="203784" y="109931"/>
                </a:lnTo>
                <a:lnTo>
                  <a:pt x="204393" y="109689"/>
                </a:lnTo>
                <a:lnTo>
                  <a:pt x="214111" y="105597"/>
                </a:lnTo>
                <a:lnTo>
                  <a:pt x="213918" y="105689"/>
                </a:lnTo>
                <a:lnTo>
                  <a:pt x="270454" y="105689"/>
                </a:lnTo>
                <a:lnTo>
                  <a:pt x="267754" y="107734"/>
                </a:lnTo>
                <a:lnTo>
                  <a:pt x="264511" y="109931"/>
                </a:lnTo>
                <a:close/>
              </a:path>
              <a:path w="339725" h="157479">
                <a:moveTo>
                  <a:pt x="204116" y="109791"/>
                </a:moveTo>
                <a:lnTo>
                  <a:pt x="204359" y="109689"/>
                </a:lnTo>
                <a:lnTo>
                  <a:pt x="204116" y="109791"/>
                </a:lnTo>
                <a:close/>
              </a:path>
              <a:path w="339725" h="157479">
                <a:moveTo>
                  <a:pt x="258850" y="113766"/>
                </a:moveTo>
                <a:lnTo>
                  <a:pt x="193294" y="113766"/>
                </a:lnTo>
                <a:lnTo>
                  <a:pt x="193890" y="113563"/>
                </a:lnTo>
                <a:lnTo>
                  <a:pt x="204116" y="109791"/>
                </a:lnTo>
                <a:lnTo>
                  <a:pt x="203784" y="109931"/>
                </a:lnTo>
                <a:lnTo>
                  <a:pt x="264511" y="109931"/>
                </a:lnTo>
                <a:lnTo>
                  <a:pt x="258850" y="113766"/>
                </a:lnTo>
                <a:close/>
              </a:path>
              <a:path w="339725" h="157479">
                <a:moveTo>
                  <a:pt x="193564" y="113667"/>
                </a:moveTo>
                <a:lnTo>
                  <a:pt x="193847" y="113563"/>
                </a:lnTo>
                <a:lnTo>
                  <a:pt x="193564" y="113667"/>
                </a:lnTo>
                <a:close/>
              </a:path>
              <a:path w="339725" h="157479">
                <a:moveTo>
                  <a:pt x="253316" y="117195"/>
                </a:moveTo>
                <a:lnTo>
                  <a:pt x="182473" y="117195"/>
                </a:lnTo>
                <a:lnTo>
                  <a:pt x="183057" y="117017"/>
                </a:lnTo>
                <a:lnTo>
                  <a:pt x="193564" y="113667"/>
                </a:lnTo>
                <a:lnTo>
                  <a:pt x="193294" y="113766"/>
                </a:lnTo>
                <a:lnTo>
                  <a:pt x="258850" y="113766"/>
                </a:lnTo>
                <a:lnTo>
                  <a:pt x="257378" y="114744"/>
                </a:lnTo>
                <a:lnTo>
                  <a:pt x="253316" y="117195"/>
                </a:lnTo>
                <a:close/>
              </a:path>
              <a:path w="339725" h="157479">
                <a:moveTo>
                  <a:pt x="99060" y="157403"/>
                </a:moveTo>
                <a:lnTo>
                  <a:pt x="57543" y="155155"/>
                </a:lnTo>
                <a:lnTo>
                  <a:pt x="14427" y="147904"/>
                </a:lnTo>
                <a:lnTo>
                  <a:pt x="0" y="144348"/>
                </a:lnTo>
                <a:lnTo>
                  <a:pt x="7086" y="116674"/>
                </a:lnTo>
                <a:lnTo>
                  <a:pt x="13797" y="118389"/>
                </a:lnTo>
                <a:lnTo>
                  <a:pt x="20835" y="120053"/>
                </a:lnTo>
                <a:lnTo>
                  <a:pt x="27431" y="121488"/>
                </a:lnTo>
                <a:lnTo>
                  <a:pt x="33842" y="122745"/>
                </a:lnTo>
                <a:lnTo>
                  <a:pt x="40540" y="123939"/>
                </a:lnTo>
                <a:lnTo>
                  <a:pt x="46982" y="124967"/>
                </a:lnTo>
                <a:lnTo>
                  <a:pt x="60219" y="126695"/>
                </a:lnTo>
                <a:lnTo>
                  <a:pt x="60705" y="126758"/>
                </a:lnTo>
                <a:lnTo>
                  <a:pt x="60859" y="126758"/>
                </a:lnTo>
                <a:lnTo>
                  <a:pt x="73362" y="127914"/>
                </a:lnTo>
                <a:lnTo>
                  <a:pt x="86255" y="128612"/>
                </a:lnTo>
                <a:lnTo>
                  <a:pt x="86728" y="128638"/>
                </a:lnTo>
                <a:lnTo>
                  <a:pt x="87751" y="128638"/>
                </a:lnTo>
                <a:lnTo>
                  <a:pt x="99201" y="128823"/>
                </a:lnTo>
                <a:lnTo>
                  <a:pt x="98971" y="128828"/>
                </a:lnTo>
                <a:lnTo>
                  <a:pt x="231806" y="128828"/>
                </a:lnTo>
                <a:lnTo>
                  <a:pt x="226212" y="131495"/>
                </a:lnTo>
                <a:lnTo>
                  <a:pt x="178219" y="147929"/>
                </a:lnTo>
                <a:lnTo>
                  <a:pt x="139636" y="154952"/>
                </a:lnTo>
                <a:lnTo>
                  <a:pt x="113334" y="157073"/>
                </a:lnTo>
                <a:lnTo>
                  <a:pt x="99060" y="157403"/>
                </a:lnTo>
                <a:close/>
              </a:path>
              <a:path w="339725" h="157479">
                <a:moveTo>
                  <a:pt x="182883" y="117065"/>
                </a:moveTo>
                <a:lnTo>
                  <a:pt x="183032" y="117017"/>
                </a:lnTo>
                <a:lnTo>
                  <a:pt x="182883" y="117065"/>
                </a:lnTo>
                <a:close/>
              </a:path>
              <a:path w="339725" h="157479">
                <a:moveTo>
                  <a:pt x="248328" y="120205"/>
                </a:moveTo>
                <a:lnTo>
                  <a:pt x="171335" y="120205"/>
                </a:lnTo>
                <a:lnTo>
                  <a:pt x="182883" y="117065"/>
                </a:lnTo>
                <a:lnTo>
                  <a:pt x="182473" y="117195"/>
                </a:lnTo>
                <a:lnTo>
                  <a:pt x="253316" y="117195"/>
                </a:lnTo>
                <a:lnTo>
                  <a:pt x="248328" y="120205"/>
                </a:lnTo>
                <a:close/>
              </a:path>
              <a:path w="339725" h="157479">
                <a:moveTo>
                  <a:pt x="171779" y="120084"/>
                </a:moveTo>
                <a:lnTo>
                  <a:pt x="171919" y="120053"/>
                </a:lnTo>
                <a:lnTo>
                  <a:pt x="171779" y="120084"/>
                </a:lnTo>
                <a:close/>
              </a:path>
              <a:path w="339725" h="157479">
                <a:moveTo>
                  <a:pt x="243655" y="122770"/>
                </a:moveTo>
                <a:lnTo>
                  <a:pt x="159893" y="122770"/>
                </a:lnTo>
                <a:lnTo>
                  <a:pt x="160464" y="122656"/>
                </a:lnTo>
                <a:lnTo>
                  <a:pt x="171779" y="120084"/>
                </a:lnTo>
                <a:lnTo>
                  <a:pt x="171335" y="120205"/>
                </a:lnTo>
                <a:lnTo>
                  <a:pt x="248328" y="120205"/>
                </a:lnTo>
                <a:lnTo>
                  <a:pt x="247180" y="120878"/>
                </a:lnTo>
                <a:lnTo>
                  <a:pt x="243655" y="122770"/>
                </a:lnTo>
                <a:close/>
              </a:path>
              <a:path w="339725" h="157479">
                <a:moveTo>
                  <a:pt x="160120" y="122719"/>
                </a:moveTo>
                <a:lnTo>
                  <a:pt x="160398" y="122656"/>
                </a:lnTo>
                <a:lnTo>
                  <a:pt x="160120" y="122719"/>
                </a:lnTo>
                <a:close/>
              </a:path>
              <a:path w="339725" h="157479">
                <a:moveTo>
                  <a:pt x="239681" y="124904"/>
                </a:moveTo>
                <a:lnTo>
                  <a:pt x="148170" y="124904"/>
                </a:lnTo>
                <a:lnTo>
                  <a:pt x="148742" y="124815"/>
                </a:lnTo>
                <a:lnTo>
                  <a:pt x="160120" y="122719"/>
                </a:lnTo>
                <a:lnTo>
                  <a:pt x="159893" y="122770"/>
                </a:lnTo>
                <a:lnTo>
                  <a:pt x="243655" y="122770"/>
                </a:lnTo>
                <a:lnTo>
                  <a:pt x="239681" y="124904"/>
                </a:lnTo>
                <a:close/>
              </a:path>
              <a:path w="339725" h="157479">
                <a:moveTo>
                  <a:pt x="148371" y="124867"/>
                </a:moveTo>
                <a:lnTo>
                  <a:pt x="148657" y="124815"/>
                </a:lnTo>
                <a:lnTo>
                  <a:pt x="148371" y="124867"/>
                </a:lnTo>
                <a:close/>
              </a:path>
              <a:path w="339725" h="157479">
                <a:moveTo>
                  <a:pt x="236522" y="126580"/>
                </a:moveTo>
                <a:lnTo>
                  <a:pt x="136207" y="126580"/>
                </a:lnTo>
                <a:lnTo>
                  <a:pt x="136766" y="126517"/>
                </a:lnTo>
                <a:lnTo>
                  <a:pt x="148371" y="124867"/>
                </a:lnTo>
                <a:lnTo>
                  <a:pt x="148170" y="124904"/>
                </a:lnTo>
                <a:lnTo>
                  <a:pt x="239681" y="124904"/>
                </a:lnTo>
                <a:lnTo>
                  <a:pt x="236522" y="126580"/>
                </a:lnTo>
                <a:close/>
              </a:path>
              <a:path w="339725" h="157479">
                <a:moveTo>
                  <a:pt x="136389" y="126555"/>
                </a:moveTo>
                <a:lnTo>
                  <a:pt x="136658" y="126517"/>
                </a:lnTo>
                <a:lnTo>
                  <a:pt x="136389" y="126555"/>
                </a:lnTo>
                <a:close/>
              </a:path>
              <a:path w="339725" h="157479">
                <a:moveTo>
                  <a:pt x="124096" y="127790"/>
                </a:moveTo>
                <a:lnTo>
                  <a:pt x="136389" y="126555"/>
                </a:lnTo>
                <a:lnTo>
                  <a:pt x="136207" y="126580"/>
                </a:lnTo>
                <a:lnTo>
                  <a:pt x="236522" y="126580"/>
                </a:lnTo>
                <a:lnTo>
                  <a:pt x="234044" y="127762"/>
                </a:lnTo>
                <a:lnTo>
                  <a:pt x="124561" y="127762"/>
                </a:lnTo>
                <a:lnTo>
                  <a:pt x="124096" y="127790"/>
                </a:lnTo>
                <a:close/>
              </a:path>
              <a:path w="339725" h="157479">
                <a:moveTo>
                  <a:pt x="60859" y="126758"/>
                </a:moveTo>
                <a:lnTo>
                  <a:pt x="60705" y="126758"/>
                </a:lnTo>
                <a:lnTo>
                  <a:pt x="60332" y="126709"/>
                </a:lnTo>
                <a:lnTo>
                  <a:pt x="60859" y="126758"/>
                </a:lnTo>
                <a:close/>
              </a:path>
              <a:path w="339725" h="157479">
                <a:moveTo>
                  <a:pt x="233964" y="127800"/>
                </a:moveTo>
                <a:lnTo>
                  <a:pt x="124002" y="127800"/>
                </a:lnTo>
                <a:lnTo>
                  <a:pt x="124561" y="127762"/>
                </a:lnTo>
                <a:lnTo>
                  <a:pt x="234044" y="127762"/>
                </a:lnTo>
                <a:close/>
              </a:path>
              <a:path w="339725" h="157479">
                <a:moveTo>
                  <a:pt x="232366" y="128562"/>
                </a:moveTo>
                <a:lnTo>
                  <a:pt x="111582" y="128562"/>
                </a:lnTo>
                <a:lnTo>
                  <a:pt x="112141" y="128536"/>
                </a:lnTo>
                <a:lnTo>
                  <a:pt x="111994" y="128536"/>
                </a:lnTo>
                <a:lnTo>
                  <a:pt x="124096" y="127790"/>
                </a:lnTo>
                <a:lnTo>
                  <a:pt x="233964" y="127800"/>
                </a:lnTo>
                <a:lnTo>
                  <a:pt x="232419" y="128536"/>
                </a:lnTo>
                <a:lnTo>
                  <a:pt x="111911" y="128541"/>
                </a:lnTo>
                <a:lnTo>
                  <a:pt x="232408" y="128541"/>
                </a:lnTo>
                <a:close/>
              </a:path>
              <a:path w="339725" h="157479">
                <a:moveTo>
                  <a:pt x="231806" y="128828"/>
                </a:moveTo>
                <a:lnTo>
                  <a:pt x="99201" y="128823"/>
                </a:lnTo>
                <a:lnTo>
                  <a:pt x="111911" y="128541"/>
                </a:lnTo>
                <a:lnTo>
                  <a:pt x="111582" y="128562"/>
                </a:lnTo>
                <a:lnTo>
                  <a:pt x="232366" y="128562"/>
                </a:lnTo>
                <a:lnTo>
                  <a:pt x="231806" y="128828"/>
                </a:lnTo>
                <a:close/>
              </a:path>
              <a:path w="339725" h="157479">
                <a:moveTo>
                  <a:pt x="87751" y="128638"/>
                </a:moveTo>
                <a:lnTo>
                  <a:pt x="86728" y="128638"/>
                </a:lnTo>
                <a:lnTo>
                  <a:pt x="86286" y="128614"/>
                </a:lnTo>
                <a:lnTo>
                  <a:pt x="87751" y="12863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980485" y="2622118"/>
            <a:ext cx="224586" cy="12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282150" y="1756727"/>
            <a:ext cx="929640" cy="1451610"/>
          </a:xfrm>
          <a:custGeom>
            <a:avLst/>
            <a:gdLst/>
            <a:ahLst/>
            <a:cxnLst/>
            <a:rect l="l" t="t" r="r" b="b"/>
            <a:pathLst>
              <a:path w="929640" h="1451610">
                <a:moveTo>
                  <a:pt x="905192" y="1451140"/>
                </a:moveTo>
                <a:lnTo>
                  <a:pt x="0" y="15240"/>
                </a:lnTo>
                <a:lnTo>
                  <a:pt x="24168" y="0"/>
                </a:lnTo>
                <a:lnTo>
                  <a:pt x="929360" y="1435900"/>
                </a:lnTo>
                <a:lnTo>
                  <a:pt x="905192" y="14511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448736" y="2009394"/>
            <a:ext cx="375285" cy="596900"/>
          </a:xfrm>
          <a:custGeom>
            <a:avLst/>
            <a:gdLst/>
            <a:ahLst/>
            <a:cxnLst/>
            <a:rect l="l" t="t" r="r" b="b"/>
            <a:pathLst>
              <a:path w="375284" h="596900">
                <a:moveTo>
                  <a:pt x="318003" y="530942"/>
                </a:moveTo>
                <a:lnTo>
                  <a:pt x="0" y="14985"/>
                </a:lnTo>
                <a:lnTo>
                  <a:pt x="24320" y="0"/>
                </a:lnTo>
                <a:lnTo>
                  <a:pt x="342322" y="515955"/>
                </a:lnTo>
                <a:lnTo>
                  <a:pt x="318003" y="530942"/>
                </a:lnTo>
                <a:close/>
              </a:path>
              <a:path w="375284" h="596900">
                <a:moveTo>
                  <a:pt x="370940" y="549186"/>
                </a:moveTo>
                <a:lnTo>
                  <a:pt x="329247" y="549186"/>
                </a:lnTo>
                <a:lnTo>
                  <a:pt x="353568" y="534200"/>
                </a:lnTo>
                <a:lnTo>
                  <a:pt x="342322" y="515955"/>
                </a:lnTo>
                <a:lnTo>
                  <a:pt x="366649" y="500964"/>
                </a:lnTo>
                <a:lnTo>
                  <a:pt x="370940" y="549186"/>
                </a:lnTo>
                <a:close/>
              </a:path>
              <a:path w="375284" h="596900">
                <a:moveTo>
                  <a:pt x="329247" y="549186"/>
                </a:moveTo>
                <a:lnTo>
                  <a:pt x="318003" y="530942"/>
                </a:lnTo>
                <a:lnTo>
                  <a:pt x="342322" y="515955"/>
                </a:lnTo>
                <a:lnTo>
                  <a:pt x="353568" y="534200"/>
                </a:lnTo>
                <a:lnTo>
                  <a:pt x="329247" y="549186"/>
                </a:lnTo>
                <a:close/>
              </a:path>
              <a:path w="375284" h="596900">
                <a:moveTo>
                  <a:pt x="375145" y="596430"/>
                </a:moveTo>
                <a:lnTo>
                  <a:pt x="293674" y="545934"/>
                </a:lnTo>
                <a:lnTo>
                  <a:pt x="318003" y="530942"/>
                </a:lnTo>
                <a:lnTo>
                  <a:pt x="329247" y="549186"/>
                </a:lnTo>
                <a:lnTo>
                  <a:pt x="370940" y="549186"/>
                </a:lnTo>
                <a:lnTo>
                  <a:pt x="375145" y="5964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251581" y="2124481"/>
            <a:ext cx="339725" cy="157480"/>
          </a:xfrm>
          <a:custGeom>
            <a:avLst/>
            <a:gdLst/>
            <a:ahLst/>
            <a:cxnLst/>
            <a:rect l="l" t="t" r="r" b="b"/>
            <a:pathLst>
              <a:path w="339725" h="157480">
                <a:moveTo>
                  <a:pt x="329612" y="5092"/>
                </a:moveTo>
                <a:lnTo>
                  <a:pt x="310273" y="5092"/>
                </a:lnTo>
                <a:lnTo>
                  <a:pt x="310413" y="4622"/>
                </a:lnTo>
                <a:lnTo>
                  <a:pt x="311721" y="0"/>
                </a:lnTo>
                <a:lnTo>
                  <a:pt x="329612" y="5092"/>
                </a:lnTo>
                <a:close/>
              </a:path>
              <a:path w="339725" h="157480">
                <a:moveTo>
                  <a:pt x="310360" y="4786"/>
                </a:moveTo>
                <a:lnTo>
                  <a:pt x="310407" y="4622"/>
                </a:lnTo>
                <a:lnTo>
                  <a:pt x="310360" y="4786"/>
                </a:lnTo>
                <a:close/>
              </a:path>
              <a:path w="339725" h="157480">
                <a:moveTo>
                  <a:pt x="338688" y="9639"/>
                </a:moveTo>
                <a:lnTo>
                  <a:pt x="308800" y="9639"/>
                </a:lnTo>
                <a:lnTo>
                  <a:pt x="308952" y="9169"/>
                </a:lnTo>
                <a:lnTo>
                  <a:pt x="310360" y="4786"/>
                </a:lnTo>
                <a:lnTo>
                  <a:pt x="310273" y="5092"/>
                </a:lnTo>
                <a:lnTo>
                  <a:pt x="329612" y="5092"/>
                </a:lnTo>
                <a:lnTo>
                  <a:pt x="339204" y="7823"/>
                </a:lnTo>
                <a:lnTo>
                  <a:pt x="338688" y="9639"/>
                </a:lnTo>
                <a:close/>
              </a:path>
              <a:path w="339725" h="157480">
                <a:moveTo>
                  <a:pt x="308940" y="9203"/>
                </a:moveTo>
                <a:close/>
              </a:path>
              <a:path w="339725" h="157480">
                <a:moveTo>
                  <a:pt x="337372" y="14109"/>
                </a:moveTo>
                <a:lnTo>
                  <a:pt x="307174" y="14109"/>
                </a:lnTo>
                <a:lnTo>
                  <a:pt x="307352" y="13652"/>
                </a:lnTo>
                <a:lnTo>
                  <a:pt x="308940" y="9203"/>
                </a:lnTo>
                <a:lnTo>
                  <a:pt x="308800" y="9639"/>
                </a:lnTo>
                <a:lnTo>
                  <a:pt x="338688" y="9639"/>
                </a:lnTo>
                <a:lnTo>
                  <a:pt x="337756" y="12915"/>
                </a:lnTo>
                <a:lnTo>
                  <a:pt x="337372" y="14109"/>
                </a:lnTo>
                <a:close/>
              </a:path>
              <a:path w="339725" h="157480">
                <a:moveTo>
                  <a:pt x="307222" y="13978"/>
                </a:moveTo>
                <a:lnTo>
                  <a:pt x="307339" y="13652"/>
                </a:lnTo>
                <a:lnTo>
                  <a:pt x="307222" y="13978"/>
                </a:lnTo>
                <a:close/>
              </a:path>
              <a:path w="339725" h="157480">
                <a:moveTo>
                  <a:pt x="335954" y="18503"/>
                </a:moveTo>
                <a:lnTo>
                  <a:pt x="305409" y="18503"/>
                </a:lnTo>
                <a:lnTo>
                  <a:pt x="305600" y="18059"/>
                </a:lnTo>
                <a:lnTo>
                  <a:pt x="307222" y="13978"/>
                </a:lnTo>
                <a:lnTo>
                  <a:pt x="307174" y="14109"/>
                </a:lnTo>
                <a:lnTo>
                  <a:pt x="337372" y="14109"/>
                </a:lnTo>
                <a:lnTo>
                  <a:pt x="335954" y="18503"/>
                </a:lnTo>
                <a:close/>
              </a:path>
              <a:path w="339725" h="157480">
                <a:moveTo>
                  <a:pt x="305457" y="18384"/>
                </a:moveTo>
                <a:lnTo>
                  <a:pt x="305587" y="18059"/>
                </a:lnTo>
                <a:lnTo>
                  <a:pt x="305457" y="18384"/>
                </a:lnTo>
                <a:close/>
              </a:path>
              <a:path w="339725" h="157480">
                <a:moveTo>
                  <a:pt x="334406" y="22834"/>
                </a:moveTo>
                <a:lnTo>
                  <a:pt x="303504" y="22834"/>
                </a:lnTo>
                <a:lnTo>
                  <a:pt x="305457" y="18384"/>
                </a:lnTo>
                <a:lnTo>
                  <a:pt x="335954" y="18503"/>
                </a:lnTo>
                <a:lnTo>
                  <a:pt x="334406" y="22834"/>
                </a:lnTo>
                <a:close/>
              </a:path>
              <a:path w="339725" h="157480">
                <a:moveTo>
                  <a:pt x="332746" y="27089"/>
                </a:moveTo>
                <a:lnTo>
                  <a:pt x="301447" y="27089"/>
                </a:lnTo>
                <a:lnTo>
                  <a:pt x="301663" y="26657"/>
                </a:lnTo>
                <a:lnTo>
                  <a:pt x="303695" y="22390"/>
                </a:lnTo>
                <a:lnTo>
                  <a:pt x="303504" y="22834"/>
                </a:lnTo>
                <a:lnTo>
                  <a:pt x="334406" y="22834"/>
                </a:lnTo>
                <a:lnTo>
                  <a:pt x="334060" y="23799"/>
                </a:lnTo>
                <a:lnTo>
                  <a:pt x="332746" y="27089"/>
                </a:lnTo>
                <a:close/>
              </a:path>
              <a:path w="339725" h="157480">
                <a:moveTo>
                  <a:pt x="301554" y="26864"/>
                </a:moveTo>
                <a:lnTo>
                  <a:pt x="301653" y="26657"/>
                </a:lnTo>
                <a:lnTo>
                  <a:pt x="301554" y="26864"/>
                </a:lnTo>
                <a:close/>
              </a:path>
              <a:path w="339725" h="157480">
                <a:moveTo>
                  <a:pt x="331007" y="31267"/>
                </a:moveTo>
                <a:lnTo>
                  <a:pt x="299250" y="31267"/>
                </a:lnTo>
                <a:lnTo>
                  <a:pt x="299478" y="30848"/>
                </a:lnTo>
                <a:lnTo>
                  <a:pt x="301554" y="26864"/>
                </a:lnTo>
                <a:lnTo>
                  <a:pt x="301447" y="27089"/>
                </a:lnTo>
                <a:lnTo>
                  <a:pt x="332746" y="27089"/>
                </a:lnTo>
                <a:lnTo>
                  <a:pt x="331762" y="29552"/>
                </a:lnTo>
                <a:lnTo>
                  <a:pt x="331007" y="31267"/>
                </a:lnTo>
                <a:close/>
              </a:path>
              <a:path w="339725" h="157480">
                <a:moveTo>
                  <a:pt x="299352" y="31072"/>
                </a:moveTo>
                <a:lnTo>
                  <a:pt x="299469" y="30848"/>
                </a:lnTo>
                <a:lnTo>
                  <a:pt x="299352" y="31072"/>
                </a:lnTo>
                <a:close/>
              </a:path>
              <a:path w="339725" h="157480">
                <a:moveTo>
                  <a:pt x="329175" y="35369"/>
                </a:moveTo>
                <a:lnTo>
                  <a:pt x="296925" y="35369"/>
                </a:lnTo>
                <a:lnTo>
                  <a:pt x="299352" y="31072"/>
                </a:lnTo>
                <a:lnTo>
                  <a:pt x="299250" y="31267"/>
                </a:lnTo>
                <a:lnTo>
                  <a:pt x="331007" y="31267"/>
                </a:lnTo>
                <a:lnTo>
                  <a:pt x="329175" y="35369"/>
                </a:lnTo>
                <a:close/>
              </a:path>
              <a:path w="339725" h="157480">
                <a:moveTo>
                  <a:pt x="297012" y="35216"/>
                </a:moveTo>
                <a:lnTo>
                  <a:pt x="297155" y="34963"/>
                </a:lnTo>
                <a:lnTo>
                  <a:pt x="297012" y="35216"/>
                </a:lnTo>
                <a:close/>
              </a:path>
              <a:path w="339725" h="157480">
                <a:moveTo>
                  <a:pt x="327227" y="39408"/>
                </a:moveTo>
                <a:lnTo>
                  <a:pt x="294449" y="39408"/>
                </a:lnTo>
                <a:lnTo>
                  <a:pt x="294703" y="39014"/>
                </a:lnTo>
                <a:lnTo>
                  <a:pt x="297012" y="35216"/>
                </a:lnTo>
                <a:lnTo>
                  <a:pt x="296925" y="35369"/>
                </a:lnTo>
                <a:lnTo>
                  <a:pt x="329175" y="35369"/>
                </a:lnTo>
                <a:lnTo>
                  <a:pt x="327227" y="39408"/>
                </a:lnTo>
                <a:close/>
              </a:path>
              <a:path w="339725" h="157480">
                <a:moveTo>
                  <a:pt x="294507" y="39312"/>
                </a:moveTo>
                <a:lnTo>
                  <a:pt x="294690" y="39014"/>
                </a:lnTo>
                <a:lnTo>
                  <a:pt x="294507" y="39312"/>
                </a:lnTo>
                <a:close/>
              </a:path>
              <a:path w="339725" h="157480">
                <a:moveTo>
                  <a:pt x="325173" y="43370"/>
                </a:moveTo>
                <a:lnTo>
                  <a:pt x="291846" y="43370"/>
                </a:lnTo>
                <a:lnTo>
                  <a:pt x="292112" y="42989"/>
                </a:lnTo>
                <a:lnTo>
                  <a:pt x="294507" y="39312"/>
                </a:lnTo>
                <a:lnTo>
                  <a:pt x="327227" y="39408"/>
                </a:lnTo>
                <a:lnTo>
                  <a:pt x="325173" y="43370"/>
                </a:lnTo>
                <a:close/>
              </a:path>
              <a:path w="339725" h="157480">
                <a:moveTo>
                  <a:pt x="291858" y="43350"/>
                </a:moveTo>
                <a:lnTo>
                  <a:pt x="292095" y="42989"/>
                </a:lnTo>
                <a:lnTo>
                  <a:pt x="291858" y="43350"/>
                </a:lnTo>
                <a:close/>
              </a:path>
              <a:path w="339725" h="157480">
                <a:moveTo>
                  <a:pt x="323028" y="47256"/>
                </a:moveTo>
                <a:lnTo>
                  <a:pt x="289115" y="47256"/>
                </a:lnTo>
                <a:lnTo>
                  <a:pt x="289382" y="46888"/>
                </a:lnTo>
                <a:lnTo>
                  <a:pt x="291858" y="43350"/>
                </a:lnTo>
                <a:lnTo>
                  <a:pt x="325173" y="43370"/>
                </a:lnTo>
                <a:lnTo>
                  <a:pt x="324586" y="44500"/>
                </a:lnTo>
                <a:lnTo>
                  <a:pt x="323028" y="47256"/>
                </a:lnTo>
                <a:close/>
              </a:path>
              <a:path w="339725" h="157480">
                <a:moveTo>
                  <a:pt x="289257" y="47054"/>
                </a:moveTo>
                <a:lnTo>
                  <a:pt x="289374" y="46888"/>
                </a:lnTo>
                <a:lnTo>
                  <a:pt x="289257" y="47054"/>
                </a:lnTo>
                <a:close/>
              </a:path>
              <a:path w="339725" h="157480">
                <a:moveTo>
                  <a:pt x="320819" y="51066"/>
                </a:moveTo>
                <a:lnTo>
                  <a:pt x="286245" y="51066"/>
                </a:lnTo>
                <a:lnTo>
                  <a:pt x="286524" y="50711"/>
                </a:lnTo>
                <a:lnTo>
                  <a:pt x="289257" y="47054"/>
                </a:lnTo>
                <a:lnTo>
                  <a:pt x="289115" y="47256"/>
                </a:lnTo>
                <a:lnTo>
                  <a:pt x="323028" y="47256"/>
                </a:lnTo>
                <a:lnTo>
                  <a:pt x="321564" y="49847"/>
                </a:lnTo>
                <a:lnTo>
                  <a:pt x="320819" y="51066"/>
                </a:lnTo>
                <a:close/>
              </a:path>
              <a:path w="339725" h="157480">
                <a:moveTo>
                  <a:pt x="286327" y="50957"/>
                </a:moveTo>
                <a:lnTo>
                  <a:pt x="286512" y="50711"/>
                </a:lnTo>
                <a:lnTo>
                  <a:pt x="286327" y="50957"/>
                </a:lnTo>
                <a:close/>
              </a:path>
              <a:path w="339725" h="157480">
                <a:moveTo>
                  <a:pt x="318517" y="54800"/>
                </a:moveTo>
                <a:lnTo>
                  <a:pt x="283248" y="54800"/>
                </a:lnTo>
                <a:lnTo>
                  <a:pt x="283527" y="54457"/>
                </a:lnTo>
                <a:lnTo>
                  <a:pt x="286327" y="50957"/>
                </a:lnTo>
                <a:lnTo>
                  <a:pt x="320819" y="51066"/>
                </a:lnTo>
                <a:lnTo>
                  <a:pt x="318517" y="54800"/>
                </a:lnTo>
                <a:close/>
              </a:path>
              <a:path w="339725" h="157480">
                <a:moveTo>
                  <a:pt x="283447" y="54551"/>
                </a:moveTo>
                <a:close/>
              </a:path>
              <a:path w="339725" h="157480">
                <a:moveTo>
                  <a:pt x="316121" y="58458"/>
                </a:moveTo>
                <a:lnTo>
                  <a:pt x="280123" y="58458"/>
                </a:lnTo>
                <a:lnTo>
                  <a:pt x="280555" y="57962"/>
                </a:lnTo>
                <a:lnTo>
                  <a:pt x="283447" y="54551"/>
                </a:lnTo>
                <a:lnTo>
                  <a:pt x="283248" y="54800"/>
                </a:lnTo>
                <a:lnTo>
                  <a:pt x="318517" y="54800"/>
                </a:lnTo>
                <a:lnTo>
                  <a:pt x="316121" y="58458"/>
                </a:lnTo>
                <a:close/>
              </a:path>
              <a:path w="339725" h="157480">
                <a:moveTo>
                  <a:pt x="280439" y="58087"/>
                </a:moveTo>
                <a:close/>
              </a:path>
              <a:path w="339725" h="157480">
                <a:moveTo>
                  <a:pt x="310989" y="65684"/>
                </a:moveTo>
                <a:lnTo>
                  <a:pt x="273342" y="65684"/>
                </a:lnTo>
                <a:lnTo>
                  <a:pt x="273926" y="65087"/>
                </a:lnTo>
                <a:lnTo>
                  <a:pt x="280439" y="58087"/>
                </a:lnTo>
                <a:lnTo>
                  <a:pt x="280123" y="58458"/>
                </a:lnTo>
                <a:lnTo>
                  <a:pt x="316121" y="58458"/>
                </a:lnTo>
                <a:lnTo>
                  <a:pt x="315747" y="59029"/>
                </a:lnTo>
                <a:lnTo>
                  <a:pt x="312496" y="63677"/>
                </a:lnTo>
                <a:lnTo>
                  <a:pt x="310989" y="65684"/>
                </a:lnTo>
                <a:close/>
              </a:path>
              <a:path w="339725" h="157480">
                <a:moveTo>
                  <a:pt x="273685" y="65316"/>
                </a:moveTo>
                <a:lnTo>
                  <a:pt x="273899" y="65087"/>
                </a:lnTo>
                <a:lnTo>
                  <a:pt x="273685" y="65316"/>
                </a:lnTo>
                <a:close/>
              </a:path>
              <a:path w="339725" h="157480">
                <a:moveTo>
                  <a:pt x="305722" y="72440"/>
                </a:moveTo>
                <a:lnTo>
                  <a:pt x="266204" y="72440"/>
                </a:lnTo>
                <a:lnTo>
                  <a:pt x="266814" y="71894"/>
                </a:lnTo>
                <a:lnTo>
                  <a:pt x="273685" y="65316"/>
                </a:lnTo>
                <a:lnTo>
                  <a:pt x="273342" y="65684"/>
                </a:lnTo>
                <a:lnTo>
                  <a:pt x="310989" y="65684"/>
                </a:lnTo>
                <a:lnTo>
                  <a:pt x="308825" y="68567"/>
                </a:lnTo>
                <a:lnTo>
                  <a:pt x="305722" y="72440"/>
                </a:lnTo>
                <a:close/>
              </a:path>
              <a:path w="339725" h="157480">
                <a:moveTo>
                  <a:pt x="266487" y="72171"/>
                </a:moveTo>
                <a:lnTo>
                  <a:pt x="266778" y="71894"/>
                </a:lnTo>
                <a:lnTo>
                  <a:pt x="266487" y="72171"/>
                </a:lnTo>
                <a:close/>
              </a:path>
              <a:path w="339725" h="157480">
                <a:moveTo>
                  <a:pt x="300135" y="78854"/>
                </a:moveTo>
                <a:lnTo>
                  <a:pt x="258597" y="78854"/>
                </a:lnTo>
                <a:lnTo>
                  <a:pt x="259206" y="78358"/>
                </a:lnTo>
                <a:lnTo>
                  <a:pt x="266487" y="72171"/>
                </a:lnTo>
                <a:lnTo>
                  <a:pt x="266204" y="72440"/>
                </a:lnTo>
                <a:lnTo>
                  <a:pt x="305722" y="72440"/>
                </a:lnTo>
                <a:lnTo>
                  <a:pt x="301866" y="77000"/>
                </a:lnTo>
                <a:lnTo>
                  <a:pt x="300135" y="78854"/>
                </a:lnTo>
                <a:close/>
              </a:path>
              <a:path w="339725" h="157480">
                <a:moveTo>
                  <a:pt x="258972" y="78536"/>
                </a:moveTo>
                <a:lnTo>
                  <a:pt x="259182" y="78358"/>
                </a:lnTo>
                <a:lnTo>
                  <a:pt x="258972" y="78536"/>
                </a:lnTo>
                <a:close/>
              </a:path>
              <a:path w="339725" h="157480">
                <a:moveTo>
                  <a:pt x="294457" y="84937"/>
                </a:moveTo>
                <a:lnTo>
                  <a:pt x="250520" y="84937"/>
                </a:lnTo>
                <a:lnTo>
                  <a:pt x="251142" y="84493"/>
                </a:lnTo>
                <a:lnTo>
                  <a:pt x="258972" y="78536"/>
                </a:lnTo>
                <a:lnTo>
                  <a:pt x="258597" y="78854"/>
                </a:lnTo>
                <a:lnTo>
                  <a:pt x="300135" y="78854"/>
                </a:lnTo>
                <a:lnTo>
                  <a:pt x="294457" y="84937"/>
                </a:lnTo>
                <a:close/>
              </a:path>
              <a:path w="339725" h="157480">
                <a:moveTo>
                  <a:pt x="250811" y="84716"/>
                </a:moveTo>
                <a:lnTo>
                  <a:pt x="251107" y="84493"/>
                </a:lnTo>
                <a:lnTo>
                  <a:pt x="250811" y="84716"/>
                </a:lnTo>
                <a:close/>
              </a:path>
              <a:path w="339725" h="157480">
                <a:moveTo>
                  <a:pt x="288485" y="90677"/>
                </a:moveTo>
                <a:lnTo>
                  <a:pt x="241998" y="90677"/>
                </a:lnTo>
                <a:lnTo>
                  <a:pt x="242620" y="90284"/>
                </a:lnTo>
                <a:lnTo>
                  <a:pt x="250811" y="84716"/>
                </a:lnTo>
                <a:lnTo>
                  <a:pt x="250520" y="84937"/>
                </a:lnTo>
                <a:lnTo>
                  <a:pt x="294457" y="84937"/>
                </a:lnTo>
                <a:lnTo>
                  <a:pt x="293624" y="85801"/>
                </a:lnTo>
                <a:lnTo>
                  <a:pt x="288485" y="90677"/>
                </a:lnTo>
                <a:close/>
              </a:path>
              <a:path w="339725" h="157480">
                <a:moveTo>
                  <a:pt x="242254" y="90504"/>
                </a:moveTo>
                <a:lnTo>
                  <a:pt x="242580" y="90284"/>
                </a:lnTo>
                <a:lnTo>
                  <a:pt x="242254" y="90504"/>
                </a:lnTo>
                <a:close/>
              </a:path>
              <a:path w="339725" h="157480">
                <a:moveTo>
                  <a:pt x="282496" y="96050"/>
                </a:moveTo>
                <a:lnTo>
                  <a:pt x="233045" y="96050"/>
                </a:lnTo>
                <a:lnTo>
                  <a:pt x="233667" y="95694"/>
                </a:lnTo>
                <a:lnTo>
                  <a:pt x="242254" y="90504"/>
                </a:lnTo>
                <a:lnTo>
                  <a:pt x="241998" y="90677"/>
                </a:lnTo>
                <a:lnTo>
                  <a:pt x="288485" y="90677"/>
                </a:lnTo>
                <a:lnTo>
                  <a:pt x="285889" y="93141"/>
                </a:lnTo>
                <a:lnTo>
                  <a:pt x="285280" y="93687"/>
                </a:lnTo>
                <a:lnTo>
                  <a:pt x="282496" y="96050"/>
                </a:lnTo>
                <a:close/>
              </a:path>
              <a:path w="339725" h="157480">
                <a:moveTo>
                  <a:pt x="233368" y="95855"/>
                </a:moveTo>
                <a:lnTo>
                  <a:pt x="233635" y="95694"/>
                </a:lnTo>
                <a:lnTo>
                  <a:pt x="233368" y="95855"/>
                </a:lnTo>
                <a:close/>
              </a:path>
              <a:path w="339725" h="157480">
                <a:moveTo>
                  <a:pt x="276549" y="101066"/>
                </a:moveTo>
                <a:lnTo>
                  <a:pt x="223685" y="101066"/>
                </a:lnTo>
                <a:lnTo>
                  <a:pt x="224294" y="100749"/>
                </a:lnTo>
                <a:lnTo>
                  <a:pt x="233368" y="95855"/>
                </a:lnTo>
                <a:lnTo>
                  <a:pt x="233045" y="96050"/>
                </a:lnTo>
                <a:lnTo>
                  <a:pt x="282496" y="96050"/>
                </a:lnTo>
                <a:lnTo>
                  <a:pt x="276549" y="101066"/>
                </a:lnTo>
                <a:close/>
              </a:path>
              <a:path w="339725" h="157480">
                <a:moveTo>
                  <a:pt x="224124" y="100830"/>
                </a:moveTo>
                <a:lnTo>
                  <a:pt x="224275" y="100749"/>
                </a:lnTo>
                <a:lnTo>
                  <a:pt x="224124" y="100830"/>
                </a:lnTo>
                <a:close/>
              </a:path>
              <a:path w="339725" h="157480">
                <a:moveTo>
                  <a:pt x="270449" y="105689"/>
                </a:moveTo>
                <a:lnTo>
                  <a:pt x="213918" y="105689"/>
                </a:lnTo>
                <a:lnTo>
                  <a:pt x="214528" y="105422"/>
                </a:lnTo>
                <a:lnTo>
                  <a:pt x="224124" y="100830"/>
                </a:lnTo>
                <a:lnTo>
                  <a:pt x="223685" y="101066"/>
                </a:lnTo>
                <a:lnTo>
                  <a:pt x="276549" y="101066"/>
                </a:lnTo>
                <a:lnTo>
                  <a:pt x="270449" y="105689"/>
                </a:lnTo>
                <a:close/>
              </a:path>
              <a:path w="339725" h="157480">
                <a:moveTo>
                  <a:pt x="214111" y="105597"/>
                </a:moveTo>
                <a:lnTo>
                  <a:pt x="214478" y="105422"/>
                </a:lnTo>
                <a:lnTo>
                  <a:pt x="214111" y="105597"/>
                </a:lnTo>
                <a:close/>
              </a:path>
              <a:path w="339725" h="157480">
                <a:moveTo>
                  <a:pt x="264534" y="109931"/>
                </a:moveTo>
                <a:lnTo>
                  <a:pt x="203784" y="109931"/>
                </a:lnTo>
                <a:lnTo>
                  <a:pt x="204393" y="109689"/>
                </a:lnTo>
                <a:lnTo>
                  <a:pt x="214111" y="105597"/>
                </a:lnTo>
                <a:lnTo>
                  <a:pt x="213918" y="105689"/>
                </a:lnTo>
                <a:lnTo>
                  <a:pt x="270449" y="105689"/>
                </a:lnTo>
                <a:lnTo>
                  <a:pt x="267766" y="107721"/>
                </a:lnTo>
                <a:lnTo>
                  <a:pt x="267144" y="108165"/>
                </a:lnTo>
                <a:lnTo>
                  <a:pt x="264534" y="109931"/>
                </a:lnTo>
                <a:close/>
              </a:path>
              <a:path w="339725" h="157480">
                <a:moveTo>
                  <a:pt x="204114" y="109792"/>
                </a:moveTo>
                <a:lnTo>
                  <a:pt x="204359" y="109689"/>
                </a:lnTo>
                <a:lnTo>
                  <a:pt x="204114" y="109792"/>
                </a:lnTo>
                <a:close/>
              </a:path>
              <a:path w="339725" h="157480">
                <a:moveTo>
                  <a:pt x="258864" y="113766"/>
                </a:moveTo>
                <a:lnTo>
                  <a:pt x="193306" y="113766"/>
                </a:lnTo>
                <a:lnTo>
                  <a:pt x="193903" y="113563"/>
                </a:lnTo>
                <a:lnTo>
                  <a:pt x="204114" y="109792"/>
                </a:lnTo>
                <a:lnTo>
                  <a:pt x="203784" y="109931"/>
                </a:lnTo>
                <a:lnTo>
                  <a:pt x="264534" y="109931"/>
                </a:lnTo>
                <a:lnTo>
                  <a:pt x="258864" y="113766"/>
                </a:lnTo>
                <a:close/>
              </a:path>
              <a:path w="339725" h="157480">
                <a:moveTo>
                  <a:pt x="193577" y="113667"/>
                </a:moveTo>
                <a:lnTo>
                  <a:pt x="193859" y="113563"/>
                </a:lnTo>
                <a:lnTo>
                  <a:pt x="193577" y="113667"/>
                </a:lnTo>
                <a:close/>
              </a:path>
              <a:path w="339725" h="157480">
                <a:moveTo>
                  <a:pt x="253316" y="117195"/>
                </a:moveTo>
                <a:lnTo>
                  <a:pt x="182473" y="117195"/>
                </a:lnTo>
                <a:lnTo>
                  <a:pt x="183070" y="117017"/>
                </a:lnTo>
                <a:lnTo>
                  <a:pt x="193577" y="113667"/>
                </a:lnTo>
                <a:lnTo>
                  <a:pt x="193306" y="113766"/>
                </a:lnTo>
                <a:lnTo>
                  <a:pt x="258864" y="113766"/>
                </a:lnTo>
                <a:lnTo>
                  <a:pt x="258000" y="114350"/>
                </a:lnTo>
                <a:lnTo>
                  <a:pt x="257378" y="114744"/>
                </a:lnTo>
                <a:lnTo>
                  <a:pt x="253316" y="117195"/>
                </a:lnTo>
                <a:close/>
              </a:path>
              <a:path w="339725" h="157480">
                <a:moveTo>
                  <a:pt x="99059" y="157391"/>
                </a:moveTo>
                <a:lnTo>
                  <a:pt x="57023" y="155092"/>
                </a:lnTo>
                <a:lnTo>
                  <a:pt x="14439" y="147904"/>
                </a:lnTo>
                <a:lnTo>
                  <a:pt x="0" y="144348"/>
                </a:lnTo>
                <a:lnTo>
                  <a:pt x="7086" y="116674"/>
                </a:lnTo>
                <a:lnTo>
                  <a:pt x="13809" y="118389"/>
                </a:lnTo>
                <a:lnTo>
                  <a:pt x="20838" y="120053"/>
                </a:lnTo>
                <a:lnTo>
                  <a:pt x="27196" y="121424"/>
                </a:lnTo>
                <a:lnTo>
                  <a:pt x="34099" y="122796"/>
                </a:lnTo>
                <a:lnTo>
                  <a:pt x="40754" y="123977"/>
                </a:lnTo>
                <a:lnTo>
                  <a:pt x="47062" y="124967"/>
                </a:lnTo>
                <a:lnTo>
                  <a:pt x="60314" y="126695"/>
                </a:lnTo>
                <a:lnTo>
                  <a:pt x="60172" y="126695"/>
                </a:lnTo>
                <a:lnTo>
                  <a:pt x="73370" y="127901"/>
                </a:lnTo>
                <a:lnTo>
                  <a:pt x="73240" y="127901"/>
                </a:lnTo>
                <a:lnTo>
                  <a:pt x="86263" y="128612"/>
                </a:lnTo>
                <a:lnTo>
                  <a:pt x="86728" y="128638"/>
                </a:lnTo>
                <a:lnTo>
                  <a:pt x="87751" y="128638"/>
                </a:lnTo>
                <a:lnTo>
                  <a:pt x="99201" y="128823"/>
                </a:lnTo>
                <a:lnTo>
                  <a:pt x="98971" y="128828"/>
                </a:lnTo>
                <a:lnTo>
                  <a:pt x="231777" y="128828"/>
                </a:lnTo>
                <a:lnTo>
                  <a:pt x="225602" y="131762"/>
                </a:lnTo>
                <a:lnTo>
                  <a:pt x="178219" y="147929"/>
                </a:lnTo>
                <a:lnTo>
                  <a:pt x="140207" y="154876"/>
                </a:lnTo>
                <a:lnTo>
                  <a:pt x="112788" y="157098"/>
                </a:lnTo>
                <a:lnTo>
                  <a:pt x="99059" y="157391"/>
                </a:lnTo>
                <a:close/>
              </a:path>
              <a:path w="339725" h="157480">
                <a:moveTo>
                  <a:pt x="182818" y="117085"/>
                </a:moveTo>
                <a:lnTo>
                  <a:pt x="183033" y="117017"/>
                </a:lnTo>
                <a:lnTo>
                  <a:pt x="182818" y="117085"/>
                </a:lnTo>
                <a:close/>
              </a:path>
              <a:path w="339725" h="157480">
                <a:moveTo>
                  <a:pt x="248349" y="120192"/>
                </a:moveTo>
                <a:lnTo>
                  <a:pt x="171335" y="120192"/>
                </a:lnTo>
                <a:lnTo>
                  <a:pt x="171919" y="120053"/>
                </a:lnTo>
                <a:lnTo>
                  <a:pt x="182818" y="117085"/>
                </a:lnTo>
                <a:lnTo>
                  <a:pt x="182473" y="117195"/>
                </a:lnTo>
                <a:lnTo>
                  <a:pt x="253316" y="117195"/>
                </a:lnTo>
                <a:lnTo>
                  <a:pt x="248349" y="120192"/>
                </a:lnTo>
                <a:close/>
              </a:path>
              <a:path w="339725" h="157480">
                <a:moveTo>
                  <a:pt x="171508" y="120146"/>
                </a:moveTo>
                <a:lnTo>
                  <a:pt x="171852" y="120053"/>
                </a:lnTo>
                <a:lnTo>
                  <a:pt x="171508" y="120146"/>
                </a:lnTo>
                <a:close/>
              </a:path>
              <a:path w="339725" h="157480">
                <a:moveTo>
                  <a:pt x="243655" y="122770"/>
                </a:moveTo>
                <a:lnTo>
                  <a:pt x="159893" y="122770"/>
                </a:lnTo>
                <a:lnTo>
                  <a:pt x="160477" y="122656"/>
                </a:lnTo>
                <a:lnTo>
                  <a:pt x="171508" y="120146"/>
                </a:lnTo>
                <a:lnTo>
                  <a:pt x="171335" y="120192"/>
                </a:lnTo>
                <a:lnTo>
                  <a:pt x="248349" y="120192"/>
                </a:lnTo>
                <a:lnTo>
                  <a:pt x="247180" y="120878"/>
                </a:lnTo>
                <a:lnTo>
                  <a:pt x="243655" y="122770"/>
                </a:lnTo>
                <a:close/>
              </a:path>
              <a:path w="339725" h="157480">
                <a:moveTo>
                  <a:pt x="160066" y="122731"/>
                </a:moveTo>
                <a:lnTo>
                  <a:pt x="160398" y="122656"/>
                </a:lnTo>
                <a:lnTo>
                  <a:pt x="160066" y="122731"/>
                </a:lnTo>
                <a:close/>
              </a:path>
              <a:path w="339725" h="157480">
                <a:moveTo>
                  <a:pt x="239681" y="124904"/>
                </a:moveTo>
                <a:lnTo>
                  <a:pt x="148183" y="124904"/>
                </a:lnTo>
                <a:lnTo>
                  <a:pt x="148755" y="124815"/>
                </a:lnTo>
                <a:lnTo>
                  <a:pt x="160066" y="122731"/>
                </a:lnTo>
                <a:lnTo>
                  <a:pt x="159893" y="122770"/>
                </a:lnTo>
                <a:lnTo>
                  <a:pt x="243655" y="122770"/>
                </a:lnTo>
                <a:lnTo>
                  <a:pt x="239681" y="124904"/>
                </a:lnTo>
                <a:close/>
              </a:path>
              <a:path w="339725" h="157480">
                <a:moveTo>
                  <a:pt x="148385" y="124867"/>
                </a:moveTo>
                <a:lnTo>
                  <a:pt x="148669" y="124815"/>
                </a:lnTo>
                <a:lnTo>
                  <a:pt x="148385" y="124867"/>
                </a:lnTo>
                <a:close/>
              </a:path>
              <a:path w="339725" h="157480">
                <a:moveTo>
                  <a:pt x="236508" y="126580"/>
                </a:moveTo>
                <a:lnTo>
                  <a:pt x="136207" y="126580"/>
                </a:lnTo>
                <a:lnTo>
                  <a:pt x="136778" y="126517"/>
                </a:lnTo>
                <a:lnTo>
                  <a:pt x="148385" y="124867"/>
                </a:lnTo>
                <a:lnTo>
                  <a:pt x="148183" y="124904"/>
                </a:lnTo>
                <a:lnTo>
                  <a:pt x="239681" y="124904"/>
                </a:lnTo>
                <a:lnTo>
                  <a:pt x="237197" y="126237"/>
                </a:lnTo>
                <a:lnTo>
                  <a:pt x="236508" y="126580"/>
                </a:lnTo>
                <a:close/>
              </a:path>
              <a:path w="339725" h="157480">
                <a:moveTo>
                  <a:pt x="136359" y="126559"/>
                </a:moveTo>
                <a:lnTo>
                  <a:pt x="136658" y="126517"/>
                </a:lnTo>
                <a:lnTo>
                  <a:pt x="136359" y="126559"/>
                </a:lnTo>
                <a:close/>
              </a:path>
              <a:path w="339725" h="157480">
                <a:moveTo>
                  <a:pt x="124108" y="127789"/>
                </a:moveTo>
                <a:lnTo>
                  <a:pt x="136359" y="126559"/>
                </a:lnTo>
                <a:lnTo>
                  <a:pt x="136207" y="126580"/>
                </a:lnTo>
                <a:lnTo>
                  <a:pt x="236508" y="126580"/>
                </a:lnTo>
                <a:lnTo>
                  <a:pt x="234022" y="127761"/>
                </a:lnTo>
                <a:lnTo>
                  <a:pt x="124561" y="127761"/>
                </a:lnTo>
                <a:lnTo>
                  <a:pt x="124108" y="127789"/>
                </a:lnTo>
                <a:close/>
              </a:path>
              <a:path w="339725" h="157480">
                <a:moveTo>
                  <a:pt x="60652" y="126739"/>
                </a:moveTo>
                <a:lnTo>
                  <a:pt x="60172" y="126695"/>
                </a:lnTo>
                <a:lnTo>
                  <a:pt x="60314" y="126695"/>
                </a:lnTo>
                <a:lnTo>
                  <a:pt x="60652" y="126739"/>
                </a:lnTo>
                <a:close/>
              </a:path>
              <a:path w="339725" h="157480">
                <a:moveTo>
                  <a:pt x="233942" y="127800"/>
                </a:moveTo>
                <a:lnTo>
                  <a:pt x="124002" y="127800"/>
                </a:lnTo>
                <a:lnTo>
                  <a:pt x="124561" y="127761"/>
                </a:lnTo>
                <a:lnTo>
                  <a:pt x="234022" y="127761"/>
                </a:lnTo>
                <a:close/>
              </a:path>
              <a:path w="339725" h="157480">
                <a:moveTo>
                  <a:pt x="111590" y="128548"/>
                </a:moveTo>
                <a:lnTo>
                  <a:pt x="124108" y="127789"/>
                </a:lnTo>
                <a:lnTo>
                  <a:pt x="233942" y="127800"/>
                </a:lnTo>
                <a:lnTo>
                  <a:pt x="232391" y="128536"/>
                </a:lnTo>
                <a:lnTo>
                  <a:pt x="111590" y="128548"/>
                </a:lnTo>
                <a:close/>
              </a:path>
              <a:path w="339725" h="157480">
                <a:moveTo>
                  <a:pt x="232365" y="128549"/>
                </a:moveTo>
                <a:lnTo>
                  <a:pt x="111582" y="128549"/>
                </a:lnTo>
                <a:lnTo>
                  <a:pt x="112141" y="128536"/>
                </a:lnTo>
                <a:lnTo>
                  <a:pt x="232391" y="128536"/>
                </a:lnTo>
                <a:close/>
              </a:path>
              <a:path w="339725" h="157480">
                <a:moveTo>
                  <a:pt x="231777" y="128828"/>
                </a:moveTo>
                <a:lnTo>
                  <a:pt x="99201" y="128823"/>
                </a:lnTo>
                <a:lnTo>
                  <a:pt x="111590" y="128548"/>
                </a:lnTo>
                <a:lnTo>
                  <a:pt x="232365" y="128549"/>
                </a:lnTo>
                <a:lnTo>
                  <a:pt x="231777" y="128828"/>
                </a:lnTo>
                <a:close/>
              </a:path>
              <a:path w="339725" h="157480">
                <a:moveTo>
                  <a:pt x="87751" y="128638"/>
                </a:moveTo>
                <a:lnTo>
                  <a:pt x="86728" y="128638"/>
                </a:lnTo>
                <a:lnTo>
                  <a:pt x="86297" y="128614"/>
                </a:lnTo>
                <a:lnTo>
                  <a:pt x="87751" y="12863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8648763" y="759375"/>
            <a:ext cx="1989455" cy="3360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2800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6975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713105">
              <a:lnSpc>
                <a:spcPct val="100000"/>
              </a:lnSpc>
              <a:spcBef>
                <a:spcPts val="5"/>
              </a:spcBef>
            </a:pPr>
            <a:r>
              <a:rPr dirty="0" baseline="-18849" sz="4200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46296" sz="2700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r>
              <a:rPr dirty="0" baseline="-46296" sz="2700" spc="480" b="1" i="1">
                <a:solidFill>
                  <a:srgbClr val="E720C4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28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6975" sz="2700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930488" y="5135879"/>
            <a:ext cx="4445558" cy="1396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 rot="21300000">
            <a:off x="2051970" y="5376623"/>
            <a:ext cx="3082978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10"/>
              </a:lnSpc>
            </a:pPr>
            <a:r>
              <a:rPr dirty="0" baseline="-2314" sz="3600" spc="-30" b="1">
                <a:solidFill>
                  <a:srgbClr val="FF0000"/>
                </a:solidFill>
                <a:latin typeface="黑体"/>
                <a:cs typeface="黑体"/>
              </a:rPr>
              <a:t>入</a:t>
            </a:r>
            <a:r>
              <a:rPr dirty="0" baseline="-2314" sz="3600" spc="-67" b="1">
                <a:solidFill>
                  <a:srgbClr val="FF0000"/>
                </a:solidFill>
                <a:latin typeface="黑体"/>
                <a:cs typeface="黑体"/>
              </a:rPr>
              <a:t>射</a:t>
            </a:r>
            <a:r>
              <a:rPr dirty="0" baseline="-1157" sz="3600" spc="-30" b="1">
                <a:solidFill>
                  <a:srgbClr val="FF0000"/>
                </a:solidFill>
                <a:latin typeface="黑体"/>
                <a:cs typeface="黑体"/>
              </a:rPr>
              <a:t>光线</a:t>
            </a:r>
            <a:r>
              <a:rPr dirty="0" sz="2400" spc="-20" b="1">
                <a:solidFill>
                  <a:srgbClr val="FF0000"/>
                </a:solidFill>
                <a:latin typeface="黑体"/>
                <a:cs typeface="黑体"/>
              </a:rPr>
              <a:t>与</a:t>
            </a:r>
            <a:r>
              <a:rPr dirty="0" baseline="1157" sz="3600" spc="-30" b="1">
                <a:solidFill>
                  <a:srgbClr val="FF0000"/>
                </a:solidFill>
                <a:latin typeface="黑体"/>
                <a:cs typeface="黑体"/>
              </a:rPr>
              <a:t>折</a:t>
            </a:r>
            <a:r>
              <a:rPr dirty="0" baseline="1157" sz="3600" spc="-120" b="1">
                <a:solidFill>
                  <a:srgbClr val="FF0000"/>
                </a:solidFill>
                <a:latin typeface="黑体"/>
                <a:cs typeface="黑体"/>
              </a:rPr>
              <a:t>射</a:t>
            </a:r>
            <a:r>
              <a:rPr dirty="0" baseline="2314" sz="3600" spc="-30" b="1">
                <a:solidFill>
                  <a:srgbClr val="FF0000"/>
                </a:solidFill>
                <a:latin typeface="黑体"/>
                <a:cs typeface="黑体"/>
              </a:rPr>
              <a:t>光线</a:t>
            </a:r>
            <a:r>
              <a:rPr dirty="0" baseline="3472" sz="3600" b="1">
                <a:solidFill>
                  <a:srgbClr val="FF0000"/>
                </a:solidFill>
                <a:latin typeface="黑体"/>
                <a:cs typeface="黑体"/>
              </a:rPr>
              <a:t>？</a:t>
            </a:r>
            <a:endParaRPr baseline="3472" sz="3600">
              <a:latin typeface="黑体"/>
              <a:cs typeface="黑体"/>
            </a:endParaRPr>
          </a:p>
        </p:txBody>
      </p:sp>
      <p:sp>
        <p:nvSpPr>
          <p:cNvPr id="78" name="object 78"/>
          <p:cNvSpPr txBox="1"/>
          <p:nvPr/>
        </p:nvSpPr>
        <p:spPr>
          <a:xfrm rot="21300000">
            <a:off x="4052367" y="6002218"/>
            <a:ext cx="2174389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10"/>
              </a:lnSpc>
            </a:pPr>
            <a:r>
              <a:rPr dirty="0" sz="2400" spc="-20" b="1">
                <a:solidFill>
                  <a:srgbClr val="FF0000"/>
                </a:solidFill>
                <a:latin typeface="黑体"/>
                <a:cs typeface="黑体"/>
              </a:rPr>
              <a:t>利</a:t>
            </a:r>
            <a:r>
              <a:rPr dirty="0" baseline="1157" sz="3600" spc="-67" b="1">
                <a:solidFill>
                  <a:srgbClr val="FF0000"/>
                </a:solidFill>
                <a:latin typeface="黑体"/>
                <a:cs typeface="黑体"/>
              </a:rPr>
              <a:t>用</a:t>
            </a:r>
            <a:r>
              <a:rPr dirty="0" baseline="1157" sz="3600" spc="-30" b="1">
                <a:solidFill>
                  <a:srgbClr val="FF0000"/>
                </a:solidFill>
                <a:latin typeface="黑体"/>
                <a:cs typeface="黑体"/>
              </a:rPr>
              <a:t>出</a:t>
            </a:r>
            <a:r>
              <a:rPr dirty="0" baseline="2314" sz="3600" spc="-30" b="1">
                <a:solidFill>
                  <a:srgbClr val="FF0000"/>
                </a:solidFill>
                <a:latin typeface="黑体"/>
                <a:cs typeface="黑体"/>
              </a:rPr>
              <a:t>射光</a:t>
            </a:r>
            <a:r>
              <a:rPr dirty="0" baseline="3472" sz="3600" spc="-30" b="1">
                <a:solidFill>
                  <a:srgbClr val="FF0000"/>
                </a:solidFill>
                <a:latin typeface="黑体"/>
                <a:cs typeface="黑体"/>
              </a:rPr>
              <a:t>线</a:t>
            </a:r>
            <a:r>
              <a:rPr dirty="0" baseline="3472" sz="3600" b="1">
                <a:solidFill>
                  <a:srgbClr val="FF0000"/>
                </a:solidFill>
                <a:latin typeface="黑体"/>
                <a:cs typeface="黑体"/>
              </a:rPr>
              <a:t>？</a:t>
            </a:r>
            <a:endParaRPr baseline="3472" sz="3600">
              <a:latin typeface="黑体"/>
              <a:cs typeface="黑体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723621" y="4953380"/>
            <a:ext cx="5280660" cy="523240"/>
          </a:xfrm>
          <a:custGeom>
            <a:avLst/>
            <a:gdLst/>
            <a:ahLst/>
            <a:cxnLst/>
            <a:rect l="l" t="t" r="r" b="b"/>
            <a:pathLst>
              <a:path w="5280659" h="523239">
                <a:moveTo>
                  <a:pt x="5203050" y="521970"/>
                </a:moveTo>
                <a:lnTo>
                  <a:pt x="77431" y="521970"/>
                </a:lnTo>
                <a:lnTo>
                  <a:pt x="68503" y="519429"/>
                </a:lnTo>
                <a:lnTo>
                  <a:pt x="33159" y="501650"/>
                </a:lnTo>
                <a:lnTo>
                  <a:pt x="20764" y="488950"/>
                </a:lnTo>
                <a:lnTo>
                  <a:pt x="18059" y="486410"/>
                </a:lnTo>
                <a:lnTo>
                  <a:pt x="5422" y="462279"/>
                </a:lnTo>
                <a:lnTo>
                  <a:pt x="3987" y="458470"/>
                </a:lnTo>
                <a:lnTo>
                  <a:pt x="2755" y="454660"/>
                </a:lnTo>
                <a:lnTo>
                  <a:pt x="1739" y="449579"/>
                </a:lnTo>
                <a:lnTo>
                  <a:pt x="927" y="445770"/>
                </a:lnTo>
                <a:lnTo>
                  <a:pt x="342" y="440689"/>
                </a:lnTo>
                <a:lnTo>
                  <a:pt x="0" y="435610"/>
                </a:lnTo>
                <a:lnTo>
                  <a:pt x="0" y="86360"/>
                </a:lnTo>
                <a:lnTo>
                  <a:pt x="342" y="81279"/>
                </a:lnTo>
                <a:lnTo>
                  <a:pt x="927" y="77470"/>
                </a:lnTo>
                <a:lnTo>
                  <a:pt x="1739" y="72389"/>
                </a:lnTo>
                <a:lnTo>
                  <a:pt x="2755" y="68579"/>
                </a:lnTo>
                <a:lnTo>
                  <a:pt x="3987" y="63500"/>
                </a:lnTo>
                <a:lnTo>
                  <a:pt x="5422" y="59689"/>
                </a:lnTo>
                <a:lnTo>
                  <a:pt x="7073" y="54610"/>
                </a:lnTo>
                <a:lnTo>
                  <a:pt x="8902" y="50800"/>
                </a:lnTo>
                <a:lnTo>
                  <a:pt x="20764" y="33020"/>
                </a:lnTo>
                <a:lnTo>
                  <a:pt x="23647" y="29210"/>
                </a:lnTo>
                <a:lnTo>
                  <a:pt x="26670" y="26670"/>
                </a:lnTo>
                <a:lnTo>
                  <a:pt x="29845" y="22860"/>
                </a:lnTo>
                <a:lnTo>
                  <a:pt x="33159" y="20320"/>
                </a:lnTo>
                <a:lnTo>
                  <a:pt x="51689" y="8889"/>
                </a:lnTo>
                <a:lnTo>
                  <a:pt x="55752" y="6350"/>
                </a:lnTo>
                <a:lnTo>
                  <a:pt x="59905" y="5079"/>
                </a:lnTo>
                <a:lnTo>
                  <a:pt x="68503" y="2539"/>
                </a:lnTo>
                <a:lnTo>
                  <a:pt x="77431" y="0"/>
                </a:lnTo>
                <a:lnTo>
                  <a:pt x="5203050" y="0"/>
                </a:lnTo>
                <a:lnTo>
                  <a:pt x="5211991" y="2539"/>
                </a:lnTo>
                <a:lnTo>
                  <a:pt x="5220589" y="5079"/>
                </a:lnTo>
                <a:lnTo>
                  <a:pt x="5224741" y="6350"/>
                </a:lnTo>
                <a:lnTo>
                  <a:pt x="5228793" y="8889"/>
                </a:lnTo>
                <a:lnTo>
                  <a:pt x="5232742" y="10160"/>
                </a:lnTo>
                <a:lnTo>
                  <a:pt x="5236578" y="12700"/>
                </a:lnTo>
                <a:lnTo>
                  <a:pt x="79514" y="12700"/>
                </a:lnTo>
                <a:lnTo>
                  <a:pt x="75323" y="13970"/>
                </a:lnTo>
                <a:lnTo>
                  <a:pt x="71818" y="13970"/>
                </a:lnTo>
                <a:lnTo>
                  <a:pt x="67779" y="15239"/>
                </a:lnTo>
                <a:lnTo>
                  <a:pt x="68084" y="15239"/>
                </a:lnTo>
                <a:lnTo>
                  <a:pt x="64122" y="16510"/>
                </a:lnTo>
                <a:lnTo>
                  <a:pt x="64414" y="16510"/>
                </a:lnTo>
                <a:lnTo>
                  <a:pt x="60553" y="17779"/>
                </a:lnTo>
                <a:lnTo>
                  <a:pt x="60832" y="17779"/>
                </a:lnTo>
                <a:lnTo>
                  <a:pt x="57073" y="20320"/>
                </a:lnTo>
                <a:lnTo>
                  <a:pt x="57340" y="20320"/>
                </a:lnTo>
                <a:lnTo>
                  <a:pt x="53670" y="21589"/>
                </a:lnTo>
                <a:lnTo>
                  <a:pt x="53949" y="21589"/>
                </a:lnTo>
                <a:lnTo>
                  <a:pt x="52165" y="22860"/>
                </a:lnTo>
                <a:lnTo>
                  <a:pt x="50647" y="22860"/>
                </a:lnTo>
                <a:lnTo>
                  <a:pt x="47193" y="25400"/>
                </a:lnTo>
                <a:lnTo>
                  <a:pt x="47447" y="25400"/>
                </a:lnTo>
                <a:lnTo>
                  <a:pt x="44107" y="27939"/>
                </a:lnTo>
                <a:lnTo>
                  <a:pt x="44348" y="27939"/>
                </a:lnTo>
                <a:lnTo>
                  <a:pt x="41135" y="30479"/>
                </a:lnTo>
                <a:lnTo>
                  <a:pt x="41363" y="30479"/>
                </a:lnTo>
                <a:lnTo>
                  <a:pt x="38277" y="33020"/>
                </a:lnTo>
                <a:lnTo>
                  <a:pt x="38506" y="33020"/>
                </a:lnTo>
                <a:lnTo>
                  <a:pt x="35547" y="35560"/>
                </a:lnTo>
                <a:lnTo>
                  <a:pt x="35763" y="35560"/>
                </a:lnTo>
                <a:lnTo>
                  <a:pt x="32943" y="38100"/>
                </a:lnTo>
                <a:lnTo>
                  <a:pt x="33147" y="38100"/>
                </a:lnTo>
                <a:lnTo>
                  <a:pt x="30467" y="40639"/>
                </a:lnTo>
                <a:lnTo>
                  <a:pt x="30657" y="40639"/>
                </a:lnTo>
                <a:lnTo>
                  <a:pt x="28972" y="43179"/>
                </a:lnTo>
                <a:lnTo>
                  <a:pt x="28321" y="43179"/>
                </a:lnTo>
                <a:lnTo>
                  <a:pt x="25946" y="46989"/>
                </a:lnTo>
                <a:lnTo>
                  <a:pt x="26111" y="46989"/>
                </a:lnTo>
                <a:lnTo>
                  <a:pt x="23901" y="49529"/>
                </a:lnTo>
                <a:lnTo>
                  <a:pt x="24053" y="49529"/>
                </a:lnTo>
                <a:lnTo>
                  <a:pt x="22009" y="53339"/>
                </a:lnTo>
                <a:lnTo>
                  <a:pt x="22161" y="53339"/>
                </a:lnTo>
                <a:lnTo>
                  <a:pt x="20269" y="57150"/>
                </a:lnTo>
                <a:lnTo>
                  <a:pt x="20408" y="57150"/>
                </a:lnTo>
                <a:lnTo>
                  <a:pt x="19274" y="59689"/>
                </a:lnTo>
                <a:lnTo>
                  <a:pt x="18821" y="59689"/>
                </a:lnTo>
                <a:lnTo>
                  <a:pt x="17297" y="63500"/>
                </a:lnTo>
                <a:lnTo>
                  <a:pt x="16065" y="67310"/>
                </a:lnTo>
                <a:lnTo>
                  <a:pt x="15011" y="71120"/>
                </a:lnTo>
                <a:lnTo>
                  <a:pt x="14147" y="74929"/>
                </a:lnTo>
                <a:lnTo>
                  <a:pt x="13462" y="78739"/>
                </a:lnTo>
                <a:lnTo>
                  <a:pt x="12966" y="82550"/>
                </a:lnTo>
                <a:lnTo>
                  <a:pt x="12674" y="86360"/>
                </a:lnTo>
                <a:lnTo>
                  <a:pt x="12674" y="435610"/>
                </a:lnTo>
                <a:lnTo>
                  <a:pt x="13004" y="439420"/>
                </a:lnTo>
                <a:lnTo>
                  <a:pt x="13512" y="443229"/>
                </a:lnTo>
                <a:lnTo>
                  <a:pt x="14211" y="447039"/>
                </a:lnTo>
                <a:lnTo>
                  <a:pt x="15100" y="450850"/>
                </a:lnTo>
                <a:lnTo>
                  <a:pt x="16167" y="454660"/>
                </a:lnTo>
                <a:lnTo>
                  <a:pt x="17411" y="458470"/>
                </a:lnTo>
                <a:lnTo>
                  <a:pt x="18821" y="462279"/>
                </a:lnTo>
                <a:lnTo>
                  <a:pt x="20408" y="466089"/>
                </a:lnTo>
                <a:lnTo>
                  <a:pt x="20899" y="466089"/>
                </a:lnTo>
                <a:lnTo>
                  <a:pt x="22161" y="468629"/>
                </a:lnTo>
                <a:lnTo>
                  <a:pt x="22009" y="468629"/>
                </a:lnTo>
                <a:lnTo>
                  <a:pt x="24053" y="472439"/>
                </a:lnTo>
                <a:lnTo>
                  <a:pt x="23901" y="472439"/>
                </a:lnTo>
                <a:lnTo>
                  <a:pt x="26111" y="474979"/>
                </a:lnTo>
                <a:lnTo>
                  <a:pt x="25946" y="474979"/>
                </a:lnTo>
                <a:lnTo>
                  <a:pt x="28321" y="478789"/>
                </a:lnTo>
                <a:lnTo>
                  <a:pt x="28130" y="478789"/>
                </a:lnTo>
                <a:lnTo>
                  <a:pt x="30657" y="481329"/>
                </a:lnTo>
                <a:lnTo>
                  <a:pt x="30467" y="481329"/>
                </a:lnTo>
                <a:lnTo>
                  <a:pt x="33147" y="483870"/>
                </a:lnTo>
                <a:lnTo>
                  <a:pt x="32943" y="483870"/>
                </a:lnTo>
                <a:lnTo>
                  <a:pt x="35763" y="487679"/>
                </a:lnTo>
                <a:lnTo>
                  <a:pt x="36533" y="487679"/>
                </a:lnTo>
                <a:lnTo>
                  <a:pt x="38506" y="490220"/>
                </a:lnTo>
                <a:lnTo>
                  <a:pt x="38277" y="490220"/>
                </a:lnTo>
                <a:lnTo>
                  <a:pt x="41363" y="492760"/>
                </a:lnTo>
                <a:lnTo>
                  <a:pt x="42741" y="492760"/>
                </a:lnTo>
                <a:lnTo>
                  <a:pt x="44348" y="494029"/>
                </a:lnTo>
                <a:lnTo>
                  <a:pt x="44107" y="494029"/>
                </a:lnTo>
                <a:lnTo>
                  <a:pt x="47447" y="496570"/>
                </a:lnTo>
                <a:lnTo>
                  <a:pt x="47193" y="496570"/>
                </a:lnTo>
                <a:lnTo>
                  <a:pt x="50647" y="499110"/>
                </a:lnTo>
                <a:lnTo>
                  <a:pt x="50380" y="499110"/>
                </a:lnTo>
                <a:lnTo>
                  <a:pt x="53949" y="500379"/>
                </a:lnTo>
                <a:lnTo>
                  <a:pt x="53670" y="500379"/>
                </a:lnTo>
                <a:lnTo>
                  <a:pt x="57340" y="502920"/>
                </a:lnTo>
                <a:lnTo>
                  <a:pt x="57073" y="502920"/>
                </a:lnTo>
                <a:lnTo>
                  <a:pt x="60832" y="504189"/>
                </a:lnTo>
                <a:lnTo>
                  <a:pt x="60553" y="504189"/>
                </a:lnTo>
                <a:lnTo>
                  <a:pt x="64414" y="505460"/>
                </a:lnTo>
                <a:lnTo>
                  <a:pt x="64122" y="505460"/>
                </a:lnTo>
                <a:lnTo>
                  <a:pt x="68084" y="506729"/>
                </a:lnTo>
                <a:lnTo>
                  <a:pt x="67779" y="506729"/>
                </a:lnTo>
                <a:lnTo>
                  <a:pt x="71818" y="508000"/>
                </a:lnTo>
                <a:lnTo>
                  <a:pt x="75323" y="508000"/>
                </a:lnTo>
                <a:lnTo>
                  <a:pt x="79514" y="509270"/>
                </a:lnTo>
                <a:lnTo>
                  <a:pt x="83134" y="509270"/>
                </a:lnTo>
                <a:lnTo>
                  <a:pt x="87464" y="510539"/>
                </a:lnTo>
                <a:lnTo>
                  <a:pt x="5234660" y="510539"/>
                </a:lnTo>
                <a:lnTo>
                  <a:pt x="5232742" y="511810"/>
                </a:lnTo>
                <a:lnTo>
                  <a:pt x="5228793" y="514350"/>
                </a:lnTo>
                <a:lnTo>
                  <a:pt x="5220589" y="516889"/>
                </a:lnTo>
                <a:lnTo>
                  <a:pt x="5211991" y="519429"/>
                </a:lnTo>
                <a:lnTo>
                  <a:pt x="5203050" y="521970"/>
                </a:lnTo>
                <a:close/>
              </a:path>
              <a:path w="5280659" h="523239">
                <a:moveTo>
                  <a:pt x="5230114" y="24129"/>
                </a:moveTo>
                <a:lnTo>
                  <a:pt x="5226545" y="21589"/>
                </a:lnTo>
                <a:lnTo>
                  <a:pt x="5226812" y="21589"/>
                </a:lnTo>
                <a:lnTo>
                  <a:pt x="5223141" y="20320"/>
                </a:lnTo>
                <a:lnTo>
                  <a:pt x="5223421" y="20320"/>
                </a:lnTo>
                <a:lnTo>
                  <a:pt x="5219649" y="17779"/>
                </a:lnTo>
                <a:lnTo>
                  <a:pt x="5219941" y="17779"/>
                </a:lnTo>
                <a:lnTo>
                  <a:pt x="5216080" y="16510"/>
                </a:lnTo>
                <a:lnTo>
                  <a:pt x="5216372" y="16510"/>
                </a:lnTo>
                <a:lnTo>
                  <a:pt x="5212410" y="15239"/>
                </a:lnTo>
                <a:lnTo>
                  <a:pt x="5212715" y="15239"/>
                </a:lnTo>
                <a:lnTo>
                  <a:pt x="5208676" y="13970"/>
                </a:lnTo>
                <a:lnTo>
                  <a:pt x="5205171" y="13970"/>
                </a:lnTo>
                <a:lnTo>
                  <a:pt x="5200980" y="12700"/>
                </a:lnTo>
                <a:lnTo>
                  <a:pt x="5236578" y="12700"/>
                </a:lnTo>
                <a:lnTo>
                  <a:pt x="5240286" y="15239"/>
                </a:lnTo>
                <a:lnTo>
                  <a:pt x="5243868" y="17779"/>
                </a:lnTo>
                <a:lnTo>
                  <a:pt x="5247322" y="20320"/>
                </a:lnTo>
                <a:lnTo>
                  <a:pt x="5250649" y="22860"/>
                </a:lnTo>
                <a:lnTo>
                  <a:pt x="5229847" y="22860"/>
                </a:lnTo>
                <a:lnTo>
                  <a:pt x="5230114" y="24129"/>
                </a:lnTo>
                <a:close/>
              </a:path>
              <a:path w="5280659" h="523239">
                <a:moveTo>
                  <a:pt x="50380" y="24129"/>
                </a:moveTo>
                <a:lnTo>
                  <a:pt x="50647" y="22860"/>
                </a:lnTo>
                <a:lnTo>
                  <a:pt x="52165" y="22860"/>
                </a:lnTo>
                <a:lnTo>
                  <a:pt x="50380" y="24129"/>
                </a:lnTo>
                <a:close/>
              </a:path>
              <a:path w="5280659" h="523239">
                <a:moveTo>
                  <a:pt x="5252364" y="44450"/>
                </a:moveTo>
                <a:lnTo>
                  <a:pt x="5249837" y="40639"/>
                </a:lnTo>
                <a:lnTo>
                  <a:pt x="5250027" y="40639"/>
                </a:lnTo>
                <a:lnTo>
                  <a:pt x="5247347" y="38100"/>
                </a:lnTo>
                <a:lnTo>
                  <a:pt x="5247551" y="38100"/>
                </a:lnTo>
                <a:lnTo>
                  <a:pt x="5244731" y="35560"/>
                </a:lnTo>
                <a:lnTo>
                  <a:pt x="5244947" y="35560"/>
                </a:lnTo>
                <a:lnTo>
                  <a:pt x="5241988" y="33020"/>
                </a:lnTo>
                <a:lnTo>
                  <a:pt x="5242217" y="33020"/>
                </a:lnTo>
                <a:lnTo>
                  <a:pt x="5239131" y="30479"/>
                </a:lnTo>
                <a:lnTo>
                  <a:pt x="5239359" y="30479"/>
                </a:lnTo>
                <a:lnTo>
                  <a:pt x="5236146" y="27939"/>
                </a:lnTo>
                <a:lnTo>
                  <a:pt x="5236387" y="27939"/>
                </a:lnTo>
                <a:lnTo>
                  <a:pt x="5233047" y="25400"/>
                </a:lnTo>
                <a:lnTo>
                  <a:pt x="5233301" y="25400"/>
                </a:lnTo>
                <a:lnTo>
                  <a:pt x="5229847" y="22860"/>
                </a:lnTo>
                <a:lnTo>
                  <a:pt x="5250649" y="22860"/>
                </a:lnTo>
                <a:lnTo>
                  <a:pt x="5253824" y="26670"/>
                </a:lnTo>
                <a:lnTo>
                  <a:pt x="5256847" y="29210"/>
                </a:lnTo>
                <a:lnTo>
                  <a:pt x="5259717" y="33020"/>
                </a:lnTo>
                <a:lnTo>
                  <a:pt x="5262435" y="35560"/>
                </a:lnTo>
                <a:lnTo>
                  <a:pt x="5264988" y="39370"/>
                </a:lnTo>
                <a:lnTo>
                  <a:pt x="5267363" y="43179"/>
                </a:lnTo>
                <a:lnTo>
                  <a:pt x="5252173" y="43179"/>
                </a:lnTo>
                <a:lnTo>
                  <a:pt x="5252364" y="44450"/>
                </a:lnTo>
                <a:close/>
              </a:path>
              <a:path w="5280659" h="523239">
                <a:moveTo>
                  <a:pt x="28130" y="44450"/>
                </a:moveTo>
                <a:lnTo>
                  <a:pt x="28321" y="43179"/>
                </a:lnTo>
                <a:lnTo>
                  <a:pt x="28972" y="43179"/>
                </a:lnTo>
                <a:lnTo>
                  <a:pt x="28130" y="44450"/>
                </a:lnTo>
                <a:close/>
              </a:path>
              <a:path w="5280659" h="523239">
                <a:moveTo>
                  <a:pt x="5261787" y="60960"/>
                </a:moveTo>
                <a:lnTo>
                  <a:pt x="5260086" y="57150"/>
                </a:lnTo>
                <a:lnTo>
                  <a:pt x="5258333" y="53339"/>
                </a:lnTo>
                <a:lnTo>
                  <a:pt x="5258485" y="53339"/>
                </a:lnTo>
                <a:lnTo>
                  <a:pt x="5256441" y="49529"/>
                </a:lnTo>
                <a:lnTo>
                  <a:pt x="5256593" y="49529"/>
                </a:lnTo>
                <a:lnTo>
                  <a:pt x="5254383" y="46989"/>
                </a:lnTo>
                <a:lnTo>
                  <a:pt x="5254548" y="46989"/>
                </a:lnTo>
                <a:lnTo>
                  <a:pt x="5252173" y="43179"/>
                </a:lnTo>
                <a:lnTo>
                  <a:pt x="5267363" y="43179"/>
                </a:lnTo>
                <a:lnTo>
                  <a:pt x="5269572" y="46989"/>
                </a:lnTo>
                <a:lnTo>
                  <a:pt x="5271592" y="50800"/>
                </a:lnTo>
                <a:lnTo>
                  <a:pt x="5273421" y="54610"/>
                </a:lnTo>
                <a:lnTo>
                  <a:pt x="5275059" y="59689"/>
                </a:lnTo>
                <a:lnTo>
                  <a:pt x="5261660" y="59689"/>
                </a:lnTo>
                <a:lnTo>
                  <a:pt x="5261787" y="60960"/>
                </a:lnTo>
                <a:close/>
              </a:path>
              <a:path w="5280659" h="523239">
                <a:moveTo>
                  <a:pt x="18707" y="60960"/>
                </a:moveTo>
                <a:lnTo>
                  <a:pt x="18821" y="59689"/>
                </a:lnTo>
                <a:lnTo>
                  <a:pt x="19274" y="59689"/>
                </a:lnTo>
                <a:lnTo>
                  <a:pt x="18707" y="60960"/>
                </a:lnTo>
                <a:close/>
              </a:path>
              <a:path w="5280659" h="523239">
                <a:moveTo>
                  <a:pt x="5273830" y="466089"/>
                </a:moveTo>
                <a:lnTo>
                  <a:pt x="5260086" y="466089"/>
                </a:lnTo>
                <a:lnTo>
                  <a:pt x="5261787" y="462279"/>
                </a:lnTo>
                <a:lnTo>
                  <a:pt x="5263197" y="458470"/>
                </a:lnTo>
                <a:lnTo>
                  <a:pt x="5264416" y="454660"/>
                </a:lnTo>
                <a:lnTo>
                  <a:pt x="5265470" y="450850"/>
                </a:lnTo>
                <a:lnTo>
                  <a:pt x="5266347" y="447039"/>
                </a:lnTo>
                <a:lnTo>
                  <a:pt x="5267032" y="443229"/>
                </a:lnTo>
                <a:lnTo>
                  <a:pt x="5267528" y="439420"/>
                </a:lnTo>
                <a:lnTo>
                  <a:pt x="5267820" y="435610"/>
                </a:lnTo>
                <a:lnTo>
                  <a:pt x="5267921" y="431800"/>
                </a:lnTo>
                <a:lnTo>
                  <a:pt x="5267909" y="91439"/>
                </a:lnTo>
                <a:lnTo>
                  <a:pt x="5267807" y="86360"/>
                </a:lnTo>
                <a:lnTo>
                  <a:pt x="5267490" y="82550"/>
                </a:lnTo>
                <a:lnTo>
                  <a:pt x="5266982" y="78739"/>
                </a:lnTo>
                <a:lnTo>
                  <a:pt x="5266283" y="74929"/>
                </a:lnTo>
                <a:lnTo>
                  <a:pt x="5265394" y="71120"/>
                </a:lnTo>
                <a:lnTo>
                  <a:pt x="5264327" y="67310"/>
                </a:lnTo>
                <a:lnTo>
                  <a:pt x="5263083" y="63500"/>
                </a:lnTo>
                <a:lnTo>
                  <a:pt x="5261660" y="59689"/>
                </a:lnTo>
                <a:lnTo>
                  <a:pt x="5275059" y="59689"/>
                </a:lnTo>
                <a:lnTo>
                  <a:pt x="5276507" y="63500"/>
                </a:lnTo>
                <a:lnTo>
                  <a:pt x="5277739" y="68579"/>
                </a:lnTo>
                <a:lnTo>
                  <a:pt x="5278755" y="72389"/>
                </a:lnTo>
                <a:lnTo>
                  <a:pt x="5279567" y="77470"/>
                </a:lnTo>
                <a:lnTo>
                  <a:pt x="5280139" y="81279"/>
                </a:lnTo>
                <a:lnTo>
                  <a:pt x="5280494" y="86360"/>
                </a:lnTo>
                <a:lnTo>
                  <a:pt x="5280494" y="435610"/>
                </a:lnTo>
                <a:lnTo>
                  <a:pt x="5280139" y="440689"/>
                </a:lnTo>
                <a:lnTo>
                  <a:pt x="5279567" y="445770"/>
                </a:lnTo>
                <a:lnTo>
                  <a:pt x="5278755" y="449579"/>
                </a:lnTo>
                <a:lnTo>
                  <a:pt x="5277739" y="454660"/>
                </a:lnTo>
                <a:lnTo>
                  <a:pt x="5276507" y="458470"/>
                </a:lnTo>
                <a:lnTo>
                  <a:pt x="5275059" y="462279"/>
                </a:lnTo>
                <a:lnTo>
                  <a:pt x="5273830" y="466089"/>
                </a:lnTo>
                <a:close/>
              </a:path>
              <a:path w="5280659" h="523239">
                <a:moveTo>
                  <a:pt x="20899" y="466089"/>
                </a:moveTo>
                <a:lnTo>
                  <a:pt x="20408" y="466089"/>
                </a:lnTo>
                <a:lnTo>
                  <a:pt x="20269" y="464820"/>
                </a:lnTo>
                <a:lnTo>
                  <a:pt x="20899" y="466089"/>
                </a:lnTo>
                <a:close/>
              </a:path>
              <a:path w="5280659" h="523239">
                <a:moveTo>
                  <a:pt x="5261076" y="487679"/>
                </a:moveTo>
                <a:lnTo>
                  <a:pt x="5244731" y="487679"/>
                </a:lnTo>
                <a:lnTo>
                  <a:pt x="5247551" y="483870"/>
                </a:lnTo>
                <a:lnTo>
                  <a:pt x="5247347" y="483870"/>
                </a:lnTo>
                <a:lnTo>
                  <a:pt x="5250027" y="481329"/>
                </a:lnTo>
                <a:lnTo>
                  <a:pt x="5249837" y="481329"/>
                </a:lnTo>
                <a:lnTo>
                  <a:pt x="5252364" y="478789"/>
                </a:lnTo>
                <a:lnTo>
                  <a:pt x="5252173" y="478789"/>
                </a:lnTo>
                <a:lnTo>
                  <a:pt x="5254548" y="474979"/>
                </a:lnTo>
                <a:lnTo>
                  <a:pt x="5254383" y="474979"/>
                </a:lnTo>
                <a:lnTo>
                  <a:pt x="5256593" y="472439"/>
                </a:lnTo>
                <a:lnTo>
                  <a:pt x="5256441" y="472439"/>
                </a:lnTo>
                <a:lnTo>
                  <a:pt x="5258485" y="468629"/>
                </a:lnTo>
                <a:lnTo>
                  <a:pt x="5258333" y="468629"/>
                </a:lnTo>
                <a:lnTo>
                  <a:pt x="5260213" y="464820"/>
                </a:lnTo>
                <a:lnTo>
                  <a:pt x="5260086" y="466089"/>
                </a:lnTo>
                <a:lnTo>
                  <a:pt x="5273830" y="466089"/>
                </a:lnTo>
                <a:lnTo>
                  <a:pt x="5262435" y="486410"/>
                </a:lnTo>
                <a:lnTo>
                  <a:pt x="5261076" y="487679"/>
                </a:lnTo>
                <a:close/>
              </a:path>
              <a:path w="5280659" h="523239">
                <a:moveTo>
                  <a:pt x="36533" y="487679"/>
                </a:moveTo>
                <a:lnTo>
                  <a:pt x="35763" y="487679"/>
                </a:lnTo>
                <a:lnTo>
                  <a:pt x="35547" y="486410"/>
                </a:lnTo>
                <a:lnTo>
                  <a:pt x="36533" y="487679"/>
                </a:lnTo>
                <a:close/>
              </a:path>
              <a:path w="5280659" h="523239">
                <a:moveTo>
                  <a:pt x="5256847" y="492760"/>
                </a:moveTo>
                <a:lnTo>
                  <a:pt x="5239131" y="492760"/>
                </a:lnTo>
                <a:lnTo>
                  <a:pt x="5242217" y="490220"/>
                </a:lnTo>
                <a:lnTo>
                  <a:pt x="5241988" y="490220"/>
                </a:lnTo>
                <a:lnTo>
                  <a:pt x="5244947" y="486410"/>
                </a:lnTo>
                <a:lnTo>
                  <a:pt x="5244731" y="487679"/>
                </a:lnTo>
                <a:lnTo>
                  <a:pt x="5261076" y="487679"/>
                </a:lnTo>
                <a:lnTo>
                  <a:pt x="5259717" y="488950"/>
                </a:lnTo>
                <a:lnTo>
                  <a:pt x="5256847" y="492760"/>
                </a:lnTo>
                <a:close/>
              </a:path>
              <a:path w="5280659" h="523239">
                <a:moveTo>
                  <a:pt x="42741" y="492760"/>
                </a:moveTo>
                <a:lnTo>
                  <a:pt x="41363" y="492760"/>
                </a:lnTo>
                <a:lnTo>
                  <a:pt x="41135" y="491489"/>
                </a:lnTo>
                <a:lnTo>
                  <a:pt x="42741" y="492760"/>
                </a:lnTo>
                <a:close/>
              </a:path>
              <a:path w="5280659" h="523239">
                <a:moveTo>
                  <a:pt x="5234660" y="510539"/>
                </a:moveTo>
                <a:lnTo>
                  <a:pt x="5193030" y="510539"/>
                </a:lnTo>
                <a:lnTo>
                  <a:pt x="5197360" y="509270"/>
                </a:lnTo>
                <a:lnTo>
                  <a:pt x="5200980" y="509270"/>
                </a:lnTo>
                <a:lnTo>
                  <a:pt x="5205171" y="508000"/>
                </a:lnTo>
                <a:lnTo>
                  <a:pt x="5208676" y="508000"/>
                </a:lnTo>
                <a:lnTo>
                  <a:pt x="5212715" y="506729"/>
                </a:lnTo>
                <a:lnTo>
                  <a:pt x="5212410" y="506729"/>
                </a:lnTo>
                <a:lnTo>
                  <a:pt x="5216372" y="505460"/>
                </a:lnTo>
                <a:lnTo>
                  <a:pt x="5216080" y="505460"/>
                </a:lnTo>
                <a:lnTo>
                  <a:pt x="5219941" y="504189"/>
                </a:lnTo>
                <a:lnTo>
                  <a:pt x="5219649" y="504189"/>
                </a:lnTo>
                <a:lnTo>
                  <a:pt x="5223421" y="502920"/>
                </a:lnTo>
                <a:lnTo>
                  <a:pt x="5223141" y="502920"/>
                </a:lnTo>
                <a:lnTo>
                  <a:pt x="5226812" y="500379"/>
                </a:lnTo>
                <a:lnTo>
                  <a:pt x="5226545" y="500379"/>
                </a:lnTo>
                <a:lnTo>
                  <a:pt x="5230114" y="499110"/>
                </a:lnTo>
                <a:lnTo>
                  <a:pt x="5229847" y="499110"/>
                </a:lnTo>
                <a:lnTo>
                  <a:pt x="5233301" y="496570"/>
                </a:lnTo>
                <a:lnTo>
                  <a:pt x="5233047" y="496570"/>
                </a:lnTo>
                <a:lnTo>
                  <a:pt x="5236387" y="494029"/>
                </a:lnTo>
                <a:lnTo>
                  <a:pt x="5236146" y="494029"/>
                </a:lnTo>
                <a:lnTo>
                  <a:pt x="5239359" y="491489"/>
                </a:lnTo>
                <a:lnTo>
                  <a:pt x="5239131" y="492760"/>
                </a:lnTo>
                <a:lnTo>
                  <a:pt x="5256847" y="492760"/>
                </a:lnTo>
                <a:lnTo>
                  <a:pt x="5236578" y="509270"/>
                </a:lnTo>
                <a:lnTo>
                  <a:pt x="5234660" y="510539"/>
                </a:lnTo>
                <a:close/>
              </a:path>
              <a:path w="5280659" h="523239">
                <a:moveTo>
                  <a:pt x="5193830" y="523239"/>
                </a:moveTo>
                <a:lnTo>
                  <a:pt x="86652" y="523239"/>
                </a:lnTo>
                <a:lnTo>
                  <a:pt x="82016" y="521970"/>
                </a:lnTo>
                <a:lnTo>
                  <a:pt x="5198478" y="521970"/>
                </a:lnTo>
                <a:lnTo>
                  <a:pt x="5193830" y="523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6833527" y="5000535"/>
            <a:ext cx="4768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720C4"/>
                </a:solidFill>
                <a:latin typeface="黑体"/>
                <a:cs typeface="黑体"/>
              </a:rPr>
              <a:t>入射点与出射点的连线</a:t>
            </a:r>
            <a:r>
              <a:rPr dirty="0" sz="2400" b="1">
                <a:solidFill>
                  <a:srgbClr val="E720C4"/>
                </a:solidFill>
                <a:latin typeface="黑体"/>
                <a:cs typeface="黑体"/>
              </a:rPr>
              <a:t>:</a:t>
            </a:r>
            <a:r>
              <a:rPr dirty="0" sz="2400" b="1">
                <a:solidFill>
                  <a:srgbClr val="E720C4"/>
                </a:solidFill>
                <a:latin typeface="黑体"/>
                <a:cs typeface="黑体"/>
              </a:rPr>
              <a:t>折射光线</a:t>
            </a:r>
            <a:r>
              <a:rPr dirty="0" sz="2400" spc="-10" b="1">
                <a:solidFill>
                  <a:srgbClr val="E720C4"/>
                </a:solidFill>
                <a:latin typeface="黑体"/>
                <a:cs typeface="黑体"/>
              </a:rPr>
              <a:t>！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4410" y="676510"/>
            <a:ext cx="3406775" cy="2933700"/>
          </a:xfrm>
          <a:prstGeom prst="rect">
            <a:avLst/>
          </a:prstGeom>
        </p:spPr>
        <p:txBody>
          <a:bodyPr wrap="square" lIns="0" tIns="217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2800">
                <a:solidFill>
                  <a:srgbClr val="2717ED"/>
                </a:solidFill>
                <a:latin typeface="黑体"/>
                <a:cs typeface="黑体"/>
              </a:rPr>
              <a:t>一、实验目</a:t>
            </a:r>
            <a:r>
              <a:rPr dirty="0" sz="2800" spc="-5">
                <a:solidFill>
                  <a:srgbClr val="2717ED"/>
                </a:solidFill>
                <a:latin typeface="黑体"/>
                <a:cs typeface="黑体"/>
              </a:rPr>
              <a:t>的</a:t>
            </a:r>
            <a:endParaRPr sz="2800">
              <a:latin typeface="黑体"/>
              <a:cs typeface="黑体"/>
            </a:endParaRPr>
          </a:p>
          <a:p>
            <a:pPr marL="746760">
              <a:lnSpc>
                <a:spcPct val="100000"/>
              </a:lnSpc>
              <a:spcBef>
                <a:spcPts val="1505"/>
              </a:spcBef>
            </a:pPr>
            <a:r>
              <a:rPr dirty="0" sz="2600" b="1">
                <a:latin typeface="华文楷体"/>
                <a:cs typeface="华文楷体"/>
              </a:rPr>
              <a:t>测定玻璃的折射率</a:t>
            </a:r>
            <a:endParaRPr sz="26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dirty="0" sz="2800">
                <a:solidFill>
                  <a:srgbClr val="2717ED"/>
                </a:solidFill>
                <a:latin typeface="黑体"/>
                <a:cs typeface="黑体"/>
              </a:rPr>
              <a:t>二、实验原</a:t>
            </a:r>
            <a:r>
              <a:rPr dirty="0" sz="2800" spc="-5">
                <a:solidFill>
                  <a:srgbClr val="2717ED"/>
                </a:solidFill>
                <a:latin typeface="黑体"/>
                <a:cs typeface="黑体"/>
              </a:rPr>
              <a:t>理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imes New Roman"/>
              <a:cs typeface="Times New Roman"/>
            </a:endParaRPr>
          </a:p>
          <a:p>
            <a:pPr marL="353060">
              <a:lnSpc>
                <a:spcPct val="100000"/>
              </a:lnSpc>
            </a:pPr>
            <a:r>
              <a:rPr dirty="0" sz="2600" b="1">
                <a:latin typeface="华文楷体"/>
                <a:cs typeface="华文楷体"/>
              </a:rPr>
              <a:t>折射定律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68955" y="2963252"/>
            <a:ext cx="1576057" cy="1021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70192" y="736091"/>
            <a:ext cx="5096256" cy="3822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628650" y="1371600"/>
            <a:ext cx="2400300" cy="599440"/>
          </a:xfrm>
          <a:custGeom>
            <a:avLst/>
            <a:gdLst/>
            <a:ahLst/>
            <a:cxnLst/>
            <a:rect l="l" t="t" r="r" b="b"/>
            <a:pathLst>
              <a:path w="2400300" h="599439">
                <a:moveTo>
                  <a:pt x="2400300" y="599414"/>
                </a:moveTo>
                <a:lnTo>
                  <a:pt x="0" y="599414"/>
                </a:lnTo>
                <a:lnTo>
                  <a:pt x="0" y="0"/>
                </a:lnTo>
                <a:lnTo>
                  <a:pt x="2400300" y="0"/>
                </a:lnTo>
                <a:lnTo>
                  <a:pt x="2400300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523214"/>
                </a:lnTo>
                <a:lnTo>
                  <a:pt x="38100" y="523214"/>
                </a:lnTo>
                <a:lnTo>
                  <a:pt x="76200" y="561314"/>
                </a:lnTo>
                <a:lnTo>
                  <a:pt x="2400300" y="561314"/>
                </a:lnTo>
                <a:lnTo>
                  <a:pt x="2400300" y="599414"/>
                </a:lnTo>
                <a:close/>
              </a:path>
              <a:path w="2400300" h="599439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2400300" h="599439">
                <a:moveTo>
                  <a:pt x="2324100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2324100" y="38100"/>
                </a:lnTo>
                <a:lnTo>
                  <a:pt x="2324100" y="76200"/>
                </a:lnTo>
                <a:close/>
              </a:path>
              <a:path w="2400300" h="599439">
                <a:moveTo>
                  <a:pt x="2324100" y="561314"/>
                </a:moveTo>
                <a:lnTo>
                  <a:pt x="2324100" y="38100"/>
                </a:lnTo>
                <a:lnTo>
                  <a:pt x="2362200" y="76200"/>
                </a:lnTo>
                <a:lnTo>
                  <a:pt x="2400300" y="76200"/>
                </a:lnTo>
                <a:lnTo>
                  <a:pt x="2400300" y="523214"/>
                </a:lnTo>
                <a:lnTo>
                  <a:pt x="2362200" y="523214"/>
                </a:lnTo>
                <a:lnTo>
                  <a:pt x="2324100" y="561314"/>
                </a:lnTo>
                <a:close/>
              </a:path>
              <a:path w="2400300" h="599439">
                <a:moveTo>
                  <a:pt x="2400300" y="76200"/>
                </a:moveTo>
                <a:lnTo>
                  <a:pt x="2362200" y="76200"/>
                </a:lnTo>
                <a:lnTo>
                  <a:pt x="2324100" y="38100"/>
                </a:lnTo>
                <a:lnTo>
                  <a:pt x="2400300" y="38100"/>
                </a:lnTo>
                <a:lnTo>
                  <a:pt x="2400300" y="76200"/>
                </a:lnTo>
                <a:close/>
              </a:path>
              <a:path w="2400300" h="599439">
                <a:moveTo>
                  <a:pt x="76200" y="561314"/>
                </a:moveTo>
                <a:lnTo>
                  <a:pt x="38100" y="523214"/>
                </a:lnTo>
                <a:lnTo>
                  <a:pt x="76200" y="523214"/>
                </a:lnTo>
                <a:lnTo>
                  <a:pt x="76200" y="561314"/>
                </a:lnTo>
                <a:close/>
              </a:path>
              <a:path w="2400300" h="599439">
                <a:moveTo>
                  <a:pt x="2324100" y="561314"/>
                </a:moveTo>
                <a:lnTo>
                  <a:pt x="76200" y="561314"/>
                </a:lnTo>
                <a:lnTo>
                  <a:pt x="76200" y="523214"/>
                </a:lnTo>
                <a:lnTo>
                  <a:pt x="2324100" y="523214"/>
                </a:lnTo>
                <a:lnTo>
                  <a:pt x="2324100" y="561314"/>
                </a:lnTo>
                <a:close/>
              </a:path>
              <a:path w="2400300" h="599439">
                <a:moveTo>
                  <a:pt x="2400300" y="561314"/>
                </a:moveTo>
                <a:lnTo>
                  <a:pt x="2324100" y="561314"/>
                </a:lnTo>
                <a:lnTo>
                  <a:pt x="2362200" y="523214"/>
                </a:lnTo>
                <a:lnTo>
                  <a:pt x="2400300" y="523214"/>
                </a:lnTo>
                <a:lnTo>
                  <a:pt x="2400300" y="56131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68425" y="1423035"/>
            <a:ext cx="9182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提示</a:t>
            </a:r>
            <a:r>
              <a:rPr dirty="0" sz="2800" spc="-15" b="1">
                <a:solidFill>
                  <a:srgbClr val="FF0000"/>
                </a:solidFill>
                <a:latin typeface="黑体"/>
                <a:cs typeface="黑体"/>
              </a:rPr>
              <a:t>1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4300" y="3515867"/>
            <a:ext cx="4439920" cy="1455420"/>
          </a:xfrm>
          <a:custGeom>
            <a:avLst/>
            <a:gdLst/>
            <a:ahLst/>
            <a:cxnLst/>
            <a:rect l="l" t="t" r="r" b="b"/>
            <a:pathLst>
              <a:path w="4439920" h="1455420">
                <a:moveTo>
                  <a:pt x="0" y="0"/>
                </a:moveTo>
                <a:lnTo>
                  <a:pt x="4439411" y="0"/>
                </a:lnTo>
                <a:lnTo>
                  <a:pt x="4439411" y="1455419"/>
                </a:lnTo>
                <a:lnTo>
                  <a:pt x="0" y="1455419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19537" y="3511765"/>
            <a:ext cx="4448175" cy="1464945"/>
          </a:xfrm>
          <a:custGeom>
            <a:avLst/>
            <a:gdLst/>
            <a:ahLst/>
            <a:cxnLst/>
            <a:rect l="l" t="t" r="r" b="b"/>
            <a:pathLst>
              <a:path w="4448175" h="1464945">
                <a:moveTo>
                  <a:pt x="4448175" y="1464475"/>
                </a:moveTo>
                <a:lnTo>
                  <a:pt x="0" y="1464475"/>
                </a:lnTo>
                <a:lnTo>
                  <a:pt x="0" y="0"/>
                </a:lnTo>
                <a:lnTo>
                  <a:pt x="4448175" y="0"/>
                </a:lnTo>
                <a:lnTo>
                  <a:pt x="44481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454950"/>
                </a:lnTo>
                <a:lnTo>
                  <a:pt x="4762" y="1454950"/>
                </a:lnTo>
                <a:lnTo>
                  <a:pt x="9525" y="1459712"/>
                </a:lnTo>
                <a:lnTo>
                  <a:pt x="4448175" y="1459712"/>
                </a:lnTo>
                <a:lnTo>
                  <a:pt x="4448175" y="1464475"/>
                </a:lnTo>
                <a:close/>
              </a:path>
              <a:path w="4448175" h="14649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448175" h="1464945">
                <a:moveTo>
                  <a:pt x="44386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438650" y="4762"/>
                </a:lnTo>
                <a:lnTo>
                  <a:pt x="4438650" y="9525"/>
                </a:lnTo>
                <a:close/>
              </a:path>
              <a:path w="4448175" h="1464945">
                <a:moveTo>
                  <a:pt x="4438650" y="1459712"/>
                </a:moveTo>
                <a:lnTo>
                  <a:pt x="4438650" y="4762"/>
                </a:lnTo>
                <a:lnTo>
                  <a:pt x="4443412" y="9525"/>
                </a:lnTo>
                <a:lnTo>
                  <a:pt x="4448175" y="9525"/>
                </a:lnTo>
                <a:lnTo>
                  <a:pt x="4448175" y="1454950"/>
                </a:lnTo>
                <a:lnTo>
                  <a:pt x="4443412" y="1454950"/>
                </a:lnTo>
                <a:lnTo>
                  <a:pt x="4438650" y="1459712"/>
                </a:lnTo>
                <a:close/>
              </a:path>
              <a:path w="4448175" h="1464945">
                <a:moveTo>
                  <a:pt x="4448175" y="9525"/>
                </a:moveTo>
                <a:lnTo>
                  <a:pt x="4443412" y="9525"/>
                </a:lnTo>
                <a:lnTo>
                  <a:pt x="4438650" y="4762"/>
                </a:lnTo>
                <a:lnTo>
                  <a:pt x="4448175" y="4762"/>
                </a:lnTo>
                <a:lnTo>
                  <a:pt x="4448175" y="9525"/>
                </a:lnTo>
                <a:close/>
              </a:path>
              <a:path w="4448175" h="1464945">
                <a:moveTo>
                  <a:pt x="9525" y="1459712"/>
                </a:moveTo>
                <a:lnTo>
                  <a:pt x="4762" y="1454950"/>
                </a:lnTo>
                <a:lnTo>
                  <a:pt x="9525" y="1454950"/>
                </a:lnTo>
                <a:lnTo>
                  <a:pt x="9525" y="1459712"/>
                </a:lnTo>
                <a:close/>
              </a:path>
              <a:path w="4448175" h="1464945">
                <a:moveTo>
                  <a:pt x="4438650" y="1459712"/>
                </a:moveTo>
                <a:lnTo>
                  <a:pt x="9525" y="1459712"/>
                </a:lnTo>
                <a:lnTo>
                  <a:pt x="9525" y="1454950"/>
                </a:lnTo>
                <a:lnTo>
                  <a:pt x="4438650" y="1454950"/>
                </a:lnTo>
                <a:lnTo>
                  <a:pt x="4438650" y="1459712"/>
                </a:lnTo>
                <a:close/>
              </a:path>
              <a:path w="4448175" h="1464945">
                <a:moveTo>
                  <a:pt x="4448175" y="1459712"/>
                </a:moveTo>
                <a:lnTo>
                  <a:pt x="4438650" y="1459712"/>
                </a:lnTo>
                <a:lnTo>
                  <a:pt x="4443412" y="1454950"/>
                </a:lnTo>
                <a:lnTo>
                  <a:pt x="4448175" y="1454950"/>
                </a:lnTo>
                <a:lnTo>
                  <a:pt x="4448175" y="1459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38739" y="3789679"/>
            <a:ext cx="322580" cy="215900"/>
          </a:xfrm>
          <a:custGeom>
            <a:avLst/>
            <a:gdLst/>
            <a:ahLst/>
            <a:cxnLst/>
            <a:rect l="l" t="t" r="r" b="b"/>
            <a:pathLst>
              <a:path w="322579" h="215900">
                <a:moveTo>
                  <a:pt x="5219" y="215811"/>
                </a:moveTo>
                <a:lnTo>
                  <a:pt x="0" y="207848"/>
                </a:lnTo>
                <a:lnTo>
                  <a:pt x="317042" y="0"/>
                </a:lnTo>
                <a:lnTo>
                  <a:pt x="322262" y="7962"/>
                </a:lnTo>
                <a:lnTo>
                  <a:pt x="5219" y="215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02468" y="3789476"/>
            <a:ext cx="131445" cy="78105"/>
          </a:xfrm>
          <a:custGeom>
            <a:avLst/>
            <a:gdLst/>
            <a:ahLst/>
            <a:cxnLst/>
            <a:rect l="l" t="t" r="r" b="b"/>
            <a:pathLst>
              <a:path w="131445" h="78104">
                <a:moveTo>
                  <a:pt x="4572" y="77647"/>
                </a:moveTo>
                <a:lnTo>
                  <a:pt x="0" y="69291"/>
                </a:lnTo>
                <a:lnTo>
                  <a:pt x="126822" y="0"/>
                </a:lnTo>
                <a:lnTo>
                  <a:pt x="131394" y="8369"/>
                </a:lnTo>
                <a:lnTo>
                  <a:pt x="4572" y="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8058" y="3929011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5" h="76200">
                <a:moveTo>
                  <a:pt x="7023" y="75717"/>
                </a:moveTo>
                <a:lnTo>
                  <a:pt x="0" y="69291"/>
                </a:lnTo>
                <a:lnTo>
                  <a:pt x="63411" y="0"/>
                </a:lnTo>
                <a:lnTo>
                  <a:pt x="70434" y="6438"/>
                </a:lnTo>
                <a:lnTo>
                  <a:pt x="7023" y="75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8959" y="4482515"/>
            <a:ext cx="322580" cy="215900"/>
          </a:xfrm>
          <a:custGeom>
            <a:avLst/>
            <a:gdLst/>
            <a:ahLst/>
            <a:cxnLst/>
            <a:rect l="l" t="t" r="r" b="b"/>
            <a:pathLst>
              <a:path w="322579" h="215900">
                <a:moveTo>
                  <a:pt x="5219" y="215811"/>
                </a:moveTo>
                <a:lnTo>
                  <a:pt x="0" y="207848"/>
                </a:lnTo>
                <a:lnTo>
                  <a:pt x="317055" y="0"/>
                </a:lnTo>
                <a:lnTo>
                  <a:pt x="322275" y="7962"/>
                </a:lnTo>
                <a:lnTo>
                  <a:pt x="5219" y="215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92701" y="4482312"/>
            <a:ext cx="131445" cy="78105"/>
          </a:xfrm>
          <a:custGeom>
            <a:avLst/>
            <a:gdLst/>
            <a:ahLst/>
            <a:cxnLst/>
            <a:rect l="l" t="t" r="r" b="b"/>
            <a:pathLst>
              <a:path w="131445" h="78104">
                <a:moveTo>
                  <a:pt x="4572" y="77647"/>
                </a:moveTo>
                <a:lnTo>
                  <a:pt x="0" y="69291"/>
                </a:lnTo>
                <a:lnTo>
                  <a:pt x="126822" y="0"/>
                </a:lnTo>
                <a:lnTo>
                  <a:pt x="131381" y="8369"/>
                </a:lnTo>
                <a:lnTo>
                  <a:pt x="4572" y="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18291" y="4621847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5" h="76200">
                <a:moveTo>
                  <a:pt x="7023" y="75717"/>
                </a:moveTo>
                <a:lnTo>
                  <a:pt x="0" y="69278"/>
                </a:lnTo>
                <a:lnTo>
                  <a:pt x="63411" y="0"/>
                </a:lnTo>
                <a:lnTo>
                  <a:pt x="70434" y="6426"/>
                </a:lnTo>
                <a:lnTo>
                  <a:pt x="7023" y="75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26248" y="3581831"/>
            <a:ext cx="322580" cy="215900"/>
          </a:xfrm>
          <a:custGeom>
            <a:avLst/>
            <a:gdLst/>
            <a:ahLst/>
            <a:cxnLst/>
            <a:rect l="l" t="t" r="r" b="b"/>
            <a:pathLst>
              <a:path w="322579" h="215900">
                <a:moveTo>
                  <a:pt x="5219" y="215811"/>
                </a:moveTo>
                <a:lnTo>
                  <a:pt x="0" y="207848"/>
                </a:lnTo>
                <a:lnTo>
                  <a:pt x="317042" y="0"/>
                </a:lnTo>
                <a:lnTo>
                  <a:pt x="322262" y="7962"/>
                </a:lnTo>
                <a:lnTo>
                  <a:pt x="5219" y="215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9976" y="3581628"/>
            <a:ext cx="131445" cy="78105"/>
          </a:xfrm>
          <a:custGeom>
            <a:avLst/>
            <a:gdLst/>
            <a:ahLst/>
            <a:cxnLst/>
            <a:rect l="l" t="t" r="r" b="b"/>
            <a:pathLst>
              <a:path w="131445" h="78104">
                <a:moveTo>
                  <a:pt x="4572" y="77647"/>
                </a:moveTo>
                <a:lnTo>
                  <a:pt x="0" y="69291"/>
                </a:lnTo>
                <a:lnTo>
                  <a:pt x="126822" y="0"/>
                </a:lnTo>
                <a:lnTo>
                  <a:pt x="131394" y="8369"/>
                </a:lnTo>
                <a:lnTo>
                  <a:pt x="4572" y="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15567" y="3721163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4" h="76200">
                <a:moveTo>
                  <a:pt x="7035" y="75717"/>
                </a:moveTo>
                <a:lnTo>
                  <a:pt x="0" y="69278"/>
                </a:lnTo>
                <a:lnTo>
                  <a:pt x="63411" y="0"/>
                </a:lnTo>
                <a:lnTo>
                  <a:pt x="70434" y="6426"/>
                </a:lnTo>
                <a:lnTo>
                  <a:pt x="7035" y="75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84874" y="3997528"/>
            <a:ext cx="322580" cy="215900"/>
          </a:xfrm>
          <a:custGeom>
            <a:avLst/>
            <a:gdLst/>
            <a:ahLst/>
            <a:cxnLst/>
            <a:rect l="l" t="t" r="r" b="b"/>
            <a:pathLst>
              <a:path w="322579" h="215900">
                <a:moveTo>
                  <a:pt x="5232" y="215823"/>
                </a:moveTo>
                <a:lnTo>
                  <a:pt x="0" y="207848"/>
                </a:lnTo>
                <a:lnTo>
                  <a:pt x="317055" y="0"/>
                </a:lnTo>
                <a:lnTo>
                  <a:pt x="322275" y="7962"/>
                </a:lnTo>
                <a:lnTo>
                  <a:pt x="5232" y="215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48615" y="3997337"/>
            <a:ext cx="131445" cy="78105"/>
          </a:xfrm>
          <a:custGeom>
            <a:avLst/>
            <a:gdLst/>
            <a:ahLst/>
            <a:cxnLst/>
            <a:rect l="l" t="t" r="r" b="b"/>
            <a:pathLst>
              <a:path w="131445" h="78104">
                <a:moveTo>
                  <a:pt x="4572" y="77635"/>
                </a:moveTo>
                <a:lnTo>
                  <a:pt x="0" y="69278"/>
                </a:lnTo>
                <a:lnTo>
                  <a:pt x="126822" y="0"/>
                </a:lnTo>
                <a:lnTo>
                  <a:pt x="131381" y="8356"/>
                </a:lnTo>
                <a:lnTo>
                  <a:pt x="4572" y="77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74205" y="4136859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4" h="76200">
                <a:moveTo>
                  <a:pt x="7023" y="75717"/>
                </a:moveTo>
                <a:lnTo>
                  <a:pt x="0" y="69291"/>
                </a:lnTo>
                <a:lnTo>
                  <a:pt x="63411" y="0"/>
                </a:lnTo>
                <a:lnTo>
                  <a:pt x="70434" y="6438"/>
                </a:lnTo>
                <a:lnTo>
                  <a:pt x="7023" y="75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43511" y="3720401"/>
            <a:ext cx="322580" cy="215900"/>
          </a:xfrm>
          <a:custGeom>
            <a:avLst/>
            <a:gdLst/>
            <a:ahLst/>
            <a:cxnLst/>
            <a:rect l="l" t="t" r="r" b="b"/>
            <a:pathLst>
              <a:path w="322579" h="215900">
                <a:moveTo>
                  <a:pt x="5219" y="215811"/>
                </a:moveTo>
                <a:lnTo>
                  <a:pt x="0" y="207848"/>
                </a:lnTo>
                <a:lnTo>
                  <a:pt x="317042" y="0"/>
                </a:lnTo>
                <a:lnTo>
                  <a:pt x="322262" y="7962"/>
                </a:lnTo>
                <a:lnTo>
                  <a:pt x="5219" y="215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07253" y="3720198"/>
            <a:ext cx="131445" cy="78105"/>
          </a:xfrm>
          <a:custGeom>
            <a:avLst/>
            <a:gdLst/>
            <a:ahLst/>
            <a:cxnLst/>
            <a:rect l="l" t="t" r="r" b="b"/>
            <a:pathLst>
              <a:path w="131445" h="78104">
                <a:moveTo>
                  <a:pt x="4559" y="77647"/>
                </a:moveTo>
                <a:lnTo>
                  <a:pt x="0" y="69278"/>
                </a:lnTo>
                <a:lnTo>
                  <a:pt x="126809" y="0"/>
                </a:lnTo>
                <a:lnTo>
                  <a:pt x="131381" y="8356"/>
                </a:lnTo>
                <a:lnTo>
                  <a:pt x="4559" y="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32830" y="3859733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5" h="76200">
                <a:moveTo>
                  <a:pt x="7035" y="75717"/>
                </a:moveTo>
                <a:lnTo>
                  <a:pt x="0" y="69278"/>
                </a:lnTo>
                <a:lnTo>
                  <a:pt x="63411" y="0"/>
                </a:lnTo>
                <a:lnTo>
                  <a:pt x="70446" y="6426"/>
                </a:lnTo>
                <a:lnTo>
                  <a:pt x="7035" y="75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60554" y="4482515"/>
            <a:ext cx="322580" cy="215900"/>
          </a:xfrm>
          <a:custGeom>
            <a:avLst/>
            <a:gdLst/>
            <a:ahLst/>
            <a:cxnLst/>
            <a:rect l="l" t="t" r="r" b="b"/>
            <a:pathLst>
              <a:path w="322579" h="215900">
                <a:moveTo>
                  <a:pt x="5219" y="215811"/>
                </a:moveTo>
                <a:lnTo>
                  <a:pt x="0" y="207848"/>
                </a:lnTo>
                <a:lnTo>
                  <a:pt x="317055" y="0"/>
                </a:lnTo>
                <a:lnTo>
                  <a:pt x="322275" y="7962"/>
                </a:lnTo>
                <a:lnTo>
                  <a:pt x="5219" y="215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24296" y="4482312"/>
            <a:ext cx="131445" cy="78105"/>
          </a:xfrm>
          <a:custGeom>
            <a:avLst/>
            <a:gdLst/>
            <a:ahLst/>
            <a:cxnLst/>
            <a:rect l="l" t="t" r="r" b="b"/>
            <a:pathLst>
              <a:path w="131445" h="78104">
                <a:moveTo>
                  <a:pt x="4559" y="77647"/>
                </a:moveTo>
                <a:lnTo>
                  <a:pt x="0" y="69291"/>
                </a:lnTo>
                <a:lnTo>
                  <a:pt x="126822" y="0"/>
                </a:lnTo>
                <a:lnTo>
                  <a:pt x="131381" y="8369"/>
                </a:lnTo>
                <a:lnTo>
                  <a:pt x="4559" y="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49886" y="4621847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5" h="76200">
                <a:moveTo>
                  <a:pt x="7023" y="75717"/>
                </a:moveTo>
                <a:lnTo>
                  <a:pt x="0" y="69278"/>
                </a:lnTo>
                <a:lnTo>
                  <a:pt x="63411" y="0"/>
                </a:lnTo>
                <a:lnTo>
                  <a:pt x="70434" y="6426"/>
                </a:lnTo>
                <a:lnTo>
                  <a:pt x="7023" y="75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82383" y="4482515"/>
            <a:ext cx="322580" cy="215900"/>
          </a:xfrm>
          <a:custGeom>
            <a:avLst/>
            <a:gdLst/>
            <a:ahLst/>
            <a:cxnLst/>
            <a:rect l="l" t="t" r="r" b="b"/>
            <a:pathLst>
              <a:path w="322579" h="215900">
                <a:moveTo>
                  <a:pt x="5219" y="215811"/>
                </a:moveTo>
                <a:lnTo>
                  <a:pt x="0" y="207848"/>
                </a:lnTo>
                <a:lnTo>
                  <a:pt x="317042" y="0"/>
                </a:lnTo>
                <a:lnTo>
                  <a:pt x="322262" y="7962"/>
                </a:lnTo>
                <a:lnTo>
                  <a:pt x="5219" y="215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46112" y="4482312"/>
            <a:ext cx="131445" cy="78105"/>
          </a:xfrm>
          <a:custGeom>
            <a:avLst/>
            <a:gdLst/>
            <a:ahLst/>
            <a:cxnLst/>
            <a:rect l="l" t="t" r="r" b="b"/>
            <a:pathLst>
              <a:path w="131445" h="78104">
                <a:moveTo>
                  <a:pt x="4572" y="77647"/>
                </a:moveTo>
                <a:lnTo>
                  <a:pt x="0" y="69291"/>
                </a:lnTo>
                <a:lnTo>
                  <a:pt x="126822" y="0"/>
                </a:lnTo>
                <a:lnTo>
                  <a:pt x="131394" y="8369"/>
                </a:lnTo>
                <a:lnTo>
                  <a:pt x="4572" y="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71702" y="4621847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4" h="76200">
                <a:moveTo>
                  <a:pt x="7035" y="75717"/>
                </a:moveTo>
                <a:lnTo>
                  <a:pt x="0" y="69278"/>
                </a:lnTo>
                <a:lnTo>
                  <a:pt x="63411" y="0"/>
                </a:lnTo>
                <a:lnTo>
                  <a:pt x="70434" y="6426"/>
                </a:lnTo>
                <a:lnTo>
                  <a:pt x="7035" y="75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65926" y="24079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65926" y="25222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65926" y="26365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65926" y="27508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5926" y="28651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65926" y="29794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65926" y="30937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65926" y="32080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65926" y="33223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65926" y="34366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65926" y="35509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65926" y="36652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65926" y="37795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65926" y="38938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65926" y="40081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65926" y="41224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65926" y="42367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65926" y="4351096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65926" y="4465396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89">
                <a:moveTo>
                  <a:pt x="28575" y="21094"/>
                </a:moveTo>
                <a:lnTo>
                  <a:pt x="0" y="21094"/>
                </a:lnTo>
                <a:lnTo>
                  <a:pt x="0" y="0"/>
                </a:lnTo>
                <a:lnTo>
                  <a:pt x="28575" y="0"/>
                </a:lnTo>
                <a:lnTo>
                  <a:pt x="28575" y="2109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00447" y="2344635"/>
            <a:ext cx="1489075" cy="1183640"/>
          </a:xfrm>
          <a:custGeom>
            <a:avLst/>
            <a:gdLst/>
            <a:ahLst/>
            <a:cxnLst/>
            <a:rect l="l" t="t" r="r" b="b"/>
            <a:pathLst>
              <a:path w="1489075" h="1183639">
                <a:moveTo>
                  <a:pt x="1470914" y="1183106"/>
                </a:moveTo>
                <a:lnTo>
                  <a:pt x="0" y="22428"/>
                </a:lnTo>
                <a:lnTo>
                  <a:pt x="17703" y="0"/>
                </a:lnTo>
                <a:lnTo>
                  <a:pt x="1488617" y="1160678"/>
                </a:lnTo>
                <a:lnTo>
                  <a:pt x="1470914" y="1183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03330" y="2669120"/>
            <a:ext cx="485140" cy="379095"/>
          </a:xfrm>
          <a:custGeom>
            <a:avLst/>
            <a:gdLst/>
            <a:ahLst/>
            <a:cxnLst/>
            <a:rect l="l" t="t" r="r" b="b"/>
            <a:pathLst>
              <a:path w="485139" h="379094">
                <a:moveTo>
                  <a:pt x="382825" y="324310"/>
                </a:moveTo>
                <a:lnTo>
                  <a:pt x="0" y="30213"/>
                </a:lnTo>
                <a:lnTo>
                  <a:pt x="23215" y="0"/>
                </a:lnTo>
                <a:lnTo>
                  <a:pt x="406035" y="294102"/>
                </a:lnTo>
                <a:lnTo>
                  <a:pt x="382825" y="324310"/>
                </a:lnTo>
                <a:close/>
              </a:path>
              <a:path w="485139" h="379094">
                <a:moveTo>
                  <a:pt x="467037" y="341718"/>
                </a:moveTo>
                <a:lnTo>
                  <a:pt x="405485" y="341718"/>
                </a:lnTo>
                <a:lnTo>
                  <a:pt x="428688" y="311505"/>
                </a:lnTo>
                <a:lnTo>
                  <a:pt x="406035" y="294102"/>
                </a:lnTo>
                <a:lnTo>
                  <a:pt x="429247" y="263893"/>
                </a:lnTo>
                <a:lnTo>
                  <a:pt x="467037" y="341718"/>
                </a:lnTo>
                <a:close/>
              </a:path>
              <a:path w="485139" h="379094">
                <a:moveTo>
                  <a:pt x="405485" y="341718"/>
                </a:moveTo>
                <a:lnTo>
                  <a:pt x="382825" y="324310"/>
                </a:lnTo>
                <a:lnTo>
                  <a:pt x="406035" y="294102"/>
                </a:lnTo>
                <a:lnTo>
                  <a:pt x="428688" y="311505"/>
                </a:lnTo>
                <a:lnTo>
                  <a:pt x="405485" y="341718"/>
                </a:lnTo>
                <a:close/>
              </a:path>
              <a:path w="485139" h="379094">
                <a:moveTo>
                  <a:pt x="485063" y="378840"/>
                </a:moveTo>
                <a:lnTo>
                  <a:pt x="359613" y="354520"/>
                </a:lnTo>
                <a:lnTo>
                  <a:pt x="382825" y="324310"/>
                </a:lnTo>
                <a:lnTo>
                  <a:pt x="405485" y="341718"/>
                </a:lnTo>
                <a:lnTo>
                  <a:pt x="467037" y="341718"/>
                </a:lnTo>
                <a:lnTo>
                  <a:pt x="485063" y="378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44692" y="2953067"/>
            <a:ext cx="276860" cy="212725"/>
          </a:xfrm>
          <a:custGeom>
            <a:avLst/>
            <a:gdLst/>
            <a:ahLst/>
            <a:cxnLst/>
            <a:rect l="l" t="t" r="r" b="b"/>
            <a:pathLst>
              <a:path w="276860" h="212725">
                <a:moveTo>
                  <a:pt x="28524" y="212483"/>
                </a:moveTo>
                <a:lnTo>
                  <a:pt x="0" y="210858"/>
                </a:lnTo>
                <a:lnTo>
                  <a:pt x="304" y="205498"/>
                </a:lnTo>
                <a:lnTo>
                  <a:pt x="800" y="199745"/>
                </a:lnTo>
                <a:lnTo>
                  <a:pt x="9241" y="160261"/>
                </a:lnTo>
                <a:lnTo>
                  <a:pt x="24942" y="124942"/>
                </a:lnTo>
                <a:lnTo>
                  <a:pt x="51498" y="88099"/>
                </a:lnTo>
                <a:lnTo>
                  <a:pt x="86283" y="56299"/>
                </a:lnTo>
                <a:lnTo>
                  <a:pt x="126491" y="31496"/>
                </a:lnTo>
                <a:lnTo>
                  <a:pt x="173189" y="13004"/>
                </a:lnTo>
                <a:lnTo>
                  <a:pt x="223608" y="2438"/>
                </a:lnTo>
                <a:lnTo>
                  <a:pt x="263436" y="0"/>
                </a:lnTo>
                <a:lnTo>
                  <a:pt x="270243" y="76"/>
                </a:lnTo>
                <a:lnTo>
                  <a:pt x="276783" y="279"/>
                </a:lnTo>
                <a:lnTo>
                  <a:pt x="275903" y="28575"/>
                </a:lnTo>
                <a:lnTo>
                  <a:pt x="263143" y="28575"/>
                </a:lnTo>
                <a:lnTo>
                  <a:pt x="263277" y="28576"/>
                </a:lnTo>
                <a:lnTo>
                  <a:pt x="257263" y="28638"/>
                </a:lnTo>
                <a:lnTo>
                  <a:pt x="250883" y="28841"/>
                </a:lnTo>
                <a:lnTo>
                  <a:pt x="245221" y="29133"/>
                </a:lnTo>
                <a:lnTo>
                  <a:pt x="245033" y="29133"/>
                </a:lnTo>
                <a:lnTo>
                  <a:pt x="239370" y="29552"/>
                </a:lnTo>
                <a:lnTo>
                  <a:pt x="239128" y="29552"/>
                </a:lnTo>
                <a:lnTo>
                  <a:pt x="226567" y="30861"/>
                </a:lnTo>
                <a:lnTo>
                  <a:pt x="226729" y="30861"/>
                </a:lnTo>
                <a:lnTo>
                  <a:pt x="215491" y="32499"/>
                </a:lnTo>
                <a:lnTo>
                  <a:pt x="214795" y="32600"/>
                </a:lnTo>
                <a:lnTo>
                  <a:pt x="203921" y="34671"/>
                </a:lnTo>
                <a:lnTo>
                  <a:pt x="203250" y="34798"/>
                </a:lnTo>
                <a:lnTo>
                  <a:pt x="192575" y="37299"/>
                </a:lnTo>
                <a:lnTo>
                  <a:pt x="191922" y="37452"/>
                </a:lnTo>
                <a:lnTo>
                  <a:pt x="181476" y="40360"/>
                </a:lnTo>
                <a:lnTo>
                  <a:pt x="180835" y="40538"/>
                </a:lnTo>
                <a:lnTo>
                  <a:pt x="170641" y="43853"/>
                </a:lnTo>
                <a:lnTo>
                  <a:pt x="170014" y="44056"/>
                </a:lnTo>
                <a:lnTo>
                  <a:pt x="159473" y="47980"/>
                </a:lnTo>
                <a:lnTo>
                  <a:pt x="149827" y="52070"/>
                </a:lnTo>
                <a:lnTo>
                  <a:pt x="149225" y="52324"/>
                </a:lnTo>
                <a:lnTo>
                  <a:pt x="139871" y="56756"/>
                </a:lnTo>
                <a:lnTo>
                  <a:pt x="139280" y="57035"/>
                </a:lnTo>
                <a:lnTo>
                  <a:pt x="129666" y="62128"/>
                </a:lnTo>
                <a:lnTo>
                  <a:pt x="120968" y="67246"/>
                </a:lnTo>
                <a:lnTo>
                  <a:pt x="120383" y="67589"/>
                </a:lnTo>
                <a:lnTo>
                  <a:pt x="111467" y="73393"/>
                </a:lnTo>
                <a:lnTo>
                  <a:pt x="103488" y="79133"/>
                </a:lnTo>
                <a:lnTo>
                  <a:pt x="102920" y="79540"/>
                </a:lnTo>
                <a:lnTo>
                  <a:pt x="95314" y="85559"/>
                </a:lnTo>
                <a:lnTo>
                  <a:pt x="94767" y="85991"/>
                </a:lnTo>
                <a:lnTo>
                  <a:pt x="87548" y="92290"/>
                </a:lnTo>
                <a:lnTo>
                  <a:pt x="87007" y="92760"/>
                </a:lnTo>
                <a:lnTo>
                  <a:pt x="80195" y="99326"/>
                </a:lnTo>
                <a:lnTo>
                  <a:pt x="79679" y="99822"/>
                </a:lnTo>
                <a:lnTo>
                  <a:pt x="73286" y="106629"/>
                </a:lnTo>
                <a:lnTo>
                  <a:pt x="72770" y="107175"/>
                </a:lnTo>
                <a:lnTo>
                  <a:pt x="66804" y="114198"/>
                </a:lnTo>
                <a:lnTo>
                  <a:pt x="60788" y="122021"/>
                </a:lnTo>
                <a:lnTo>
                  <a:pt x="60312" y="122643"/>
                </a:lnTo>
                <a:lnTo>
                  <a:pt x="54787" y="130746"/>
                </a:lnTo>
                <a:lnTo>
                  <a:pt x="50175" y="138391"/>
                </a:lnTo>
                <a:lnTo>
                  <a:pt x="49758" y="139077"/>
                </a:lnTo>
                <a:lnTo>
                  <a:pt x="45617" y="146900"/>
                </a:lnTo>
                <a:lnTo>
                  <a:pt x="41462" y="155816"/>
                </a:lnTo>
                <a:lnTo>
                  <a:pt x="39405" y="160807"/>
                </a:lnTo>
                <a:lnTo>
                  <a:pt x="29805" y="197853"/>
                </a:lnTo>
                <a:lnTo>
                  <a:pt x="29274" y="202260"/>
                </a:lnTo>
                <a:lnTo>
                  <a:pt x="28804" y="207568"/>
                </a:lnTo>
                <a:lnTo>
                  <a:pt x="28524" y="212483"/>
                </a:lnTo>
                <a:close/>
              </a:path>
              <a:path w="276860" h="212725">
                <a:moveTo>
                  <a:pt x="263277" y="28576"/>
                </a:moveTo>
                <a:lnTo>
                  <a:pt x="263143" y="28575"/>
                </a:lnTo>
                <a:lnTo>
                  <a:pt x="263436" y="28575"/>
                </a:lnTo>
                <a:lnTo>
                  <a:pt x="263277" y="28576"/>
                </a:lnTo>
                <a:close/>
              </a:path>
              <a:path w="276860" h="212725">
                <a:moveTo>
                  <a:pt x="269646" y="28651"/>
                </a:moveTo>
                <a:lnTo>
                  <a:pt x="263277" y="28576"/>
                </a:lnTo>
                <a:lnTo>
                  <a:pt x="263436" y="28575"/>
                </a:lnTo>
                <a:lnTo>
                  <a:pt x="275903" y="28575"/>
                </a:lnTo>
                <a:lnTo>
                  <a:pt x="269354" y="28638"/>
                </a:lnTo>
                <a:lnTo>
                  <a:pt x="269646" y="28651"/>
                </a:lnTo>
                <a:close/>
              </a:path>
              <a:path w="276860" h="212725">
                <a:moveTo>
                  <a:pt x="275894" y="28841"/>
                </a:moveTo>
                <a:lnTo>
                  <a:pt x="269354" y="28638"/>
                </a:lnTo>
                <a:lnTo>
                  <a:pt x="275901" y="28638"/>
                </a:lnTo>
                <a:lnTo>
                  <a:pt x="275894" y="28841"/>
                </a:lnTo>
                <a:close/>
              </a:path>
              <a:path w="276860" h="212725">
                <a:moveTo>
                  <a:pt x="250975" y="28836"/>
                </a:moveTo>
                <a:lnTo>
                  <a:pt x="251129" y="28829"/>
                </a:lnTo>
                <a:lnTo>
                  <a:pt x="250975" y="28836"/>
                </a:lnTo>
                <a:close/>
              </a:path>
              <a:path w="276860" h="212725">
                <a:moveTo>
                  <a:pt x="250883" y="28841"/>
                </a:moveTo>
                <a:close/>
              </a:path>
              <a:path w="276860" h="212725">
                <a:moveTo>
                  <a:pt x="244728" y="29159"/>
                </a:moveTo>
                <a:lnTo>
                  <a:pt x="245033" y="29133"/>
                </a:lnTo>
                <a:lnTo>
                  <a:pt x="245221" y="29133"/>
                </a:lnTo>
                <a:lnTo>
                  <a:pt x="244728" y="29159"/>
                </a:lnTo>
                <a:close/>
              </a:path>
              <a:path w="276860" h="212725">
                <a:moveTo>
                  <a:pt x="238683" y="29603"/>
                </a:moveTo>
                <a:lnTo>
                  <a:pt x="239128" y="29552"/>
                </a:lnTo>
                <a:lnTo>
                  <a:pt x="239370" y="29552"/>
                </a:lnTo>
                <a:lnTo>
                  <a:pt x="238683" y="29603"/>
                </a:lnTo>
                <a:close/>
              </a:path>
              <a:path w="276860" h="212725">
                <a:moveTo>
                  <a:pt x="227132" y="30802"/>
                </a:moveTo>
                <a:close/>
              </a:path>
              <a:path w="276860" h="212725">
                <a:moveTo>
                  <a:pt x="226729" y="30861"/>
                </a:moveTo>
                <a:lnTo>
                  <a:pt x="226567" y="30861"/>
                </a:lnTo>
                <a:lnTo>
                  <a:pt x="227132" y="30802"/>
                </a:lnTo>
                <a:lnTo>
                  <a:pt x="226729" y="30861"/>
                </a:lnTo>
                <a:close/>
              </a:path>
              <a:path w="276860" h="212725">
                <a:moveTo>
                  <a:pt x="215057" y="32562"/>
                </a:moveTo>
                <a:lnTo>
                  <a:pt x="215391" y="32499"/>
                </a:lnTo>
                <a:lnTo>
                  <a:pt x="215057" y="32562"/>
                </a:lnTo>
                <a:close/>
              </a:path>
              <a:path w="276860" h="212725">
                <a:moveTo>
                  <a:pt x="214855" y="32600"/>
                </a:moveTo>
                <a:lnTo>
                  <a:pt x="215057" y="32562"/>
                </a:lnTo>
                <a:lnTo>
                  <a:pt x="214855" y="32600"/>
                </a:lnTo>
                <a:close/>
              </a:path>
              <a:path w="276860" h="212725">
                <a:moveTo>
                  <a:pt x="203463" y="34757"/>
                </a:moveTo>
                <a:lnTo>
                  <a:pt x="203834" y="34671"/>
                </a:lnTo>
                <a:lnTo>
                  <a:pt x="203463" y="34757"/>
                </a:lnTo>
                <a:close/>
              </a:path>
              <a:path w="276860" h="212725">
                <a:moveTo>
                  <a:pt x="203291" y="34798"/>
                </a:moveTo>
                <a:lnTo>
                  <a:pt x="203463" y="34757"/>
                </a:lnTo>
                <a:lnTo>
                  <a:pt x="203291" y="34798"/>
                </a:lnTo>
                <a:close/>
              </a:path>
              <a:path w="276860" h="212725">
                <a:moveTo>
                  <a:pt x="192142" y="37400"/>
                </a:moveTo>
                <a:lnTo>
                  <a:pt x="192506" y="37299"/>
                </a:lnTo>
                <a:lnTo>
                  <a:pt x="192142" y="37400"/>
                </a:lnTo>
                <a:close/>
              </a:path>
              <a:path w="276860" h="212725">
                <a:moveTo>
                  <a:pt x="191957" y="37452"/>
                </a:moveTo>
                <a:lnTo>
                  <a:pt x="192142" y="37400"/>
                </a:lnTo>
                <a:lnTo>
                  <a:pt x="191957" y="37452"/>
                </a:lnTo>
                <a:close/>
              </a:path>
              <a:path w="276860" h="212725">
                <a:moveTo>
                  <a:pt x="181082" y="40469"/>
                </a:moveTo>
                <a:lnTo>
                  <a:pt x="181419" y="40360"/>
                </a:lnTo>
                <a:lnTo>
                  <a:pt x="181082" y="40469"/>
                </a:lnTo>
                <a:close/>
              </a:path>
              <a:path w="276860" h="212725">
                <a:moveTo>
                  <a:pt x="180870" y="40538"/>
                </a:moveTo>
                <a:lnTo>
                  <a:pt x="181082" y="40469"/>
                </a:lnTo>
                <a:lnTo>
                  <a:pt x="180870" y="40538"/>
                </a:lnTo>
                <a:close/>
              </a:path>
              <a:path w="276860" h="212725">
                <a:moveTo>
                  <a:pt x="170206" y="43994"/>
                </a:moveTo>
                <a:lnTo>
                  <a:pt x="170586" y="43853"/>
                </a:lnTo>
                <a:lnTo>
                  <a:pt x="170206" y="43994"/>
                </a:lnTo>
                <a:close/>
              </a:path>
              <a:path w="276860" h="212725">
                <a:moveTo>
                  <a:pt x="170039" y="44056"/>
                </a:moveTo>
                <a:lnTo>
                  <a:pt x="170206" y="43994"/>
                </a:lnTo>
                <a:lnTo>
                  <a:pt x="170039" y="44056"/>
                </a:lnTo>
                <a:close/>
              </a:path>
              <a:path w="276860" h="212725">
                <a:moveTo>
                  <a:pt x="159972" y="47795"/>
                </a:moveTo>
                <a:close/>
              </a:path>
              <a:path w="276860" h="212725">
                <a:moveTo>
                  <a:pt x="159533" y="47980"/>
                </a:moveTo>
                <a:lnTo>
                  <a:pt x="159972" y="47795"/>
                </a:lnTo>
                <a:lnTo>
                  <a:pt x="159533" y="47980"/>
                </a:lnTo>
                <a:close/>
              </a:path>
              <a:path w="276860" h="212725">
                <a:moveTo>
                  <a:pt x="149423" y="52240"/>
                </a:moveTo>
                <a:lnTo>
                  <a:pt x="149783" y="52070"/>
                </a:lnTo>
                <a:lnTo>
                  <a:pt x="149423" y="52240"/>
                </a:lnTo>
                <a:close/>
              </a:path>
              <a:path w="276860" h="212725">
                <a:moveTo>
                  <a:pt x="149246" y="52324"/>
                </a:moveTo>
                <a:lnTo>
                  <a:pt x="149423" y="52240"/>
                </a:lnTo>
                <a:lnTo>
                  <a:pt x="149246" y="52324"/>
                </a:lnTo>
                <a:close/>
              </a:path>
              <a:path w="276860" h="212725">
                <a:moveTo>
                  <a:pt x="139564" y="56901"/>
                </a:moveTo>
                <a:lnTo>
                  <a:pt x="139839" y="56756"/>
                </a:lnTo>
                <a:lnTo>
                  <a:pt x="139564" y="56901"/>
                </a:lnTo>
                <a:close/>
              </a:path>
              <a:path w="276860" h="212725">
                <a:moveTo>
                  <a:pt x="139310" y="57035"/>
                </a:moveTo>
                <a:lnTo>
                  <a:pt x="139564" y="56901"/>
                </a:lnTo>
                <a:lnTo>
                  <a:pt x="139310" y="57035"/>
                </a:lnTo>
                <a:close/>
              </a:path>
              <a:path w="276860" h="212725">
                <a:moveTo>
                  <a:pt x="130057" y="61922"/>
                </a:moveTo>
                <a:lnTo>
                  <a:pt x="130225" y="61823"/>
                </a:lnTo>
                <a:lnTo>
                  <a:pt x="130057" y="61922"/>
                </a:lnTo>
                <a:close/>
              </a:path>
              <a:path w="276860" h="212725">
                <a:moveTo>
                  <a:pt x="129705" y="62128"/>
                </a:moveTo>
                <a:lnTo>
                  <a:pt x="130057" y="61922"/>
                </a:lnTo>
                <a:lnTo>
                  <a:pt x="129705" y="62128"/>
                </a:lnTo>
                <a:close/>
              </a:path>
              <a:path w="276860" h="212725">
                <a:moveTo>
                  <a:pt x="120695" y="67406"/>
                </a:moveTo>
                <a:lnTo>
                  <a:pt x="120942" y="67246"/>
                </a:lnTo>
                <a:lnTo>
                  <a:pt x="120695" y="67406"/>
                </a:lnTo>
                <a:close/>
              </a:path>
              <a:path w="276860" h="212725">
                <a:moveTo>
                  <a:pt x="120413" y="67589"/>
                </a:moveTo>
                <a:lnTo>
                  <a:pt x="120695" y="67406"/>
                </a:lnTo>
                <a:lnTo>
                  <a:pt x="120413" y="67589"/>
                </a:lnTo>
                <a:close/>
              </a:path>
              <a:path w="276860" h="212725">
                <a:moveTo>
                  <a:pt x="111807" y="73173"/>
                </a:moveTo>
                <a:lnTo>
                  <a:pt x="112013" y="73025"/>
                </a:lnTo>
                <a:lnTo>
                  <a:pt x="111807" y="73173"/>
                </a:lnTo>
                <a:close/>
              </a:path>
              <a:path w="276860" h="212725">
                <a:moveTo>
                  <a:pt x="111499" y="73393"/>
                </a:moveTo>
                <a:lnTo>
                  <a:pt x="111807" y="73173"/>
                </a:lnTo>
                <a:lnTo>
                  <a:pt x="111499" y="73393"/>
                </a:lnTo>
                <a:close/>
              </a:path>
              <a:path w="276860" h="212725">
                <a:moveTo>
                  <a:pt x="103122" y="79395"/>
                </a:moveTo>
                <a:lnTo>
                  <a:pt x="103454" y="79133"/>
                </a:lnTo>
                <a:lnTo>
                  <a:pt x="103122" y="79395"/>
                </a:lnTo>
                <a:close/>
              </a:path>
              <a:path w="276860" h="212725">
                <a:moveTo>
                  <a:pt x="102939" y="79540"/>
                </a:moveTo>
                <a:lnTo>
                  <a:pt x="103122" y="79395"/>
                </a:lnTo>
                <a:lnTo>
                  <a:pt x="102939" y="79540"/>
                </a:lnTo>
                <a:close/>
              </a:path>
              <a:path w="276860" h="212725">
                <a:moveTo>
                  <a:pt x="95029" y="85784"/>
                </a:moveTo>
                <a:lnTo>
                  <a:pt x="95288" y="85559"/>
                </a:lnTo>
                <a:lnTo>
                  <a:pt x="95029" y="85784"/>
                </a:lnTo>
                <a:close/>
              </a:path>
              <a:path w="276860" h="212725">
                <a:moveTo>
                  <a:pt x="94791" y="85991"/>
                </a:moveTo>
                <a:lnTo>
                  <a:pt x="95029" y="85784"/>
                </a:lnTo>
                <a:lnTo>
                  <a:pt x="94791" y="85991"/>
                </a:lnTo>
                <a:close/>
              </a:path>
              <a:path w="276860" h="212725">
                <a:moveTo>
                  <a:pt x="87338" y="92473"/>
                </a:moveTo>
                <a:lnTo>
                  <a:pt x="87528" y="92290"/>
                </a:lnTo>
                <a:lnTo>
                  <a:pt x="87338" y="92473"/>
                </a:lnTo>
                <a:close/>
              </a:path>
              <a:path w="276860" h="212725">
                <a:moveTo>
                  <a:pt x="87038" y="92760"/>
                </a:moveTo>
                <a:lnTo>
                  <a:pt x="87338" y="92473"/>
                </a:lnTo>
                <a:lnTo>
                  <a:pt x="87038" y="92760"/>
                </a:lnTo>
                <a:close/>
              </a:path>
              <a:path w="276860" h="212725">
                <a:moveTo>
                  <a:pt x="79975" y="99538"/>
                </a:moveTo>
                <a:lnTo>
                  <a:pt x="80175" y="99326"/>
                </a:lnTo>
                <a:lnTo>
                  <a:pt x="79975" y="99538"/>
                </a:lnTo>
                <a:close/>
              </a:path>
              <a:path w="276860" h="212725">
                <a:moveTo>
                  <a:pt x="79707" y="99822"/>
                </a:moveTo>
                <a:lnTo>
                  <a:pt x="79975" y="99538"/>
                </a:lnTo>
                <a:lnTo>
                  <a:pt x="79707" y="99822"/>
                </a:lnTo>
                <a:close/>
              </a:path>
              <a:path w="276860" h="212725">
                <a:moveTo>
                  <a:pt x="72949" y="106985"/>
                </a:moveTo>
                <a:lnTo>
                  <a:pt x="73253" y="106629"/>
                </a:lnTo>
                <a:lnTo>
                  <a:pt x="72949" y="106985"/>
                </a:lnTo>
                <a:close/>
              </a:path>
              <a:path w="276860" h="212725">
                <a:moveTo>
                  <a:pt x="72788" y="107175"/>
                </a:moveTo>
                <a:lnTo>
                  <a:pt x="72949" y="106985"/>
                </a:lnTo>
                <a:lnTo>
                  <a:pt x="72788" y="107175"/>
                </a:lnTo>
                <a:close/>
              </a:path>
              <a:path w="276860" h="212725">
                <a:moveTo>
                  <a:pt x="66530" y="114519"/>
                </a:moveTo>
                <a:lnTo>
                  <a:pt x="66776" y="114198"/>
                </a:lnTo>
                <a:lnTo>
                  <a:pt x="66530" y="114519"/>
                </a:lnTo>
                <a:close/>
              </a:path>
              <a:path w="276860" h="212725">
                <a:moveTo>
                  <a:pt x="66329" y="114782"/>
                </a:moveTo>
                <a:lnTo>
                  <a:pt x="66530" y="114519"/>
                </a:lnTo>
                <a:lnTo>
                  <a:pt x="66329" y="114782"/>
                </a:lnTo>
                <a:close/>
              </a:path>
              <a:path w="276860" h="212725">
                <a:moveTo>
                  <a:pt x="60488" y="122413"/>
                </a:moveTo>
                <a:lnTo>
                  <a:pt x="60756" y="122021"/>
                </a:lnTo>
                <a:lnTo>
                  <a:pt x="60488" y="122413"/>
                </a:lnTo>
                <a:close/>
              </a:path>
              <a:path w="276860" h="212725">
                <a:moveTo>
                  <a:pt x="60331" y="122643"/>
                </a:moveTo>
                <a:lnTo>
                  <a:pt x="60488" y="122413"/>
                </a:lnTo>
                <a:lnTo>
                  <a:pt x="60331" y="122643"/>
                </a:lnTo>
                <a:close/>
              </a:path>
              <a:path w="276860" h="212725">
                <a:moveTo>
                  <a:pt x="55128" y="130247"/>
                </a:moveTo>
                <a:lnTo>
                  <a:pt x="55219" y="130098"/>
                </a:lnTo>
                <a:lnTo>
                  <a:pt x="55128" y="130247"/>
                </a:lnTo>
                <a:close/>
              </a:path>
              <a:path w="276860" h="212725">
                <a:moveTo>
                  <a:pt x="54825" y="130746"/>
                </a:moveTo>
                <a:lnTo>
                  <a:pt x="55128" y="130247"/>
                </a:lnTo>
                <a:lnTo>
                  <a:pt x="54825" y="130746"/>
                </a:lnTo>
                <a:close/>
              </a:path>
              <a:path w="276860" h="212725">
                <a:moveTo>
                  <a:pt x="49986" y="138702"/>
                </a:moveTo>
                <a:lnTo>
                  <a:pt x="50152" y="138391"/>
                </a:lnTo>
                <a:lnTo>
                  <a:pt x="49986" y="138702"/>
                </a:lnTo>
                <a:close/>
              </a:path>
              <a:path w="276860" h="212725">
                <a:moveTo>
                  <a:pt x="49786" y="139077"/>
                </a:moveTo>
                <a:lnTo>
                  <a:pt x="49986" y="138702"/>
                </a:lnTo>
                <a:lnTo>
                  <a:pt x="49786" y="139077"/>
                </a:lnTo>
                <a:close/>
              </a:path>
              <a:path w="276860" h="212725">
                <a:moveTo>
                  <a:pt x="45340" y="147420"/>
                </a:moveTo>
                <a:lnTo>
                  <a:pt x="45580" y="146900"/>
                </a:lnTo>
                <a:lnTo>
                  <a:pt x="45340" y="147420"/>
                </a:lnTo>
                <a:close/>
              </a:path>
              <a:path w="276860" h="212725">
                <a:moveTo>
                  <a:pt x="45240" y="147637"/>
                </a:moveTo>
                <a:lnTo>
                  <a:pt x="45340" y="147420"/>
                </a:lnTo>
                <a:lnTo>
                  <a:pt x="45240" y="147637"/>
                </a:lnTo>
                <a:close/>
              </a:path>
              <a:path w="276860" h="212725">
                <a:moveTo>
                  <a:pt x="41263" y="156248"/>
                </a:moveTo>
                <a:lnTo>
                  <a:pt x="41440" y="155816"/>
                </a:lnTo>
                <a:lnTo>
                  <a:pt x="41263" y="156248"/>
                </a:lnTo>
                <a:close/>
              </a:path>
              <a:path w="276860" h="212725">
                <a:moveTo>
                  <a:pt x="41206" y="156387"/>
                </a:moveTo>
                <a:lnTo>
                  <a:pt x="41263" y="156248"/>
                </a:lnTo>
                <a:lnTo>
                  <a:pt x="41206" y="156387"/>
                </a:lnTo>
                <a:close/>
              </a:path>
              <a:path w="276860" h="212725">
                <a:moveTo>
                  <a:pt x="39510" y="160529"/>
                </a:moveTo>
                <a:lnTo>
                  <a:pt x="39611" y="160261"/>
                </a:lnTo>
                <a:lnTo>
                  <a:pt x="39510" y="160529"/>
                </a:lnTo>
                <a:close/>
              </a:path>
              <a:path w="276860" h="212725">
                <a:moveTo>
                  <a:pt x="39463" y="160655"/>
                </a:moveTo>
                <a:close/>
              </a:path>
              <a:path w="276860" h="212725">
                <a:moveTo>
                  <a:pt x="37777" y="165129"/>
                </a:moveTo>
                <a:lnTo>
                  <a:pt x="37909" y="164744"/>
                </a:lnTo>
                <a:lnTo>
                  <a:pt x="37777" y="165129"/>
                </a:lnTo>
                <a:close/>
              </a:path>
              <a:path w="276860" h="212725">
                <a:moveTo>
                  <a:pt x="37770" y="165150"/>
                </a:moveTo>
                <a:close/>
              </a:path>
              <a:path w="276860" h="212725">
                <a:moveTo>
                  <a:pt x="36229" y="169658"/>
                </a:moveTo>
                <a:lnTo>
                  <a:pt x="36347" y="169278"/>
                </a:lnTo>
                <a:lnTo>
                  <a:pt x="36229" y="169658"/>
                </a:lnTo>
                <a:close/>
              </a:path>
              <a:path w="276860" h="212725">
                <a:moveTo>
                  <a:pt x="36221" y="169684"/>
                </a:moveTo>
                <a:close/>
              </a:path>
              <a:path w="276860" h="212725">
                <a:moveTo>
                  <a:pt x="34813" y="174218"/>
                </a:moveTo>
                <a:lnTo>
                  <a:pt x="34912" y="173863"/>
                </a:lnTo>
                <a:lnTo>
                  <a:pt x="34813" y="174218"/>
                </a:lnTo>
                <a:close/>
              </a:path>
              <a:path w="276860" h="212725">
                <a:moveTo>
                  <a:pt x="34799" y="174269"/>
                </a:moveTo>
                <a:close/>
              </a:path>
              <a:path w="276860" h="212725">
                <a:moveTo>
                  <a:pt x="33614" y="178546"/>
                </a:moveTo>
                <a:close/>
              </a:path>
              <a:path w="276860" h="212725">
                <a:moveTo>
                  <a:pt x="33526" y="178904"/>
                </a:moveTo>
                <a:lnTo>
                  <a:pt x="33614" y="178546"/>
                </a:lnTo>
                <a:lnTo>
                  <a:pt x="33526" y="178904"/>
                </a:lnTo>
                <a:close/>
              </a:path>
              <a:path w="276860" h="212725">
                <a:moveTo>
                  <a:pt x="32461" y="183217"/>
                </a:moveTo>
                <a:close/>
              </a:path>
              <a:path w="276860" h="212725">
                <a:moveTo>
                  <a:pt x="32383" y="183578"/>
                </a:moveTo>
                <a:lnTo>
                  <a:pt x="32461" y="183217"/>
                </a:lnTo>
                <a:lnTo>
                  <a:pt x="32383" y="183578"/>
                </a:lnTo>
                <a:close/>
              </a:path>
              <a:path w="276860" h="212725">
                <a:moveTo>
                  <a:pt x="31435" y="187995"/>
                </a:moveTo>
                <a:close/>
              </a:path>
              <a:path w="276860" h="212725">
                <a:moveTo>
                  <a:pt x="31378" y="188302"/>
                </a:moveTo>
                <a:lnTo>
                  <a:pt x="31435" y="187995"/>
                </a:lnTo>
                <a:lnTo>
                  <a:pt x="31378" y="188302"/>
                </a:lnTo>
                <a:close/>
              </a:path>
              <a:path w="276860" h="212725">
                <a:moveTo>
                  <a:pt x="30567" y="192716"/>
                </a:moveTo>
                <a:close/>
              </a:path>
              <a:path w="276860" h="212725">
                <a:moveTo>
                  <a:pt x="30516" y="193052"/>
                </a:moveTo>
                <a:lnTo>
                  <a:pt x="30567" y="192716"/>
                </a:lnTo>
                <a:lnTo>
                  <a:pt x="30516" y="193052"/>
                </a:lnTo>
                <a:close/>
              </a:path>
              <a:path w="276860" h="212725">
                <a:moveTo>
                  <a:pt x="29851" y="197470"/>
                </a:moveTo>
                <a:close/>
              </a:path>
              <a:path w="276860" h="212725">
                <a:moveTo>
                  <a:pt x="29805" y="197853"/>
                </a:moveTo>
                <a:lnTo>
                  <a:pt x="29851" y="197470"/>
                </a:lnTo>
                <a:lnTo>
                  <a:pt x="29805" y="197853"/>
                </a:lnTo>
                <a:close/>
              </a:path>
              <a:path w="276860" h="212725">
                <a:moveTo>
                  <a:pt x="29225" y="202665"/>
                </a:moveTo>
                <a:lnTo>
                  <a:pt x="29260" y="202260"/>
                </a:lnTo>
                <a:lnTo>
                  <a:pt x="29225" y="202665"/>
                </a:lnTo>
                <a:close/>
              </a:path>
              <a:path w="276860" h="212725">
                <a:moveTo>
                  <a:pt x="29223" y="202692"/>
                </a:moveTo>
                <a:close/>
              </a:path>
              <a:path w="276860" h="212725">
                <a:moveTo>
                  <a:pt x="28805" y="207541"/>
                </a:moveTo>
                <a:lnTo>
                  <a:pt x="28828" y="207137"/>
                </a:lnTo>
                <a:lnTo>
                  <a:pt x="28805" y="207541"/>
                </a:lnTo>
                <a:close/>
              </a:path>
              <a:path w="276860" h="212725">
                <a:moveTo>
                  <a:pt x="28804" y="207568"/>
                </a:move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487873" y="2441600"/>
            <a:ext cx="3683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7615" sz="3075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04139" y="4385043"/>
            <a:ext cx="206133" cy="128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41164" y="2221992"/>
            <a:ext cx="76200" cy="262255"/>
          </a:xfrm>
          <a:custGeom>
            <a:avLst/>
            <a:gdLst/>
            <a:ahLst/>
            <a:cxnLst/>
            <a:rect l="l" t="t" r="r" b="b"/>
            <a:pathLst>
              <a:path w="76200" h="262255">
                <a:moveTo>
                  <a:pt x="38100" y="262127"/>
                </a:moveTo>
                <a:lnTo>
                  <a:pt x="0" y="0"/>
                </a:lnTo>
                <a:lnTo>
                  <a:pt x="76200" y="0"/>
                </a:lnTo>
                <a:lnTo>
                  <a:pt x="38100" y="262127"/>
                </a:lnTo>
                <a:close/>
              </a:path>
            </a:pathLst>
          </a:custGeom>
          <a:solidFill>
            <a:srgbClr val="EB1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35525" y="2216708"/>
            <a:ext cx="87630" cy="300990"/>
          </a:xfrm>
          <a:custGeom>
            <a:avLst/>
            <a:gdLst/>
            <a:ahLst/>
            <a:cxnLst/>
            <a:rect l="l" t="t" r="r" b="b"/>
            <a:pathLst>
              <a:path w="87629" h="300989">
                <a:moveTo>
                  <a:pt x="43687" y="300875"/>
                </a:moveTo>
                <a:lnTo>
                  <a:pt x="0" y="0"/>
                </a:lnTo>
                <a:lnTo>
                  <a:pt x="87363" y="0"/>
                </a:lnTo>
                <a:lnTo>
                  <a:pt x="86771" y="4076"/>
                </a:lnTo>
                <a:lnTo>
                  <a:pt x="10223" y="4076"/>
                </a:lnTo>
                <a:lnTo>
                  <a:pt x="5511" y="9525"/>
                </a:lnTo>
                <a:lnTo>
                  <a:pt x="11014" y="9525"/>
                </a:lnTo>
                <a:lnTo>
                  <a:pt x="43681" y="234543"/>
                </a:lnTo>
                <a:lnTo>
                  <a:pt x="38963" y="267042"/>
                </a:lnTo>
                <a:lnTo>
                  <a:pt x="48599" y="267042"/>
                </a:lnTo>
                <a:lnTo>
                  <a:pt x="43687" y="300875"/>
                </a:lnTo>
                <a:close/>
              </a:path>
              <a:path w="87629" h="300989">
                <a:moveTo>
                  <a:pt x="11014" y="9525"/>
                </a:moveTo>
                <a:lnTo>
                  <a:pt x="5511" y="9525"/>
                </a:lnTo>
                <a:lnTo>
                  <a:pt x="10223" y="4076"/>
                </a:lnTo>
                <a:lnTo>
                  <a:pt x="11014" y="9525"/>
                </a:lnTo>
                <a:close/>
              </a:path>
              <a:path w="87629" h="300989">
                <a:moveTo>
                  <a:pt x="76348" y="9525"/>
                </a:moveTo>
                <a:lnTo>
                  <a:pt x="11014" y="9525"/>
                </a:lnTo>
                <a:lnTo>
                  <a:pt x="10223" y="4076"/>
                </a:lnTo>
                <a:lnTo>
                  <a:pt x="77139" y="4076"/>
                </a:lnTo>
                <a:lnTo>
                  <a:pt x="76348" y="9525"/>
                </a:lnTo>
                <a:close/>
              </a:path>
              <a:path w="87629" h="300989">
                <a:moveTo>
                  <a:pt x="48599" y="267042"/>
                </a:moveTo>
                <a:lnTo>
                  <a:pt x="48399" y="267042"/>
                </a:lnTo>
                <a:lnTo>
                  <a:pt x="43681" y="234543"/>
                </a:lnTo>
                <a:lnTo>
                  <a:pt x="77139" y="4076"/>
                </a:lnTo>
                <a:lnTo>
                  <a:pt x="81851" y="9525"/>
                </a:lnTo>
                <a:lnTo>
                  <a:pt x="85980" y="9525"/>
                </a:lnTo>
                <a:lnTo>
                  <a:pt x="48599" y="267042"/>
                </a:lnTo>
                <a:close/>
              </a:path>
              <a:path w="87629" h="300989">
                <a:moveTo>
                  <a:pt x="85980" y="9525"/>
                </a:moveTo>
                <a:lnTo>
                  <a:pt x="81851" y="9525"/>
                </a:lnTo>
                <a:lnTo>
                  <a:pt x="77139" y="4076"/>
                </a:lnTo>
                <a:lnTo>
                  <a:pt x="86771" y="4076"/>
                </a:lnTo>
                <a:lnTo>
                  <a:pt x="85980" y="9525"/>
                </a:lnTo>
                <a:close/>
              </a:path>
              <a:path w="87629" h="300989">
                <a:moveTo>
                  <a:pt x="48399" y="267042"/>
                </a:moveTo>
                <a:lnTo>
                  <a:pt x="38963" y="267042"/>
                </a:lnTo>
                <a:lnTo>
                  <a:pt x="43681" y="234543"/>
                </a:lnTo>
                <a:lnTo>
                  <a:pt x="48399" y="267042"/>
                </a:lnTo>
                <a:close/>
              </a:path>
            </a:pathLst>
          </a:custGeom>
          <a:solidFill>
            <a:srgbClr val="EB1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79950" y="2212066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 h="0">
                <a:moveTo>
                  <a:pt x="0" y="0"/>
                </a:moveTo>
                <a:lnTo>
                  <a:pt x="213613" y="0"/>
                </a:lnTo>
              </a:path>
            </a:pathLst>
          </a:custGeom>
          <a:ln w="14058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675263" y="2200275"/>
            <a:ext cx="223520" cy="24130"/>
          </a:xfrm>
          <a:custGeom>
            <a:avLst/>
            <a:gdLst/>
            <a:ahLst/>
            <a:cxnLst/>
            <a:rect l="l" t="t" r="r" b="b"/>
            <a:pathLst>
              <a:path w="223520" h="24130">
                <a:moveTo>
                  <a:pt x="111544" y="23583"/>
                </a:moveTo>
                <a:lnTo>
                  <a:pt x="69875" y="23037"/>
                </a:lnTo>
                <a:lnTo>
                  <a:pt x="22451" y="20459"/>
                </a:lnTo>
                <a:lnTo>
                  <a:pt x="0" y="10985"/>
                </a:lnTo>
                <a:lnTo>
                  <a:pt x="105" y="10426"/>
                </a:lnTo>
                <a:lnTo>
                  <a:pt x="51651" y="1206"/>
                </a:lnTo>
                <a:lnTo>
                  <a:pt x="90005" y="139"/>
                </a:lnTo>
                <a:lnTo>
                  <a:pt x="111608" y="0"/>
                </a:lnTo>
                <a:lnTo>
                  <a:pt x="133223" y="139"/>
                </a:lnTo>
                <a:lnTo>
                  <a:pt x="171602" y="1206"/>
                </a:lnTo>
                <a:lnTo>
                  <a:pt x="210718" y="4343"/>
                </a:lnTo>
                <a:lnTo>
                  <a:pt x="221718" y="8140"/>
                </a:lnTo>
                <a:lnTo>
                  <a:pt x="7125" y="8140"/>
                </a:lnTo>
                <a:lnTo>
                  <a:pt x="8130" y="8773"/>
                </a:lnTo>
                <a:lnTo>
                  <a:pt x="8695" y="9398"/>
                </a:lnTo>
                <a:lnTo>
                  <a:pt x="8968" y="9842"/>
                </a:lnTo>
                <a:lnTo>
                  <a:pt x="9079" y="10071"/>
                </a:lnTo>
                <a:lnTo>
                  <a:pt x="9300" y="10718"/>
                </a:lnTo>
                <a:lnTo>
                  <a:pt x="9192" y="13207"/>
                </a:lnTo>
                <a:lnTo>
                  <a:pt x="9079" y="13512"/>
                </a:lnTo>
                <a:lnTo>
                  <a:pt x="8741" y="14136"/>
                </a:lnTo>
                <a:lnTo>
                  <a:pt x="8129" y="14821"/>
                </a:lnTo>
                <a:lnTo>
                  <a:pt x="7125" y="15443"/>
                </a:lnTo>
                <a:lnTo>
                  <a:pt x="221724" y="15443"/>
                </a:lnTo>
                <a:lnTo>
                  <a:pt x="171514" y="22377"/>
                </a:lnTo>
                <a:lnTo>
                  <a:pt x="133147" y="23444"/>
                </a:lnTo>
                <a:lnTo>
                  <a:pt x="111544" y="23583"/>
                </a:lnTo>
                <a:close/>
              </a:path>
              <a:path w="223520" h="24130">
                <a:moveTo>
                  <a:pt x="8130" y="8773"/>
                </a:moveTo>
                <a:lnTo>
                  <a:pt x="7125" y="8140"/>
                </a:lnTo>
                <a:lnTo>
                  <a:pt x="8092" y="8559"/>
                </a:lnTo>
                <a:lnTo>
                  <a:pt x="7938" y="8559"/>
                </a:lnTo>
                <a:lnTo>
                  <a:pt x="8130" y="8773"/>
                </a:lnTo>
                <a:close/>
              </a:path>
              <a:path w="223520" h="24130">
                <a:moveTo>
                  <a:pt x="81353" y="9842"/>
                </a:moveTo>
                <a:lnTo>
                  <a:pt x="13932" y="9842"/>
                </a:lnTo>
                <a:lnTo>
                  <a:pt x="10370" y="9194"/>
                </a:lnTo>
                <a:lnTo>
                  <a:pt x="8381" y="8684"/>
                </a:lnTo>
                <a:lnTo>
                  <a:pt x="7125" y="8140"/>
                </a:lnTo>
                <a:lnTo>
                  <a:pt x="216040" y="8140"/>
                </a:lnTo>
                <a:lnTo>
                  <a:pt x="214767" y="8686"/>
                </a:lnTo>
                <a:lnTo>
                  <a:pt x="212674" y="9222"/>
                </a:lnTo>
                <a:lnTo>
                  <a:pt x="210994" y="9525"/>
                </a:lnTo>
                <a:lnTo>
                  <a:pt x="111544" y="9525"/>
                </a:lnTo>
                <a:lnTo>
                  <a:pt x="90068" y="9664"/>
                </a:lnTo>
                <a:lnTo>
                  <a:pt x="81353" y="9842"/>
                </a:lnTo>
                <a:close/>
              </a:path>
              <a:path w="223520" h="24130">
                <a:moveTo>
                  <a:pt x="214774" y="8684"/>
                </a:moveTo>
                <a:lnTo>
                  <a:pt x="216040" y="8140"/>
                </a:lnTo>
                <a:lnTo>
                  <a:pt x="215373" y="8559"/>
                </a:lnTo>
                <a:lnTo>
                  <a:pt x="215214" y="8559"/>
                </a:lnTo>
                <a:lnTo>
                  <a:pt x="214774" y="8684"/>
                </a:lnTo>
                <a:close/>
              </a:path>
              <a:path w="223520" h="24130">
                <a:moveTo>
                  <a:pt x="222692" y="9486"/>
                </a:moveTo>
                <a:lnTo>
                  <a:pt x="214389" y="9486"/>
                </a:lnTo>
                <a:lnTo>
                  <a:pt x="215034" y="8773"/>
                </a:lnTo>
                <a:lnTo>
                  <a:pt x="216040" y="8140"/>
                </a:lnTo>
                <a:lnTo>
                  <a:pt x="221718" y="8140"/>
                </a:lnTo>
                <a:lnTo>
                  <a:pt x="222313" y="8839"/>
                </a:lnTo>
                <a:lnTo>
                  <a:pt x="222692" y="9486"/>
                </a:lnTo>
                <a:close/>
              </a:path>
              <a:path w="223520" h="24130">
                <a:moveTo>
                  <a:pt x="8357" y="8915"/>
                </a:moveTo>
                <a:lnTo>
                  <a:pt x="8153" y="8787"/>
                </a:lnTo>
                <a:lnTo>
                  <a:pt x="7938" y="8559"/>
                </a:lnTo>
                <a:lnTo>
                  <a:pt x="8357" y="8915"/>
                </a:lnTo>
                <a:close/>
              </a:path>
              <a:path w="223520" h="24130">
                <a:moveTo>
                  <a:pt x="8385" y="8686"/>
                </a:moveTo>
                <a:lnTo>
                  <a:pt x="7938" y="8559"/>
                </a:lnTo>
                <a:lnTo>
                  <a:pt x="8092" y="8559"/>
                </a:lnTo>
                <a:lnTo>
                  <a:pt x="8385" y="8686"/>
                </a:lnTo>
                <a:close/>
              </a:path>
              <a:path w="223520" h="24130">
                <a:moveTo>
                  <a:pt x="214808" y="8915"/>
                </a:moveTo>
                <a:lnTo>
                  <a:pt x="215214" y="8559"/>
                </a:lnTo>
                <a:lnTo>
                  <a:pt x="215012" y="8787"/>
                </a:lnTo>
                <a:lnTo>
                  <a:pt x="214808" y="8915"/>
                </a:lnTo>
                <a:close/>
              </a:path>
              <a:path w="223520" h="24130">
                <a:moveTo>
                  <a:pt x="215012" y="8787"/>
                </a:moveTo>
                <a:lnTo>
                  <a:pt x="215214" y="8559"/>
                </a:lnTo>
                <a:lnTo>
                  <a:pt x="215373" y="8559"/>
                </a:lnTo>
                <a:lnTo>
                  <a:pt x="215012" y="8787"/>
                </a:lnTo>
                <a:close/>
              </a:path>
              <a:path w="223520" h="24130">
                <a:moveTo>
                  <a:pt x="9279" y="8915"/>
                </a:moveTo>
                <a:lnTo>
                  <a:pt x="8357" y="8915"/>
                </a:lnTo>
                <a:lnTo>
                  <a:pt x="7982" y="8597"/>
                </a:lnTo>
                <a:lnTo>
                  <a:pt x="8738" y="8839"/>
                </a:lnTo>
                <a:lnTo>
                  <a:pt x="8982" y="8839"/>
                </a:lnTo>
                <a:lnTo>
                  <a:pt x="9279" y="8915"/>
                </a:lnTo>
                <a:close/>
              </a:path>
              <a:path w="223520" h="24130">
                <a:moveTo>
                  <a:pt x="8738" y="8839"/>
                </a:moveTo>
                <a:lnTo>
                  <a:pt x="8039" y="8597"/>
                </a:lnTo>
                <a:lnTo>
                  <a:pt x="8385" y="8686"/>
                </a:lnTo>
                <a:lnTo>
                  <a:pt x="8738" y="8839"/>
                </a:lnTo>
                <a:close/>
              </a:path>
              <a:path w="223520" h="24130">
                <a:moveTo>
                  <a:pt x="214414" y="8839"/>
                </a:moveTo>
                <a:lnTo>
                  <a:pt x="214774" y="8684"/>
                </a:lnTo>
                <a:lnTo>
                  <a:pt x="215113" y="8597"/>
                </a:lnTo>
                <a:lnTo>
                  <a:pt x="214414" y="8839"/>
                </a:lnTo>
                <a:close/>
              </a:path>
              <a:path w="223520" h="24130">
                <a:moveTo>
                  <a:pt x="214895" y="8839"/>
                </a:moveTo>
                <a:lnTo>
                  <a:pt x="214414" y="8839"/>
                </a:lnTo>
                <a:lnTo>
                  <a:pt x="215113" y="8597"/>
                </a:lnTo>
                <a:lnTo>
                  <a:pt x="214895" y="8839"/>
                </a:lnTo>
                <a:close/>
              </a:path>
              <a:path w="223520" h="24130">
                <a:moveTo>
                  <a:pt x="214581" y="9270"/>
                </a:moveTo>
                <a:lnTo>
                  <a:pt x="212484" y="9270"/>
                </a:lnTo>
                <a:lnTo>
                  <a:pt x="212827" y="9194"/>
                </a:lnTo>
                <a:lnTo>
                  <a:pt x="214774" y="8684"/>
                </a:lnTo>
                <a:lnTo>
                  <a:pt x="214414" y="8839"/>
                </a:lnTo>
                <a:lnTo>
                  <a:pt x="214895" y="8839"/>
                </a:lnTo>
                <a:lnTo>
                  <a:pt x="214581" y="9270"/>
                </a:lnTo>
                <a:close/>
              </a:path>
              <a:path w="223520" h="24130">
                <a:moveTo>
                  <a:pt x="8982" y="8839"/>
                </a:moveTo>
                <a:lnTo>
                  <a:pt x="8738" y="8839"/>
                </a:lnTo>
                <a:lnTo>
                  <a:pt x="8385" y="8686"/>
                </a:lnTo>
                <a:lnTo>
                  <a:pt x="8982" y="8839"/>
                </a:lnTo>
                <a:close/>
              </a:path>
              <a:path w="223520" h="24130">
                <a:moveTo>
                  <a:pt x="11959" y="9486"/>
                </a:moveTo>
                <a:lnTo>
                  <a:pt x="8776" y="9486"/>
                </a:lnTo>
                <a:lnTo>
                  <a:pt x="8130" y="8773"/>
                </a:lnTo>
                <a:lnTo>
                  <a:pt x="8357" y="8915"/>
                </a:lnTo>
                <a:lnTo>
                  <a:pt x="9279" y="8915"/>
                </a:lnTo>
                <a:lnTo>
                  <a:pt x="10370" y="9194"/>
                </a:lnTo>
                <a:lnTo>
                  <a:pt x="10668" y="9270"/>
                </a:lnTo>
                <a:lnTo>
                  <a:pt x="11959" y="9486"/>
                </a:lnTo>
                <a:close/>
              </a:path>
              <a:path w="223520" h="24130">
                <a:moveTo>
                  <a:pt x="214898" y="8915"/>
                </a:moveTo>
                <a:lnTo>
                  <a:pt x="215012" y="8787"/>
                </a:lnTo>
                <a:lnTo>
                  <a:pt x="214898" y="8915"/>
                </a:lnTo>
                <a:close/>
              </a:path>
              <a:path w="223520" h="24130">
                <a:moveTo>
                  <a:pt x="212674" y="9222"/>
                </a:moveTo>
                <a:lnTo>
                  <a:pt x="212827" y="9194"/>
                </a:lnTo>
                <a:lnTo>
                  <a:pt x="212674" y="9222"/>
                </a:lnTo>
                <a:close/>
              </a:path>
              <a:path w="223520" h="24130">
                <a:moveTo>
                  <a:pt x="10761" y="9270"/>
                </a:moveTo>
                <a:lnTo>
                  <a:pt x="10448" y="9214"/>
                </a:lnTo>
                <a:lnTo>
                  <a:pt x="10761" y="9270"/>
                </a:lnTo>
                <a:close/>
              </a:path>
              <a:path w="223520" h="24130">
                <a:moveTo>
                  <a:pt x="213801" y="10985"/>
                </a:moveTo>
                <a:lnTo>
                  <a:pt x="199708" y="10985"/>
                </a:lnTo>
                <a:lnTo>
                  <a:pt x="205054" y="10413"/>
                </a:lnTo>
                <a:lnTo>
                  <a:pt x="209423" y="9817"/>
                </a:lnTo>
                <a:lnTo>
                  <a:pt x="212674" y="9222"/>
                </a:lnTo>
                <a:lnTo>
                  <a:pt x="212484" y="9270"/>
                </a:lnTo>
                <a:lnTo>
                  <a:pt x="214581" y="9270"/>
                </a:lnTo>
                <a:lnTo>
                  <a:pt x="214468" y="9398"/>
                </a:lnTo>
                <a:lnTo>
                  <a:pt x="214113" y="9994"/>
                </a:lnTo>
                <a:lnTo>
                  <a:pt x="213881" y="10566"/>
                </a:lnTo>
                <a:lnTo>
                  <a:pt x="213801" y="10985"/>
                </a:lnTo>
                <a:close/>
              </a:path>
              <a:path w="223520" h="24130">
                <a:moveTo>
                  <a:pt x="221724" y="15443"/>
                </a:moveTo>
                <a:lnTo>
                  <a:pt x="216040" y="15443"/>
                </a:lnTo>
                <a:lnTo>
                  <a:pt x="215014" y="14808"/>
                </a:lnTo>
                <a:lnTo>
                  <a:pt x="214389" y="14097"/>
                </a:lnTo>
                <a:lnTo>
                  <a:pt x="214206" y="13779"/>
                </a:lnTo>
                <a:lnTo>
                  <a:pt x="213964" y="13207"/>
                </a:lnTo>
                <a:lnTo>
                  <a:pt x="213852" y="10718"/>
                </a:lnTo>
                <a:lnTo>
                  <a:pt x="214083" y="10071"/>
                </a:lnTo>
                <a:lnTo>
                  <a:pt x="214440" y="9398"/>
                </a:lnTo>
                <a:lnTo>
                  <a:pt x="222692" y="9486"/>
                </a:lnTo>
                <a:lnTo>
                  <a:pt x="223012" y="10287"/>
                </a:lnTo>
                <a:lnTo>
                  <a:pt x="223097" y="10718"/>
                </a:lnTo>
                <a:lnTo>
                  <a:pt x="223037" y="13207"/>
                </a:lnTo>
                <a:lnTo>
                  <a:pt x="222713" y="14058"/>
                </a:lnTo>
                <a:lnTo>
                  <a:pt x="222367" y="14681"/>
                </a:lnTo>
                <a:lnTo>
                  <a:pt x="221724" y="15443"/>
                </a:lnTo>
                <a:close/>
              </a:path>
              <a:path w="223520" h="24130">
                <a:moveTo>
                  <a:pt x="214389" y="9486"/>
                </a:moveTo>
                <a:close/>
              </a:path>
              <a:path w="223520" h="24130">
                <a:moveTo>
                  <a:pt x="15044" y="9994"/>
                </a:moveTo>
                <a:lnTo>
                  <a:pt x="9055" y="9994"/>
                </a:lnTo>
                <a:lnTo>
                  <a:pt x="8742" y="9449"/>
                </a:lnTo>
                <a:lnTo>
                  <a:pt x="11959" y="9486"/>
                </a:lnTo>
                <a:lnTo>
                  <a:pt x="13791" y="9817"/>
                </a:lnTo>
                <a:lnTo>
                  <a:pt x="15044" y="9994"/>
                </a:lnTo>
                <a:close/>
              </a:path>
              <a:path w="223520" h="24130">
                <a:moveTo>
                  <a:pt x="111576" y="9525"/>
                </a:moveTo>
                <a:close/>
              </a:path>
              <a:path w="223520" h="24130">
                <a:moveTo>
                  <a:pt x="189565" y="11791"/>
                </a:moveTo>
                <a:lnTo>
                  <a:pt x="186779" y="11569"/>
                </a:lnTo>
                <a:lnTo>
                  <a:pt x="171082" y="10718"/>
                </a:lnTo>
                <a:lnTo>
                  <a:pt x="153010" y="10071"/>
                </a:lnTo>
                <a:lnTo>
                  <a:pt x="133020" y="9664"/>
                </a:lnTo>
                <a:lnTo>
                  <a:pt x="111576" y="9525"/>
                </a:lnTo>
                <a:lnTo>
                  <a:pt x="210994" y="9525"/>
                </a:lnTo>
                <a:lnTo>
                  <a:pt x="209233" y="9842"/>
                </a:lnTo>
                <a:lnTo>
                  <a:pt x="204935" y="10426"/>
                </a:lnTo>
                <a:lnTo>
                  <a:pt x="199675" y="10985"/>
                </a:lnTo>
                <a:lnTo>
                  <a:pt x="189565" y="11791"/>
                </a:lnTo>
                <a:close/>
              </a:path>
              <a:path w="223520" h="24130">
                <a:moveTo>
                  <a:pt x="60171" y="10426"/>
                </a:moveTo>
                <a:lnTo>
                  <a:pt x="18143" y="10413"/>
                </a:lnTo>
                <a:lnTo>
                  <a:pt x="13729" y="9817"/>
                </a:lnTo>
                <a:lnTo>
                  <a:pt x="13932" y="9842"/>
                </a:lnTo>
                <a:lnTo>
                  <a:pt x="81353" y="9842"/>
                </a:lnTo>
                <a:lnTo>
                  <a:pt x="70066" y="10071"/>
                </a:lnTo>
                <a:lnTo>
                  <a:pt x="60171" y="10426"/>
                </a:lnTo>
                <a:close/>
              </a:path>
              <a:path w="223520" h="24130">
                <a:moveTo>
                  <a:pt x="209233" y="9842"/>
                </a:moveTo>
                <a:lnTo>
                  <a:pt x="209373" y="9817"/>
                </a:lnTo>
                <a:lnTo>
                  <a:pt x="209233" y="9842"/>
                </a:lnTo>
                <a:close/>
              </a:path>
              <a:path w="223520" h="24130">
                <a:moveTo>
                  <a:pt x="209236" y="9842"/>
                </a:moveTo>
                <a:lnTo>
                  <a:pt x="209423" y="9817"/>
                </a:lnTo>
                <a:lnTo>
                  <a:pt x="209236" y="9842"/>
                </a:lnTo>
                <a:close/>
              </a:path>
              <a:path w="223520" h="24130">
                <a:moveTo>
                  <a:pt x="214147" y="9907"/>
                </a:moveTo>
                <a:close/>
              </a:path>
              <a:path w="223520" h="24130">
                <a:moveTo>
                  <a:pt x="214113" y="9994"/>
                </a:moveTo>
                <a:close/>
              </a:path>
              <a:path w="223520" h="24130">
                <a:moveTo>
                  <a:pt x="20360" y="10655"/>
                </a:moveTo>
                <a:lnTo>
                  <a:pt x="9296" y="10655"/>
                </a:lnTo>
                <a:lnTo>
                  <a:pt x="9041" y="9970"/>
                </a:lnTo>
                <a:lnTo>
                  <a:pt x="15044" y="9994"/>
                </a:lnTo>
                <a:lnTo>
                  <a:pt x="18143" y="10413"/>
                </a:lnTo>
                <a:lnTo>
                  <a:pt x="20360" y="10655"/>
                </a:lnTo>
                <a:close/>
              </a:path>
              <a:path w="223520" h="24130">
                <a:moveTo>
                  <a:pt x="33587" y="11791"/>
                </a:moveTo>
                <a:lnTo>
                  <a:pt x="23338" y="10972"/>
                </a:lnTo>
                <a:lnTo>
                  <a:pt x="18098" y="10413"/>
                </a:lnTo>
                <a:lnTo>
                  <a:pt x="18237" y="10426"/>
                </a:lnTo>
                <a:lnTo>
                  <a:pt x="60171" y="10426"/>
                </a:lnTo>
                <a:lnTo>
                  <a:pt x="51981" y="10718"/>
                </a:lnTo>
                <a:lnTo>
                  <a:pt x="36491" y="11569"/>
                </a:lnTo>
                <a:lnTo>
                  <a:pt x="33587" y="11791"/>
                </a:lnTo>
                <a:close/>
              </a:path>
              <a:path w="223520" h="24130">
                <a:moveTo>
                  <a:pt x="204927" y="10426"/>
                </a:moveTo>
                <a:close/>
              </a:path>
              <a:path w="223520" h="24130">
                <a:moveTo>
                  <a:pt x="204935" y="10426"/>
                </a:moveTo>
                <a:close/>
              </a:path>
              <a:path w="223520" h="24130">
                <a:moveTo>
                  <a:pt x="213872" y="10612"/>
                </a:moveTo>
                <a:close/>
              </a:path>
              <a:path w="223520" h="24130">
                <a:moveTo>
                  <a:pt x="29049" y="11430"/>
                </a:moveTo>
                <a:lnTo>
                  <a:pt x="9436" y="11430"/>
                </a:lnTo>
                <a:lnTo>
                  <a:pt x="9279" y="10609"/>
                </a:lnTo>
                <a:lnTo>
                  <a:pt x="20360" y="10655"/>
                </a:lnTo>
                <a:lnTo>
                  <a:pt x="23338" y="10972"/>
                </a:lnTo>
                <a:lnTo>
                  <a:pt x="29049" y="11430"/>
                </a:lnTo>
                <a:close/>
              </a:path>
              <a:path w="223520" h="24130">
                <a:moveTo>
                  <a:pt x="213864" y="10655"/>
                </a:moveTo>
                <a:close/>
              </a:path>
              <a:path w="223520" h="24130">
                <a:moveTo>
                  <a:pt x="199802" y="10975"/>
                </a:moveTo>
                <a:close/>
              </a:path>
              <a:path w="223520" h="24130">
                <a:moveTo>
                  <a:pt x="213802" y="12611"/>
                </a:moveTo>
                <a:lnTo>
                  <a:pt x="199708" y="12598"/>
                </a:lnTo>
                <a:lnTo>
                  <a:pt x="189565" y="11791"/>
                </a:lnTo>
                <a:lnTo>
                  <a:pt x="199802" y="10975"/>
                </a:lnTo>
                <a:lnTo>
                  <a:pt x="213801" y="10985"/>
                </a:lnTo>
                <a:lnTo>
                  <a:pt x="213728" y="11341"/>
                </a:lnTo>
                <a:lnTo>
                  <a:pt x="213716" y="12153"/>
                </a:lnTo>
                <a:lnTo>
                  <a:pt x="213802" y="12611"/>
                </a:lnTo>
                <a:close/>
              </a:path>
              <a:path w="223520" h="24130">
                <a:moveTo>
                  <a:pt x="9423" y="11363"/>
                </a:moveTo>
                <a:close/>
              </a:path>
              <a:path w="223520" h="24130">
                <a:moveTo>
                  <a:pt x="27775" y="12255"/>
                </a:moveTo>
                <a:lnTo>
                  <a:pt x="9423" y="12255"/>
                </a:lnTo>
                <a:lnTo>
                  <a:pt x="9423" y="11363"/>
                </a:lnTo>
                <a:lnTo>
                  <a:pt x="29049" y="11430"/>
                </a:lnTo>
                <a:lnTo>
                  <a:pt x="33587" y="11791"/>
                </a:lnTo>
                <a:lnTo>
                  <a:pt x="27775" y="12255"/>
                </a:lnTo>
                <a:close/>
              </a:path>
              <a:path w="223520" h="24130">
                <a:moveTo>
                  <a:pt x="213728" y="11430"/>
                </a:moveTo>
                <a:close/>
              </a:path>
              <a:path w="223520" h="24130">
                <a:moveTo>
                  <a:pt x="36259" y="11582"/>
                </a:moveTo>
                <a:lnTo>
                  <a:pt x="36491" y="11569"/>
                </a:lnTo>
                <a:lnTo>
                  <a:pt x="36259" y="11582"/>
                </a:lnTo>
                <a:close/>
              </a:path>
              <a:path w="223520" h="24130">
                <a:moveTo>
                  <a:pt x="60884" y="13182"/>
                </a:moveTo>
                <a:lnTo>
                  <a:pt x="18098" y="13182"/>
                </a:lnTo>
                <a:lnTo>
                  <a:pt x="23476" y="12598"/>
                </a:lnTo>
                <a:lnTo>
                  <a:pt x="33587" y="11791"/>
                </a:lnTo>
                <a:lnTo>
                  <a:pt x="36373" y="12014"/>
                </a:lnTo>
                <a:lnTo>
                  <a:pt x="52070" y="12865"/>
                </a:lnTo>
                <a:lnTo>
                  <a:pt x="60884" y="13182"/>
                </a:lnTo>
                <a:close/>
              </a:path>
              <a:path w="223520" h="24130">
                <a:moveTo>
                  <a:pt x="210994" y="14058"/>
                </a:moveTo>
                <a:lnTo>
                  <a:pt x="111576" y="14058"/>
                </a:lnTo>
                <a:lnTo>
                  <a:pt x="133083" y="13919"/>
                </a:lnTo>
                <a:lnTo>
                  <a:pt x="153086" y="13512"/>
                </a:lnTo>
                <a:lnTo>
                  <a:pt x="171171" y="12865"/>
                </a:lnTo>
                <a:lnTo>
                  <a:pt x="186906" y="12014"/>
                </a:lnTo>
                <a:lnTo>
                  <a:pt x="189565" y="11791"/>
                </a:lnTo>
                <a:lnTo>
                  <a:pt x="199824" y="12611"/>
                </a:lnTo>
                <a:lnTo>
                  <a:pt x="205054" y="13182"/>
                </a:lnTo>
                <a:lnTo>
                  <a:pt x="209423" y="13779"/>
                </a:lnTo>
                <a:lnTo>
                  <a:pt x="210994" y="14058"/>
                </a:lnTo>
                <a:close/>
              </a:path>
              <a:path w="223520" h="24130">
                <a:moveTo>
                  <a:pt x="9423" y="12221"/>
                </a:moveTo>
                <a:close/>
              </a:path>
              <a:path w="223520" h="24130">
                <a:moveTo>
                  <a:pt x="213728" y="12221"/>
                </a:moveTo>
                <a:close/>
              </a:path>
              <a:path w="223520" h="24130">
                <a:moveTo>
                  <a:pt x="19496" y="13030"/>
                </a:moveTo>
                <a:lnTo>
                  <a:pt x="9271" y="13030"/>
                </a:lnTo>
                <a:lnTo>
                  <a:pt x="9423" y="12221"/>
                </a:lnTo>
                <a:lnTo>
                  <a:pt x="27775" y="12255"/>
                </a:lnTo>
                <a:lnTo>
                  <a:pt x="23340" y="12611"/>
                </a:lnTo>
                <a:lnTo>
                  <a:pt x="19496" y="13030"/>
                </a:lnTo>
                <a:close/>
              </a:path>
              <a:path w="223520" h="24130">
                <a:moveTo>
                  <a:pt x="213735" y="12255"/>
                </a:moveTo>
                <a:close/>
              </a:path>
              <a:path w="223520" h="24130">
                <a:moveTo>
                  <a:pt x="23404" y="12604"/>
                </a:moveTo>
                <a:close/>
              </a:path>
              <a:path w="223520" h="24130">
                <a:moveTo>
                  <a:pt x="23340" y="12611"/>
                </a:moveTo>
                <a:close/>
              </a:path>
              <a:path w="223520" h="24130">
                <a:moveTo>
                  <a:pt x="214645" y="14389"/>
                </a:moveTo>
                <a:lnTo>
                  <a:pt x="212827" y="14389"/>
                </a:lnTo>
                <a:lnTo>
                  <a:pt x="212484" y="14312"/>
                </a:lnTo>
                <a:lnTo>
                  <a:pt x="209233" y="13741"/>
                </a:lnTo>
                <a:lnTo>
                  <a:pt x="204927" y="13157"/>
                </a:lnTo>
                <a:lnTo>
                  <a:pt x="199795" y="12607"/>
                </a:lnTo>
                <a:lnTo>
                  <a:pt x="213802" y="12611"/>
                </a:lnTo>
                <a:lnTo>
                  <a:pt x="213855" y="12928"/>
                </a:lnTo>
                <a:lnTo>
                  <a:pt x="214083" y="13512"/>
                </a:lnTo>
                <a:lnTo>
                  <a:pt x="214411" y="14136"/>
                </a:lnTo>
                <a:lnTo>
                  <a:pt x="214645" y="14389"/>
                </a:lnTo>
                <a:close/>
              </a:path>
              <a:path w="223520" h="24130">
                <a:moveTo>
                  <a:pt x="9284" y="12962"/>
                </a:moveTo>
                <a:close/>
              </a:path>
              <a:path w="223520" h="24130">
                <a:moveTo>
                  <a:pt x="213895" y="13030"/>
                </a:moveTo>
                <a:close/>
              </a:path>
              <a:path w="223520" h="24130">
                <a:moveTo>
                  <a:pt x="14465" y="13677"/>
                </a:moveTo>
                <a:lnTo>
                  <a:pt x="9017" y="13677"/>
                </a:lnTo>
                <a:lnTo>
                  <a:pt x="9284" y="12962"/>
                </a:lnTo>
                <a:lnTo>
                  <a:pt x="19496" y="13030"/>
                </a:lnTo>
                <a:lnTo>
                  <a:pt x="18331" y="13157"/>
                </a:lnTo>
                <a:lnTo>
                  <a:pt x="14465" y="13677"/>
                </a:lnTo>
                <a:close/>
              </a:path>
              <a:path w="223520" h="24130">
                <a:moveTo>
                  <a:pt x="83234" y="13779"/>
                </a:moveTo>
                <a:lnTo>
                  <a:pt x="13729" y="13779"/>
                </a:lnTo>
                <a:lnTo>
                  <a:pt x="18237" y="13157"/>
                </a:lnTo>
                <a:lnTo>
                  <a:pt x="18098" y="13182"/>
                </a:lnTo>
                <a:lnTo>
                  <a:pt x="60884" y="13182"/>
                </a:lnTo>
                <a:lnTo>
                  <a:pt x="70142" y="13512"/>
                </a:lnTo>
                <a:lnTo>
                  <a:pt x="83234" y="13779"/>
                </a:lnTo>
                <a:close/>
              </a:path>
              <a:path w="223520" h="24130">
                <a:moveTo>
                  <a:pt x="18098" y="13182"/>
                </a:moveTo>
                <a:lnTo>
                  <a:pt x="18237" y="13157"/>
                </a:lnTo>
                <a:lnTo>
                  <a:pt x="18098" y="13182"/>
                </a:lnTo>
                <a:close/>
              </a:path>
              <a:path w="223520" h="24130">
                <a:moveTo>
                  <a:pt x="9041" y="13613"/>
                </a:moveTo>
                <a:close/>
              </a:path>
              <a:path w="223520" h="24130">
                <a:moveTo>
                  <a:pt x="214147" y="13676"/>
                </a:moveTo>
                <a:close/>
              </a:path>
              <a:path w="223520" h="24130">
                <a:moveTo>
                  <a:pt x="11465" y="14185"/>
                </a:moveTo>
                <a:lnTo>
                  <a:pt x="8712" y="14185"/>
                </a:lnTo>
                <a:lnTo>
                  <a:pt x="9041" y="13613"/>
                </a:lnTo>
                <a:lnTo>
                  <a:pt x="14465" y="13677"/>
                </a:lnTo>
                <a:lnTo>
                  <a:pt x="11465" y="14185"/>
                </a:lnTo>
                <a:close/>
              </a:path>
              <a:path w="223520" h="24130">
                <a:moveTo>
                  <a:pt x="216040" y="15443"/>
                </a:moveTo>
                <a:lnTo>
                  <a:pt x="7125" y="15443"/>
                </a:lnTo>
                <a:lnTo>
                  <a:pt x="8385" y="14897"/>
                </a:lnTo>
                <a:lnTo>
                  <a:pt x="10491" y="14361"/>
                </a:lnTo>
                <a:lnTo>
                  <a:pt x="13932" y="13741"/>
                </a:lnTo>
                <a:lnTo>
                  <a:pt x="13729" y="13779"/>
                </a:lnTo>
                <a:lnTo>
                  <a:pt x="83234" y="13779"/>
                </a:lnTo>
                <a:lnTo>
                  <a:pt x="90132" y="13919"/>
                </a:lnTo>
                <a:lnTo>
                  <a:pt x="111576" y="14058"/>
                </a:lnTo>
                <a:lnTo>
                  <a:pt x="210994" y="14058"/>
                </a:lnTo>
                <a:lnTo>
                  <a:pt x="212781" y="14389"/>
                </a:lnTo>
                <a:lnTo>
                  <a:pt x="214774" y="14899"/>
                </a:lnTo>
                <a:lnTo>
                  <a:pt x="216040" y="15443"/>
                </a:lnTo>
                <a:close/>
              </a:path>
              <a:path w="223520" h="24130">
                <a:moveTo>
                  <a:pt x="13729" y="13779"/>
                </a:moveTo>
                <a:lnTo>
                  <a:pt x="13932" y="13741"/>
                </a:lnTo>
                <a:lnTo>
                  <a:pt x="13729" y="13779"/>
                </a:lnTo>
                <a:close/>
              </a:path>
              <a:path w="223520" h="24130">
                <a:moveTo>
                  <a:pt x="8741" y="14136"/>
                </a:moveTo>
                <a:close/>
              </a:path>
              <a:path w="223520" h="24130">
                <a:moveTo>
                  <a:pt x="214467" y="14185"/>
                </a:moveTo>
                <a:close/>
              </a:path>
              <a:path w="223520" h="24130">
                <a:moveTo>
                  <a:pt x="8063" y="15036"/>
                </a:moveTo>
                <a:lnTo>
                  <a:pt x="8357" y="14681"/>
                </a:lnTo>
                <a:lnTo>
                  <a:pt x="8741" y="14136"/>
                </a:lnTo>
                <a:lnTo>
                  <a:pt x="11465" y="14185"/>
                </a:lnTo>
                <a:lnTo>
                  <a:pt x="10761" y="14312"/>
                </a:lnTo>
                <a:lnTo>
                  <a:pt x="8982" y="14744"/>
                </a:lnTo>
                <a:lnTo>
                  <a:pt x="8738" y="14744"/>
                </a:lnTo>
                <a:lnTo>
                  <a:pt x="8039" y="14986"/>
                </a:lnTo>
                <a:lnTo>
                  <a:pt x="8180" y="14986"/>
                </a:lnTo>
                <a:close/>
              </a:path>
              <a:path w="223520" h="24130">
                <a:moveTo>
                  <a:pt x="10448" y="14369"/>
                </a:moveTo>
                <a:lnTo>
                  <a:pt x="10668" y="14312"/>
                </a:lnTo>
                <a:lnTo>
                  <a:pt x="10448" y="14369"/>
                </a:lnTo>
                <a:close/>
              </a:path>
              <a:path w="223520" h="24130">
                <a:moveTo>
                  <a:pt x="212674" y="14361"/>
                </a:moveTo>
                <a:lnTo>
                  <a:pt x="212404" y="14312"/>
                </a:lnTo>
                <a:lnTo>
                  <a:pt x="212674" y="14361"/>
                </a:lnTo>
                <a:close/>
              </a:path>
              <a:path w="223520" h="24130">
                <a:moveTo>
                  <a:pt x="214774" y="14899"/>
                </a:moveTo>
                <a:lnTo>
                  <a:pt x="212674" y="14361"/>
                </a:lnTo>
                <a:lnTo>
                  <a:pt x="212827" y="14389"/>
                </a:lnTo>
                <a:lnTo>
                  <a:pt x="214645" y="14389"/>
                </a:lnTo>
                <a:lnTo>
                  <a:pt x="214902" y="14681"/>
                </a:lnTo>
                <a:lnTo>
                  <a:pt x="214414" y="14744"/>
                </a:lnTo>
                <a:lnTo>
                  <a:pt x="214774" y="14899"/>
                </a:lnTo>
                <a:close/>
              </a:path>
              <a:path w="223520" h="24130">
                <a:moveTo>
                  <a:pt x="10370" y="14389"/>
                </a:moveTo>
                <a:close/>
              </a:path>
              <a:path w="223520" h="24130">
                <a:moveTo>
                  <a:pt x="8129" y="14821"/>
                </a:moveTo>
                <a:lnTo>
                  <a:pt x="8255" y="14681"/>
                </a:lnTo>
                <a:lnTo>
                  <a:pt x="8129" y="14821"/>
                </a:lnTo>
                <a:close/>
              </a:path>
              <a:path w="223520" h="24130">
                <a:moveTo>
                  <a:pt x="7938" y="15036"/>
                </a:moveTo>
                <a:lnTo>
                  <a:pt x="8129" y="14821"/>
                </a:lnTo>
                <a:lnTo>
                  <a:pt x="8357" y="14681"/>
                </a:lnTo>
                <a:lnTo>
                  <a:pt x="7938" y="15036"/>
                </a:lnTo>
                <a:close/>
              </a:path>
              <a:path w="223520" h="24130">
                <a:moveTo>
                  <a:pt x="215214" y="15036"/>
                </a:moveTo>
                <a:lnTo>
                  <a:pt x="214808" y="14681"/>
                </a:lnTo>
                <a:lnTo>
                  <a:pt x="215025" y="14821"/>
                </a:lnTo>
                <a:lnTo>
                  <a:pt x="215214" y="15036"/>
                </a:lnTo>
                <a:close/>
              </a:path>
              <a:path w="223520" h="24130">
                <a:moveTo>
                  <a:pt x="215014" y="14808"/>
                </a:moveTo>
                <a:lnTo>
                  <a:pt x="214808" y="14681"/>
                </a:lnTo>
                <a:lnTo>
                  <a:pt x="215014" y="14808"/>
                </a:lnTo>
                <a:close/>
              </a:path>
              <a:path w="223520" h="24130">
                <a:moveTo>
                  <a:pt x="8039" y="14986"/>
                </a:moveTo>
                <a:lnTo>
                  <a:pt x="8738" y="14744"/>
                </a:lnTo>
                <a:lnTo>
                  <a:pt x="8378" y="14899"/>
                </a:lnTo>
                <a:lnTo>
                  <a:pt x="8039" y="14986"/>
                </a:lnTo>
                <a:close/>
              </a:path>
              <a:path w="223520" h="24130">
                <a:moveTo>
                  <a:pt x="8385" y="14897"/>
                </a:moveTo>
                <a:lnTo>
                  <a:pt x="8738" y="14744"/>
                </a:lnTo>
                <a:lnTo>
                  <a:pt x="8982" y="14744"/>
                </a:lnTo>
                <a:lnTo>
                  <a:pt x="8385" y="14897"/>
                </a:lnTo>
                <a:close/>
              </a:path>
              <a:path w="223520" h="24130">
                <a:moveTo>
                  <a:pt x="215113" y="14986"/>
                </a:moveTo>
                <a:lnTo>
                  <a:pt x="214770" y="14897"/>
                </a:lnTo>
                <a:lnTo>
                  <a:pt x="214414" y="14744"/>
                </a:lnTo>
                <a:lnTo>
                  <a:pt x="215113" y="14986"/>
                </a:lnTo>
                <a:close/>
              </a:path>
              <a:path w="223520" h="24130">
                <a:moveTo>
                  <a:pt x="215156" y="14986"/>
                </a:moveTo>
                <a:lnTo>
                  <a:pt x="214414" y="14744"/>
                </a:lnTo>
                <a:lnTo>
                  <a:pt x="214880" y="14744"/>
                </a:lnTo>
                <a:lnTo>
                  <a:pt x="215156" y="14986"/>
                </a:lnTo>
                <a:close/>
              </a:path>
              <a:path w="223520" h="24130">
                <a:moveTo>
                  <a:pt x="215383" y="15036"/>
                </a:moveTo>
                <a:lnTo>
                  <a:pt x="215214" y="15036"/>
                </a:lnTo>
                <a:lnTo>
                  <a:pt x="215014" y="14808"/>
                </a:lnTo>
                <a:lnTo>
                  <a:pt x="215383" y="15036"/>
                </a:lnTo>
                <a:close/>
              </a:path>
              <a:path w="223520" h="24130">
                <a:moveTo>
                  <a:pt x="7125" y="15443"/>
                </a:moveTo>
                <a:lnTo>
                  <a:pt x="8129" y="14821"/>
                </a:lnTo>
                <a:lnTo>
                  <a:pt x="8063" y="15036"/>
                </a:lnTo>
                <a:lnTo>
                  <a:pt x="7125" y="15443"/>
                </a:lnTo>
                <a:close/>
              </a:path>
              <a:path w="223520" h="24130">
                <a:moveTo>
                  <a:pt x="8180" y="14986"/>
                </a:moveTo>
                <a:lnTo>
                  <a:pt x="8039" y="14986"/>
                </a:lnTo>
                <a:lnTo>
                  <a:pt x="8385" y="14897"/>
                </a:lnTo>
                <a:lnTo>
                  <a:pt x="8180" y="14986"/>
                </a:lnTo>
                <a:close/>
              </a:path>
              <a:path w="223520" h="24130">
                <a:moveTo>
                  <a:pt x="216040" y="15443"/>
                </a:moveTo>
                <a:lnTo>
                  <a:pt x="214774" y="14899"/>
                </a:lnTo>
                <a:lnTo>
                  <a:pt x="215113" y="14986"/>
                </a:lnTo>
                <a:lnTo>
                  <a:pt x="215383" y="15036"/>
                </a:lnTo>
                <a:lnTo>
                  <a:pt x="216040" y="15443"/>
                </a:lnTo>
                <a:close/>
              </a:path>
            </a:pathLst>
          </a:custGeom>
          <a:solidFill>
            <a:srgbClr val="EB1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196840" y="2549651"/>
            <a:ext cx="78105" cy="264160"/>
          </a:xfrm>
          <a:custGeom>
            <a:avLst/>
            <a:gdLst/>
            <a:ahLst/>
            <a:cxnLst/>
            <a:rect l="l" t="t" r="r" b="b"/>
            <a:pathLst>
              <a:path w="78104" h="264160">
                <a:moveTo>
                  <a:pt x="39624" y="263652"/>
                </a:moveTo>
                <a:lnTo>
                  <a:pt x="0" y="0"/>
                </a:lnTo>
                <a:lnTo>
                  <a:pt x="77724" y="0"/>
                </a:lnTo>
                <a:lnTo>
                  <a:pt x="39624" y="263652"/>
                </a:lnTo>
                <a:close/>
              </a:path>
            </a:pathLst>
          </a:custGeom>
          <a:solidFill>
            <a:srgbClr val="2717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192090" y="2544470"/>
            <a:ext cx="87630" cy="302895"/>
          </a:xfrm>
          <a:custGeom>
            <a:avLst/>
            <a:gdLst/>
            <a:ahLst/>
            <a:cxnLst/>
            <a:rect l="l" t="t" r="r" b="b"/>
            <a:pathLst>
              <a:path w="87629" h="302894">
                <a:moveTo>
                  <a:pt x="43675" y="302501"/>
                </a:moveTo>
                <a:lnTo>
                  <a:pt x="0" y="0"/>
                </a:lnTo>
                <a:lnTo>
                  <a:pt x="87350" y="0"/>
                </a:lnTo>
                <a:lnTo>
                  <a:pt x="86762" y="4076"/>
                </a:lnTo>
                <a:lnTo>
                  <a:pt x="10210" y="4076"/>
                </a:lnTo>
                <a:lnTo>
                  <a:pt x="5499" y="9525"/>
                </a:lnTo>
                <a:lnTo>
                  <a:pt x="10997" y="9525"/>
                </a:lnTo>
                <a:lnTo>
                  <a:pt x="43675" y="235856"/>
                </a:lnTo>
                <a:lnTo>
                  <a:pt x="38963" y="268490"/>
                </a:lnTo>
                <a:lnTo>
                  <a:pt x="48585" y="268490"/>
                </a:lnTo>
                <a:lnTo>
                  <a:pt x="43675" y="302501"/>
                </a:lnTo>
                <a:close/>
              </a:path>
              <a:path w="87629" h="302894">
                <a:moveTo>
                  <a:pt x="10997" y="9525"/>
                </a:moveTo>
                <a:lnTo>
                  <a:pt x="5499" y="9525"/>
                </a:lnTo>
                <a:lnTo>
                  <a:pt x="10210" y="4076"/>
                </a:lnTo>
                <a:lnTo>
                  <a:pt x="10997" y="9525"/>
                </a:lnTo>
                <a:close/>
              </a:path>
              <a:path w="87629" h="302894">
                <a:moveTo>
                  <a:pt x="76353" y="9525"/>
                </a:moveTo>
                <a:lnTo>
                  <a:pt x="10997" y="9525"/>
                </a:lnTo>
                <a:lnTo>
                  <a:pt x="10210" y="4076"/>
                </a:lnTo>
                <a:lnTo>
                  <a:pt x="77139" y="4076"/>
                </a:lnTo>
                <a:lnTo>
                  <a:pt x="76353" y="9525"/>
                </a:lnTo>
                <a:close/>
              </a:path>
              <a:path w="87629" h="302894">
                <a:moveTo>
                  <a:pt x="48585" y="268490"/>
                </a:moveTo>
                <a:lnTo>
                  <a:pt x="48387" y="268490"/>
                </a:lnTo>
                <a:lnTo>
                  <a:pt x="43675" y="235856"/>
                </a:lnTo>
                <a:lnTo>
                  <a:pt x="77139" y="4076"/>
                </a:lnTo>
                <a:lnTo>
                  <a:pt x="81851" y="9525"/>
                </a:lnTo>
                <a:lnTo>
                  <a:pt x="85975" y="9525"/>
                </a:lnTo>
                <a:lnTo>
                  <a:pt x="48585" y="268490"/>
                </a:lnTo>
                <a:close/>
              </a:path>
              <a:path w="87629" h="302894">
                <a:moveTo>
                  <a:pt x="85975" y="9525"/>
                </a:moveTo>
                <a:lnTo>
                  <a:pt x="81851" y="9525"/>
                </a:lnTo>
                <a:lnTo>
                  <a:pt x="77139" y="4076"/>
                </a:lnTo>
                <a:lnTo>
                  <a:pt x="86762" y="4076"/>
                </a:lnTo>
                <a:lnTo>
                  <a:pt x="85975" y="9525"/>
                </a:lnTo>
                <a:close/>
              </a:path>
              <a:path w="87629" h="302894">
                <a:moveTo>
                  <a:pt x="48387" y="268490"/>
                </a:moveTo>
                <a:lnTo>
                  <a:pt x="38963" y="268490"/>
                </a:lnTo>
                <a:lnTo>
                  <a:pt x="43675" y="235856"/>
                </a:lnTo>
                <a:lnTo>
                  <a:pt x="48387" y="268490"/>
                </a:lnTo>
                <a:close/>
              </a:path>
            </a:pathLst>
          </a:custGeom>
          <a:solidFill>
            <a:srgbClr val="2903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36502" y="253977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 h="0">
                <a:moveTo>
                  <a:pt x="0" y="0"/>
                </a:moveTo>
                <a:lnTo>
                  <a:pt x="214261" y="0"/>
                </a:lnTo>
              </a:path>
            </a:pathLst>
          </a:custGeom>
          <a:ln w="14135">
            <a:solidFill>
              <a:srgbClr val="2717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31885" y="2527947"/>
            <a:ext cx="223520" cy="24130"/>
          </a:xfrm>
          <a:custGeom>
            <a:avLst/>
            <a:gdLst/>
            <a:ahLst/>
            <a:cxnLst/>
            <a:rect l="l" t="t" r="r" b="b"/>
            <a:pathLst>
              <a:path w="223520" h="24130">
                <a:moveTo>
                  <a:pt x="111486" y="23660"/>
                </a:moveTo>
                <a:lnTo>
                  <a:pt x="69741" y="23101"/>
                </a:lnTo>
                <a:lnTo>
                  <a:pt x="22381" y="20510"/>
                </a:lnTo>
                <a:lnTo>
                  <a:pt x="0" y="10731"/>
                </a:lnTo>
                <a:lnTo>
                  <a:pt x="93" y="10325"/>
                </a:lnTo>
                <a:lnTo>
                  <a:pt x="51580" y="1206"/>
                </a:lnTo>
                <a:lnTo>
                  <a:pt x="89947" y="139"/>
                </a:lnTo>
                <a:lnTo>
                  <a:pt x="111550" y="0"/>
                </a:lnTo>
                <a:lnTo>
                  <a:pt x="133165" y="139"/>
                </a:lnTo>
                <a:lnTo>
                  <a:pt x="171544" y="1206"/>
                </a:lnTo>
                <a:lnTo>
                  <a:pt x="210660" y="4356"/>
                </a:lnTo>
                <a:lnTo>
                  <a:pt x="221672" y="8178"/>
                </a:lnTo>
                <a:lnTo>
                  <a:pt x="7067" y="8178"/>
                </a:lnTo>
                <a:lnTo>
                  <a:pt x="8072" y="8813"/>
                </a:lnTo>
                <a:lnTo>
                  <a:pt x="8639" y="9448"/>
                </a:lnTo>
                <a:lnTo>
                  <a:pt x="8895" y="9867"/>
                </a:lnTo>
                <a:lnTo>
                  <a:pt x="9203" y="10604"/>
                </a:lnTo>
                <a:lnTo>
                  <a:pt x="9292" y="11049"/>
                </a:lnTo>
                <a:lnTo>
                  <a:pt x="9203" y="13055"/>
                </a:lnTo>
                <a:lnTo>
                  <a:pt x="8895" y="13792"/>
                </a:lnTo>
                <a:lnTo>
                  <a:pt x="8639" y="14211"/>
                </a:lnTo>
                <a:lnTo>
                  <a:pt x="8060" y="14846"/>
                </a:lnTo>
                <a:lnTo>
                  <a:pt x="7067" y="15481"/>
                </a:lnTo>
                <a:lnTo>
                  <a:pt x="221668" y="15481"/>
                </a:lnTo>
                <a:lnTo>
                  <a:pt x="171544" y="22440"/>
                </a:lnTo>
                <a:lnTo>
                  <a:pt x="133089" y="23520"/>
                </a:lnTo>
                <a:lnTo>
                  <a:pt x="111486" y="23660"/>
                </a:lnTo>
                <a:close/>
              </a:path>
              <a:path w="223520" h="24130">
                <a:moveTo>
                  <a:pt x="8067" y="8807"/>
                </a:moveTo>
                <a:lnTo>
                  <a:pt x="7067" y="8178"/>
                </a:lnTo>
                <a:lnTo>
                  <a:pt x="8042" y="8597"/>
                </a:lnTo>
                <a:lnTo>
                  <a:pt x="7880" y="8597"/>
                </a:lnTo>
                <a:lnTo>
                  <a:pt x="8067" y="8807"/>
                </a:lnTo>
                <a:close/>
              </a:path>
              <a:path w="223520" h="24130">
                <a:moveTo>
                  <a:pt x="78787" y="9893"/>
                </a:moveTo>
                <a:lnTo>
                  <a:pt x="13874" y="9893"/>
                </a:lnTo>
                <a:lnTo>
                  <a:pt x="10318" y="9245"/>
                </a:lnTo>
                <a:lnTo>
                  <a:pt x="8362" y="8735"/>
                </a:lnTo>
                <a:lnTo>
                  <a:pt x="7067" y="8178"/>
                </a:lnTo>
                <a:lnTo>
                  <a:pt x="215969" y="8178"/>
                </a:lnTo>
                <a:lnTo>
                  <a:pt x="214674" y="8735"/>
                </a:lnTo>
                <a:lnTo>
                  <a:pt x="212633" y="9267"/>
                </a:lnTo>
                <a:lnTo>
                  <a:pt x="211206" y="9525"/>
                </a:lnTo>
                <a:lnTo>
                  <a:pt x="111486" y="9525"/>
                </a:lnTo>
                <a:lnTo>
                  <a:pt x="90010" y="9664"/>
                </a:lnTo>
                <a:lnTo>
                  <a:pt x="78787" y="9893"/>
                </a:lnTo>
                <a:close/>
              </a:path>
              <a:path w="223520" h="24130">
                <a:moveTo>
                  <a:pt x="214674" y="8735"/>
                </a:moveTo>
                <a:lnTo>
                  <a:pt x="215969" y="8178"/>
                </a:lnTo>
                <a:lnTo>
                  <a:pt x="215303" y="8597"/>
                </a:lnTo>
                <a:lnTo>
                  <a:pt x="215144" y="8597"/>
                </a:lnTo>
                <a:lnTo>
                  <a:pt x="214674" y="8735"/>
                </a:lnTo>
                <a:close/>
              </a:path>
              <a:path w="223520" h="24130">
                <a:moveTo>
                  <a:pt x="221668" y="15481"/>
                </a:moveTo>
                <a:lnTo>
                  <a:pt x="215969" y="15481"/>
                </a:lnTo>
                <a:lnTo>
                  <a:pt x="214926" y="14814"/>
                </a:lnTo>
                <a:lnTo>
                  <a:pt x="214354" y="14163"/>
                </a:lnTo>
                <a:lnTo>
                  <a:pt x="214054" y="13614"/>
                </a:lnTo>
                <a:lnTo>
                  <a:pt x="213833" y="13055"/>
                </a:lnTo>
                <a:lnTo>
                  <a:pt x="213744" y="11049"/>
                </a:lnTo>
                <a:lnTo>
                  <a:pt x="213833" y="10604"/>
                </a:lnTo>
                <a:lnTo>
                  <a:pt x="214141" y="9867"/>
                </a:lnTo>
                <a:lnTo>
                  <a:pt x="214396" y="9448"/>
                </a:lnTo>
                <a:lnTo>
                  <a:pt x="214959" y="8813"/>
                </a:lnTo>
                <a:lnTo>
                  <a:pt x="215969" y="8178"/>
                </a:lnTo>
                <a:lnTo>
                  <a:pt x="221672" y="8178"/>
                </a:lnTo>
                <a:lnTo>
                  <a:pt x="223099" y="11049"/>
                </a:lnTo>
                <a:lnTo>
                  <a:pt x="222979" y="13233"/>
                </a:lnTo>
                <a:lnTo>
                  <a:pt x="222675" y="14071"/>
                </a:lnTo>
                <a:lnTo>
                  <a:pt x="222329" y="14693"/>
                </a:lnTo>
                <a:lnTo>
                  <a:pt x="221668" y="15481"/>
                </a:lnTo>
                <a:close/>
              </a:path>
              <a:path w="223520" h="24130">
                <a:moveTo>
                  <a:pt x="8299" y="8953"/>
                </a:moveTo>
                <a:lnTo>
                  <a:pt x="8089" y="8821"/>
                </a:lnTo>
                <a:lnTo>
                  <a:pt x="7880" y="8597"/>
                </a:lnTo>
                <a:lnTo>
                  <a:pt x="8299" y="8953"/>
                </a:lnTo>
                <a:close/>
              </a:path>
              <a:path w="223520" h="24130">
                <a:moveTo>
                  <a:pt x="8362" y="8735"/>
                </a:moveTo>
                <a:lnTo>
                  <a:pt x="7880" y="8597"/>
                </a:lnTo>
                <a:lnTo>
                  <a:pt x="8042" y="8597"/>
                </a:lnTo>
                <a:lnTo>
                  <a:pt x="8362" y="8735"/>
                </a:lnTo>
                <a:close/>
              </a:path>
              <a:path w="223520" h="24130">
                <a:moveTo>
                  <a:pt x="214737" y="8953"/>
                </a:moveTo>
                <a:lnTo>
                  <a:pt x="215144" y="8597"/>
                </a:lnTo>
                <a:lnTo>
                  <a:pt x="214947" y="8821"/>
                </a:lnTo>
                <a:lnTo>
                  <a:pt x="214737" y="8953"/>
                </a:lnTo>
                <a:close/>
              </a:path>
              <a:path w="223520" h="24130">
                <a:moveTo>
                  <a:pt x="214947" y="8821"/>
                </a:moveTo>
                <a:lnTo>
                  <a:pt x="215144" y="8597"/>
                </a:lnTo>
                <a:lnTo>
                  <a:pt x="215303" y="8597"/>
                </a:lnTo>
                <a:lnTo>
                  <a:pt x="214947" y="8821"/>
                </a:lnTo>
                <a:close/>
              </a:path>
              <a:path w="223520" h="24130">
                <a:moveTo>
                  <a:pt x="9198" y="8953"/>
                </a:moveTo>
                <a:lnTo>
                  <a:pt x="8299" y="8953"/>
                </a:lnTo>
                <a:lnTo>
                  <a:pt x="7924" y="8636"/>
                </a:lnTo>
                <a:lnTo>
                  <a:pt x="8692" y="8877"/>
                </a:lnTo>
                <a:lnTo>
                  <a:pt x="8906" y="8877"/>
                </a:lnTo>
                <a:lnTo>
                  <a:pt x="9198" y="8953"/>
                </a:lnTo>
                <a:close/>
              </a:path>
              <a:path w="223520" h="24130">
                <a:moveTo>
                  <a:pt x="8692" y="8877"/>
                </a:moveTo>
                <a:lnTo>
                  <a:pt x="7981" y="8636"/>
                </a:lnTo>
                <a:lnTo>
                  <a:pt x="8362" y="8735"/>
                </a:lnTo>
                <a:lnTo>
                  <a:pt x="8692" y="8877"/>
                </a:lnTo>
                <a:close/>
              </a:path>
              <a:path w="223520" h="24130">
                <a:moveTo>
                  <a:pt x="214343" y="8877"/>
                </a:moveTo>
                <a:lnTo>
                  <a:pt x="214674" y="8735"/>
                </a:lnTo>
                <a:lnTo>
                  <a:pt x="215055" y="8636"/>
                </a:lnTo>
                <a:lnTo>
                  <a:pt x="214343" y="8877"/>
                </a:lnTo>
                <a:close/>
              </a:path>
              <a:path w="223520" h="24130">
                <a:moveTo>
                  <a:pt x="214824" y="8877"/>
                </a:moveTo>
                <a:lnTo>
                  <a:pt x="214343" y="8877"/>
                </a:lnTo>
                <a:lnTo>
                  <a:pt x="215055" y="8636"/>
                </a:lnTo>
                <a:lnTo>
                  <a:pt x="214824" y="8877"/>
                </a:lnTo>
                <a:close/>
              </a:path>
              <a:path w="223520" h="24130">
                <a:moveTo>
                  <a:pt x="8906" y="8877"/>
                </a:moveTo>
                <a:lnTo>
                  <a:pt x="8692" y="8877"/>
                </a:lnTo>
                <a:lnTo>
                  <a:pt x="8362" y="8735"/>
                </a:lnTo>
                <a:lnTo>
                  <a:pt x="8906" y="8877"/>
                </a:lnTo>
                <a:close/>
              </a:path>
              <a:path w="223520" h="24130">
                <a:moveTo>
                  <a:pt x="214508" y="9321"/>
                </a:moveTo>
                <a:lnTo>
                  <a:pt x="212426" y="9321"/>
                </a:lnTo>
                <a:lnTo>
                  <a:pt x="212756" y="9245"/>
                </a:lnTo>
                <a:lnTo>
                  <a:pt x="214674" y="8735"/>
                </a:lnTo>
                <a:lnTo>
                  <a:pt x="214343" y="8877"/>
                </a:lnTo>
                <a:lnTo>
                  <a:pt x="214824" y="8877"/>
                </a:lnTo>
                <a:lnTo>
                  <a:pt x="214508" y="9321"/>
                </a:lnTo>
                <a:close/>
              </a:path>
              <a:path w="223520" h="24130">
                <a:moveTo>
                  <a:pt x="11901" y="9537"/>
                </a:moveTo>
                <a:lnTo>
                  <a:pt x="8718" y="9537"/>
                </a:lnTo>
                <a:lnTo>
                  <a:pt x="8067" y="8807"/>
                </a:lnTo>
                <a:lnTo>
                  <a:pt x="8299" y="8953"/>
                </a:lnTo>
                <a:lnTo>
                  <a:pt x="9198" y="8953"/>
                </a:lnTo>
                <a:lnTo>
                  <a:pt x="10318" y="9245"/>
                </a:lnTo>
                <a:lnTo>
                  <a:pt x="10610" y="9321"/>
                </a:lnTo>
                <a:lnTo>
                  <a:pt x="11901" y="9537"/>
                </a:lnTo>
                <a:close/>
              </a:path>
              <a:path w="223520" h="24130">
                <a:moveTo>
                  <a:pt x="214831" y="8953"/>
                </a:moveTo>
                <a:lnTo>
                  <a:pt x="214947" y="8821"/>
                </a:lnTo>
                <a:lnTo>
                  <a:pt x="214831" y="8953"/>
                </a:lnTo>
                <a:close/>
              </a:path>
              <a:path w="223520" h="24130">
                <a:moveTo>
                  <a:pt x="212633" y="9267"/>
                </a:moveTo>
                <a:close/>
              </a:path>
              <a:path w="223520" h="24130">
                <a:moveTo>
                  <a:pt x="10703" y="9321"/>
                </a:moveTo>
                <a:lnTo>
                  <a:pt x="10403" y="9267"/>
                </a:lnTo>
                <a:lnTo>
                  <a:pt x="10703" y="9321"/>
                </a:lnTo>
                <a:close/>
              </a:path>
              <a:path w="223520" h="24130">
                <a:moveTo>
                  <a:pt x="213744" y="11049"/>
                </a:moveTo>
                <a:lnTo>
                  <a:pt x="199637" y="11049"/>
                </a:lnTo>
                <a:lnTo>
                  <a:pt x="199777" y="11036"/>
                </a:lnTo>
                <a:lnTo>
                  <a:pt x="204996" y="10464"/>
                </a:lnTo>
                <a:lnTo>
                  <a:pt x="209365" y="9867"/>
                </a:lnTo>
                <a:lnTo>
                  <a:pt x="212633" y="9267"/>
                </a:lnTo>
                <a:lnTo>
                  <a:pt x="212426" y="9321"/>
                </a:lnTo>
                <a:lnTo>
                  <a:pt x="214508" y="9321"/>
                </a:lnTo>
                <a:lnTo>
                  <a:pt x="214054" y="10045"/>
                </a:lnTo>
                <a:lnTo>
                  <a:pt x="213823" y="10604"/>
                </a:lnTo>
                <a:lnTo>
                  <a:pt x="213744" y="11049"/>
                </a:lnTo>
                <a:close/>
              </a:path>
              <a:path w="223520" h="24130">
                <a:moveTo>
                  <a:pt x="214354" y="9496"/>
                </a:moveTo>
                <a:close/>
              </a:path>
              <a:path w="223520" h="24130">
                <a:moveTo>
                  <a:pt x="214331" y="9537"/>
                </a:moveTo>
                <a:close/>
              </a:path>
              <a:path w="223520" h="24130">
                <a:moveTo>
                  <a:pt x="14982" y="10045"/>
                </a:moveTo>
                <a:lnTo>
                  <a:pt x="8997" y="10045"/>
                </a:lnTo>
                <a:lnTo>
                  <a:pt x="8683" y="9498"/>
                </a:lnTo>
                <a:lnTo>
                  <a:pt x="11901" y="9537"/>
                </a:lnTo>
                <a:lnTo>
                  <a:pt x="13733" y="9867"/>
                </a:lnTo>
                <a:lnTo>
                  <a:pt x="14982" y="10045"/>
                </a:lnTo>
                <a:close/>
              </a:path>
              <a:path w="223520" h="24130">
                <a:moveTo>
                  <a:pt x="111518" y="9525"/>
                </a:moveTo>
                <a:close/>
              </a:path>
              <a:path w="223520" h="24130">
                <a:moveTo>
                  <a:pt x="171113" y="10731"/>
                </a:moveTo>
                <a:lnTo>
                  <a:pt x="152952" y="10071"/>
                </a:lnTo>
                <a:lnTo>
                  <a:pt x="132962" y="9664"/>
                </a:lnTo>
                <a:lnTo>
                  <a:pt x="111518" y="9525"/>
                </a:lnTo>
                <a:lnTo>
                  <a:pt x="211206" y="9525"/>
                </a:lnTo>
                <a:lnTo>
                  <a:pt x="209162" y="9893"/>
                </a:lnTo>
                <a:lnTo>
                  <a:pt x="204880" y="10477"/>
                </a:lnTo>
                <a:lnTo>
                  <a:pt x="202666" y="10718"/>
                </a:lnTo>
                <a:lnTo>
                  <a:pt x="171024" y="10718"/>
                </a:lnTo>
                <a:close/>
              </a:path>
              <a:path w="223520" h="24130">
                <a:moveTo>
                  <a:pt x="58908" y="10477"/>
                </a:moveTo>
                <a:lnTo>
                  <a:pt x="18073" y="10464"/>
                </a:lnTo>
                <a:lnTo>
                  <a:pt x="13671" y="9867"/>
                </a:lnTo>
                <a:lnTo>
                  <a:pt x="13874" y="9893"/>
                </a:lnTo>
                <a:lnTo>
                  <a:pt x="78787" y="9893"/>
                </a:lnTo>
                <a:lnTo>
                  <a:pt x="70008" y="10071"/>
                </a:lnTo>
                <a:lnTo>
                  <a:pt x="58908" y="10477"/>
                </a:lnTo>
                <a:close/>
              </a:path>
              <a:path w="223520" h="24130">
                <a:moveTo>
                  <a:pt x="209162" y="9893"/>
                </a:moveTo>
                <a:lnTo>
                  <a:pt x="209303" y="9867"/>
                </a:lnTo>
                <a:lnTo>
                  <a:pt x="209162" y="9893"/>
                </a:lnTo>
                <a:close/>
              </a:path>
              <a:path w="223520" h="24130">
                <a:moveTo>
                  <a:pt x="209178" y="9893"/>
                </a:moveTo>
                <a:lnTo>
                  <a:pt x="209365" y="9867"/>
                </a:lnTo>
                <a:lnTo>
                  <a:pt x="209178" y="9893"/>
                </a:lnTo>
                <a:close/>
              </a:path>
              <a:path w="223520" h="24130">
                <a:moveTo>
                  <a:pt x="214089" y="9958"/>
                </a:moveTo>
                <a:close/>
              </a:path>
              <a:path w="223520" h="24130">
                <a:moveTo>
                  <a:pt x="20137" y="10693"/>
                </a:moveTo>
                <a:lnTo>
                  <a:pt x="9238" y="10693"/>
                </a:lnTo>
                <a:lnTo>
                  <a:pt x="8947" y="9958"/>
                </a:lnTo>
                <a:lnTo>
                  <a:pt x="14982" y="10045"/>
                </a:lnTo>
                <a:lnTo>
                  <a:pt x="18073" y="10464"/>
                </a:lnTo>
                <a:lnTo>
                  <a:pt x="20137" y="10693"/>
                </a:lnTo>
                <a:close/>
              </a:path>
              <a:path w="223520" h="24130">
                <a:moveTo>
                  <a:pt x="214054" y="10045"/>
                </a:moveTo>
                <a:close/>
              </a:path>
              <a:path w="223520" h="24130">
                <a:moveTo>
                  <a:pt x="33210" y="11830"/>
                </a:moveTo>
                <a:lnTo>
                  <a:pt x="23282" y="11036"/>
                </a:lnTo>
                <a:lnTo>
                  <a:pt x="18040" y="10464"/>
                </a:lnTo>
                <a:lnTo>
                  <a:pt x="18167" y="10477"/>
                </a:lnTo>
                <a:lnTo>
                  <a:pt x="58908" y="10477"/>
                </a:lnTo>
                <a:lnTo>
                  <a:pt x="52272" y="10718"/>
                </a:lnTo>
                <a:lnTo>
                  <a:pt x="52012" y="10718"/>
                </a:lnTo>
                <a:lnTo>
                  <a:pt x="36188" y="11582"/>
                </a:lnTo>
                <a:lnTo>
                  <a:pt x="33210" y="11830"/>
                </a:lnTo>
                <a:close/>
              </a:path>
              <a:path w="223520" h="24130">
                <a:moveTo>
                  <a:pt x="204869" y="10477"/>
                </a:moveTo>
                <a:close/>
              </a:path>
              <a:path w="223520" h="24130">
                <a:moveTo>
                  <a:pt x="204880" y="10477"/>
                </a:moveTo>
                <a:close/>
              </a:path>
              <a:path w="223520" h="24130">
                <a:moveTo>
                  <a:pt x="213815" y="10649"/>
                </a:moveTo>
                <a:close/>
              </a:path>
              <a:path w="223520" h="24130">
                <a:moveTo>
                  <a:pt x="27558" y="12280"/>
                </a:moveTo>
                <a:lnTo>
                  <a:pt x="9365" y="12280"/>
                </a:lnTo>
                <a:lnTo>
                  <a:pt x="9365" y="11379"/>
                </a:lnTo>
                <a:lnTo>
                  <a:pt x="9221" y="10649"/>
                </a:lnTo>
                <a:lnTo>
                  <a:pt x="20137" y="10693"/>
                </a:lnTo>
                <a:lnTo>
                  <a:pt x="23282" y="11036"/>
                </a:lnTo>
                <a:lnTo>
                  <a:pt x="33210" y="11830"/>
                </a:lnTo>
                <a:lnTo>
                  <a:pt x="27558" y="12280"/>
                </a:lnTo>
                <a:close/>
              </a:path>
              <a:path w="223520" h="24130">
                <a:moveTo>
                  <a:pt x="213807" y="10693"/>
                </a:moveTo>
                <a:close/>
              </a:path>
              <a:path w="223520" h="24130">
                <a:moveTo>
                  <a:pt x="51923" y="10731"/>
                </a:moveTo>
                <a:lnTo>
                  <a:pt x="52272" y="10718"/>
                </a:lnTo>
                <a:lnTo>
                  <a:pt x="51923" y="10731"/>
                </a:lnTo>
                <a:close/>
              </a:path>
              <a:path w="223520" h="24130">
                <a:moveTo>
                  <a:pt x="189826" y="11830"/>
                </a:moveTo>
                <a:lnTo>
                  <a:pt x="186721" y="11582"/>
                </a:lnTo>
                <a:lnTo>
                  <a:pt x="171024" y="10718"/>
                </a:lnTo>
                <a:lnTo>
                  <a:pt x="202666" y="10718"/>
                </a:lnTo>
                <a:lnTo>
                  <a:pt x="199617" y="11049"/>
                </a:lnTo>
                <a:lnTo>
                  <a:pt x="189826" y="11830"/>
                </a:lnTo>
                <a:close/>
              </a:path>
              <a:path w="223520" h="24130">
                <a:moveTo>
                  <a:pt x="199690" y="11043"/>
                </a:moveTo>
                <a:close/>
              </a:path>
              <a:path w="223520" h="24130">
                <a:moveTo>
                  <a:pt x="213747" y="12623"/>
                </a:moveTo>
                <a:lnTo>
                  <a:pt x="199637" y="12611"/>
                </a:lnTo>
                <a:lnTo>
                  <a:pt x="189826" y="11830"/>
                </a:lnTo>
                <a:lnTo>
                  <a:pt x="199690" y="11043"/>
                </a:lnTo>
                <a:lnTo>
                  <a:pt x="213744" y="11049"/>
                </a:lnTo>
                <a:lnTo>
                  <a:pt x="213670" y="11379"/>
                </a:lnTo>
                <a:lnTo>
                  <a:pt x="213686" y="12280"/>
                </a:lnTo>
                <a:lnTo>
                  <a:pt x="213747" y="12623"/>
                </a:lnTo>
                <a:close/>
              </a:path>
              <a:path w="223520" h="24130">
                <a:moveTo>
                  <a:pt x="9365" y="11468"/>
                </a:moveTo>
                <a:close/>
              </a:path>
              <a:path w="223520" h="24130">
                <a:moveTo>
                  <a:pt x="213670" y="11468"/>
                </a:moveTo>
                <a:close/>
              </a:path>
              <a:path w="223520" h="24130">
                <a:moveTo>
                  <a:pt x="215969" y="15481"/>
                </a:moveTo>
                <a:lnTo>
                  <a:pt x="7067" y="15481"/>
                </a:lnTo>
                <a:lnTo>
                  <a:pt x="8366" y="14912"/>
                </a:lnTo>
                <a:lnTo>
                  <a:pt x="10390" y="14394"/>
                </a:lnTo>
                <a:lnTo>
                  <a:pt x="13874" y="13766"/>
                </a:lnTo>
                <a:lnTo>
                  <a:pt x="18167" y="13182"/>
                </a:lnTo>
                <a:lnTo>
                  <a:pt x="23419" y="12611"/>
                </a:lnTo>
                <a:lnTo>
                  <a:pt x="33210" y="11830"/>
                </a:lnTo>
                <a:lnTo>
                  <a:pt x="36315" y="12077"/>
                </a:lnTo>
                <a:lnTo>
                  <a:pt x="52012" y="12941"/>
                </a:lnTo>
                <a:lnTo>
                  <a:pt x="70084" y="13576"/>
                </a:lnTo>
                <a:lnTo>
                  <a:pt x="90074" y="13995"/>
                </a:lnTo>
                <a:lnTo>
                  <a:pt x="111518" y="14134"/>
                </a:lnTo>
                <a:lnTo>
                  <a:pt x="211206" y="14135"/>
                </a:lnTo>
                <a:lnTo>
                  <a:pt x="212723" y="14414"/>
                </a:lnTo>
                <a:lnTo>
                  <a:pt x="214670" y="14912"/>
                </a:lnTo>
                <a:lnTo>
                  <a:pt x="215969" y="15481"/>
                </a:lnTo>
                <a:close/>
              </a:path>
              <a:path w="223520" h="24130">
                <a:moveTo>
                  <a:pt x="202666" y="12941"/>
                </a:moveTo>
                <a:lnTo>
                  <a:pt x="171024" y="12941"/>
                </a:lnTo>
                <a:lnTo>
                  <a:pt x="186848" y="12077"/>
                </a:lnTo>
                <a:lnTo>
                  <a:pt x="189826" y="11830"/>
                </a:lnTo>
                <a:lnTo>
                  <a:pt x="199753" y="12623"/>
                </a:lnTo>
                <a:lnTo>
                  <a:pt x="202666" y="12941"/>
                </a:lnTo>
                <a:close/>
              </a:path>
              <a:path w="223520" h="24130">
                <a:moveTo>
                  <a:pt x="19321" y="13055"/>
                </a:moveTo>
                <a:lnTo>
                  <a:pt x="9213" y="13055"/>
                </a:lnTo>
                <a:lnTo>
                  <a:pt x="9365" y="12192"/>
                </a:lnTo>
                <a:lnTo>
                  <a:pt x="27558" y="12280"/>
                </a:lnTo>
                <a:lnTo>
                  <a:pt x="23282" y="12623"/>
                </a:lnTo>
                <a:lnTo>
                  <a:pt x="19321" y="13055"/>
                </a:lnTo>
                <a:close/>
              </a:path>
              <a:path w="223520" h="24130">
                <a:moveTo>
                  <a:pt x="213686" y="12280"/>
                </a:moveTo>
                <a:close/>
              </a:path>
              <a:path w="223520" h="24130">
                <a:moveTo>
                  <a:pt x="23346" y="12616"/>
                </a:moveTo>
                <a:close/>
              </a:path>
              <a:path w="223520" h="24130">
                <a:moveTo>
                  <a:pt x="23282" y="12623"/>
                </a:moveTo>
                <a:close/>
              </a:path>
              <a:path w="223520" h="24130">
                <a:moveTo>
                  <a:pt x="213888" y="13195"/>
                </a:moveTo>
                <a:lnTo>
                  <a:pt x="204880" y="13182"/>
                </a:lnTo>
                <a:lnTo>
                  <a:pt x="199690" y="12616"/>
                </a:lnTo>
                <a:lnTo>
                  <a:pt x="213747" y="12623"/>
                </a:lnTo>
                <a:lnTo>
                  <a:pt x="213797" y="12966"/>
                </a:lnTo>
                <a:lnTo>
                  <a:pt x="213888" y="13195"/>
                </a:lnTo>
                <a:close/>
              </a:path>
              <a:path w="223520" h="24130">
                <a:moveTo>
                  <a:pt x="211206" y="14135"/>
                </a:moveTo>
                <a:lnTo>
                  <a:pt x="111518" y="14134"/>
                </a:lnTo>
                <a:lnTo>
                  <a:pt x="133025" y="13995"/>
                </a:lnTo>
                <a:lnTo>
                  <a:pt x="153028" y="13576"/>
                </a:lnTo>
                <a:lnTo>
                  <a:pt x="171113" y="12928"/>
                </a:lnTo>
                <a:lnTo>
                  <a:pt x="202666" y="12941"/>
                </a:lnTo>
                <a:lnTo>
                  <a:pt x="204880" y="13182"/>
                </a:lnTo>
                <a:lnTo>
                  <a:pt x="209178" y="13766"/>
                </a:lnTo>
                <a:lnTo>
                  <a:pt x="211206" y="14135"/>
                </a:lnTo>
                <a:close/>
              </a:path>
              <a:path w="223520" h="24130">
                <a:moveTo>
                  <a:pt x="9221" y="13010"/>
                </a:moveTo>
                <a:close/>
              </a:path>
              <a:path w="223520" h="24130">
                <a:moveTo>
                  <a:pt x="14326" y="13703"/>
                </a:moveTo>
                <a:lnTo>
                  <a:pt x="8946" y="13703"/>
                </a:lnTo>
                <a:lnTo>
                  <a:pt x="9221" y="13010"/>
                </a:lnTo>
                <a:lnTo>
                  <a:pt x="19321" y="13055"/>
                </a:lnTo>
                <a:lnTo>
                  <a:pt x="18073" y="13195"/>
                </a:lnTo>
                <a:lnTo>
                  <a:pt x="14326" y="13703"/>
                </a:lnTo>
                <a:close/>
              </a:path>
              <a:path w="223520" h="24130">
                <a:moveTo>
                  <a:pt x="18040" y="13195"/>
                </a:moveTo>
                <a:lnTo>
                  <a:pt x="18167" y="13182"/>
                </a:lnTo>
                <a:lnTo>
                  <a:pt x="18040" y="13195"/>
                </a:lnTo>
                <a:close/>
              </a:path>
              <a:path w="223520" h="24130">
                <a:moveTo>
                  <a:pt x="18073" y="13195"/>
                </a:moveTo>
                <a:close/>
              </a:path>
              <a:path w="223520" h="24130">
                <a:moveTo>
                  <a:pt x="214141" y="13792"/>
                </a:moveTo>
                <a:lnTo>
                  <a:pt x="209365" y="13792"/>
                </a:lnTo>
                <a:lnTo>
                  <a:pt x="204869" y="13182"/>
                </a:lnTo>
                <a:lnTo>
                  <a:pt x="213888" y="13195"/>
                </a:lnTo>
                <a:lnTo>
                  <a:pt x="214039" y="13614"/>
                </a:lnTo>
                <a:lnTo>
                  <a:pt x="214141" y="13792"/>
                </a:lnTo>
                <a:close/>
              </a:path>
              <a:path w="223520" h="24130">
                <a:moveTo>
                  <a:pt x="8947" y="13701"/>
                </a:moveTo>
                <a:close/>
              </a:path>
              <a:path w="223520" h="24130">
                <a:moveTo>
                  <a:pt x="214089" y="13701"/>
                </a:moveTo>
                <a:close/>
              </a:path>
              <a:path w="223520" h="24130">
                <a:moveTo>
                  <a:pt x="11407" y="14211"/>
                </a:moveTo>
                <a:lnTo>
                  <a:pt x="8654" y="14211"/>
                </a:lnTo>
                <a:lnTo>
                  <a:pt x="8947" y="13701"/>
                </a:lnTo>
                <a:lnTo>
                  <a:pt x="14326" y="13703"/>
                </a:lnTo>
                <a:lnTo>
                  <a:pt x="13671" y="13792"/>
                </a:lnTo>
                <a:lnTo>
                  <a:pt x="11407" y="14211"/>
                </a:lnTo>
                <a:close/>
              </a:path>
              <a:path w="223520" h="24130">
                <a:moveTo>
                  <a:pt x="13671" y="13792"/>
                </a:moveTo>
                <a:lnTo>
                  <a:pt x="13858" y="13766"/>
                </a:lnTo>
                <a:lnTo>
                  <a:pt x="13671" y="13792"/>
                </a:lnTo>
                <a:close/>
              </a:path>
              <a:path w="223520" h="24130">
                <a:moveTo>
                  <a:pt x="13733" y="13792"/>
                </a:moveTo>
                <a:lnTo>
                  <a:pt x="13874" y="13766"/>
                </a:lnTo>
                <a:lnTo>
                  <a:pt x="13733" y="13792"/>
                </a:lnTo>
                <a:close/>
              </a:path>
              <a:path w="223520" h="24130">
                <a:moveTo>
                  <a:pt x="214575" y="14414"/>
                </a:moveTo>
                <a:lnTo>
                  <a:pt x="212756" y="14414"/>
                </a:lnTo>
                <a:lnTo>
                  <a:pt x="212426" y="14338"/>
                </a:lnTo>
                <a:lnTo>
                  <a:pt x="209162" y="13766"/>
                </a:lnTo>
                <a:lnTo>
                  <a:pt x="209365" y="13792"/>
                </a:lnTo>
                <a:lnTo>
                  <a:pt x="214141" y="13792"/>
                </a:lnTo>
                <a:lnTo>
                  <a:pt x="214318" y="14122"/>
                </a:lnTo>
                <a:lnTo>
                  <a:pt x="214575" y="14414"/>
                </a:lnTo>
                <a:close/>
              </a:path>
              <a:path w="223520" h="24130">
                <a:moveTo>
                  <a:pt x="8683" y="14161"/>
                </a:moveTo>
                <a:close/>
              </a:path>
              <a:path w="223520" h="24130">
                <a:moveTo>
                  <a:pt x="8025" y="15062"/>
                </a:moveTo>
                <a:lnTo>
                  <a:pt x="7880" y="15062"/>
                </a:lnTo>
                <a:lnTo>
                  <a:pt x="8299" y="14693"/>
                </a:lnTo>
                <a:lnTo>
                  <a:pt x="8683" y="14161"/>
                </a:lnTo>
                <a:lnTo>
                  <a:pt x="11407" y="14211"/>
                </a:lnTo>
                <a:lnTo>
                  <a:pt x="10703" y="14338"/>
                </a:lnTo>
                <a:lnTo>
                  <a:pt x="8924" y="14770"/>
                </a:lnTo>
                <a:lnTo>
                  <a:pt x="8692" y="14770"/>
                </a:lnTo>
                <a:lnTo>
                  <a:pt x="7981" y="15011"/>
                </a:lnTo>
                <a:lnTo>
                  <a:pt x="8141" y="15011"/>
                </a:lnTo>
                <a:close/>
              </a:path>
              <a:path w="223520" h="24130">
                <a:moveTo>
                  <a:pt x="10390" y="14394"/>
                </a:moveTo>
                <a:lnTo>
                  <a:pt x="10610" y="14338"/>
                </a:lnTo>
                <a:lnTo>
                  <a:pt x="10390" y="14394"/>
                </a:lnTo>
                <a:close/>
              </a:path>
              <a:path w="223520" h="24130">
                <a:moveTo>
                  <a:pt x="212646" y="14394"/>
                </a:moveTo>
                <a:lnTo>
                  <a:pt x="212333" y="14338"/>
                </a:lnTo>
                <a:lnTo>
                  <a:pt x="212646" y="14394"/>
                </a:lnTo>
                <a:close/>
              </a:path>
              <a:path w="223520" h="24130">
                <a:moveTo>
                  <a:pt x="10312" y="14414"/>
                </a:moveTo>
                <a:close/>
              </a:path>
              <a:path w="223520" h="24130">
                <a:moveTo>
                  <a:pt x="214670" y="14912"/>
                </a:moveTo>
                <a:lnTo>
                  <a:pt x="212646" y="14394"/>
                </a:lnTo>
                <a:lnTo>
                  <a:pt x="214575" y="14414"/>
                </a:lnTo>
                <a:lnTo>
                  <a:pt x="214820" y="14693"/>
                </a:lnTo>
                <a:lnTo>
                  <a:pt x="214343" y="14770"/>
                </a:lnTo>
                <a:lnTo>
                  <a:pt x="214670" y="14912"/>
                </a:lnTo>
                <a:close/>
              </a:path>
              <a:path w="223520" h="24130">
                <a:moveTo>
                  <a:pt x="8088" y="14828"/>
                </a:moveTo>
                <a:lnTo>
                  <a:pt x="8208" y="14693"/>
                </a:lnTo>
                <a:lnTo>
                  <a:pt x="8088" y="14828"/>
                </a:lnTo>
                <a:close/>
              </a:path>
              <a:path w="223520" h="24130">
                <a:moveTo>
                  <a:pt x="7880" y="15062"/>
                </a:moveTo>
                <a:lnTo>
                  <a:pt x="8072" y="14846"/>
                </a:lnTo>
                <a:lnTo>
                  <a:pt x="8299" y="14693"/>
                </a:lnTo>
                <a:lnTo>
                  <a:pt x="7880" y="15062"/>
                </a:lnTo>
                <a:close/>
              </a:path>
              <a:path w="223520" h="24130">
                <a:moveTo>
                  <a:pt x="215144" y="15062"/>
                </a:moveTo>
                <a:lnTo>
                  <a:pt x="214737" y="14693"/>
                </a:lnTo>
                <a:lnTo>
                  <a:pt x="214954" y="14846"/>
                </a:lnTo>
                <a:lnTo>
                  <a:pt x="215144" y="15062"/>
                </a:lnTo>
                <a:close/>
              </a:path>
              <a:path w="223520" h="24130">
                <a:moveTo>
                  <a:pt x="214926" y="14814"/>
                </a:moveTo>
                <a:lnTo>
                  <a:pt x="214737" y="14693"/>
                </a:lnTo>
                <a:lnTo>
                  <a:pt x="214926" y="14814"/>
                </a:lnTo>
                <a:close/>
              </a:path>
              <a:path w="223520" h="24130">
                <a:moveTo>
                  <a:pt x="7981" y="15011"/>
                </a:moveTo>
                <a:lnTo>
                  <a:pt x="8692" y="14770"/>
                </a:lnTo>
                <a:lnTo>
                  <a:pt x="8366" y="14912"/>
                </a:lnTo>
                <a:lnTo>
                  <a:pt x="7981" y="15011"/>
                </a:lnTo>
                <a:close/>
              </a:path>
              <a:path w="223520" h="24130">
                <a:moveTo>
                  <a:pt x="8366" y="14912"/>
                </a:moveTo>
                <a:lnTo>
                  <a:pt x="8692" y="14770"/>
                </a:lnTo>
                <a:lnTo>
                  <a:pt x="8924" y="14770"/>
                </a:lnTo>
                <a:lnTo>
                  <a:pt x="8366" y="14912"/>
                </a:lnTo>
                <a:close/>
              </a:path>
              <a:path w="223520" h="24130">
                <a:moveTo>
                  <a:pt x="215055" y="15011"/>
                </a:moveTo>
                <a:lnTo>
                  <a:pt x="214670" y="14912"/>
                </a:lnTo>
                <a:lnTo>
                  <a:pt x="214343" y="14770"/>
                </a:lnTo>
                <a:lnTo>
                  <a:pt x="215055" y="15011"/>
                </a:lnTo>
                <a:close/>
              </a:path>
              <a:path w="223520" h="24130">
                <a:moveTo>
                  <a:pt x="215088" y="15011"/>
                </a:moveTo>
                <a:lnTo>
                  <a:pt x="214343" y="14770"/>
                </a:lnTo>
                <a:lnTo>
                  <a:pt x="214821" y="14770"/>
                </a:lnTo>
                <a:lnTo>
                  <a:pt x="215088" y="15011"/>
                </a:lnTo>
                <a:close/>
              </a:path>
              <a:path w="223520" h="24130">
                <a:moveTo>
                  <a:pt x="215313" y="15062"/>
                </a:moveTo>
                <a:lnTo>
                  <a:pt x="215144" y="15062"/>
                </a:lnTo>
                <a:lnTo>
                  <a:pt x="214926" y="14814"/>
                </a:lnTo>
                <a:lnTo>
                  <a:pt x="215313" y="15062"/>
                </a:lnTo>
                <a:close/>
              </a:path>
              <a:path w="223520" h="24130">
                <a:moveTo>
                  <a:pt x="7067" y="15481"/>
                </a:moveTo>
                <a:lnTo>
                  <a:pt x="8088" y="14828"/>
                </a:lnTo>
                <a:lnTo>
                  <a:pt x="7880" y="15062"/>
                </a:lnTo>
                <a:lnTo>
                  <a:pt x="8025" y="15062"/>
                </a:lnTo>
                <a:lnTo>
                  <a:pt x="7067" y="15481"/>
                </a:lnTo>
                <a:close/>
              </a:path>
              <a:path w="223520" h="24130">
                <a:moveTo>
                  <a:pt x="8141" y="15011"/>
                </a:moveTo>
                <a:lnTo>
                  <a:pt x="7981" y="15011"/>
                </a:lnTo>
                <a:lnTo>
                  <a:pt x="8366" y="14912"/>
                </a:lnTo>
                <a:lnTo>
                  <a:pt x="8141" y="15011"/>
                </a:lnTo>
                <a:close/>
              </a:path>
              <a:path w="223520" h="24130">
                <a:moveTo>
                  <a:pt x="215969" y="15481"/>
                </a:moveTo>
                <a:lnTo>
                  <a:pt x="214670" y="14912"/>
                </a:lnTo>
                <a:lnTo>
                  <a:pt x="215055" y="15011"/>
                </a:lnTo>
                <a:lnTo>
                  <a:pt x="215313" y="15062"/>
                </a:lnTo>
                <a:lnTo>
                  <a:pt x="215969" y="15481"/>
                </a:lnTo>
                <a:close/>
              </a:path>
            </a:pathLst>
          </a:custGeom>
          <a:solidFill>
            <a:srgbClr val="2903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414265" y="2509634"/>
            <a:ext cx="310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E720C4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solidFill>
                  <a:srgbClr val="E720C4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85765" y="2852534"/>
            <a:ext cx="310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50577" y="1469212"/>
            <a:ext cx="300291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0000CC"/>
                </a:solidFill>
                <a:latin typeface="华文楷体"/>
                <a:cs typeface="华文楷体"/>
              </a:rPr>
              <a:t>怎样确定入射光线？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83970" y="5108447"/>
            <a:ext cx="1775891" cy="1748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86270" y="4918062"/>
            <a:ext cx="1212215" cy="859790"/>
          </a:xfrm>
          <a:custGeom>
            <a:avLst/>
            <a:gdLst/>
            <a:ahLst/>
            <a:cxnLst/>
            <a:rect l="l" t="t" r="r" b="b"/>
            <a:pathLst>
              <a:path w="1212215" h="859789">
                <a:moveTo>
                  <a:pt x="1195438" y="859447"/>
                </a:moveTo>
                <a:lnTo>
                  <a:pt x="0" y="23418"/>
                </a:lnTo>
                <a:lnTo>
                  <a:pt x="16382" y="0"/>
                </a:lnTo>
                <a:lnTo>
                  <a:pt x="1211821" y="836028"/>
                </a:lnTo>
                <a:lnTo>
                  <a:pt x="1195438" y="8594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6040" y="3507447"/>
            <a:ext cx="868044" cy="1452880"/>
          </a:xfrm>
          <a:custGeom>
            <a:avLst/>
            <a:gdLst/>
            <a:ahLst/>
            <a:cxnLst/>
            <a:rect l="l" t="t" r="r" b="b"/>
            <a:pathLst>
              <a:path w="868045" h="1452879">
                <a:moveTo>
                  <a:pt x="843127" y="1452778"/>
                </a:moveTo>
                <a:lnTo>
                  <a:pt x="0" y="14439"/>
                </a:lnTo>
                <a:lnTo>
                  <a:pt x="24650" y="0"/>
                </a:lnTo>
                <a:lnTo>
                  <a:pt x="867790" y="1438325"/>
                </a:lnTo>
                <a:lnTo>
                  <a:pt x="843127" y="1452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93256" y="3893045"/>
            <a:ext cx="268605" cy="450850"/>
          </a:xfrm>
          <a:custGeom>
            <a:avLst/>
            <a:gdLst/>
            <a:ahLst/>
            <a:cxnLst/>
            <a:rect l="l" t="t" r="r" b="b"/>
            <a:pathLst>
              <a:path w="268604" h="450850">
                <a:moveTo>
                  <a:pt x="213156" y="383271"/>
                </a:moveTo>
                <a:lnTo>
                  <a:pt x="0" y="14287"/>
                </a:lnTo>
                <a:lnTo>
                  <a:pt x="24752" y="0"/>
                </a:lnTo>
                <a:lnTo>
                  <a:pt x="237895" y="368982"/>
                </a:lnTo>
                <a:lnTo>
                  <a:pt x="213156" y="383271"/>
                </a:lnTo>
                <a:close/>
              </a:path>
              <a:path w="268604" h="450850">
                <a:moveTo>
                  <a:pt x="265489" y="401827"/>
                </a:moveTo>
                <a:lnTo>
                  <a:pt x="223875" y="401827"/>
                </a:lnTo>
                <a:lnTo>
                  <a:pt x="248615" y="387540"/>
                </a:lnTo>
                <a:lnTo>
                  <a:pt x="237895" y="368982"/>
                </a:lnTo>
                <a:lnTo>
                  <a:pt x="262648" y="354685"/>
                </a:lnTo>
                <a:lnTo>
                  <a:pt x="265489" y="401827"/>
                </a:lnTo>
                <a:close/>
              </a:path>
              <a:path w="268604" h="450850">
                <a:moveTo>
                  <a:pt x="223875" y="401827"/>
                </a:moveTo>
                <a:lnTo>
                  <a:pt x="213156" y="383271"/>
                </a:lnTo>
                <a:lnTo>
                  <a:pt x="237895" y="368982"/>
                </a:lnTo>
                <a:lnTo>
                  <a:pt x="248615" y="387540"/>
                </a:lnTo>
                <a:lnTo>
                  <a:pt x="223875" y="401827"/>
                </a:lnTo>
                <a:close/>
              </a:path>
              <a:path w="268604" h="450850">
                <a:moveTo>
                  <a:pt x="268414" y="450354"/>
                </a:moveTo>
                <a:lnTo>
                  <a:pt x="188417" y="397560"/>
                </a:lnTo>
                <a:lnTo>
                  <a:pt x="213156" y="383271"/>
                </a:lnTo>
                <a:lnTo>
                  <a:pt x="223875" y="401827"/>
                </a:lnTo>
                <a:lnTo>
                  <a:pt x="265489" y="401827"/>
                </a:lnTo>
                <a:lnTo>
                  <a:pt x="268414" y="4503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22375" y="5160264"/>
            <a:ext cx="486409" cy="339090"/>
          </a:xfrm>
          <a:custGeom>
            <a:avLst/>
            <a:gdLst/>
            <a:ahLst/>
            <a:cxnLst/>
            <a:rect l="l" t="t" r="r" b="b"/>
            <a:pathLst>
              <a:path w="486409" h="339089">
                <a:moveTo>
                  <a:pt x="407400" y="302320"/>
                </a:moveTo>
                <a:lnTo>
                  <a:pt x="0" y="23583"/>
                </a:lnTo>
                <a:lnTo>
                  <a:pt x="16128" y="0"/>
                </a:lnTo>
                <a:lnTo>
                  <a:pt x="423535" y="278740"/>
                </a:lnTo>
                <a:lnTo>
                  <a:pt x="407400" y="302320"/>
                </a:lnTo>
                <a:close/>
              </a:path>
              <a:path w="486409" h="339089">
                <a:moveTo>
                  <a:pt x="472602" y="314426"/>
                </a:moveTo>
                <a:lnTo>
                  <a:pt x="425094" y="314426"/>
                </a:lnTo>
                <a:lnTo>
                  <a:pt x="441223" y="290842"/>
                </a:lnTo>
                <a:lnTo>
                  <a:pt x="423535" y="278740"/>
                </a:lnTo>
                <a:lnTo>
                  <a:pt x="439674" y="255155"/>
                </a:lnTo>
                <a:lnTo>
                  <a:pt x="472602" y="314426"/>
                </a:lnTo>
                <a:close/>
              </a:path>
              <a:path w="486409" h="339089">
                <a:moveTo>
                  <a:pt x="425094" y="314426"/>
                </a:moveTo>
                <a:lnTo>
                  <a:pt x="407400" y="302320"/>
                </a:lnTo>
                <a:lnTo>
                  <a:pt x="423535" y="278740"/>
                </a:lnTo>
                <a:lnTo>
                  <a:pt x="441223" y="290842"/>
                </a:lnTo>
                <a:lnTo>
                  <a:pt x="425094" y="314426"/>
                </a:lnTo>
                <a:close/>
              </a:path>
              <a:path w="486409" h="339089">
                <a:moveTo>
                  <a:pt x="486219" y="338937"/>
                </a:moveTo>
                <a:lnTo>
                  <a:pt x="391261" y="325907"/>
                </a:lnTo>
                <a:lnTo>
                  <a:pt x="407400" y="302320"/>
                </a:lnTo>
                <a:lnTo>
                  <a:pt x="425094" y="314426"/>
                </a:lnTo>
                <a:lnTo>
                  <a:pt x="472602" y="314426"/>
                </a:lnTo>
                <a:lnTo>
                  <a:pt x="486219" y="338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73296" y="3062198"/>
            <a:ext cx="2740660" cy="1094740"/>
          </a:xfrm>
          <a:custGeom>
            <a:avLst/>
            <a:gdLst/>
            <a:ahLst/>
            <a:cxnLst/>
            <a:rect l="l" t="t" r="r" b="b"/>
            <a:pathLst>
              <a:path w="2740660" h="1094739">
                <a:moveTo>
                  <a:pt x="2179808" y="1094739"/>
                </a:moveTo>
                <a:lnTo>
                  <a:pt x="177082" y="1094739"/>
                </a:lnTo>
                <a:lnTo>
                  <a:pt x="140011" y="1089660"/>
                </a:lnTo>
                <a:lnTo>
                  <a:pt x="131146" y="1087119"/>
                </a:lnTo>
                <a:lnTo>
                  <a:pt x="122459" y="1083310"/>
                </a:lnTo>
                <a:lnTo>
                  <a:pt x="113976" y="1080769"/>
                </a:lnTo>
                <a:lnTo>
                  <a:pt x="105695" y="1076960"/>
                </a:lnTo>
                <a:lnTo>
                  <a:pt x="97643" y="1071880"/>
                </a:lnTo>
                <a:lnTo>
                  <a:pt x="89820" y="1068069"/>
                </a:lnTo>
                <a:lnTo>
                  <a:pt x="54590" y="1040130"/>
                </a:lnTo>
                <a:lnTo>
                  <a:pt x="26930" y="1004569"/>
                </a:lnTo>
                <a:lnTo>
                  <a:pt x="14560" y="980439"/>
                </a:lnTo>
                <a:lnTo>
                  <a:pt x="11207" y="972819"/>
                </a:lnTo>
                <a:lnTo>
                  <a:pt x="831" y="927100"/>
                </a:lnTo>
                <a:lnTo>
                  <a:pt x="0" y="181610"/>
                </a:lnTo>
                <a:lnTo>
                  <a:pt x="120" y="176530"/>
                </a:lnTo>
                <a:lnTo>
                  <a:pt x="8274" y="130810"/>
                </a:lnTo>
                <a:lnTo>
                  <a:pt x="18294" y="105410"/>
                </a:lnTo>
                <a:lnTo>
                  <a:pt x="22421" y="96519"/>
                </a:lnTo>
                <a:lnTo>
                  <a:pt x="26930" y="88900"/>
                </a:lnTo>
                <a:lnTo>
                  <a:pt x="31781" y="81280"/>
                </a:lnTo>
                <a:lnTo>
                  <a:pt x="36988" y="74930"/>
                </a:lnTo>
                <a:lnTo>
                  <a:pt x="42538" y="67310"/>
                </a:lnTo>
                <a:lnTo>
                  <a:pt x="74910" y="36830"/>
                </a:lnTo>
                <a:lnTo>
                  <a:pt x="113976" y="13969"/>
                </a:lnTo>
                <a:lnTo>
                  <a:pt x="167595" y="0"/>
                </a:lnTo>
                <a:lnTo>
                  <a:pt x="2189295" y="0"/>
                </a:lnTo>
                <a:lnTo>
                  <a:pt x="2207850" y="2539"/>
                </a:lnTo>
                <a:lnTo>
                  <a:pt x="2234444" y="10160"/>
                </a:lnTo>
                <a:lnTo>
                  <a:pt x="2240100" y="12700"/>
                </a:lnTo>
                <a:lnTo>
                  <a:pt x="169043" y="12700"/>
                </a:lnTo>
                <a:lnTo>
                  <a:pt x="160013" y="13969"/>
                </a:lnTo>
                <a:lnTo>
                  <a:pt x="160331" y="13969"/>
                </a:lnTo>
                <a:lnTo>
                  <a:pt x="151441" y="15239"/>
                </a:lnTo>
                <a:lnTo>
                  <a:pt x="151745" y="15239"/>
                </a:lnTo>
                <a:lnTo>
                  <a:pt x="143021" y="17780"/>
                </a:lnTo>
                <a:lnTo>
                  <a:pt x="143325" y="17780"/>
                </a:lnTo>
                <a:lnTo>
                  <a:pt x="134766" y="20319"/>
                </a:lnTo>
                <a:lnTo>
                  <a:pt x="135058" y="20319"/>
                </a:lnTo>
                <a:lnTo>
                  <a:pt x="126676" y="22860"/>
                </a:lnTo>
                <a:lnTo>
                  <a:pt x="126968" y="22860"/>
                </a:lnTo>
                <a:lnTo>
                  <a:pt x="118776" y="25400"/>
                </a:lnTo>
                <a:lnTo>
                  <a:pt x="119068" y="25400"/>
                </a:lnTo>
                <a:lnTo>
                  <a:pt x="111067" y="29210"/>
                </a:lnTo>
                <a:lnTo>
                  <a:pt x="111347" y="29210"/>
                </a:lnTo>
                <a:lnTo>
                  <a:pt x="103562" y="33019"/>
                </a:lnTo>
                <a:lnTo>
                  <a:pt x="103841" y="33019"/>
                </a:lnTo>
                <a:lnTo>
                  <a:pt x="96285" y="36830"/>
                </a:lnTo>
                <a:lnTo>
                  <a:pt x="96539" y="36830"/>
                </a:lnTo>
                <a:lnTo>
                  <a:pt x="89223" y="41910"/>
                </a:lnTo>
                <a:lnTo>
                  <a:pt x="89477" y="41910"/>
                </a:lnTo>
                <a:lnTo>
                  <a:pt x="82391" y="46989"/>
                </a:lnTo>
                <a:lnTo>
                  <a:pt x="82645" y="46989"/>
                </a:lnTo>
                <a:lnTo>
                  <a:pt x="75825" y="52069"/>
                </a:lnTo>
                <a:lnTo>
                  <a:pt x="76053" y="52069"/>
                </a:lnTo>
                <a:lnTo>
                  <a:pt x="69513" y="57150"/>
                </a:lnTo>
                <a:lnTo>
                  <a:pt x="69729" y="57150"/>
                </a:lnTo>
                <a:lnTo>
                  <a:pt x="63468" y="63500"/>
                </a:lnTo>
                <a:lnTo>
                  <a:pt x="63684" y="63500"/>
                </a:lnTo>
                <a:lnTo>
                  <a:pt x="58898" y="68580"/>
                </a:lnTo>
                <a:lnTo>
                  <a:pt x="57905" y="68580"/>
                </a:lnTo>
                <a:lnTo>
                  <a:pt x="52241" y="74930"/>
                </a:lnTo>
                <a:lnTo>
                  <a:pt x="52431" y="74930"/>
                </a:lnTo>
                <a:lnTo>
                  <a:pt x="47965" y="81280"/>
                </a:lnTo>
                <a:lnTo>
                  <a:pt x="47250" y="81280"/>
                </a:lnTo>
                <a:lnTo>
                  <a:pt x="42221" y="88900"/>
                </a:lnTo>
                <a:lnTo>
                  <a:pt x="42398" y="88900"/>
                </a:lnTo>
                <a:lnTo>
                  <a:pt x="38483" y="95250"/>
                </a:lnTo>
                <a:lnTo>
                  <a:pt x="37852" y="95250"/>
                </a:lnTo>
                <a:lnTo>
                  <a:pt x="33508" y="102869"/>
                </a:lnTo>
                <a:lnTo>
                  <a:pt x="33661" y="102869"/>
                </a:lnTo>
                <a:lnTo>
                  <a:pt x="29673" y="110489"/>
                </a:lnTo>
                <a:lnTo>
                  <a:pt x="29813" y="110489"/>
                </a:lnTo>
                <a:lnTo>
                  <a:pt x="26193" y="118110"/>
                </a:lnTo>
                <a:lnTo>
                  <a:pt x="26320" y="118110"/>
                </a:lnTo>
                <a:lnTo>
                  <a:pt x="23544" y="125730"/>
                </a:lnTo>
                <a:lnTo>
                  <a:pt x="23196" y="125730"/>
                </a:lnTo>
                <a:lnTo>
                  <a:pt x="20351" y="134619"/>
                </a:lnTo>
                <a:lnTo>
                  <a:pt x="18014" y="142239"/>
                </a:lnTo>
                <a:lnTo>
                  <a:pt x="16084" y="151130"/>
                </a:lnTo>
                <a:lnTo>
                  <a:pt x="14560" y="160019"/>
                </a:lnTo>
                <a:lnTo>
                  <a:pt x="13618" y="167639"/>
                </a:lnTo>
                <a:lnTo>
                  <a:pt x="12882" y="176530"/>
                </a:lnTo>
                <a:lnTo>
                  <a:pt x="12693" y="181610"/>
                </a:lnTo>
                <a:lnTo>
                  <a:pt x="12579" y="908050"/>
                </a:lnTo>
                <a:lnTo>
                  <a:pt x="12807" y="916939"/>
                </a:lnTo>
                <a:lnTo>
                  <a:pt x="13493" y="925830"/>
                </a:lnTo>
                <a:lnTo>
                  <a:pt x="14598" y="934719"/>
                </a:lnTo>
                <a:lnTo>
                  <a:pt x="16148" y="943610"/>
                </a:lnTo>
                <a:lnTo>
                  <a:pt x="18091" y="951230"/>
                </a:lnTo>
                <a:lnTo>
                  <a:pt x="20453" y="960119"/>
                </a:lnTo>
                <a:lnTo>
                  <a:pt x="23196" y="967739"/>
                </a:lnTo>
                <a:lnTo>
                  <a:pt x="26320" y="976630"/>
                </a:lnTo>
                <a:lnTo>
                  <a:pt x="26710" y="976630"/>
                </a:lnTo>
                <a:lnTo>
                  <a:pt x="29813" y="984250"/>
                </a:lnTo>
                <a:lnTo>
                  <a:pt x="30338" y="984250"/>
                </a:lnTo>
                <a:lnTo>
                  <a:pt x="33661" y="990600"/>
                </a:lnTo>
                <a:lnTo>
                  <a:pt x="33508" y="990600"/>
                </a:lnTo>
                <a:lnTo>
                  <a:pt x="37852" y="998219"/>
                </a:lnTo>
                <a:lnTo>
                  <a:pt x="37699" y="998219"/>
                </a:lnTo>
                <a:lnTo>
                  <a:pt x="42398" y="1005839"/>
                </a:lnTo>
                <a:lnTo>
                  <a:pt x="42221" y="1005839"/>
                </a:lnTo>
                <a:lnTo>
                  <a:pt x="47250" y="1012189"/>
                </a:lnTo>
                <a:lnTo>
                  <a:pt x="47072" y="1012189"/>
                </a:lnTo>
                <a:lnTo>
                  <a:pt x="52431" y="1018539"/>
                </a:lnTo>
                <a:lnTo>
                  <a:pt x="52241" y="1018539"/>
                </a:lnTo>
                <a:lnTo>
                  <a:pt x="57905" y="1024889"/>
                </a:lnTo>
                <a:lnTo>
                  <a:pt x="57702" y="1024889"/>
                </a:lnTo>
                <a:lnTo>
                  <a:pt x="63684" y="1031239"/>
                </a:lnTo>
                <a:lnTo>
                  <a:pt x="63468" y="1031239"/>
                </a:lnTo>
                <a:lnTo>
                  <a:pt x="69729" y="1037589"/>
                </a:lnTo>
                <a:lnTo>
                  <a:pt x="70821" y="1037589"/>
                </a:lnTo>
                <a:lnTo>
                  <a:pt x="76053" y="1042669"/>
                </a:lnTo>
                <a:lnTo>
                  <a:pt x="75825" y="1042669"/>
                </a:lnTo>
                <a:lnTo>
                  <a:pt x="82645" y="1047750"/>
                </a:lnTo>
                <a:lnTo>
                  <a:pt x="82391" y="1047750"/>
                </a:lnTo>
                <a:lnTo>
                  <a:pt x="89477" y="1052830"/>
                </a:lnTo>
                <a:lnTo>
                  <a:pt x="89223" y="1052830"/>
                </a:lnTo>
                <a:lnTo>
                  <a:pt x="96539" y="1056639"/>
                </a:lnTo>
                <a:lnTo>
                  <a:pt x="96285" y="1056639"/>
                </a:lnTo>
                <a:lnTo>
                  <a:pt x="103841" y="1061719"/>
                </a:lnTo>
                <a:lnTo>
                  <a:pt x="103562" y="1061719"/>
                </a:lnTo>
                <a:lnTo>
                  <a:pt x="111347" y="1065530"/>
                </a:lnTo>
                <a:lnTo>
                  <a:pt x="111067" y="1065530"/>
                </a:lnTo>
                <a:lnTo>
                  <a:pt x="119068" y="1068069"/>
                </a:lnTo>
                <a:lnTo>
                  <a:pt x="118776" y="1068069"/>
                </a:lnTo>
                <a:lnTo>
                  <a:pt x="126968" y="1071880"/>
                </a:lnTo>
                <a:lnTo>
                  <a:pt x="126676" y="1071880"/>
                </a:lnTo>
                <a:lnTo>
                  <a:pt x="135058" y="1074419"/>
                </a:lnTo>
                <a:lnTo>
                  <a:pt x="134766" y="1074419"/>
                </a:lnTo>
                <a:lnTo>
                  <a:pt x="143325" y="1076960"/>
                </a:lnTo>
                <a:lnTo>
                  <a:pt x="143021" y="1076960"/>
                </a:lnTo>
                <a:lnTo>
                  <a:pt x="151745" y="1078230"/>
                </a:lnTo>
                <a:lnTo>
                  <a:pt x="151441" y="1078230"/>
                </a:lnTo>
                <a:lnTo>
                  <a:pt x="160331" y="1080769"/>
                </a:lnTo>
                <a:lnTo>
                  <a:pt x="168725" y="1080769"/>
                </a:lnTo>
                <a:lnTo>
                  <a:pt x="177882" y="1082039"/>
                </a:lnTo>
                <a:lnTo>
                  <a:pt x="2238686" y="1082039"/>
                </a:lnTo>
                <a:lnTo>
                  <a:pt x="2234444" y="1083310"/>
                </a:lnTo>
                <a:lnTo>
                  <a:pt x="2225757" y="1087119"/>
                </a:lnTo>
                <a:lnTo>
                  <a:pt x="2216892" y="1089660"/>
                </a:lnTo>
                <a:lnTo>
                  <a:pt x="2179808" y="1094739"/>
                </a:lnTo>
                <a:close/>
              </a:path>
              <a:path w="2740660" h="1094739">
                <a:moveTo>
                  <a:pt x="2299188" y="69850"/>
                </a:moveTo>
                <a:lnTo>
                  <a:pt x="2293219" y="63500"/>
                </a:lnTo>
                <a:lnTo>
                  <a:pt x="2293435" y="63500"/>
                </a:lnTo>
                <a:lnTo>
                  <a:pt x="2287162" y="57150"/>
                </a:lnTo>
                <a:lnTo>
                  <a:pt x="2287390" y="57150"/>
                </a:lnTo>
                <a:lnTo>
                  <a:pt x="2280837" y="52069"/>
                </a:lnTo>
                <a:lnTo>
                  <a:pt x="2281078" y="52069"/>
                </a:lnTo>
                <a:lnTo>
                  <a:pt x="2274258" y="46989"/>
                </a:lnTo>
                <a:lnTo>
                  <a:pt x="2274500" y="46989"/>
                </a:lnTo>
                <a:lnTo>
                  <a:pt x="2267426" y="41910"/>
                </a:lnTo>
                <a:lnTo>
                  <a:pt x="2267680" y="41910"/>
                </a:lnTo>
                <a:lnTo>
                  <a:pt x="2260352" y="36830"/>
                </a:lnTo>
                <a:lnTo>
                  <a:pt x="2260619" y="36830"/>
                </a:lnTo>
                <a:lnTo>
                  <a:pt x="2253062" y="33019"/>
                </a:lnTo>
                <a:lnTo>
                  <a:pt x="2253329" y="33019"/>
                </a:lnTo>
                <a:lnTo>
                  <a:pt x="2245556" y="29210"/>
                </a:lnTo>
                <a:lnTo>
                  <a:pt x="2245823" y="29210"/>
                </a:lnTo>
                <a:lnTo>
                  <a:pt x="2237835" y="25400"/>
                </a:lnTo>
                <a:lnTo>
                  <a:pt x="2238127" y="25400"/>
                </a:lnTo>
                <a:lnTo>
                  <a:pt x="2229923" y="22860"/>
                </a:lnTo>
                <a:lnTo>
                  <a:pt x="2230215" y="22860"/>
                </a:lnTo>
                <a:lnTo>
                  <a:pt x="2221833" y="20319"/>
                </a:lnTo>
                <a:lnTo>
                  <a:pt x="2222138" y="20319"/>
                </a:lnTo>
                <a:lnTo>
                  <a:pt x="2213578" y="17780"/>
                </a:lnTo>
                <a:lnTo>
                  <a:pt x="2213883" y="17780"/>
                </a:lnTo>
                <a:lnTo>
                  <a:pt x="2205145" y="15239"/>
                </a:lnTo>
                <a:lnTo>
                  <a:pt x="2205462" y="15239"/>
                </a:lnTo>
                <a:lnTo>
                  <a:pt x="2196572" y="13969"/>
                </a:lnTo>
                <a:lnTo>
                  <a:pt x="2196890" y="13969"/>
                </a:lnTo>
                <a:lnTo>
                  <a:pt x="2187860" y="12700"/>
                </a:lnTo>
                <a:lnTo>
                  <a:pt x="2240100" y="12700"/>
                </a:lnTo>
                <a:lnTo>
                  <a:pt x="2274665" y="31750"/>
                </a:lnTo>
                <a:lnTo>
                  <a:pt x="2308485" y="60960"/>
                </a:lnTo>
                <a:lnTo>
                  <a:pt x="2315288" y="68580"/>
                </a:lnTo>
                <a:lnTo>
                  <a:pt x="2298985" y="68580"/>
                </a:lnTo>
                <a:lnTo>
                  <a:pt x="2299188" y="69850"/>
                </a:lnTo>
                <a:close/>
              </a:path>
              <a:path w="2740660" h="1094739">
                <a:moveTo>
                  <a:pt x="57702" y="69850"/>
                </a:moveTo>
                <a:lnTo>
                  <a:pt x="57905" y="68580"/>
                </a:lnTo>
                <a:lnTo>
                  <a:pt x="58898" y="68580"/>
                </a:lnTo>
                <a:lnTo>
                  <a:pt x="57702" y="69850"/>
                </a:lnTo>
                <a:close/>
              </a:path>
              <a:path w="2740660" h="1094739">
                <a:moveTo>
                  <a:pt x="2309831" y="82550"/>
                </a:moveTo>
                <a:lnTo>
                  <a:pt x="2304472" y="74930"/>
                </a:lnTo>
                <a:lnTo>
                  <a:pt x="2304662" y="74930"/>
                </a:lnTo>
                <a:lnTo>
                  <a:pt x="2298985" y="68580"/>
                </a:lnTo>
                <a:lnTo>
                  <a:pt x="2315288" y="68580"/>
                </a:lnTo>
                <a:lnTo>
                  <a:pt x="2319902" y="74930"/>
                </a:lnTo>
                <a:lnTo>
                  <a:pt x="2325109" y="81280"/>
                </a:lnTo>
                <a:lnTo>
                  <a:pt x="2309641" y="81280"/>
                </a:lnTo>
                <a:lnTo>
                  <a:pt x="2309831" y="82550"/>
                </a:lnTo>
                <a:close/>
              </a:path>
              <a:path w="2740660" h="1094739">
                <a:moveTo>
                  <a:pt x="47072" y="82550"/>
                </a:moveTo>
                <a:lnTo>
                  <a:pt x="47250" y="81280"/>
                </a:lnTo>
                <a:lnTo>
                  <a:pt x="47965" y="81280"/>
                </a:lnTo>
                <a:lnTo>
                  <a:pt x="47072" y="82550"/>
                </a:lnTo>
                <a:close/>
              </a:path>
              <a:path w="2740660" h="1094739">
                <a:moveTo>
                  <a:pt x="2319204" y="96519"/>
                </a:moveTo>
                <a:lnTo>
                  <a:pt x="2314505" y="88900"/>
                </a:lnTo>
                <a:lnTo>
                  <a:pt x="2314682" y="88900"/>
                </a:lnTo>
                <a:lnTo>
                  <a:pt x="2309641" y="81280"/>
                </a:lnTo>
                <a:lnTo>
                  <a:pt x="2325109" y="81280"/>
                </a:lnTo>
                <a:lnTo>
                  <a:pt x="2329973" y="88900"/>
                </a:lnTo>
                <a:lnTo>
                  <a:pt x="2333720" y="95250"/>
                </a:lnTo>
                <a:lnTo>
                  <a:pt x="2319039" y="95250"/>
                </a:lnTo>
                <a:lnTo>
                  <a:pt x="2319204" y="96519"/>
                </a:lnTo>
                <a:close/>
              </a:path>
              <a:path w="2740660" h="1094739">
                <a:moveTo>
                  <a:pt x="37699" y="96519"/>
                </a:moveTo>
                <a:lnTo>
                  <a:pt x="37852" y="95250"/>
                </a:lnTo>
                <a:lnTo>
                  <a:pt x="38483" y="95250"/>
                </a:lnTo>
                <a:lnTo>
                  <a:pt x="37699" y="96519"/>
                </a:lnTo>
                <a:close/>
              </a:path>
              <a:path w="2740660" h="1094739">
                <a:moveTo>
                  <a:pt x="2333809" y="127000"/>
                </a:moveTo>
                <a:lnTo>
                  <a:pt x="2330583" y="118110"/>
                </a:lnTo>
                <a:lnTo>
                  <a:pt x="2327090" y="110489"/>
                </a:lnTo>
                <a:lnTo>
                  <a:pt x="2327230" y="110489"/>
                </a:lnTo>
                <a:lnTo>
                  <a:pt x="2323242" y="102869"/>
                </a:lnTo>
                <a:lnTo>
                  <a:pt x="2323382" y="102869"/>
                </a:lnTo>
                <a:lnTo>
                  <a:pt x="2319039" y="95250"/>
                </a:lnTo>
                <a:lnTo>
                  <a:pt x="2333720" y="95250"/>
                </a:lnTo>
                <a:lnTo>
                  <a:pt x="2334469" y="96519"/>
                </a:lnTo>
                <a:lnTo>
                  <a:pt x="2338597" y="105410"/>
                </a:lnTo>
                <a:lnTo>
                  <a:pt x="2342343" y="113030"/>
                </a:lnTo>
                <a:lnTo>
                  <a:pt x="2345683" y="121919"/>
                </a:lnTo>
                <a:lnTo>
                  <a:pt x="2346946" y="125730"/>
                </a:lnTo>
                <a:lnTo>
                  <a:pt x="2333707" y="125730"/>
                </a:lnTo>
                <a:lnTo>
                  <a:pt x="2333809" y="127000"/>
                </a:lnTo>
                <a:close/>
              </a:path>
              <a:path w="2740660" h="1094739">
                <a:moveTo>
                  <a:pt x="23082" y="127000"/>
                </a:moveTo>
                <a:lnTo>
                  <a:pt x="23196" y="125730"/>
                </a:lnTo>
                <a:lnTo>
                  <a:pt x="23544" y="125730"/>
                </a:lnTo>
                <a:lnTo>
                  <a:pt x="23082" y="127000"/>
                </a:lnTo>
                <a:close/>
              </a:path>
              <a:path w="2740660" h="1094739">
                <a:moveTo>
                  <a:pt x="2343435" y="168910"/>
                </a:moveTo>
                <a:lnTo>
                  <a:pt x="2342292" y="160019"/>
                </a:lnTo>
                <a:lnTo>
                  <a:pt x="2340756" y="151130"/>
                </a:lnTo>
                <a:lnTo>
                  <a:pt x="2338800" y="142239"/>
                </a:lnTo>
                <a:lnTo>
                  <a:pt x="2336450" y="134619"/>
                </a:lnTo>
                <a:lnTo>
                  <a:pt x="2333707" y="125730"/>
                </a:lnTo>
                <a:lnTo>
                  <a:pt x="2346946" y="125730"/>
                </a:lnTo>
                <a:lnTo>
                  <a:pt x="2348630" y="130810"/>
                </a:lnTo>
                <a:lnTo>
                  <a:pt x="2351144" y="139700"/>
                </a:lnTo>
                <a:lnTo>
                  <a:pt x="2353227" y="148589"/>
                </a:lnTo>
                <a:lnTo>
                  <a:pt x="2354878" y="157480"/>
                </a:lnTo>
                <a:lnTo>
                  <a:pt x="2356059" y="167639"/>
                </a:lnTo>
                <a:lnTo>
                  <a:pt x="2343410" y="167639"/>
                </a:lnTo>
                <a:lnTo>
                  <a:pt x="2343435" y="168910"/>
                </a:lnTo>
                <a:close/>
              </a:path>
              <a:path w="2740660" h="1094739">
                <a:moveTo>
                  <a:pt x="13455" y="168910"/>
                </a:moveTo>
                <a:lnTo>
                  <a:pt x="13493" y="167639"/>
                </a:lnTo>
                <a:lnTo>
                  <a:pt x="13455" y="168910"/>
                </a:lnTo>
                <a:close/>
              </a:path>
              <a:path w="2740660" h="1094739">
                <a:moveTo>
                  <a:pt x="2738540" y="467360"/>
                </a:moveTo>
                <a:lnTo>
                  <a:pt x="2716955" y="467360"/>
                </a:lnTo>
                <a:lnTo>
                  <a:pt x="2720828" y="455929"/>
                </a:lnTo>
                <a:lnTo>
                  <a:pt x="2701288" y="455666"/>
                </a:lnTo>
                <a:lnTo>
                  <a:pt x="2344324" y="189229"/>
                </a:lnTo>
                <a:lnTo>
                  <a:pt x="2344210" y="181610"/>
                </a:lnTo>
                <a:lnTo>
                  <a:pt x="2344096" y="176530"/>
                </a:lnTo>
                <a:lnTo>
                  <a:pt x="2343410" y="167639"/>
                </a:lnTo>
                <a:lnTo>
                  <a:pt x="2356059" y="167639"/>
                </a:lnTo>
                <a:lnTo>
                  <a:pt x="2356783" y="176530"/>
                </a:lnTo>
                <a:lnTo>
                  <a:pt x="2356904" y="181610"/>
                </a:lnTo>
                <a:lnTo>
                  <a:pt x="2354459" y="181610"/>
                </a:lnTo>
                <a:lnTo>
                  <a:pt x="2357024" y="186689"/>
                </a:lnTo>
                <a:lnTo>
                  <a:pt x="2361287" y="186689"/>
                </a:lnTo>
                <a:lnTo>
                  <a:pt x="2738540" y="467360"/>
                </a:lnTo>
                <a:close/>
              </a:path>
              <a:path w="2740660" h="1094739">
                <a:moveTo>
                  <a:pt x="12795" y="177800"/>
                </a:moveTo>
                <a:lnTo>
                  <a:pt x="12807" y="176530"/>
                </a:lnTo>
                <a:lnTo>
                  <a:pt x="12795" y="177800"/>
                </a:lnTo>
                <a:close/>
              </a:path>
              <a:path w="2740660" h="1094739">
                <a:moveTo>
                  <a:pt x="2344108" y="177800"/>
                </a:moveTo>
                <a:lnTo>
                  <a:pt x="2344021" y="176530"/>
                </a:lnTo>
                <a:lnTo>
                  <a:pt x="2344108" y="177800"/>
                </a:lnTo>
                <a:close/>
              </a:path>
              <a:path w="2740660" h="1094739">
                <a:moveTo>
                  <a:pt x="2357024" y="186689"/>
                </a:moveTo>
                <a:lnTo>
                  <a:pt x="2354459" y="181610"/>
                </a:lnTo>
                <a:lnTo>
                  <a:pt x="2356948" y="183461"/>
                </a:lnTo>
                <a:lnTo>
                  <a:pt x="2357024" y="186689"/>
                </a:lnTo>
                <a:close/>
              </a:path>
              <a:path w="2740660" h="1094739">
                <a:moveTo>
                  <a:pt x="2356948" y="183461"/>
                </a:moveTo>
                <a:lnTo>
                  <a:pt x="2354459" y="181610"/>
                </a:lnTo>
                <a:lnTo>
                  <a:pt x="2356904" y="181610"/>
                </a:lnTo>
                <a:lnTo>
                  <a:pt x="2356948" y="183461"/>
                </a:lnTo>
                <a:close/>
              </a:path>
              <a:path w="2740660" h="1094739">
                <a:moveTo>
                  <a:pt x="2361287" y="186689"/>
                </a:moveTo>
                <a:lnTo>
                  <a:pt x="2357024" y="186689"/>
                </a:lnTo>
                <a:lnTo>
                  <a:pt x="2356948" y="183461"/>
                </a:lnTo>
                <a:lnTo>
                  <a:pt x="2361287" y="186689"/>
                </a:lnTo>
                <a:close/>
              </a:path>
              <a:path w="2740660" h="1094739">
                <a:moveTo>
                  <a:pt x="2344013" y="976630"/>
                </a:moveTo>
                <a:lnTo>
                  <a:pt x="2330583" y="976630"/>
                </a:lnTo>
                <a:lnTo>
                  <a:pt x="2333809" y="967739"/>
                </a:lnTo>
                <a:lnTo>
                  <a:pt x="2336539" y="960119"/>
                </a:lnTo>
                <a:lnTo>
                  <a:pt x="2338876" y="951230"/>
                </a:lnTo>
                <a:lnTo>
                  <a:pt x="2340819" y="943610"/>
                </a:lnTo>
                <a:lnTo>
                  <a:pt x="2342343" y="934719"/>
                </a:lnTo>
                <a:lnTo>
                  <a:pt x="2343435" y="925830"/>
                </a:lnTo>
                <a:lnTo>
                  <a:pt x="2344108" y="916939"/>
                </a:lnTo>
                <a:lnTo>
                  <a:pt x="2344324" y="908050"/>
                </a:lnTo>
                <a:lnTo>
                  <a:pt x="2344324" y="450850"/>
                </a:lnTo>
                <a:lnTo>
                  <a:pt x="2701288" y="455666"/>
                </a:lnTo>
                <a:lnTo>
                  <a:pt x="2703343" y="457200"/>
                </a:lnTo>
                <a:lnTo>
                  <a:pt x="2357024" y="457200"/>
                </a:lnTo>
                <a:lnTo>
                  <a:pt x="2350585" y="463550"/>
                </a:lnTo>
                <a:lnTo>
                  <a:pt x="2357024" y="463633"/>
                </a:lnTo>
                <a:lnTo>
                  <a:pt x="2357024" y="908050"/>
                </a:lnTo>
                <a:lnTo>
                  <a:pt x="2353227" y="946150"/>
                </a:lnTo>
                <a:lnTo>
                  <a:pt x="2345683" y="972819"/>
                </a:lnTo>
                <a:lnTo>
                  <a:pt x="2344013" y="976630"/>
                </a:lnTo>
                <a:close/>
              </a:path>
              <a:path w="2740660" h="1094739">
                <a:moveTo>
                  <a:pt x="2716955" y="467360"/>
                </a:moveTo>
                <a:lnTo>
                  <a:pt x="2701288" y="455666"/>
                </a:lnTo>
                <a:lnTo>
                  <a:pt x="2720828" y="455929"/>
                </a:lnTo>
                <a:lnTo>
                  <a:pt x="2716955" y="467360"/>
                </a:lnTo>
                <a:close/>
              </a:path>
              <a:path w="2740660" h="1094739">
                <a:moveTo>
                  <a:pt x="2357024" y="463633"/>
                </a:moveTo>
                <a:lnTo>
                  <a:pt x="2350585" y="463550"/>
                </a:lnTo>
                <a:lnTo>
                  <a:pt x="2357024" y="457200"/>
                </a:lnTo>
                <a:lnTo>
                  <a:pt x="2357024" y="463633"/>
                </a:lnTo>
                <a:close/>
              </a:path>
              <a:path w="2740660" h="1094739">
                <a:moveTo>
                  <a:pt x="2740247" y="468629"/>
                </a:moveTo>
                <a:lnTo>
                  <a:pt x="2357024" y="463633"/>
                </a:lnTo>
                <a:lnTo>
                  <a:pt x="2357024" y="457200"/>
                </a:lnTo>
                <a:lnTo>
                  <a:pt x="2703343" y="457200"/>
                </a:lnTo>
                <a:lnTo>
                  <a:pt x="2716955" y="467360"/>
                </a:lnTo>
                <a:lnTo>
                  <a:pt x="2738540" y="467360"/>
                </a:lnTo>
                <a:lnTo>
                  <a:pt x="2740247" y="468629"/>
                </a:lnTo>
                <a:close/>
              </a:path>
              <a:path w="2740660" h="1094739">
                <a:moveTo>
                  <a:pt x="26710" y="976630"/>
                </a:moveTo>
                <a:lnTo>
                  <a:pt x="26320" y="976630"/>
                </a:lnTo>
                <a:lnTo>
                  <a:pt x="26193" y="975360"/>
                </a:lnTo>
                <a:lnTo>
                  <a:pt x="26710" y="976630"/>
                </a:lnTo>
                <a:close/>
              </a:path>
              <a:path w="2740660" h="1094739">
                <a:moveTo>
                  <a:pt x="2340737" y="984250"/>
                </a:moveTo>
                <a:lnTo>
                  <a:pt x="2327090" y="984250"/>
                </a:lnTo>
                <a:lnTo>
                  <a:pt x="2330710" y="975360"/>
                </a:lnTo>
                <a:lnTo>
                  <a:pt x="2330583" y="976630"/>
                </a:lnTo>
                <a:lnTo>
                  <a:pt x="2344013" y="976630"/>
                </a:lnTo>
                <a:lnTo>
                  <a:pt x="2342343" y="980439"/>
                </a:lnTo>
                <a:lnTo>
                  <a:pt x="2340737" y="984250"/>
                </a:lnTo>
                <a:close/>
              </a:path>
              <a:path w="2740660" h="1094739">
                <a:moveTo>
                  <a:pt x="30338" y="984250"/>
                </a:moveTo>
                <a:lnTo>
                  <a:pt x="29813" y="984250"/>
                </a:lnTo>
                <a:lnTo>
                  <a:pt x="29673" y="982980"/>
                </a:lnTo>
                <a:lnTo>
                  <a:pt x="30338" y="984250"/>
                </a:lnTo>
                <a:close/>
              </a:path>
              <a:path w="2740660" h="1094739">
                <a:moveTo>
                  <a:pt x="2304774" y="1037589"/>
                </a:moveTo>
                <a:lnTo>
                  <a:pt x="2287162" y="1037589"/>
                </a:lnTo>
                <a:lnTo>
                  <a:pt x="2293435" y="1031239"/>
                </a:lnTo>
                <a:lnTo>
                  <a:pt x="2293219" y="1031239"/>
                </a:lnTo>
                <a:lnTo>
                  <a:pt x="2299188" y="1024889"/>
                </a:lnTo>
                <a:lnTo>
                  <a:pt x="2298985" y="1024889"/>
                </a:lnTo>
                <a:lnTo>
                  <a:pt x="2304662" y="1018539"/>
                </a:lnTo>
                <a:lnTo>
                  <a:pt x="2304472" y="1018539"/>
                </a:lnTo>
                <a:lnTo>
                  <a:pt x="2309831" y="1012189"/>
                </a:lnTo>
                <a:lnTo>
                  <a:pt x="2309641" y="1012189"/>
                </a:lnTo>
                <a:lnTo>
                  <a:pt x="2314682" y="1005839"/>
                </a:lnTo>
                <a:lnTo>
                  <a:pt x="2314505" y="1005839"/>
                </a:lnTo>
                <a:lnTo>
                  <a:pt x="2319204" y="998219"/>
                </a:lnTo>
                <a:lnTo>
                  <a:pt x="2319039" y="998219"/>
                </a:lnTo>
                <a:lnTo>
                  <a:pt x="2323382" y="990600"/>
                </a:lnTo>
                <a:lnTo>
                  <a:pt x="2323242" y="990600"/>
                </a:lnTo>
                <a:lnTo>
                  <a:pt x="2327230" y="982980"/>
                </a:lnTo>
                <a:lnTo>
                  <a:pt x="2327090" y="984250"/>
                </a:lnTo>
                <a:lnTo>
                  <a:pt x="2340737" y="984250"/>
                </a:lnTo>
                <a:lnTo>
                  <a:pt x="2319902" y="1019810"/>
                </a:lnTo>
                <a:lnTo>
                  <a:pt x="2308485" y="1033780"/>
                </a:lnTo>
                <a:lnTo>
                  <a:pt x="2304774" y="1037589"/>
                </a:lnTo>
                <a:close/>
              </a:path>
              <a:path w="2740660" h="1094739">
                <a:moveTo>
                  <a:pt x="70821" y="1037589"/>
                </a:moveTo>
                <a:lnTo>
                  <a:pt x="69729" y="1037589"/>
                </a:lnTo>
                <a:lnTo>
                  <a:pt x="69513" y="1036319"/>
                </a:lnTo>
                <a:lnTo>
                  <a:pt x="70821" y="1037589"/>
                </a:lnTo>
                <a:close/>
              </a:path>
              <a:path w="2740660" h="1094739">
                <a:moveTo>
                  <a:pt x="2238686" y="1082039"/>
                </a:moveTo>
                <a:lnTo>
                  <a:pt x="2179008" y="1082039"/>
                </a:lnTo>
                <a:lnTo>
                  <a:pt x="2188178" y="1080769"/>
                </a:lnTo>
                <a:lnTo>
                  <a:pt x="2196572" y="1080769"/>
                </a:lnTo>
                <a:lnTo>
                  <a:pt x="2205462" y="1078230"/>
                </a:lnTo>
                <a:lnTo>
                  <a:pt x="2205145" y="1078230"/>
                </a:lnTo>
                <a:lnTo>
                  <a:pt x="2213883" y="1076960"/>
                </a:lnTo>
                <a:lnTo>
                  <a:pt x="2213578" y="1076960"/>
                </a:lnTo>
                <a:lnTo>
                  <a:pt x="2222138" y="1074419"/>
                </a:lnTo>
                <a:lnTo>
                  <a:pt x="2221833" y="1074419"/>
                </a:lnTo>
                <a:lnTo>
                  <a:pt x="2230215" y="1071880"/>
                </a:lnTo>
                <a:lnTo>
                  <a:pt x="2229923" y="1071880"/>
                </a:lnTo>
                <a:lnTo>
                  <a:pt x="2238127" y="1068069"/>
                </a:lnTo>
                <a:lnTo>
                  <a:pt x="2237835" y="1068069"/>
                </a:lnTo>
                <a:lnTo>
                  <a:pt x="2245823" y="1065530"/>
                </a:lnTo>
                <a:lnTo>
                  <a:pt x="2245556" y="1065530"/>
                </a:lnTo>
                <a:lnTo>
                  <a:pt x="2253329" y="1061719"/>
                </a:lnTo>
                <a:lnTo>
                  <a:pt x="2253062" y="1061719"/>
                </a:lnTo>
                <a:lnTo>
                  <a:pt x="2260619" y="1056639"/>
                </a:lnTo>
                <a:lnTo>
                  <a:pt x="2260352" y="1056639"/>
                </a:lnTo>
                <a:lnTo>
                  <a:pt x="2267680" y="1052830"/>
                </a:lnTo>
                <a:lnTo>
                  <a:pt x="2267426" y="1052830"/>
                </a:lnTo>
                <a:lnTo>
                  <a:pt x="2274500" y="1047750"/>
                </a:lnTo>
                <a:lnTo>
                  <a:pt x="2274258" y="1047750"/>
                </a:lnTo>
                <a:lnTo>
                  <a:pt x="2281078" y="1042669"/>
                </a:lnTo>
                <a:lnTo>
                  <a:pt x="2280837" y="1042669"/>
                </a:lnTo>
                <a:lnTo>
                  <a:pt x="2287390" y="1036319"/>
                </a:lnTo>
                <a:lnTo>
                  <a:pt x="2287162" y="1037589"/>
                </a:lnTo>
                <a:lnTo>
                  <a:pt x="2304774" y="1037589"/>
                </a:lnTo>
                <a:lnTo>
                  <a:pt x="2274665" y="1062989"/>
                </a:lnTo>
                <a:lnTo>
                  <a:pt x="2259260" y="1071880"/>
                </a:lnTo>
                <a:lnTo>
                  <a:pt x="2251208" y="1076960"/>
                </a:lnTo>
                <a:lnTo>
                  <a:pt x="2242927" y="1080769"/>
                </a:lnTo>
                <a:lnTo>
                  <a:pt x="2238686" y="1082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211122" y="3122676"/>
            <a:ext cx="1869439" cy="90551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r>
              <a:rPr dirty="0" sz="2400" spc="-5" b="1" i="1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0000FF"/>
                </a:solidFill>
                <a:latin typeface="黑体"/>
                <a:cs typeface="黑体"/>
              </a:rPr>
              <a:t>的像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将</a:t>
            </a:r>
            <a:r>
              <a:rPr dirty="0" sz="2400" spc="-5" b="1" i="1">
                <a:solidFill>
                  <a:srgbClr val="E720C4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solidFill>
                  <a:srgbClr val="E720C4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 b="1">
                <a:solidFill>
                  <a:srgbClr val="E720C4"/>
                </a:solidFill>
                <a:latin typeface="黑体"/>
                <a:cs typeface="黑体"/>
              </a:rPr>
              <a:t>的像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挡住了</a:t>
            </a: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！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628650" y="1371600"/>
            <a:ext cx="2400300" cy="599440"/>
          </a:xfrm>
          <a:custGeom>
            <a:avLst/>
            <a:gdLst/>
            <a:ahLst/>
            <a:cxnLst/>
            <a:rect l="l" t="t" r="r" b="b"/>
            <a:pathLst>
              <a:path w="2400300" h="599439">
                <a:moveTo>
                  <a:pt x="2400300" y="599414"/>
                </a:moveTo>
                <a:lnTo>
                  <a:pt x="0" y="599414"/>
                </a:lnTo>
                <a:lnTo>
                  <a:pt x="0" y="0"/>
                </a:lnTo>
                <a:lnTo>
                  <a:pt x="2400300" y="0"/>
                </a:lnTo>
                <a:lnTo>
                  <a:pt x="2400300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523214"/>
                </a:lnTo>
                <a:lnTo>
                  <a:pt x="38100" y="523214"/>
                </a:lnTo>
                <a:lnTo>
                  <a:pt x="76200" y="561314"/>
                </a:lnTo>
                <a:lnTo>
                  <a:pt x="2400300" y="561314"/>
                </a:lnTo>
                <a:lnTo>
                  <a:pt x="2400300" y="599414"/>
                </a:lnTo>
                <a:close/>
              </a:path>
              <a:path w="2400300" h="599439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2400300" h="599439">
                <a:moveTo>
                  <a:pt x="2324100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2324100" y="38100"/>
                </a:lnTo>
                <a:lnTo>
                  <a:pt x="2324100" y="76200"/>
                </a:lnTo>
                <a:close/>
              </a:path>
              <a:path w="2400300" h="599439">
                <a:moveTo>
                  <a:pt x="2324100" y="561314"/>
                </a:moveTo>
                <a:lnTo>
                  <a:pt x="2324100" y="38100"/>
                </a:lnTo>
                <a:lnTo>
                  <a:pt x="2362200" y="76200"/>
                </a:lnTo>
                <a:lnTo>
                  <a:pt x="2400300" y="76200"/>
                </a:lnTo>
                <a:lnTo>
                  <a:pt x="2400300" y="523214"/>
                </a:lnTo>
                <a:lnTo>
                  <a:pt x="2362200" y="523214"/>
                </a:lnTo>
                <a:lnTo>
                  <a:pt x="2324100" y="561314"/>
                </a:lnTo>
                <a:close/>
              </a:path>
              <a:path w="2400300" h="599439">
                <a:moveTo>
                  <a:pt x="2400300" y="76200"/>
                </a:moveTo>
                <a:lnTo>
                  <a:pt x="2362200" y="76200"/>
                </a:lnTo>
                <a:lnTo>
                  <a:pt x="2324100" y="38100"/>
                </a:lnTo>
                <a:lnTo>
                  <a:pt x="2400300" y="38100"/>
                </a:lnTo>
                <a:lnTo>
                  <a:pt x="2400300" y="76200"/>
                </a:lnTo>
                <a:close/>
              </a:path>
              <a:path w="2400300" h="599439">
                <a:moveTo>
                  <a:pt x="76200" y="561314"/>
                </a:moveTo>
                <a:lnTo>
                  <a:pt x="38100" y="523214"/>
                </a:lnTo>
                <a:lnTo>
                  <a:pt x="76200" y="523214"/>
                </a:lnTo>
                <a:lnTo>
                  <a:pt x="76200" y="561314"/>
                </a:lnTo>
                <a:close/>
              </a:path>
              <a:path w="2400300" h="599439">
                <a:moveTo>
                  <a:pt x="2324100" y="561314"/>
                </a:moveTo>
                <a:lnTo>
                  <a:pt x="76200" y="561314"/>
                </a:lnTo>
                <a:lnTo>
                  <a:pt x="76200" y="523214"/>
                </a:lnTo>
                <a:lnTo>
                  <a:pt x="2324100" y="523214"/>
                </a:lnTo>
                <a:lnTo>
                  <a:pt x="2324100" y="561314"/>
                </a:lnTo>
                <a:close/>
              </a:path>
              <a:path w="2400300" h="599439">
                <a:moveTo>
                  <a:pt x="2400300" y="561314"/>
                </a:moveTo>
                <a:lnTo>
                  <a:pt x="2324100" y="561314"/>
                </a:lnTo>
                <a:lnTo>
                  <a:pt x="2362200" y="523214"/>
                </a:lnTo>
                <a:lnTo>
                  <a:pt x="2400300" y="523214"/>
                </a:lnTo>
                <a:lnTo>
                  <a:pt x="2400300" y="56131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68425" y="1423035"/>
            <a:ext cx="9182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提示</a:t>
            </a:r>
            <a:r>
              <a:rPr dirty="0" sz="2800" spc="-15" b="1">
                <a:solidFill>
                  <a:srgbClr val="FF0000"/>
                </a:solidFill>
                <a:latin typeface="黑体"/>
                <a:cs typeface="黑体"/>
              </a:rPr>
              <a:t>2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0570" y="5108447"/>
            <a:ext cx="1775891" cy="1748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4425" y="2317127"/>
            <a:ext cx="2740660" cy="1094740"/>
          </a:xfrm>
          <a:custGeom>
            <a:avLst/>
            <a:gdLst/>
            <a:ahLst/>
            <a:cxnLst/>
            <a:rect l="l" t="t" r="r" b="b"/>
            <a:pathLst>
              <a:path w="2740660" h="1094739">
                <a:moveTo>
                  <a:pt x="2179821" y="1094739"/>
                </a:moveTo>
                <a:lnTo>
                  <a:pt x="177095" y="1094739"/>
                </a:lnTo>
                <a:lnTo>
                  <a:pt x="140011" y="1089659"/>
                </a:lnTo>
                <a:lnTo>
                  <a:pt x="131146" y="1087119"/>
                </a:lnTo>
                <a:lnTo>
                  <a:pt x="122459" y="1083309"/>
                </a:lnTo>
                <a:lnTo>
                  <a:pt x="113976" y="1080769"/>
                </a:lnTo>
                <a:lnTo>
                  <a:pt x="105695" y="1076959"/>
                </a:lnTo>
                <a:lnTo>
                  <a:pt x="97643" y="1071879"/>
                </a:lnTo>
                <a:lnTo>
                  <a:pt x="89820" y="1068069"/>
                </a:lnTo>
                <a:lnTo>
                  <a:pt x="54590" y="1040129"/>
                </a:lnTo>
                <a:lnTo>
                  <a:pt x="26930" y="1004569"/>
                </a:lnTo>
                <a:lnTo>
                  <a:pt x="14560" y="980439"/>
                </a:lnTo>
                <a:lnTo>
                  <a:pt x="11220" y="972819"/>
                </a:lnTo>
                <a:lnTo>
                  <a:pt x="844" y="927099"/>
                </a:lnTo>
                <a:lnTo>
                  <a:pt x="0" y="181609"/>
                </a:lnTo>
                <a:lnTo>
                  <a:pt x="120" y="176529"/>
                </a:lnTo>
                <a:lnTo>
                  <a:pt x="8274" y="130809"/>
                </a:lnTo>
                <a:lnTo>
                  <a:pt x="18307" y="105409"/>
                </a:lnTo>
                <a:lnTo>
                  <a:pt x="22434" y="96519"/>
                </a:lnTo>
                <a:lnTo>
                  <a:pt x="26930" y="88899"/>
                </a:lnTo>
                <a:lnTo>
                  <a:pt x="31794" y="81279"/>
                </a:lnTo>
                <a:lnTo>
                  <a:pt x="37001" y="74929"/>
                </a:lnTo>
                <a:lnTo>
                  <a:pt x="42538" y="67309"/>
                </a:lnTo>
                <a:lnTo>
                  <a:pt x="74923" y="36829"/>
                </a:lnTo>
                <a:lnTo>
                  <a:pt x="113976" y="13969"/>
                </a:lnTo>
                <a:lnTo>
                  <a:pt x="167608" y="0"/>
                </a:lnTo>
                <a:lnTo>
                  <a:pt x="2189308" y="0"/>
                </a:lnTo>
                <a:lnTo>
                  <a:pt x="2207850" y="2539"/>
                </a:lnTo>
                <a:lnTo>
                  <a:pt x="2234444" y="10159"/>
                </a:lnTo>
                <a:lnTo>
                  <a:pt x="2240100" y="12699"/>
                </a:lnTo>
                <a:lnTo>
                  <a:pt x="169043" y="12699"/>
                </a:lnTo>
                <a:lnTo>
                  <a:pt x="160013" y="13969"/>
                </a:lnTo>
                <a:lnTo>
                  <a:pt x="160331" y="13969"/>
                </a:lnTo>
                <a:lnTo>
                  <a:pt x="151441" y="15239"/>
                </a:lnTo>
                <a:lnTo>
                  <a:pt x="151758" y="15239"/>
                </a:lnTo>
                <a:lnTo>
                  <a:pt x="143021" y="17779"/>
                </a:lnTo>
                <a:lnTo>
                  <a:pt x="143325" y="17779"/>
                </a:lnTo>
                <a:lnTo>
                  <a:pt x="134766" y="20319"/>
                </a:lnTo>
                <a:lnTo>
                  <a:pt x="135070" y="20319"/>
                </a:lnTo>
                <a:lnTo>
                  <a:pt x="126688" y="22859"/>
                </a:lnTo>
                <a:lnTo>
                  <a:pt x="126980" y="22859"/>
                </a:lnTo>
                <a:lnTo>
                  <a:pt x="118776" y="25399"/>
                </a:lnTo>
                <a:lnTo>
                  <a:pt x="119068" y="25399"/>
                </a:lnTo>
                <a:lnTo>
                  <a:pt x="111080" y="29209"/>
                </a:lnTo>
                <a:lnTo>
                  <a:pt x="111347" y="29209"/>
                </a:lnTo>
                <a:lnTo>
                  <a:pt x="103574" y="33019"/>
                </a:lnTo>
                <a:lnTo>
                  <a:pt x="103841" y="33019"/>
                </a:lnTo>
                <a:lnTo>
                  <a:pt x="96285" y="36829"/>
                </a:lnTo>
                <a:lnTo>
                  <a:pt x="96551" y="36829"/>
                </a:lnTo>
                <a:lnTo>
                  <a:pt x="89223" y="41909"/>
                </a:lnTo>
                <a:lnTo>
                  <a:pt x="89477" y="41909"/>
                </a:lnTo>
                <a:lnTo>
                  <a:pt x="82403" y="46989"/>
                </a:lnTo>
                <a:lnTo>
                  <a:pt x="82645" y="46989"/>
                </a:lnTo>
                <a:lnTo>
                  <a:pt x="75825" y="52069"/>
                </a:lnTo>
                <a:lnTo>
                  <a:pt x="76066" y="52069"/>
                </a:lnTo>
                <a:lnTo>
                  <a:pt x="69513" y="57149"/>
                </a:lnTo>
                <a:lnTo>
                  <a:pt x="69742" y="57149"/>
                </a:lnTo>
                <a:lnTo>
                  <a:pt x="63468" y="63499"/>
                </a:lnTo>
                <a:lnTo>
                  <a:pt x="63684" y="63499"/>
                </a:lnTo>
                <a:lnTo>
                  <a:pt x="58908" y="68579"/>
                </a:lnTo>
                <a:lnTo>
                  <a:pt x="57918" y="68579"/>
                </a:lnTo>
                <a:lnTo>
                  <a:pt x="52241" y="74929"/>
                </a:lnTo>
                <a:lnTo>
                  <a:pt x="52431" y="74929"/>
                </a:lnTo>
                <a:lnTo>
                  <a:pt x="47965" y="81279"/>
                </a:lnTo>
                <a:lnTo>
                  <a:pt x="47263" y="81279"/>
                </a:lnTo>
                <a:lnTo>
                  <a:pt x="42221" y="88899"/>
                </a:lnTo>
                <a:lnTo>
                  <a:pt x="42398" y="88899"/>
                </a:lnTo>
                <a:lnTo>
                  <a:pt x="38483" y="95249"/>
                </a:lnTo>
                <a:lnTo>
                  <a:pt x="37865" y="95249"/>
                </a:lnTo>
                <a:lnTo>
                  <a:pt x="33521" y="102869"/>
                </a:lnTo>
                <a:lnTo>
                  <a:pt x="33661" y="102869"/>
                </a:lnTo>
                <a:lnTo>
                  <a:pt x="29673" y="110489"/>
                </a:lnTo>
                <a:lnTo>
                  <a:pt x="29813" y="110489"/>
                </a:lnTo>
                <a:lnTo>
                  <a:pt x="26193" y="118109"/>
                </a:lnTo>
                <a:lnTo>
                  <a:pt x="26320" y="118109"/>
                </a:lnTo>
                <a:lnTo>
                  <a:pt x="23555" y="125729"/>
                </a:lnTo>
                <a:lnTo>
                  <a:pt x="23196" y="125729"/>
                </a:lnTo>
                <a:lnTo>
                  <a:pt x="20364" y="134619"/>
                </a:lnTo>
                <a:lnTo>
                  <a:pt x="18014" y="142239"/>
                </a:lnTo>
                <a:lnTo>
                  <a:pt x="16084" y="151129"/>
                </a:lnTo>
                <a:lnTo>
                  <a:pt x="14560" y="160019"/>
                </a:lnTo>
                <a:lnTo>
                  <a:pt x="13620" y="167639"/>
                </a:lnTo>
                <a:lnTo>
                  <a:pt x="13493" y="167639"/>
                </a:lnTo>
                <a:lnTo>
                  <a:pt x="12882" y="176529"/>
                </a:lnTo>
                <a:lnTo>
                  <a:pt x="12693" y="181609"/>
                </a:lnTo>
                <a:lnTo>
                  <a:pt x="12579" y="908049"/>
                </a:lnTo>
                <a:lnTo>
                  <a:pt x="12807" y="916939"/>
                </a:lnTo>
                <a:lnTo>
                  <a:pt x="13493" y="925829"/>
                </a:lnTo>
                <a:lnTo>
                  <a:pt x="14611" y="934719"/>
                </a:lnTo>
                <a:lnTo>
                  <a:pt x="16148" y="943609"/>
                </a:lnTo>
                <a:lnTo>
                  <a:pt x="18103" y="951229"/>
                </a:lnTo>
                <a:lnTo>
                  <a:pt x="20453" y="960119"/>
                </a:lnTo>
                <a:lnTo>
                  <a:pt x="23196" y="967739"/>
                </a:lnTo>
                <a:lnTo>
                  <a:pt x="26320" y="976629"/>
                </a:lnTo>
                <a:lnTo>
                  <a:pt x="26710" y="976629"/>
                </a:lnTo>
                <a:lnTo>
                  <a:pt x="29813" y="984250"/>
                </a:lnTo>
                <a:lnTo>
                  <a:pt x="30338" y="984250"/>
                </a:lnTo>
                <a:lnTo>
                  <a:pt x="33661" y="990600"/>
                </a:lnTo>
                <a:lnTo>
                  <a:pt x="33521" y="990600"/>
                </a:lnTo>
                <a:lnTo>
                  <a:pt x="37865" y="998219"/>
                </a:lnTo>
                <a:lnTo>
                  <a:pt x="37699" y="998219"/>
                </a:lnTo>
                <a:lnTo>
                  <a:pt x="42398" y="1005839"/>
                </a:lnTo>
                <a:lnTo>
                  <a:pt x="42221" y="1005839"/>
                </a:lnTo>
                <a:lnTo>
                  <a:pt x="47263" y="1012189"/>
                </a:lnTo>
                <a:lnTo>
                  <a:pt x="47072" y="1012189"/>
                </a:lnTo>
                <a:lnTo>
                  <a:pt x="52431" y="1018539"/>
                </a:lnTo>
                <a:lnTo>
                  <a:pt x="52241" y="1018539"/>
                </a:lnTo>
                <a:lnTo>
                  <a:pt x="57918" y="1024889"/>
                </a:lnTo>
                <a:lnTo>
                  <a:pt x="57715" y="1024889"/>
                </a:lnTo>
                <a:lnTo>
                  <a:pt x="63684" y="1031239"/>
                </a:lnTo>
                <a:lnTo>
                  <a:pt x="63468" y="1031239"/>
                </a:lnTo>
                <a:lnTo>
                  <a:pt x="69742" y="1037589"/>
                </a:lnTo>
                <a:lnTo>
                  <a:pt x="70824" y="1037589"/>
                </a:lnTo>
                <a:lnTo>
                  <a:pt x="76066" y="1042669"/>
                </a:lnTo>
                <a:lnTo>
                  <a:pt x="75825" y="1042669"/>
                </a:lnTo>
                <a:lnTo>
                  <a:pt x="82645" y="1047750"/>
                </a:lnTo>
                <a:lnTo>
                  <a:pt x="82403" y="1047750"/>
                </a:lnTo>
                <a:lnTo>
                  <a:pt x="89477" y="1052829"/>
                </a:lnTo>
                <a:lnTo>
                  <a:pt x="89223" y="1052829"/>
                </a:lnTo>
                <a:lnTo>
                  <a:pt x="96551" y="1056639"/>
                </a:lnTo>
                <a:lnTo>
                  <a:pt x="96285" y="1056639"/>
                </a:lnTo>
                <a:lnTo>
                  <a:pt x="103841" y="1061719"/>
                </a:lnTo>
                <a:lnTo>
                  <a:pt x="103574" y="1061719"/>
                </a:lnTo>
                <a:lnTo>
                  <a:pt x="111347" y="1065529"/>
                </a:lnTo>
                <a:lnTo>
                  <a:pt x="111080" y="1065529"/>
                </a:lnTo>
                <a:lnTo>
                  <a:pt x="119068" y="1068069"/>
                </a:lnTo>
                <a:lnTo>
                  <a:pt x="118776" y="1068069"/>
                </a:lnTo>
                <a:lnTo>
                  <a:pt x="126980" y="1071879"/>
                </a:lnTo>
                <a:lnTo>
                  <a:pt x="126688" y="1071879"/>
                </a:lnTo>
                <a:lnTo>
                  <a:pt x="135070" y="1074419"/>
                </a:lnTo>
                <a:lnTo>
                  <a:pt x="134766" y="1074419"/>
                </a:lnTo>
                <a:lnTo>
                  <a:pt x="143325" y="1076959"/>
                </a:lnTo>
                <a:lnTo>
                  <a:pt x="143021" y="1076959"/>
                </a:lnTo>
                <a:lnTo>
                  <a:pt x="151758" y="1078229"/>
                </a:lnTo>
                <a:lnTo>
                  <a:pt x="151441" y="1078229"/>
                </a:lnTo>
                <a:lnTo>
                  <a:pt x="160331" y="1080769"/>
                </a:lnTo>
                <a:lnTo>
                  <a:pt x="168725" y="1080769"/>
                </a:lnTo>
                <a:lnTo>
                  <a:pt x="177895" y="1082039"/>
                </a:lnTo>
                <a:lnTo>
                  <a:pt x="2238686" y="1082039"/>
                </a:lnTo>
                <a:lnTo>
                  <a:pt x="2234444" y="1083309"/>
                </a:lnTo>
                <a:lnTo>
                  <a:pt x="2225757" y="1087119"/>
                </a:lnTo>
                <a:lnTo>
                  <a:pt x="2216892" y="1089659"/>
                </a:lnTo>
                <a:lnTo>
                  <a:pt x="2179821" y="1094739"/>
                </a:lnTo>
                <a:close/>
              </a:path>
              <a:path w="2740660" h="1094739">
                <a:moveTo>
                  <a:pt x="2299201" y="69849"/>
                </a:moveTo>
                <a:lnTo>
                  <a:pt x="2293219" y="63499"/>
                </a:lnTo>
                <a:lnTo>
                  <a:pt x="2293435" y="63499"/>
                </a:lnTo>
                <a:lnTo>
                  <a:pt x="2287174" y="57149"/>
                </a:lnTo>
                <a:lnTo>
                  <a:pt x="2287390" y="57149"/>
                </a:lnTo>
                <a:lnTo>
                  <a:pt x="2280850" y="52069"/>
                </a:lnTo>
                <a:lnTo>
                  <a:pt x="2281078" y="52069"/>
                </a:lnTo>
                <a:lnTo>
                  <a:pt x="2274258" y="46989"/>
                </a:lnTo>
                <a:lnTo>
                  <a:pt x="2274512" y="46989"/>
                </a:lnTo>
                <a:lnTo>
                  <a:pt x="2267426" y="41909"/>
                </a:lnTo>
                <a:lnTo>
                  <a:pt x="2267680" y="41909"/>
                </a:lnTo>
                <a:lnTo>
                  <a:pt x="2260365" y="36829"/>
                </a:lnTo>
                <a:lnTo>
                  <a:pt x="2260619" y="36829"/>
                </a:lnTo>
                <a:lnTo>
                  <a:pt x="2253062" y="33019"/>
                </a:lnTo>
                <a:lnTo>
                  <a:pt x="2253341" y="33019"/>
                </a:lnTo>
                <a:lnTo>
                  <a:pt x="2245556" y="29209"/>
                </a:lnTo>
                <a:lnTo>
                  <a:pt x="2245836" y="29209"/>
                </a:lnTo>
                <a:lnTo>
                  <a:pt x="2237835" y="25399"/>
                </a:lnTo>
                <a:lnTo>
                  <a:pt x="2238127" y="25399"/>
                </a:lnTo>
                <a:lnTo>
                  <a:pt x="2229935" y="22859"/>
                </a:lnTo>
                <a:lnTo>
                  <a:pt x="2230227" y="22859"/>
                </a:lnTo>
                <a:lnTo>
                  <a:pt x="2221845" y="20319"/>
                </a:lnTo>
                <a:lnTo>
                  <a:pt x="2222138" y="20319"/>
                </a:lnTo>
                <a:lnTo>
                  <a:pt x="2213578" y="17779"/>
                </a:lnTo>
                <a:lnTo>
                  <a:pt x="2213883" y="17779"/>
                </a:lnTo>
                <a:lnTo>
                  <a:pt x="2205158" y="15239"/>
                </a:lnTo>
                <a:lnTo>
                  <a:pt x="2205462" y="15239"/>
                </a:lnTo>
                <a:lnTo>
                  <a:pt x="2196572" y="13969"/>
                </a:lnTo>
                <a:lnTo>
                  <a:pt x="2196890" y="13969"/>
                </a:lnTo>
                <a:lnTo>
                  <a:pt x="2187860" y="12699"/>
                </a:lnTo>
                <a:lnTo>
                  <a:pt x="2240100" y="12699"/>
                </a:lnTo>
                <a:lnTo>
                  <a:pt x="2274665" y="31749"/>
                </a:lnTo>
                <a:lnTo>
                  <a:pt x="2308498" y="60959"/>
                </a:lnTo>
                <a:lnTo>
                  <a:pt x="2315290" y="68579"/>
                </a:lnTo>
                <a:lnTo>
                  <a:pt x="2298998" y="68579"/>
                </a:lnTo>
                <a:lnTo>
                  <a:pt x="2299201" y="69849"/>
                </a:lnTo>
                <a:close/>
              </a:path>
              <a:path w="2740660" h="1094739">
                <a:moveTo>
                  <a:pt x="57715" y="69849"/>
                </a:moveTo>
                <a:lnTo>
                  <a:pt x="57918" y="68579"/>
                </a:lnTo>
                <a:lnTo>
                  <a:pt x="58908" y="68579"/>
                </a:lnTo>
                <a:lnTo>
                  <a:pt x="57715" y="69849"/>
                </a:lnTo>
                <a:close/>
              </a:path>
              <a:path w="2740660" h="1094739">
                <a:moveTo>
                  <a:pt x="2309831" y="82549"/>
                </a:moveTo>
                <a:lnTo>
                  <a:pt x="2304472" y="74929"/>
                </a:lnTo>
                <a:lnTo>
                  <a:pt x="2304662" y="74929"/>
                </a:lnTo>
                <a:lnTo>
                  <a:pt x="2298998" y="68579"/>
                </a:lnTo>
                <a:lnTo>
                  <a:pt x="2315290" y="68579"/>
                </a:lnTo>
                <a:lnTo>
                  <a:pt x="2319915" y="74929"/>
                </a:lnTo>
                <a:lnTo>
                  <a:pt x="2325122" y="81279"/>
                </a:lnTo>
                <a:lnTo>
                  <a:pt x="2309653" y="81279"/>
                </a:lnTo>
                <a:lnTo>
                  <a:pt x="2309831" y="82549"/>
                </a:lnTo>
                <a:close/>
              </a:path>
              <a:path w="2740660" h="1094739">
                <a:moveTo>
                  <a:pt x="47072" y="82549"/>
                </a:moveTo>
                <a:lnTo>
                  <a:pt x="47263" y="81279"/>
                </a:lnTo>
                <a:lnTo>
                  <a:pt x="47965" y="81279"/>
                </a:lnTo>
                <a:lnTo>
                  <a:pt x="47072" y="82549"/>
                </a:lnTo>
                <a:close/>
              </a:path>
              <a:path w="2740660" h="1094739">
                <a:moveTo>
                  <a:pt x="2319204" y="96519"/>
                </a:moveTo>
                <a:lnTo>
                  <a:pt x="2314505" y="88899"/>
                </a:lnTo>
                <a:lnTo>
                  <a:pt x="2314682" y="88899"/>
                </a:lnTo>
                <a:lnTo>
                  <a:pt x="2309653" y="81279"/>
                </a:lnTo>
                <a:lnTo>
                  <a:pt x="2325122" y="81279"/>
                </a:lnTo>
                <a:lnTo>
                  <a:pt x="2329973" y="88899"/>
                </a:lnTo>
                <a:lnTo>
                  <a:pt x="2333730" y="95249"/>
                </a:lnTo>
                <a:lnTo>
                  <a:pt x="2319051" y="95249"/>
                </a:lnTo>
                <a:lnTo>
                  <a:pt x="2319204" y="96519"/>
                </a:lnTo>
                <a:close/>
              </a:path>
              <a:path w="2740660" h="1094739">
                <a:moveTo>
                  <a:pt x="37699" y="96519"/>
                </a:moveTo>
                <a:lnTo>
                  <a:pt x="37865" y="95249"/>
                </a:lnTo>
                <a:lnTo>
                  <a:pt x="38483" y="95249"/>
                </a:lnTo>
                <a:lnTo>
                  <a:pt x="37699" y="96519"/>
                </a:lnTo>
                <a:close/>
              </a:path>
              <a:path w="2740660" h="1094739">
                <a:moveTo>
                  <a:pt x="2333821" y="126999"/>
                </a:moveTo>
                <a:lnTo>
                  <a:pt x="2330583" y="118109"/>
                </a:lnTo>
                <a:lnTo>
                  <a:pt x="2330710" y="118109"/>
                </a:lnTo>
                <a:lnTo>
                  <a:pt x="2327090" y="110489"/>
                </a:lnTo>
                <a:lnTo>
                  <a:pt x="2327230" y="110489"/>
                </a:lnTo>
                <a:lnTo>
                  <a:pt x="2323242" y="102869"/>
                </a:lnTo>
                <a:lnTo>
                  <a:pt x="2323395" y="102869"/>
                </a:lnTo>
                <a:lnTo>
                  <a:pt x="2319051" y="95249"/>
                </a:lnTo>
                <a:lnTo>
                  <a:pt x="2333730" y="95249"/>
                </a:lnTo>
                <a:lnTo>
                  <a:pt x="2334482" y="96519"/>
                </a:lnTo>
                <a:lnTo>
                  <a:pt x="2338609" y="105409"/>
                </a:lnTo>
                <a:lnTo>
                  <a:pt x="2342343" y="113029"/>
                </a:lnTo>
                <a:lnTo>
                  <a:pt x="2345696" y="121919"/>
                </a:lnTo>
                <a:lnTo>
                  <a:pt x="2346953" y="125729"/>
                </a:lnTo>
                <a:lnTo>
                  <a:pt x="2333707" y="125729"/>
                </a:lnTo>
                <a:lnTo>
                  <a:pt x="2333821" y="126999"/>
                </a:lnTo>
                <a:close/>
              </a:path>
              <a:path w="2740660" h="1094739">
                <a:moveTo>
                  <a:pt x="23094" y="126999"/>
                </a:moveTo>
                <a:lnTo>
                  <a:pt x="23196" y="125729"/>
                </a:lnTo>
                <a:lnTo>
                  <a:pt x="23555" y="125729"/>
                </a:lnTo>
                <a:lnTo>
                  <a:pt x="23094" y="126999"/>
                </a:lnTo>
                <a:close/>
              </a:path>
              <a:path w="2740660" h="1094739">
                <a:moveTo>
                  <a:pt x="2343448" y="168909"/>
                </a:moveTo>
                <a:lnTo>
                  <a:pt x="2342292" y="160019"/>
                </a:lnTo>
                <a:lnTo>
                  <a:pt x="2340756" y="151129"/>
                </a:lnTo>
                <a:lnTo>
                  <a:pt x="2338812" y="142239"/>
                </a:lnTo>
                <a:lnTo>
                  <a:pt x="2336450" y="134619"/>
                </a:lnTo>
                <a:lnTo>
                  <a:pt x="2333707" y="125729"/>
                </a:lnTo>
                <a:lnTo>
                  <a:pt x="2346953" y="125729"/>
                </a:lnTo>
                <a:lnTo>
                  <a:pt x="2348630" y="130809"/>
                </a:lnTo>
                <a:lnTo>
                  <a:pt x="2351144" y="139699"/>
                </a:lnTo>
                <a:lnTo>
                  <a:pt x="2353240" y="148589"/>
                </a:lnTo>
                <a:lnTo>
                  <a:pt x="2354878" y="157479"/>
                </a:lnTo>
                <a:lnTo>
                  <a:pt x="2356059" y="167639"/>
                </a:lnTo>
                <a:lnTo>
                  <a:pt x="2343410" y="167639"/>
                </a:lnTo>
                <a:lnTo>
                  <a:pt x="2343448" y="168909"/>
                </a:lnTo>
                <a:close/>
              </a:path>
              <a:path w="2740660" h="1094739">
                <a:moveTo>
                  <a:pt x="13455" y="168909"/>
                </a:moveTo>
                <a:lnTo>
                  <a:pt x="13493" y="167639"/>
                </a:lnTo>
                <a:lnTo>
                  <a:pt x="13620" y="167639"/>
                </a:lnTo>
                <a:lnTo>
                  <a:pt x="13455" y="168909"/>
                </a:lnTo>
                <a:close/>
              </a:path>
              <a:path w="2740660" h="1094739">
                <a:moveTo>
                  <a:pt x="2738540" y="467359"/>
                </a:moveTo>
                <a:lnTo>
                  <a:pt x="2716955" y="467359"/>
                </a:lnTo>
                <a:lnTo>
                  <a:pt x="2720828" y="455929"/>
                </a:lnTo>
                <a:lnTo>
                  <a:pt x="2701288" y="455666"/>
                </a:lnTo>
                <a:lnTo>
                  <a:pt x="2344324" y="189229"/>
                </a:lnTo>
                <a:lnTo>
                  <a:pt x="2344210" y="181609"/>
                </a:lnTo>
                <a:lnTo>
                  <a:pt x="2344096" y="176529"/>
                </a:lnTo>
                <a:lnTo>
                  <a:pt x="2343410" y="167639"/>
                </a:lnTo>
                <a:lnTo>
                  <a:pt x="2356059" y="167639"/>
                </a:lnTo>
                <a:lnTo>
                  <a:pt x="2356783" y="176529"/>
                </a:lnTo>
                <a:lnTo>
                  <a:pt x="2356904" y="181609"/>
                </a:lnTo>
                <a:lnTo>
                  <a:pt x="2354472" y="181609"/>
                </a:lnTo>
                <a:lnTo>
                  <a:pt x="2357024" y="186689"/>
                </a:lnTo>
                <a:lnTo>
                  <a:pt x="2361299" y="186689"/>
                </a:lnTo>
                <a:lnTo>
                  <a:pt x="2738540" y="467359"/>
                </a:lnTo>
                <a:close/>
              </a:path>
              <a:path w="2740660" h="1094739">
                <a:moveTo>
                  <a:pt x="12795" y="177799"/>
                </a:moveTo>
                <a:lnTo>
                  <a:pt x="12807" y="176529"/>
                </a:lnTo>
                <a:lnTo>
                  <a:pt x="12795" y="177799"/>
                </a:lnTo>
                <a:close/>
              </a:path>
              <a:path w="2740660" h="1094739">
                <a:moveTo>
                  <a:pt x="2344108" y="177799"/>
                </a:moveTo>
                <a:lnTo>
                  <a:pt x="2344021" y="176529"/>
                </a:lnTo>
                <a:lnTo>
                  <a:pt x="2344108" y="177799"/>
                </a:lnTo>
                <a:close/>
              </a:path>
              <a:path w="2740660" h="1094739">
                <a:moveTo>
                  <a:pt x="2357024" y="186689"/>
                </a:moveTo>
                <a:lnTo>
                  <a:pt x="2354472" y="181609"/>
                </a:lnTo>
                <a:lnTo>
                  <a:pt x="2356947" y="183452"/>
                </a:lnTo>
                <a:lnTo>
                  <a:pt x="2357024" y="186689"/>
                </a:lnTo>
                <a:close/>
              </a:path>
              <a:path w="2740660" h="1094739">
                <a:moveTo>
                  <a:pt x="2356947" y="183452"/>
                </a:moveTo>
                <a:lnTo>
                  <a:pt x="2354472" y="181609"/>
                </a:lnTo>
                <a:lnTo>
                  <a:pt x="2356904" y="181609"/>
                </a:lnTo>
                <a:lnTo>
                  <a:pt x="2356947" y="183452"/>
                </a:lnTo>
                <a:close/>
              </a:path>
              <a:path w="2740660" h="1094739">
                <a:moveTo>
                  <a:pt x="2361299" y="186689"/>
                </a:moveTo>
                <a:lnTo>
                  <a:pt x="2357024" y="186689"/>
                </a:lnTo>
                <a:lnTo>
                  <a:pt x="2356947" y="183452"/>
                </a:lnTo>
                <a:lnTo>
                  <a:pt x="2361299" y="186689"/>
                </a:lnTo>
                <a:close/>
              </a:path>
              <a:path w="2740660" h="1094739">
                <a:moveTo>
                  <a:pt x="2344019" y="976629"/>
                </a:moveTo>
                <a:lnTo>
                  <a:pt x="2330583" y="976629"/>
                </a:lnTo>
                <a:lnTo>
                  <a:pt x="2333821" y="967739"/>
                </a:lnTo>
                <a:lnTo>
                  <a:pt x="2336552" y="960119"/>
                </a:lnTo>
                <a:lnTo>
                  <a:pt x="2338889" y="951229"/>
                </a:lnTo>
                <a:lnTo>
                  <a:pt x="2340819" y="943609"/>
                </a:lnTo>
                <a:lnTo>
                  <a:pt x="2342343" y="934719"/>
                </a:lnTo>
                <a:lnTo>
                  <a:pt x="2343448" y="925829"/>
                </a:lnTo>
                <a:lnTo>
                  <a:pt x="2344108" y="916939"/>
                </a:lnTo>
                <a:lnTo>
                  <a:pt x="2344324" y="908049"/>
                </a:lnTo>
                <a:lnTo>
                  <a:pt x="2344324" y="450849"/>
                </a:lnTo>
                <a:lnTo>
                  <a:pt x="2701288" y="455666"/>
                </a:lnTo>
                <a:lnTo>
                  <a:pt x="2703343" y="457199"/>
                </a:lnTo>
                <a:lnTo>
                  <a:pt x="2357024" y="457199"/>
                </a:lnTo>
                <a:lnTo>
                  <a:pt x="2350598" y="463549"/>
                </a:lnTo>
                <a:lnTo>
                  <a:pt x="2357024" y="463633"/>
                </a:lnTo>
                <a:lnTo>
                  <a:pt x="2357024" y="908049"/>
                </a:lnTo>
                <a:lnTo>
                  <a:pt x="2353240" y="946150"/>
                </a:lnTo>
                <a:lnTo>
                  <a:pt x="2345696" y="972819"/>
                </a:lnTo>
                <a:lnTo>
                  <a:pt x="2344019" y="976629"/>
                </a:lnTo>
                <a:close/>
              </a:path>
              <a:path w="2740660" h="1094739">
                <a:moveTo>
                  <a:pt x="2716955" y="467359"/>
                </a:moveTo>
                <a:lnTo>
                  <a:pt x="2701288" y="455666"/>
                </a:lnTo>
                <a:lnTo>
                  <a:pt x="2720828" y="455929"/>
                </a:lnTo>
                <a:lnTo>
                  <a:pt x="2716955" y="467359"/>
                </a:lnTo>
                <a:close/>
              </a:path>
              <a:path w="2740660" h="1094739">
                <a:moveTo>
                  <a:pt x="2357024" y="463633"/>
                </a:moveTo>
                <a:lnTo>
                  <a:pt x="2350598" y="463549"/>
                </a:lnTo>
                <a:lnTo>
                  <a:pt x="2357024" y="457199"/>
                </a:lnTo>
                <a:lnTo>
                  <a:pt x="2357024" y="463633"/>
                </a:lnTo>
                <a:close/>
              </a:path>
              <a:path w="2740660" h="1094739">
                <a:moveTo>
                  <a:pt x="2740247" y="468629"/>
                </a:moveTo>
                <a:lnTo>
                  <a:pt x="2357024" y="463633"/>
                </a:lnTo>
                <a:lnTo>
                  <a:pt x="2357024" y="457199"/>
                </a:lnTo>
                <a:lnTo>
                  <a:pt x="2703343" y="457199"/>
                </a:lnTo>
                <a:lnTo>
                  <a:pt x="2716955" y="467359"/>
                </a:lnTo>
                <a:lnTo>
                  <a:pt x="2738540" y="467359"/>
                </a:lnTo>
                <a:lnTo>
                  <a:pt x="2740247" y="468629"/>
                </a:lnTo>
                <a:close/>
              </a:path>
              <a:path w="2740660" h="1094739">
                <a:moveTo>
                  <a:pt x="26710" y="976629"/>
                </a:moveTo>
                <a:lnTo>
                  <a:pt x="26320" y="976629"/>
                </a:lnTo>
                <a:lnTo>
                  <a:pt x="26193" y="975359"/>
                </a:lnTo>
                <a:lnTo>
                  <a:pt x="26710" y="976629"/>
                </a:lnTo>
                <a:close/>
              </a:path>
              <a:path w="2740660" h="1094739">
                <a:moveTo>
                  <a:pt x="2340743" y="984250"/>
                </a:moveTo>
                <a:lnTo>
                  <a:pt x="2327090" y="984250"/>
                </a:lnTo>
                <a:lnTo>
                  <a:pt x="2330710" y="975359"/>
                </a:lnTo>
                <a:lnTo>
                  <a:pt x="2330583" y="976629"/>
                </a:lnTo>
                <a:lnTo>
                  <a:pt x="2344019" y="976629"/>
                </a:lnTo>
                <a:lnTo>
                  <a:pt x="2342343" y="980439"/>
                </a:lnTo>
                <a:lnTo>
                  <a:pt x="2340743" y="984250"/>
                </a:lnTo>
                <a:close/>
              </a:path>
              <a:path w="2740660" h="1094739">
                <a:moveTo>
                  <a:pt x="30338" y="984250"/>
                </a:moveTo>
                <a:lnTo>
                  <a:pt x="29813" y="984250"/>
                </a:lnTo>
                <a:lnTo>
                  <a:pt x="29673" y="982979"/>
                </a:lnTo>
                <a:lnTo>
                  <a:pt x="30338" y="984250"/>
                </a:lnTo>
                <a:close/>
              </a:path>
              <a:path w="2740660" h="1094739">
                <a:moveTo>
                  <a:pt x="2304787" y="1037589"/>
                </a:moveTo>
                <a:lnTo>
                  <a:pt x="2287174" y="1037589"/>
                </a:lnTo>
                <a:lnTo>
                  <a:pt x="2293435" y="1031239"/>
                </a:lnTo>
                <a:lnTo>
                  <a:pt x="2293219" y="1031239"/>
                </a:lnTo>
                <a:lnTo>
                  <a:pt x="2299201" y="1024889"/>
                </a:lnTo>
                <a:lnTo>
                  <a:pt x="2298998" y="1024889"/>
                </a:lnTo>
                <a:lnTo>
                  <a:pt x="2304662" y="1018539"/>
                </a:lnTo>
                <a:lnTo>
                  <a:pt x="2304472" y="1018539"/>
                </a:lnTo>
                <a:lnTo>
                  <a:pt x="2309831" y="1012189"/>
                </a:lnTo>
                <a:lnTo>
                  <a:pt x="2309653" y="1012189"/>
                </a:lnTo>
                <a:lnTo>
                  <a:pt x="2314682" y="1005839"/>
                </a:lnTo>
                <a:lnTo>
                  <a:pt x="2314505" y="1005839"/>
                </a:lnTo>
                <a:lnTo>
                  <a:pt x="2319204" y="998219"/>
                </a:lnTo>
                <a:lnTo>
                  <a:pt x="2319051" y="998219"/>
                </a:lnTo>
                <a:lnTo>
                  <a:pt x="2323395" y="990600"/>
                </a:lnTo>
                <a:lnTo>
                  <a:pt x="2323242" y="990600"/>
                </a:lnTo>
                <a:lnTo>
                  <a:pt x="2327230" y="982979"/>
                </a:lnTo>
                <a:lnTo>
                  <a:pt x="2327090" y="984250"/>
                </a:lnTo>
                <a:lnTo>
                  <a:pt x="2340743" y="984250"/>
                </a:lnTo>
                <a:lnTo>
                  <a:pt x="2319915" y="1019809"/>
                </a:lnTo>
                <a:lnTo>
                  <a:pt x="2308498" y="1033779"/>
                </a:lnTo>
                <a:lnTo>
                  <a:pt x="2304787" y="1037589"/>
                </a:lnTo>
                <a:close/>
              </a:path>
              <a:path w="2740660" h="1094739">
                <a:moveTo>
                  <a:pt x="70824" y="1037589"/>
                </a:moveTo>
                <a:lnTo>
                  <a:pt x="69742" y="1037589"/>
                </a:lnTo>
                <a:lnTo>
                  <a:pt x="69513" y="1036319"/>
                </a:lnTo>
                <a:lnTo>
                  <a:pt x="70824" y="1037589"/>
                </a:lnTo>
                <a:close/>
              </a:path>
              <a:path w="2740660" h="1094739">
                <a:moveTo>
                  <a:pt x="2238686" y="1082039"/>
                </a:moveTo>
                <a:lnTo>
                  <a:pt x="2179021" y="1082039"/>
                </a:lnTo>
                <a:lnTo>
                  <a:pt x="2188178" y="1080769"/>
                </a:lnTo>
                <a:lnTo>
                  <a:pt x="2196572" y="1080769"/>
                </a:lnTo>
                <a:lnTo>
                  <a:pt x="2205462" y="1078229"/>
                </a:lnTo>
                <a:lnTo>
                  <a:pt x="2205158" y="1078229"/>
                </a:lnTo>
                <a:lnTo>
                  <a:pt x="2213883" y="1076959"/>
                </a:lnTo>
                <a:lnTo>
                  <a:pt x="2213578" y="1076959"/>
                </a:lnTo>
                <a:lnTo>
                  <a:pt x="2222138" y="1074419"/>
                </a:lnTo>
                <a:lnTo>
                  <a:pt x="2221845" y="1074419"/>
                </a:lnTo>
                <a:lnTo>
                  <a:pt x="2230227" y="1071879"/>
                </a:lnTo>
                <a:lnTo>
                  <a:pt x="2229935" y="1071879"/>
                </a:lnTo>
                <a:lnTo>
                  <a:pt x="2238127" y="1068069"/>
                </a:lnTo>
                <a:lnTo>
                  <a:pt x="2237835" y="1068069"/>
                </a:lnTo>
                <a:lnTo>
                  <a:pt x="2245836" y="1065529"/>
                </a:lnTo>
                <a:lnTo>
                  <a:pt x="2245556" y="1065529"/>
                </a:lnTo>
                <a:lnTo>
                  <a:pt x="2253341" y="1061719"/>
                </a:lnTo>
                <a:lnTo>
                  <a:pt x="2253062" y="1061719"/>
                </a:lnTo>
                <a:lnTo>
                  <a:pt x="2260619" y="1056639"/>
                </a:lnTo>
                <a:lnTo>
                  <a:pt x="2260365" y="1056639"/>
                </a:lnTo>
                <a:lnTo>
                  <a:pt x="2267680" y="1052829"/>
                </a:lnTo>
                <a:lnTo>
                  <a:pt x="2267426" y="1052829"/>
                </a:lnTo>
                <a:lnTo>
                  <a:pt x="2274512" y="1047750"/>
                </a:lnTo>
                <a:lnTo>
                  <a:pt x="2274258" y="1047750"/>
                </a:lnTo>
                <a:lnTo>
                  <a:pt x="2281078" y="1042669"/>
                </a:lnTo>
                <a:lnTo>
                  <a:pt x="2280850" y="1042669"/>
                </a:lnTo>
                <a:lnTo>
                  <a:pt x="2287390" y="1036319"/>
                </a:lnTo>
                <a:lnTo>
                  <a:pt x="2287174" y="1037589"/>
                </a:lnTo>
                <a:lnTo>
                  <a:pt x="2304787" y="1037589"/>
                </a:lnTo>
                <a:lnTo>
                  <a:pt x="2274665" y="1062989"/>
                </a:lnTo>
                <a:lnTo>
                  <a:pt x="2259260" y="1071879"/>
                </a:lnTo>
                <a:lnTo>
                  <a:pt x="2251208" y="1076959"/>
                </a:lnTo>
                <a:lnTo>
                  <a:pt x="2242927" y="1080769"/>
                </a:lnTo>
                <a:lnTo>
                  <a:pt x="2238686" y="1082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2251" y="2377604"/>
            <a:ext cx="1869439" cy="90551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r>
              <a:rPr dirty="0" sz="2400" spc="-5" b="1" i="1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0000FF"/>
                </a:solidFill>
                <a:latin typeface="黑体"/>
                <a:cs typeface="黑体"/>
              </a:rPr>
              <a:t>的像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将</a:t>
            </a:r>
            <a:r>
              <a:rPr dirty="0" sz="2400" spc="-5" b="1" i="1">
                <a:solidFill>
                  <a:srgbClr val="E720C4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solidFill>
                  <a:srgbClr val="E720C4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 b="1">
                <a:solidFill>
                  <a:srgbClr val="E720C4"/>
                </a:solidFill>
                <a:latin typeface="黑体"/>
                <a:cs typeface="黑体"/>
              </a:rPr>
              <a:t>的像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挡住了</a:t>
            </a: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！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92527" y="1640573"/>
            <a:ext cx="2228850" cy="1270000"/>
          </a:xfrm>
          <a:custGeom>
            <a:avLst/>
            <a:gdLst/>
            <a:ahLst/>
            <a:cxnLst/>
            <a:rect l="l" t="t" r="r" b="b"/>
            <a:pathLst>
              <a:path w="2228850" h="1270000">
                <a:moveTo>
                  <a:pt x="1449844" y="12700"/>
                </a:moveTo>
                <a:lnTo>
                  <a:pt x="1271587" y="12700"/>
                </a:lnTo>
                <a:lnTo>
                  <a:pt x="1278978" y="0"/>
                </a:lnTo>
                <a:lnTo>
                  <a:pt x="1437703" y="0"/>
                </a:lnTo>
                <a:lnTo>
                  <a:pt x="1449844" y="12700"/>
                </a:lnTo>
                <a:close/>
              </a:path>
              <a:path w="2228850" h="1270000">
                <a:moveTo>
                  <a:pt x="1825116" y="12700"/>
                </a:moveTo>
                <a:lnTo>
                  <a:pt x="1630184" y="12700"/>
                </a:lnTo>
                <a:lnTo>
                  <a:pt x="1643024" y="0"/>
                </a:lnTo>
                <a:lnTo>
                  <a:pt x="1814855" y="0"/>
                </a:lnTo>
                <a:lnTo>
                  <a:pt x="1825116" y="12700"/>
                </a:lnTo>
                <a:close/>
              </a:path>
              <a:path w="2228850" h="1270000">
                <a:moveTo>
                  <a:pt x="1275384" y="25400"/>
                </a:moveTo>
                <a:lnTo>
                  <a:pt x="1236637" y="25400"/>
                </a:lnTo>
                <a:lnTo>
                  <a:pt x="1243342" y="12700"/>
                </a:lnTo>
                <a:lnTo>
                  <a:pt x="1282598" y="12700"/>
                </a:lnTo>
                <a:lnTo>
                  <a:pt x="1275384" y="25400"/>
                </a:lnTo>
                <a:close/>
              </a:path>
              <a:path w="2228850" h="1270000">
                <a:moveTo>
                  <a:pt x="1484172" y="25400"/>
                </a:moveTo>
                <a:lnTo>
                  <a:pt x="1445907" y="25400"/>
                </a:lnTo>
                <a:lnTo>
                  <a:pt x="1434020" y="12700"/>
                </a:lnTo>
                <a:lnTo>
                  <a:pt x="1473123" y="12700"/>
                </a:lnTo>
                <a:lnTo>
                  <a:pt x="1484172" y="25400"/>
                </a:lnTo>
                <a:close/>
              </a:path>
              <a:path w="2228850" h="1270000">
                <a:moveTo>
                  <a:pt x="1633893" y="25400"/>
                </a:moveTo>
                <a:lnTo>
                  <a:pt x="1593684" y="25400"/>
                </a:lnTo>
                <a:lnTo>
                  <a:pt x="1605483" y="12700"/>
                </a:lnTo>
                <a:lnTo>
                  <a:pt x="1646491" y="12700"/>
                </a:lnTo>
                <a:lnTo>
                  <a:pt x="1633893" y="25400"/>
                </a:lnTo>
                <a:close/>
              </a:path>
              <a:path w="2228850" h="1270000">
                <a:moveTo>
                  <a:pt x="1854517" y="25400"/>
                </a:moveTo>
                <a:lnTo>
                  <a:pt x="1821256" y="25400"/>
                </a:lnTo>
                <a:lnTo>
                  <a:pt x="1811210" y="12700"/>
                </a:lnTo>
                <a:lnTo>
                  <a:pt x="1844954" y="12700"/>
                </a:lnTo>
                <a:lnTo>
                  <a:pt x="1854517" y="25400"/>
                </a:lnTo>
                <a:close/>
              </a:path>
              <a:path w="2228850" h="1270000">
                <a:moveTo>
                  <a:pt x="1022350" y="38100"/>
                </a:moveTo>
                <a:lnTo>
                  <a:pt x="918108" y="38100"/>
                </a:lnTo>
                <a:lnTo>
                  <a:pt x="927671" y="25400"/>
                </a:lnTo>
                <a:lnTo>
                  <a:pt x="1008811" y="25400"/>
                </a:lnTo>
                <a:lnTo>
                  <a:pt x="1022350" y="38100"/>
                </a:lnTo>
                <a:close/>
              </a:path>
              <a:path w="2228850" h="1270000">
                <a:moveTo>
                  <a:pt x="1242148" y="38100"/>
                </a:moveTo>
                <a:lnTo>
                  <a:pt x="1211338" y="38100"/>
                </a:lnTo>
                <a:lnTo>
                  <a:pt x="1217421" y="25400"/>
                </a:lnTo>
                <a:lnTo>
                  <a:pt x="1248689" y="25400"/>
                </a:lnTo>
                <a:lnTo>
                  <a:pt x="1242148" y="38100"/>
                </a:lnTo>
                <a:close/>
              </a:path>
              <a:path w="2228850" h="1270000">
                <a:moveTo>
                  <a:pt x="1505000" y="38100"/>
                </a:moveTo>
                <a:lnTo>
                  <a:pt x="1478521" y="38100"/>
                </a:lnTo>
                <a:lnTo>
                  <a:pt x="1467751" y="25400"/>
                </a:lnTo>
                <a:lnTo>
                  <a:pt x="1494815" y="25400"/>
                </a:lnTo>
                <a:lnTo>
                  <a:pt x="1505000" y="38100"/>
                </a:lnTo>
                <a:close/>
              </a:path>
              <a:path w="2228850" h="1270000">
                <a:moveTo>
                  <a:pt x="1599006" y="38100"/>
                </a:moveTo>
                <a:lnTo>
                  <a:pt x="1571320" y="38100"/>
                </a:lnTo>
                <a:lnTo>
                  <a:pt x="1582292" y="25400"/>
                </a:lnTo>
                <a:lnTo>
                  <a:pt x="1610537" y="25400"/>
                </a:lnTo>
                <a:lnTo>
                  <a:pt x="1599006" y="38100"/>
                </a:lnTo>
                <a:close/>
              </a:path>
              <a:path w="2228850" h="1270000">
                <a:moveTo>
                  <a:pt x="1881644" y="38100"/>
                </a:moveTo>
                <a:lnTo>
                  <a:pt x="1849361" y="38100"/>
                </a:lnTo>
                <a:lnTo>
                  <a:pt x="1840014" y="25400"/>
                </a:lnTo>
                <a:lnTo>
                  <a:pt x="1872881" y="25400"/>
                </a:lnTo>
                <a:lnTo>
                  <a:pt x="1881644" y="38100"/>
                </a:lnTo>
                <a:close/>
              </a:path>
              <a:path w="2228850" h="1270000">
                <a:moveTo>
                  <a:pt x="919759" y="50800"/>
                </a:moveTo>
                <a:lnTo>
                  <a:pt x="854621" y="50800"/>
                </a:lnTo>
                <a:lnTo>
                  <a:pt x="863295" y="38100"/>
                </a:lnTo>
                <a:lnTo>
                  <a:pt x="929131" y="38100"/>
                </a:lnTo>
                <a:lnTo>
                  <a:pt x="919759" y="50800"/>
                </a:lnTo>
                <a:close/>
              </a:path>
              <a:path w="2228850" h="1270000">
                <a:moveTo>
                  <a:pt x="1074140" y="50800"/>
                </a:moveTo>
                <a:lnTo>
                  <a:pt x="1020483" y="50800"/>
                </a:lnTo>
                <a:lnTo>
                  <a:pt x="1007173" y="38100"/>
                </a:lnTo>
                <a:lnTo>
                  <a:pt x="1061592" y="38100"/>
                </a:lnTo>
                <a:lnTo>
                  <a:pt x="1074140" y="50800"/>
                </a:lnTo>
                <a:close/>
              </a:path>
              <a:path w="2228850" h="1270000">
                <a:moveTo>
                  <a:pt x="1218209" y="50800"/>
                </a:moveTo>
                <a:lnTo>
                  <a:pt x="1194130" y="50800"/>
                </a:lnTo>
                <a:lnTo>
                  <a:pt x="1199692" y="38100"/>
                </a:lnTo>
                <a:lnTo>
                  <a:pt x="1224127" y="38100"/>
                </a:lnTo>
                <a:lnTo>
                  <a:pt x="1218209" y="50800"/>
                </a:lnTo>
                <a:close/>
              </a:path>
              <a:path w="2228850" h="1270000">
                <a:moveTo>
                  <a:pt x="1523974" y="50800"/>
                </a:moveTo>
                <a:lnTo>
                  <a:pt x="1498231" y="50800"/>
                </a:lnTo>
                <a:lnTo>
                  <a:pt x="1488312" y="38100"/>
                </a:lnTo>
                <a:lnTo>
                  <a:pt x="1514741" y="38100"/>
                </a:lnTo>
                <a:lnTo>
                  <a:pt x="1523974" y="50800"/>
                </a:lnTo>
                <a:close/>
              </a:path>
              <a:path w="2228850" h="1270000">
                <a:moveTo>
                  <a:pt x="1577695" y="50800"/>
                </a:moveTo>
                <a:lnTo>
                  <a:pt x="1550720" y="50800"/>
                </a:lnTo>
                <a:lnTo>
                  <a:pt x="1560791" y="38100"/>
                </a:lnTo>
                <a:lnTo>
                  <a:pt x="1588414" y="38100"/>
                </a:lnTo>
                <a:lnTo>
                  <a:pt x="1577695" y="50800"/>
                </a:lnTo>
                <a:close/>
              </a:path>
              <a:path w="2228850" h="1270000">
                <a:moveTo>
                  <a:pt x="1898307" y="50800"/>
                </a:moveTo>
                <a:lnTo>
                  <a:pt x="1875205" y="50800"/>
                </a:lnTo>
                <a:lnTo>
                  <a:pt x="1866645" y="38100"/>
                </a:lnTo>
                <a:lnTo>
                  <a:pt x="1890128" y="38100"/>
                </a:lnTo>
                <a:lnTo>
                  <a:pt x="1898307" y="50800"/>
                </a:lnTo>
                <a:close/>
              </a:path>
              <a:path w="2228850" h="1270000">
                <a:moveTo>
                  <a:pt x="858672" y="63500"/>
                </a:moveTo>
                <a:lnTo>
                  <a:pt x="821499" y="63500"/>
                </a:lnTo>
                <a:lnTo>
                  <a:pt x="829538" y="50800"/>
                </a:lnTo>
                <a:lnTo>
                  <a:pt x="867168" y="50800"/>
                </a:lnTo>
                <a:lnTo>
                  <a:pt x="858672" y="63500"/>
                </a:lnTo>
                <a:close/>
              </a:path>
              <a:path w="2228850" h="1270000">
                <a:moveTo>
                  <a:pt x="1109903" y="63500"/>
                </a:moveTo>
                <a:lnTo>
                  <a:pt x="1070317" y="63500"/>
                </a:lnTo>
                <a:lnTo>
                  <a:pt x="1058024" y="50800"/>
                </a:lnTo>
                <a:lnTo>
                  <a:pt x="1098308" y="50800"/>
                </a:lnTo>
                <a:lnTo>
                  <a:pt x="1109903" y="63500"/>
                </a:lnTo>
                <a:close/>
              </a:path>
              <a:path w="2228850" h="1270000">
                <a:moveTo>
                  <a:pt x="1202004" y="63500"/>
                </a:moveTo>
                <a:lnTo>
                  <a:pt x="1178598" y="63500"/>
                </a:lnTo>
                <a:lnTo>
                  <a:pt x="1183589" y="50800"/>
                </a:lnTo>
                <a:lnTo>
                  <a:pt x="1207388" y="50800"/>
                </a:lnTo>
                <a:lnTo>
                  <a:pt x="1202004" y="63500"/>
                </a:lnTo>
                <a:close/>
              </a:path>
              <a:path w="2228850" h="1270000">
                <a:moveTo>
                  <a:pt x="1532204" y="63500"/>
                </a:moveTo>
                <a:lnTo>
                  <a:pt x="1516100" y="63500"/>
                </a:lnTo>
                <a:lnTo>
                  <a:pt x="1507134" y="50800"/>
                </a:lnTo>
                <a:lnTo>
                  <a:pt x="1532712" y="50800"/>
                </a:lnTo>
                <a:lnTo>
                  <a:pt x="1536708" y="57102"/>
                </a:lnTo>
                <a:lnTo>
                  <a:pt x="1532204" y="63500"/>
                </a:lnTo>
                <a:close/>
              </a:path>
              <a:path w="2228850" h="1270000">
                <a:moveTo>
                  <a:pt x="1558150" y="63500"/>
                </a:moveTo>
                <a:lnTo>
                  <a:pt x="1540763" y="63500"/>
                </a:lnTo>
                <a:lnTo>
                  <a:pt x="1536708" y="57102"/>
                </a:lnTo>
                <a:lnTo>
                  <a:pt x="1541144" y="50800"/>
                </a:lnTo>
                <a:lnTo>
                  <a:pt x="1567954" y="50800"/>
                </a:lnTo>
                <a:lnTo>
                  <a:pt x="1558150" y="63500"/>
                </a:lnTo>
                <a:close/>
              </a:path>
              <a:path w="2228850" h="1270000">
                <a:moveTo>
                  <a:pt x="1913724" y="63500"/>
                </a:moveTo>
                <a:lnTo>
                  <a:pt x="1898484" y="63500"/>
                </a:lnTo>
                <a:lnTo>
                  <a:pt x="1890814" y="50800"/>
                </a:lnTo>
                <a:lnTo>
                  <a:pt x="1906181" y="50800"/>
                </a:lnTo>
                <a:lnTo>
                  <a:pt x="1913724" y="63500"/>
                </a:lnTo>
                <a:close/>
              </a:path>
              <a:path w="2228850" h="1270000">
                <a:moveTo>
                  <a:pt x="1540763" y="63500"/>
                </a:moveTo>
                <a:lnTo>
                  <a:pt x="1532204" y="63500"/>
                </a:lnTo>
                <a:lnTo>
                  <a:pt x="1536708" y="57102"/>
                </a:lnTo>
                <a:lnTo>
                  <a:pt x="1540763" y="63500"/>
                </a:lnTo>
                <a:close/>
              </a:path>
              <a:path w="2228850" h="1270000">
                <a:moveTo>
                  <a:pt x="826896" y="76200"/>
                </a:moveTo>
                <a:lnTo>
                  <a:pt x="798449" y="76200"/>
                </a:lnTo>
                <a:lnTo>
                  <a:pt x="805954" y="63500"/>
                </a:lnTo>
                <a:lnTo>
                  <a:pt x="834758" y="63500"/>
                </a:lnTo>
                <a:lnTo>
                  <a:pt x="826896" y="76200"/>
                </a:lnTo>
                <a:close/>
              </a:path>
              <a:path w="2228850" h="1270000">
                <a:moveTo>
                  <a:pt x="1132039" y="76200"/>
                </a:moveTo>
                <a:lnTo>
                  <a:pt x="1104645" y="76200"/>
                </a:lnTo>
                <a:lnTo>
                  <a:pt x="1093292" y="63500"/>
                </a:lnTo>
                <a:lnTo>
                  <a:pt x="1121155" y="63500"/>
                </a:lnTo>
                <a:lnTo>
                  <a:pt x="1132039" y="76200"/>
                </a:lnTo>
                <a:close/>
              </a:path>
              <a:path w="2228850" h="1270000">
                <a:moveTo>
                  <a:pt x="1187437" y="76200"/>
                </a:moveTo>
                <a:lnTo>
                  <a:pt x="1169238" y="76200"/>
                </a:lnTo>
                <a:lnTo>
                  <a:pt x="1173822" y="63500"/>
                </a:lnTo>
                <a:lnTo>
                  <a:pt x="1192263" y="63500"/>
                </a:lnTo>
                <a:lnTo>
                  <a:pt x="1187437" y="76200"/>
                </a:lnTo>
                <a:close/>
              </a:path>
              <a:path w="2228850" h="1270000">
                <a:moveTo>
                  <a:pt x="1536141" y="76200"/>
                </a:moveTo>
                <a:lnTo>
                  <a:pt x="1524038" y="63500"/>
                </a:lnTo>
                <a:lnTo>
                  <a:pt x="1549336" y="63500"/>
                </a:lnTo>
                <a:lnTo>
                  <a:pt x="1536141" y="76200"/>
                </a:lnTo>
                <a:close/>
              </a:path>
              <a:path w="2228850" h="1270000">
                <a:moveTo>
                  <a:pt x="1927809" y="76200"/>
                </a:moveTo>
                <a:lnTo>
                  <a:pt x="1912429" y="76200"/>
                </a:lnTo>
                <a:lnTo>
                  <a:pt x="1905419" y="63500"/>
                </a:lnTo>
                <a:lnTo>
                  <a:pt x="1920938" y="63500"/>
                </a:lnTo>
                <a:lnTo>
                  <a:pt x="1927809" y="76200"/>
                </a:lnTo>
                <a:close/>
              </a:path>
              <a:path w="2228850" h="1270000">
                <a:moveTo>
                  <a:pt x="804837" y="88900"/>
                </a:moveTo>
                <a:lnTo>
                  <a:pt x="777112" y="88900"/>
                </a:lnTo>
                <a:lnTo>
                  <a:pt x="784021" y="76200"/>
                </a:lnTo>
                <a:lnTo>
                  <a:pt x="812177" y="76200"/>
                </a:lnTo>
                <a:lnTo>
                  <a:pt x="804837" y="88900"/>
                </a:lnTo>
                <a:close/>
              </a:path>
              <a:path w="2228850" h="1270000">
                <a:moveTo>
                  <a:pt x="1152652" y="88900"/>
                </a:moveTo>
                <a:lnTo>
                  <a:pt x="1135862" y="88900"/>
                </a:lnTo>
                <a:lnTo>
                  <a:pt x="1125601" y="76200"/>
                </a:lnTo>
                <a:lnTo>
                  <a:pt x="1142542" y="76200"/>
                </a:lnTo>
                <a:lnTo>
                  <a:pt x="1152652" y="88900"/>
                </a:lnTo>
                <a:close/>
              </a:path>
              <a:path w="2228850" h="1270000">
                <a:moveTo>
                  <a:pt x="1174648" y="88900"/>
                </a:moveTo>
                <a:lnTo>
                  <a:pt x="1156817" y="88900"/>
                </a:lnTo>
                <a:lnTo>
                  <a:pt x="1160741" y="76200"/>
                </a:lnTo>
                <a:lnTo>
                  <a:pt x="1178852" y="76200"/>
                </a:lnTo>
                <a:lnTo>
                  <a:pt x="1174648" y="88900"/>
                </a:lnTo>
                <a:close/>
              </a:path>
              <a:path w="2228850" h="1270000">
                <a:moveTo>
                  <a:pt x="1940471" y="88900"/>
                </a:moveTo>
                <a:lnTo>
                  <a:pt x="1925027" y="88900"/>
                </a:lnTo>
                <a:lnTo>
                  <a:pt x="1918703" y="76200"/>
                </a:lnTo>
                <a:lnTo>
                  <a:pt x="1934324" y="76200"/>
                </a:lnTo>
                <a:lnTo>
                  <a:pt x="1940471" y="88900"/>
                </a:lnTo>
                <a:close/>
              </a:path>
              <a:path w="2228850" h="1270000">
                <a:moveTo>
                  <a:pt x="784478" y="101600"/>
                </a:moveTo>
                <a:lnTo>
                  <a:pt x="763904" y="101600"/>
                </a:lnTo>
                <a:lnTo>
                  <a:pt x="770407" y="88900"/>
                </a:lnTo>
                <a:lnTo>
                  <a:pt x="791235" y="88900"/>
                </a:lnTo>
                <a:lnTo>
                  <a:pt x="784478" y="101600"/>
                </a:lnTo>
                <a:close/>
              </a:path>
              <a:path w="2228850" h="1270000">
                <a:moveTo>
                  <a:pt x="1160068" y="101600"/>
                </a:moveTo>
                <a:lnTo>
                  <a:pt x="1145273" y="88900"/>
                </a:lnTo>
                <a:lnTo>
                  <a:pt x="1167307" y="88900"/>
                </a:lnTo>
                <a:lnTo>
                  <a:pt x="1160068" y="101600"/>
                </a:lnTo>
                <a:close/>
              </a:path>
              <a:path w="2228850" h="1270000">
                <a:moveTo>
                  <a:pt x="1951621" y="101600"/>
                </a:moveTo>
                <a:lnTo>
                  <a:pt x="1936178" y="101600"/>
                </a:lnTo>
                <a:lnTo>
                  <a:pt x="1930603" y="88900"/>
                </a:lnTo>
                <a:lnTo>
                  <a:pt x="1946236" y="88900"/>
                </a:lnTo>
                <a:lnTo>
                  <a:pt x="1951621" y="101600"/>
                </a:lnTo>
                <a:close/>
              </a:path>
              <a:path w="2228850" h="1270000">
                <a:moveTo>
                  <a:pt x="610019" y="114300"/>
                </a:moveTo>
                <a:lnTo>
                  <a:pt x="497255" y="114300"/>
                </a:lnTo>
                <a:lnTo>
                  <a:pt x="506006" y="101600"/>
                </a:lnTo>
                <a:lnTo>
                  <a:pt x="598385" y="101600"/>
                </a:lnTo>
                <a:lnTo>
                  <a:pt x="610019" y="114300"/>
                </a:lnTo>
                <a:close/>
              </a:path>
              <a:path w="2228850" h="1270000">
                <a:moveTo>
                  <a:pt x="765962" y="114300"/>
                </a:moveTo>
                <a:lnTo>
                  <a:pt x="751573" y="114300"/>
                </a:lnTo>
                <a:lnTo>
                  <a:pt x="757631" y="101600"/>
                </a:lnTo>
                <a:lnTo>
                  <a:pt x="772083" y="101600"/>
                </a:lnTo>
                <a:lnTo>
                  <a:pt x="765962" y="114300"/>
                </a:lnTo>
                <a:close/>
              </a:path>
              <a:path w="2228850" h="1270000">
                <a:moveTo>
                  <a:pt x="1965261" y="127000"/>
                </a:moveTo>
                <a:lnTo>
                  <a:pt x="1950046" y="127000"/>
                </a:lnTo>
                <a:lnTo>
                  <a:pt x="1945652" y="114300"/>
                </a:lnTo>
                <a:lnTo>
                  <a:pt x="1945817" y="114300"/>
                </a:lnTo>
                <a:lnTo>
                  <a:pt x="1941017" y="101600"/>
                </a:lnTo>
                <a:lnTo>
                  <a:pt x="1956587" y="101600"/>
                </a:lnTo>
                <a:lnTo>
                  <a:pt x="1961133" y="114300"/>
                </a:lnTo>
                <a:lnTo>
                  <a:pt x="1965261" y="127000"/>
                </a:lnTo>
                <a:close/>
              </a:path>
              <a:path w="2228850" h="1270000">
                <a:moveTo>
                  <a:pt x="498690" y="127000"/>
                </a:moveTo>
                <a:lnTo>
                  <a:pt x="430009" y="127000"/>
                </a:lnTo>
                <a:lnTo>
                  <a:pt x="438124" y="114300"/>
                </a:lnTo>
                <a:lnTo>
                  <a:pt x="507314" y="114300"/>
                </a:lnTo>
                <a:lnTo>
                  <a:pt x="498690" y="127000"/>
                </a:lnTo>
                <a:close/>
              </a:path>
              <a:path w="2228850" h="1270000">
                <a:moveTo>
                  <a:pt x="676960" y="127000"/>
                </a:moveTo>
                <a:lnTo>
                  <a:pt x="608444" y="127000"/>
                </a:lnTo>
                <a:lnTo>
                  <a:pt x="596963" y="114300"/>
                </a:lnTo>
                <a:lnTo>
                  <a:pt x="666178" y="114300"/>
                </a:lnTo>
                <a:lnTo>
                  <a:pt x="676960" y="127000"/>
                </a:lnTo>
                <a:close/>
              </a:path>
              <a:path w="2228850" h="1270000">
                <a:moveTo>
                  <a:pt x="754710" y="127000"/>
                </a:moveTo>
                <a:lnTo>
                  <a:pt x="734834" y="127000"/>
                </a:lnTo>
                <a:lnTo>
                  <a:pt x="740168" y="114300"/>
                </a:lnTo>
                <a:lnTo>
                  <a:pt x="760387" y="114300"/>
                </a:lnTo>
                <a:lnTo>
                  <a:pt x="754710" y="127000"/>
                </a:lnTo>
                <a:close/>
              </a:path>
              <a:path w="2228850" h="1270000">
                <a:moveTo>
                  <a:pt x="433425" y="139700"/>
                </a:moveTo>
                <a:lnTo>
                  <a:pt x="390867" y="139700"/>
                </a:lnTo>
                <a:lnTo>
                  <a:pt x="398487" y="127000"/>
                </a:lnTo>
                <a:lnTo>
                  <a:pt x="441426" y="127000"/>
                </a:lnTo>
                <a:lnTo>
                  <a:pt x="433425" y="139700"/>
                </a:lnTo>
                <a:close/>
              </a:path>
              <a:path w="2228850" h="1270000">
                <a:moveTo>
                  <a:pt x="708266" y="139700"/>
                </a:moveTo>
                <a:lnTo>
                  <a:pt x="673392" y="139700"/>
                </a:lnTo>
                <a:lnTo>
                  <a:pt x="662774" y="127000"/>
                </a:lnTo>
                <a:lnTo>
                  <a:pt x="698004" y="127000"/>
                </a:lnTo>
                <a:lnTo>
                  <a:pt x="708266" y="139700"/>
                </a:lnTo>
                <a:close/>
              </a:path>
              <a:path w="2228850" h="1270000">
                <a:moveTo>
                  <a:pt x="744397" y="139700"/>
                </a:moveTo>
                <a:lnTo>
                  <a:pt x="724903" y="139700"/>
                </a:lnTo>
                <a:lnTo>
                  <a:pt x="729741" y="127000"/>
                </a:lnTo>
                <a:lnTo>
                  <a:pt x="749592" y="127000"/>
                </a:lnTo>
                <a:lnTo>
                  <a:pt x="744397" y="139700"/>
                </a:lnTo>
                <a:close/>
              </a:path>
              <a:path w="2228850" h="1270000">
                <a:moveTo>
                  <a:pt x="1974913" y="152400"/>
                </a:moveTo>
                <a:lnTo>
                  <a:pt x="1962772" y="152400"/>
                </a:lnTo>
                <a:lnTo>
                  <a:pt x="1960117" y="139700"/>
                </a:lnTo>
                <a:lnTo>
                  <a:pt x="1957260" y="139700"/>
                </a:lnTo>
                <a:lnTo>
                  <a:pt x="1953717" y="127000"/>
                </a:lnTo>
                <a:lnTo>
                  <a:pt x="1968931" y="127000"/>
                </a:lnTo>
                <a:lnTo>
                  <a:pt x="1972157" y="139700"/>
                </a:lnTo>
                <a:lnTo>
                  <a:pt x="1974913" y="152400"/>
                </a:lnTo>
                <a:close/>
              </a:path>
              <a:path w="2228850" h="1270000">
                <a:moveTo>
                  <a:pt x="395503" y="152400"/>
                </a:moveTo>
                <a:lnTo>
                  <a:pt x="361416" y="152400"/>
                </a:lnTo>
                <a:lnTo>
                  <a:pt x="368604" y="139700"/>
                </a:lnTo>
                <a:lnTo>
                  <a:pt x="403009" y="139700"/>
                </a:lnTo>
                <a:lnTo>
                  <a:pt x="395503" y="152400"/>
                </a:lnTo>
                <a:close/>
              </a:path>
              <a:path w="2228850" h="1270000">
                <a:moveTo>
                  <a:pt x="727748" y="152400"/>
                </a:moveTo>
                <a:lnTo>
                  <a:pt x="713460" y="152400"/>
                </a:lnTo>
                <a:lnTo>
                  <a:pt x="703554" y="139700"/>
                </a:lnTo>
                <a:lnTo>
                  <a:pt x="735190" y="139700"/>
                </a:lnTo>
                <a:lnTo>
                  <a:pt x="727748" y="152400"/>
                </a:lnTo>
                <a:close/>
              </a:path>
              <a:path w="2228850" h="1270000">
                <a:moveTo>
                  <a:pt x="367017" y="165100"/>
                </a:moveTo>
                <a:lnTo>
                  <a:pt x="340537" y="165100"/>
                </a:lnTo>
                <a:lnTo>
                  <a:pt x="347370" y="152400"/>
                </a:lnTo>
                <a:lnTo>
                  <a:pt x="374091" y="152400"/>
                </a:lnTo>
                <a:lnTo>
                  <a:pt x="367017" y="165100"/>
                </a:lnTo>
                <a:close/>
              </a:path>
              <a:path w="2228850" h="1270000">
                <a:moveTo>
                  <a:pt x="2004720" y="165100"/>
                </a:moveTo>
                <a:lnTo>
                  <a:pt x="1965832" y="165100"/>
                </a:lnTo>
                <a:lnTo>
                  <a:pt x="1962670" y="152400"/>
                </a:lnTo>
                <a:lnTo>
                  <a:pt x="1994115" y="152400"/>
                </a:lnTo>
                <a:lnTo>
                  <a:pt x="2004720" y="165100"/>
                </a:lnTo>
                <a:close/>
              </a:path>
              <a:path w="2228850" h="1270000">
                <a:moveTo>
                  <a:pt x="340385" y="177800"/>
                </a:moveTo>
                <a:lnTo>
                  <a:pt x="320776" y="177800"/>
                </a:lnTo>
                <a:lnTo>
                  <a:pt x="327228" y="165100"/>
                </a:lnTo>
                <a:lnTo>
                  <a:pt x="346976" y="165100"/>
                </a:lnTo>
                <a:lnTo>
                  <a:pt x="340385" y="177800"/>
                </a:lnTo>
                <a:close/>
              </a:path>
              <a:path w="2228850" h="1270000">
                <a:moveTo>
                  <a:pt x="2035225" y="177800"/>
                </a:moveTo>
                <a:lnTo>
                  <a:pt x="2000948" y="177800"/>
                </a:lnTo>
                <a:lnTo>
                  <a:pt x="1990559" y="165100"/>
                </a:lnTo>
                <a:lnTo>
                  <a:pt x="2025281" y="165100"/>
                </a:lnTo>
                <a:lnTo>
                  <a:pt x="2035225" y="177800"/>
                </a:lnTo>
                <a:close/>
              </a:path>
              <a:path w="2228850" h="1270000">
                <a:moveTo>
                  <a:pt x="321716" y="190500"/>
                </a:moveTo>
                <a:lnTo>
                  <a:pt x="302196" y="190500"/>
                </a:lnTo>
                <a:lnTo>
                  <a:pt x="308254" y="177800"/>
                </a:lnTo>
                <a:lnTo>
                  <a:pt x="327926" y="177800"/>
                </a:lnTo>
                <a:lnTo>
                  <a:pt x="321716" y="190500"/>
                </a:lnTo>
                <a:close/>
              </a:path>
              <a:path w="2228850" h="1270000">
                <a:moveTo>
                  <a:pt x="2063559" y="190500"/>
                </a:moveTo>
                <a:lnTo>
                  <a:pt x="2030234" y="190500"/>
                </a:lnTo>
                <a:lnTo>
                  <a:pt x="2020493" y="177800"/>
                </a:lnTo>
                <a:lnTo>
                  <a:pt x="2054364" y="177800"/>
                </a:lnTo>
                <a:lnTo>
                  <a:pt x="2063559" y="190500"/>
                </a:lnTo>
                <a:close/>
              </a:path>
              <a:path w="2228850" h="1270000">
                <a:moveTo>
                  <a:pt x="304253" y="203200"/>
                </a:moveTo>
                <a:lnTo>
                  <a:pt x="284886" y="203200"/>
                </a:lnTo>
                <a:lnTo>
                  <a:pt x="290512" y="190500"/>
                </a:lnTo>
                <a:lnTo>
                  <a:pt x="310057" y="190500"/>
                </a:lnTo>
                <a:lnTo>
                  <a:pt x="304253" y="203200"/>
                </a:lnTo>
                <a:close/>
              </a:path>
              <a:path w="2228850" h="1270000">
                <a:moveTo>
                  <a:pt x="2081110" y="203200"/>
                </a:moveTo>
                <a:lnTo>
                  <a:pt x="2057361" y="203200"/>
                </a:lnTo>
                <a:lnTo>
                  <a:pt x="2048370" y="190500"/>
                </a:lnTo>
                <a:lnTo>
                  <a:pt x="2072474" y="190500"/>
                </a:lnTo>
                <a:lnTo>
                  <a:pt x="2081110" y="203200"/>
                </a:lnTo>
                <a:close/>
              </a:path>
              <a:path w="2228850" h="1270000">
                <a:moveTo>
                  <a:pt x="288074" y="215900"/>
                </a:moveTo>
                <a:lnTo>
                  <a:pt x="274091" y="215900"/>
                </a:lnTo>
                <a:lnTo>
                  <a:pt x="279412" y="203200"/>
                </a:lnTo>
                <a:lnTo>
                  <a:pt x="293433" y="203200"/>
                </a:lnTo>
                <a:lnTo>
                  <a:pt x="288074" y="215900"/>
                </a:lnTo>
                <a:close/>
              </a:path>
              <a:path w="2228850" h="1270000">
                <a:moveTo>
                  <a:pt x="2097493" y="215900"/>
                </a:moveTo>
                <a:lnTo>
                  <a:pt x="2082063" y="215900"/>
                </a:lnTo>
                <a:lnTo>
                  <a:pt x="2073909" y="203200"/>
                </a:lnTo>
                <a:lnTo>
                  <a:pt x="2089442" y="203200"/>
                </a:lnTo>
                <a:lnTo>
                  <a:pt x="2097493" y="215900"/>
                </a:lnTo>
                <a:close/>
              </a:path>
              <a:path w="2228850" h="1270000">
                <a:moveTo>
                  <a:pt x="278028" y="228600"/>
                </a:moveTo>
                <a:lnTo>
                  <a:pt x="259067" y="228600"/>
                </a:lnTo>
                <a:lnTo>
                  <a:pt x="263918" y="215900"/>
                </a:lnTo>
                <a:lnTo>
                  <a:pt x="283082" y="215900"/>
                </a:lnTo>
                <a:lnTo>
                  <a:pt x="278028" y="228600"/>
                </a:lnTo>
                <a:close/>
              </a:path>
              <a:path w="2228850" h="1270000">
                <a:moveTo>
                  <a:pt x="2112619" y="228600"/>
                </a:moveTo>
                <a:lnTo>
                  <a:pt x="2097062" y="228600"/>
                </a:lnTo>
                <a:lnTo>
                  <a:pt x="2089518" y="215900"/>
                </a:lnTo>
                <a:lnTo>
                  <a:pt x="2105215" y="215900"/>
                </a:lnTo>
                <a:lnTo>
                  <a:pt x="2112619" y="228600"/>
                </a:lnTo>
                <a:close/>
              </a:path>
              <a:path w="2228850" h="1270000">
                <a:moveTo>
                  <a:pt x="264134" y="241300"/>
                </a:moveTo>
                <a:lnTo>
                  <a:pt x="249859" y="241300"/>
                </a:lnTo>
                <a:lnTo>
                  <a:pt x="254380" y="228600"/>
                </a:lnTo>
                <a:lnTo>
                  <a:pt x="268706" y="228600"/>
                </a:lnTo>
                <a:lnTo>
                  <a:pt x="264134" y="241300"/>
                </a:lnTo>
                <a:close/>
              </a:path>
              <a:path w="2228850" h="1270000">
                <a:moveTo>
                  <a:pt x="2126424" y="241300"/>
                </a:moveTo>
                <a:lnTo>
                  <a:pt x="2110778" y="241300"/>
                </a:lnTo>
                <a:lnTo>
                  <a:pt x="2103894" y="228600"/>
                </a:lnTo>
                <a:lnTo>
                  <a:pt x="2119693" y="228600"/>
                </a:lnTo>
                <a:lnTo>
                  <a:pt x="2126424" y="241300"/>
                </a:lnTo>
                <a:close/>
              </a:path>
              <a:path w="2228850" h="1270000">
                <a:moveTo>
                  <a:pt x="255676" y="254000"/>
                </a:moveTo>
                <a:lnTo>
                  <a:pt x="241325" y="254000"/>
                </a:lnTo>
                <a:lnTo>
                  <a:pt x="245503" y="241300"/>
                </a:lnTo>
                <a:lnTo>
                  <a:pt x="259918" y="241300"/>
                </a:lnTo>
                <a:lnTo>
                  <a:pt x="255676" y="254000"/>
                </a:lnTo>
                <a:close/>
              </a:path>
              <a:path w="2228850" h="1270000">
                <a:moveTo>
                  <a:pt x="2138806" y="254000"/>
                </a:moveTo>
                <a:lnTo>
                  <a:pt x="2123160" y="254000"/>
                </a:lnTo>
                <a:lnTo>
                  <a:pt x="2116962" y="241300"/>
                </a:lnTo>
                <a:lnTo>
                  <a:pt x="2132799" y="241300"/>
                </a:lnTo>
                <a:lnTo>
                  <a:pt x="2138806" y="254000"/>
                </a:lnTo>
                <a:close/>
              </a:path>
              <a:path w="2228850" h="1270000">
                <a:moveTo>
                  <a:pt x="247891" y="266700"/>
                </a:moveTo>
                <a:lnTo>
                  <a:pt x="233502" y="266700"/>
                </a:lnTo>
                <a:lnTo>
                  <a:pt x="237324" y="254000"/>
                </a:lnTo>
                <a:lnTo>
                  <a:pt x="251790" y="254000"/>
                </a:lnTo>
                <a:lnTo>
                  <a:pt x="247891" y="266700"/>
                </a:lnTo>
                <a:close/>
              </a:path>
              <a:path w="2228850" h="1270000">
                <a:moveTo>
                  <a:pt x="2154542" y="279400"/>
                </a:moveTo>
                <a:lnTo>
                  <a:pt x="2139035" y="279400"/>
                </a:lnTo>
                <a:lnTo>
                  <a:pt x="2133942" y="266700"/>
                </a:lnTo>
                <a:lnTo>
                  <a:pt x="2134107" y="266700"/>
                </a:lnTo>
                <a:lnTo>
                  <a:pt x="2128646" y="254000"/>
                </a:lnTo>
                <a:lnTo>
                  <a:pt x="2144445" y="254000"/>
                </a:lnTo>
                <a:lnTo>
                  <a:pt x="2149690" y="266700"/>
                </a:lnTo>
                <a:lnTo>
                  <a:pt x="2154542" y="279400"/>
                </a:lnTo>
                <a:close/>
              </a:path>
              <a:path w="2228850" h="1270000">
                <a:moveTo>
                  <a:pt x="237502" y="279400"/>
                </a:moveTo>
                <a:lnTo>
                  <a:pt x="223113" y="279400"/>
                </a:lnTo>
                <a:lnTo>
                  <a:pt x="226390" y="266700"/>
                </a:lnTo>
                <a:lnTo>
                  <a:pt x="240880" y="266700"/>
                </a:lnTo>
                <a:lnTo>
                  <a:pt x="237502" y="279400"/>
                </a:lnTo>
                <a:close/>
              </a:path>
              <a:path w="2228850" h="1270000">
                <a:moveTo>
                  <a:pt x="231482" y="292100"/>
                </a:moveTo>
                <a:lnTo>
                  <a:pt x="217144" y="292100"/>
                </a:lnTo>
                <a:lnTo>
                  <a:pt x="220027" y="279400"/>
                </a:lnTo>
                <a:lnTo>
                  <a:pt x="234492" y="279400"/>
                </a:lnTo>
                <a:lnTo>
                  <a:pt x="231482" y="292100"/>
                </a:lnTo>
                <a:close/>
              </a:path>
              <a:path w="2228850" h="1270000">
                <a:moveTo>
                  <a:pt x="2166581" y="304800"/>
                </a:moveTo>
                <a:lnTo>
                  <a:pt x="2154808" y="304800"/>
                </a:lnTo>
                <a:lnTo>
                  <a:pt x="2151341" y="292100"/>
                </a:lnTo>
                <a:lnTo>
                  <a:pt x="2147722" y="292100"/>
                </a:lnTo>
                <a:lnTo>
                  <a:pt x="2143417" y="279400"/>
                </a:lnTo>
                <a:lnTo>
                  <a:pt x="2158974" y="279400"/>
                </a:lnTo>
                <a:lnTo>
                  <a:pt x="2163000" y="292100"/>
                </a:lnTo>
                <a:lnTo>
                  <a:pt x="2166581" y="304800"/>
                </a:lnTo>
                <a:close/>
              </a:path>
              <a:path w="2228850" h="1270000">
                <a:moveTo>
                  <a:pt x="226199" y="304800"/>
                </a:moveTo>
                <a:lnTo>
                  <a:pt x="211950" y="304800"/>
                </a:lnTo>
                <a:lnTo>
                  <a:pt x="214439" y="292100"/>
                </a:lnTo>
                <a:lnTo>
                  <a:pt x="228828" y="292100"/>
                </a:lnTo>
                <a:lnTo>
                  <a:pt x="226199" y="304800"/>
                </a:lnTo>
                <a:close/>
              </a:path>
              <a:path w="2228850" h="1270000">
                <a:moveTo>
                  <a:pt x="217931" y="330200"/>
                </a:moveTo>
                <a:lnTo>
                  <a:pt x="205676" y="330200"/>
                </a:lnTo>
                <a:lnTo>
                  <a:pt x="207556" y="317500"/>
                </a:lnTo>
                <a:lnTo>
                  <a:pt x="209651" y="304800"/>
                </a:lnTo>
                <a:lnTo>
                  <a:pt x="223913" y="304800"/>
                </a:lnTo>
                <a:lnTo>
                  <a:pt x="221678" y="317500"/>
                </a:lnTo>
                <a:lnTo>
                  <a:pt x="219760" y="317500"/>
                </a:lnTo>
                <a:lnTo>
                  <a:pt x="217931" y="330200"/>
                </a:lnTo>
                <a:close/>
              </a:path>
              <a:path w="2228850" h="1270000">
                <a:moveTo>
                  <a:pt x="2174646" y="330200"/>
                </a:moveTo>
                <a:lnTo>
                  <a:pt x="2162276" y="330200"/>
                </a:lnTo>
                <a:lnTo>
                  <a:pt x="2160130" y="317500"/>
                </a:lnTo>
                <a:lnTo>
                  <a:pt x="2157729" y="317500"/>
                </a:lnTo>
                <a:lnTo>
                  <a:pt x="2154681" y="304800"/>
                </a:lnTo>
                <a:lnTo>
                  <a:pt x="2169731" y="304800"/>
                </a:lnTo>
                <a:lnTo>
                  <a:pt x="2172423" y="317500"/>
                </a:lnTo>
                <a:lnTo>
                  <a:pt x="2174646" y="330200"/>
                </a:lnTo>
                <a:close/>
              </a:path>
              <a:path w="2228850" h="1270000">
                <a:moveTo>
                  <a:pt x="214985" y="342900"/>
                </a:moveTo>
                <a:lnTo>
                  <a:pt x="202539" y="342900"/>
                </a:lnTo>
                <a:lnTo>
                  <a:pt x="204000" y="330200"/>
                </a:lnTo>
                <a:lnTo>
                  <a:pt x="216407" y="330200"/>
                </a:lnTo>
                <a:lnTo>
                  <a:pt x="214985" y="342900"/>
                </a:lnTo>
                <a:close/>
              </a:path>
              <a:path w="2228850" h="1270000">
                <a:moveTo>
                  <a:pt x="2178430" y="355600"/>
                </a:moveTo>
                <a:lnTo>
                  <a:pt x="2165756" y="355600"/>
                </a:lnTo>
                <a:lnTo>
                  <a:pt x="2165019" y="342900"/>
                </a:lnTo>
                <a:lnTo>
                  <a:pt x="2163889" y="342900"/>
                </a:lnTo>
                <a:lnTo>
                  <a:pt x="2162213" y="330200"/>
                </a:lnTo>
                <a:lnTo>
                  <a:pt x="2176399" y="330200"/>
                </a:lnTo>
                <a:lnTo>
                  <a:pt x="2177668" y="342900"/>
                </a:lnTo>
                <a:lnTo>
                  <a:pt x="2178430" y="355600"/>
                </a:lnTo>
                <a:close/>
              </a:path>
              <a:path w="2228850" h="1270000">
                <a:moveTo>
                  <a:pt x="212851" y="355600"/>
                </a:moveTo>
                <a:lnTo>
                  <a:pt x="200278" y="355600"/>
                </a:lnTo>
                <a:lnTo>
                  <a:pt x="201294" y="342900"/>
                </a:lnTo>
                <a:lnTo>
                  <a:pt x="213855" y="342900"/>
                </a:lnTo>
                <a:lnTo>
                  <a:pt x="212851" y="355600"/>
                </a:lnTo>
                <a:close/>
              </a:path>
              <a:path w="2228850" h="1270000">
                <a:moveTo>
                  <a:pt x="211569" y="368300"/>
                </a:moveTo>
                <a:lnTo>
                  <a:pt x="198907" y="368300"/>
                </a:lnTo>
                <a:lnTo>
                  <a:pt x="199478" y="355600"/>
                </a:lnTo>
                <a:lnTo>
                  <a:pt x="212128" y="355600"/>
                </a:lnTo>
                <a:lnTo>
                  <a:pt x="211569" y="368300"/>
                </a:lnTo>
                <a:close/>
              </a:path>
              <a:path w="2228850" h="1270000">
                <a:moveTo>
                  <a:pt x="2178684" y="368300"/>
                </a:moveTo>
                <a:lnTo>
                  <a:pt x="2165984" y="368300"/>
                </a:lnTo>
                <a:lnTo>
                  <a:pt x="2165921" y="355600"/>
                </a:lnTo>
                <a:lnTo>
                  <a:pt x="2178621" y="355600"/>
                </a:lnTo>
                <a:lnTo>
                  <a:pt x="2178684" y="368300"/>
                </a:lnTo>
                <a:close/>
              </a:path>
              <a:path w="2228850" h="1270000">
                <a:moveTo>
                  <a:pt x="211340" y="393700"/>
                </a:moveTo>
                <a:lnTo>
                  <a:pt x="198640" y="393700"/>
                </a:lnTo>
                <a:lnTo>
                  <a:pt x="198551" y="368300"/>
                </a:lnTo>
                <a:lnTo>
                  <a:pt x="211251" y="368300"/>
                </a:lnTo>
                <a:lnTo>
                  <a:pt x="211137" y="381000"/>
                </a:lnTo>
                <a:lnTo>
                  <a:pt x="211340" y="393700"/>
                </a:lnTo>
                <a:close/>
              </a:path>
              <a:path w="2228850" h="1270000">
                <a:moveTo>
                  <a:pt x="2178304" y="381000"/>
                </a:moveTo>
                <a:lnTo>
                  <a:pt x="2165629" y="381000"/>
                </a:lnTo>
                <a:lnTo>
                  <a:pt x="2165896" y="368300"/>
                </a:lnTo>
                <a:lnTo>
                  <a:pt x="2178596" y="368300"/>
                </a:lnTo>
                <a:lnTo>
                  <a:pt x="2178304" y="381000"/>
                </a:lnTo>
                <a:close/>
              </a:path>
              <a:path w="2228850" h="1270000">
                <a:moveTo>
                  <a:pt x="2177186" y="393700"/>
                </a:moveTo>
                <a:lnTo>
                  <a:pt x="2163800" y="393700"/>
                </a:lnTo>
                <a:lnTo>
                  <a:pt x="2164600" y="381000"/>
                </a:lnTo>
                <a:lnTo>
                  <a:pt x="2177834" y="381000"/>
                </a:lnTo>
                <a:lnTo>
                  <a:pt x="2177186" y="393700"/>
                </a:lnTo>
                <a:close/>
              </a:path>
              <a:path w="2228850" h="1270000">
                <a:moveTo>
                  <a:pt x="210108" y="431800"/>
                </a:moveTo>
                <a:lnTo>
                  <a:pt x="144030" y="431800"/>
                </a:lnTo>
                <a:lnTo>
                  <a:pt x="153809" y="419100"/>
                </a:lnTo>
                <a:lnTo>
                  <a:pt x="201650" y="419100"/>
                </a:lnTo>
                <a:lnTo>
                  <a:pt x="200266" y="406400"/>
                </a:lnTo>
                <a:lnTo>
                  <a:pt x="199250" y="393700"/>
                </a:lnTo>
                <a:lnTo>
                  <a:pt x="211886" y="393700"/>
                </a:lnTo>
                <a:lnTo>
                  <a:pt x="212877" y="406400"/>
                </a:lnTo>
                <a:lnTo>
                  <a:pt x="214502" y="419100"/>
                </a:lnTo>
                <a:lnTo>
                  <a:pt x="210108" y="431800"/>
                </a:lnTo>
                <a:close/>
              </a:path>
              <a:path w="2228850" h="1270000">
                <a:moveTo>
                  <a:pt x="2174138" y="406400"/>
                </a:moveTo>
                <a:lnTo>
                  <a:pt x="2161743" y="406400"/>
                </a:lnTo>
                <a:lnTo>
                  <a:pt x="2162886" y="393700"/>
                </a:lnTo>
                <a:lnTo>
                  <a:pt x="2175332" y="393700"/>
                </a:lnTo>
                <a:lnTo>
                  <a:pt x="2174138" y="406400"/>
                </a:lnTo>
                <a:close/>
              </a:path>
              <a:path w="2228850" h="1270000">
                <a:moveTo>
                  <a:pt x="2171230" y="419100"/>
                </a:moveTo>
                <a:lnTo>
                  <a:pt x="2157437" y="419100"/>
                </a:lnTo>
                <a:lnTo>
                  <a:pt x="2159088" y="406400"/>
                </a:lnTo>
                <a:lnTo>
                  <a:pt x="2172766" y="406400"/>
                </a:lnTo>
                <a:lnTo>
                  <a:pt x="2171230" y="419100"/>
                </a:lnTo>
                <a:close/>
              </a:path>
              <a:path w="2228850" h="1270000">
                <a:moveTo>
                  <a:pt x="2167635" y="431800"/>
                </a:moveTo>
                <a:lnTo>
                  <a:pt x="2153792" y="431800"/>
                </a:lnTo>
                <a:lnTo>
                  <a:pt x="2155761" y="419100"/>
                </a:lnTo>
                <a:lnTo>
                  <a:pt x="2169515" y="419100"/>
                </a:lnTo>
                <a:lnTo>
                  <a:pt x="2167635" y="431800"/>
                </a:lnTo>
                <a:close/>
              </a:path>
              <a:path w="2228850" h="1270000">
                <a:moveTo>
                  <a:pt x="147726" y="444500"/>
                </a:moveTo>
                <a:lnTo>
                  <a:pt x="107200" y="444500"/>
                </a:lnTo>
                <a:lnTo>
                  <a:pt x="116039" y="431800"/>
                </a:lnTo>
                <a:lnTo>
                  <a:pt x="157276" y="431800"/>
                </a:lnTo>
                <a:lnTo>
                  <a:pt x="147726" y="444500"/>
                </a:lnTo>
                <a:close/>
              </a:path>
              <a:path w="2228850" h="1270000">
                <a:moveTo>
                  <a:pt x="2161031" y="444500"/>
                </a:moveTo>
                <a:lnTo>
                  <a:pt x="2147176" y="444500"/>
                </a:lnTo>
                <a:lnTo>
                  <a:pt x="2149614" y="431800"/>
                </a:lnTo>
                <a:lnTo>
                  <a:pt x="2163394" y="431800"/>
                </a:lnTo>
                <a:lnTo>
                  <a:pt x="2161031" y="444500"/>
                </a:lnTo>
                <a:close/>
              </a:path>
              <a:path w="2228850" h="1270000">
                <a:moveTo>
                  <a:pt x="112725" y="457200"/>
                </a:moveTo>
                <a:lnTo>
                  <a:pt x="82257" y="457200"/>
                </a:lnTo>
                <a:lnTo>
                  <a:pt x="90296" y="444500"/>
                </a:lnTo>
                <a:lnTo>
                  <a:pt x="121335" y="444500"/>
                </a:lnTo>
                <a:lnTo>
                  <a:pt x="112725" y="457200"/>
                </a:lnTo>
                <a:close/>
              </a:path>
              <a:path w="2228850" h="1270000">
                <a:moveTo>
                  <a:pt x="2155888" y="457200"/>
                </a:moveTo>
                <a:lnTo>
                  <a:pt x="2153894" y="457200"/>
                </a:lnTo>
                <a:lnTo>
                  <a:pt x="2142528" y="444500"/>
                </a:lnTo>
                <a:lnTo>
                  <a:pt x="2154885" y="444500"/>
                </a:lnTo>
                <a:lnTo>
                  <a:pt x="2155888" y="457200"/>
                </a:lnTo>
                <a:close/>
              </a:path>
              <a:path w="2228850" h="1270000">
                <a:moveTo>
                  <a:pt x="2155888" y="457200"/>
                </a:moveTo>
                <a:lnTo>
                  <a:pt x="2154885" y="444500"/>
                </a:lnTo>
                <a:lnTo>
                  <a:pt x="2157645" y="448713"/>
                </a:lnTo>
                <a:lnTo>
                  <a:pt x="2155888" y="457200"/>
                </a:lnTo>
                <a:close/>
              </a:path>
              <a:path w="2228850" h="1270000">
                <a:moveTo>
                  <a:pt x="2157645" y="448713"/>
                </a:moveTo>
                <a:lnTo>
                  <a:pt x="2154885" y="444500"/>
                </a:lnTo>
                <a:lnTo>
                  <a:pt x="2158517" y="444500"/>
                </a:lnTo>
                <a:lnTo>
                  <a:pt x="2157645" y="448713"/>
                </a:lnTo>
                <a:close/>
              </a:path>
              <a:path w="2228850" h="1270000">
                <a:moveTo>
                  <a:pt x="2163203" y="457200"/>
                </a:moveTo>
                <a:lnTo>
                  <a:pt x="2155888" y="457200"/>
                </a:lnTo>
                <a:lnTo>
                  <a:pt x="2157645" y="448713"/>
                </a:lnTo>
                <a:lnTo>
                  <a:pt x="2163203" y="457200"/>
                </a:lnTo>
                <a:close/>
              </a:path>
              <a:path w="2228850" h="1270000">
                <a:moveTo>
                  <a:pt x="89128" y="469900"/>
                </a:moveTo>
                <a:lnTo>
                  <a:pt x="67094" y="469900"/>
                </a:lnTo>
                <a:lnTo>
                  <a:pt x="74523" y="457200"/>
                </a:lnTo>
                <a:lnTo>
                  <a:pt x="96939" y="457200"/>
                </a:lnTo>
                <a:lnTo>
                  <a:pt x="89128" y="469900"/>
                </a:lnTo>
                <a:close/>
              </a:path>
              <a:path w="2228850" h="1270000">
                <a:moveTo>
                  <a:pt x="2192261" y="495300"/>
                </a:moveTo>
                <a:lnTo>
                  <a:pt x="2181593" y="495300"/>
                </a:lnTo>
                <a:lnTo>
                  <a:pt x="2175205" y="482600"/>
                </a:lnTo>
                <a:lnTo>
                  <a:pt x="2168664" y="482600"/>
                </a:lnTo>
                <a:lnTo>
                  <a:pt x="2161336" y="469900"/>
                </a:lnTo>
                <a:lnTo>
                  <a:pt x="2161501" y="469900"/>
                </a:lnTo>
                <a:lnTo>
                  <a:pt x="2153716" y="457200"/>
                </a:lnTo>
                <a:lnTo>
                  <a:pt x="2171166" y="457200"/>
                </a:lnTo>
                <a:lnTo>
                  <a:pt x="2178672" y="469900"/>
                </a:lnTo>
                <a:lnTo>
                  <a:pt x="2185708" y="482600"/>
                </a:lnTo>
                <a:lnTo>
                  <a:pt x="2192261" y="495300"/>
                </a:lnTo>
                <a:close/>
              </a:path>
              <a:path w="2228850" h="1270000">
                <a:moveTo>
                  <a:pt x="68173" y="482600"/>
                </a:moveTo>
                <a:lnTo>
                  <a:pt x="53212" y="482600"/>
                </a:lnTo>
                <a:lnTo>
                  <a:pt x="59982" y="469900"/>
                </a:lnTo>
                <a:lnTo>
                  <a:pt x="75056" y="469900"/>
                </a:lnTo>
                <a:lnTo>
                  <a:pt x="68173" y="482600"/>
                </a:lnTo>
                <a:close/>
              </a:path>
              <a:path w="2228850" h="1270000">
                <a:moveTo>
                  <a:pt x="55803" y="495300"/>
                </a:moveTo>
                <a:lnTo>
                  <a:pt x="40703" y="495300"/>
                </a:lnTo>
                <a:lnTo>
                  <a:pt x="46774" y="482600"/>
                </a:lnTo>
                <a:lnTo>
                  <a:pt x="62026" y="482600"/>
                </a:lnTo>
                <a:lnTo>
                  <a:pt x="55803" y="495300"/>
                </a:lnTo>
                <a:close/>
              </a:path>
              <a:path w="2228850" h="1270000">
                <a:moveTo>
                  <a:pt x="44830" y="508000"/>
                </a:moveTo>
                <a:lnTo>
                  <a:pt x="29667" y="508000"/>
                </a:lnTo>
                <a:lnTo>
                  <a:pt x="35001" y="495300"/>
                </a:lnTo>
                <a:lnTo>
                  <a:pt x="50342" y="495300"/>
                </a:lnTo>
                <a:lnTo>
                  <a:pt x="44830" y="508000"/>
                </a:lnTo>
                <a:close/>
              </a:path>
              <a:path w="2228850" h="1270000">
                <a:moveTo>
                  <a:pt x="2220607" y="558800"/>
                </a:moveTo>
                <a:lnTo>
                  <a:pt x="2208415" y="558800"/>
                </a:lnTo>
                <a:lnTo>
                  <a:pt x="2205151" y="546100"/>
                </a:lnTo>
                <a:lnTo>
                  <a:pt x="2201443" y="533400"/>
                </a:lnTo>
                <a:lnTo>
                  <a:pt x="2197328" y="533400"/>
                </a:lnTo>
                <a:lnTo>
                  <a:pt x="2192451" y="520700"/>
                </a:lnTo>
                <a:lnTo>
                  <a:pt x="2192578" y="520700"/>
                </a:lnTo>
                <a:lnTo>
                  <a:pt x="2187181" y="508000"/>
                </a:lnTo>
                <a:lnTo>
                  <a:pt x="2187333" y="508000"/>
                </a:lnTo>
                <a:lnTo>
                  <a:pt x="2181440" y="495300"/>
                </a:lnTo>
                <a:lnTo>
                  <a:pt x="2198319" y="495300"/>
                </a:lnTo>
                <a:lnTo>
                  <a:pt x="2203856" y="508000"/>
                </a:lnTo>
                <a:lnTo>
                  <a:pt x="2208872" y="520700"/>
                </a:lnTo>
                <a:lnTo>
                  <a:pt x="2213343" y="533400"/>
                </a:lnTo>
                <a:lnTo>
                  <a:pt x="2217267" y="546100"/>
                </a:lnTo>
                <a:lnTo>
                  <a:pt x="2220607" y="558800"/>
                </a:lnTo>
                <a:close/>
              </a:path>
              <a:path w="2228850" h="1270000">
                <a:moveTo>
                  <a:pt x="27381" y="533400"/>
                </a:moveTo>
                <a:lnTo>
                  <a:pt x="16116" y="533400"/>
                </a:lnTo>
                <a:lnTo>
                  <a:pt x="20218" y="520700"/>
                </a:lnTo>
                <a:lnTo>
                  <a:pt x="24739" y="508000"/>
                </a:lnTo>
                <a:lnTo>
                  <a:pt x="40068" y="508000"/>
                </a:lnTo>
                <a:lnTo>
                  <a:pt x="35318" y="520700"/>
                </a:lnTo>
                <a:lnTo>
                  <a:pt x="31318" y="520700"/>
                </a:lnTo>
                <a:lnTo>
                  <a:pt x="27381" y="533400"/>
                </a:lnTo>
                <a:close/>
              </a:path>
              <a:path w="2228850" h="1270000">
                <a:moveTo>
                  <a:pt x="24002" y="546100"/>
                </a:moveTo>
                <a:lnTo>
                  <a:pt x="9220" y="546100"/>
                </a:lnTo>
                <a:lnTo>
                  <a:pt x="12445" y="533400"/>
                </a:lnTo>
                <a:lnTo>
                  <a:pt x="27533" y="533400"/>
                </a:lnTo>
                <a:lnTo>
                  <a:pt x="24002" y="546100"/>
                </a:lnTo>
                <a:close/>
              </a:path>
              <a:path w="2228850" h="1270000">
                <a:moveTo>
                  <a:pt x="14820" y="571500"/>
                </a:moveTo>
                <a:lnTo>
                  <a:pt x="2362" y="571500"/>
                </a:lnTo>
                <a:lnTo>
                  <a:pt x="4165" y="558800"/>
                </a:lnTo>
                <a:lnTo>
                  <a:pt x="6451" y="546100"/>
                </a:lnTo>
                <a:lnTo>
                  <a:pt x="21183" y="546100"/>
                </a:lnTo>
                <a:lnTo>
                  <a:pt x="18541" y="558800"/>
                </a:lnTo>
                <a:lnTo>
                  <a:pt x="16548" y="558800"/>
                </a:lnTo>
                <a:lnTo>
                  <a:pt x="14820" y="571500"/>
                </a:lnTo>
                <a:close/>
              </a:path>
              <a:path w="2228850" h="1270000">
                <a:moveTo>
                  <a:pt x="2223401" y="571500"/>
                </a:moveTo>
                <a:lnTo>
                  <a:pt x="2211006" y="571500"/>
                </a:lnTo>
                <a:lnTo>
                  <a:pt x="2209723" y="558800"/>
                </a:lnTo>
                <a:lnTo>
                  <a:pt x="2222080" y="558800"/>
                </a:lnTo>
                <a:lnTo>
                  <a:pt x="2223401" y="571500"/>
                </a:lnTo>
                <a:close/>
              </a:path>
              <a:path w="2228850" h="1270000">
                <a:moveTo>
                  <a:pt x="12928" y="584200"/>
                </a:moveTo>
                <a:lnTo>
                  <a:pt x="266" y="584200"/>
                </a:lnTo>
                <a:lnTo>
                  <a:pt x="1054" y="571500"/>
                </a:lnTo>
                <a:lnTo>
                  <a:pt x="13690" y="571500"/>
                </a:lnTo>
                <a:lnTo>
                  <a:pt x="12928" y="584200"/>
                </a:lnTo>
                <a:close/>
              </a:path>
              <a:path w="2228850" h="1270000">
                <a:moveTo>
                  <a:pt x="13639" y="584200"/>
                </a:moveTo>
                <a:lnTo>
                  <a:pt x="13690" y="571500"/>
                </a:lnTo>
                <a:lnTo>
                  <a:pt x="14884" y="571500"/>
                </a:lnTo>
                <a:lnTo>
                  <a:pt x="13639" y="584200"/>
                </a:lnTo>
                <a:close/>
              </a:path>
              <a:path w="2228850" h="1270000">
                <a:moveTo>
                  <a:pt x="2226449" y="584200"/>
                </a:moveTo>
                <a:lnTo>
                  <a:pt x="2213063" y="584200"/>
                </a:lnTo>
                <a:lnTo>
                  <a:pt x="2212073" y="571500"/>
                </a:lnTo>
                <a:lnTo>
                  <a:pt x="2225586" y="571500"/>
                </a:lnTo>
                <a:lnTo>
                  <a:pt x="2226449" y="584200"/>
                </a:lnTo>
                <a:close/>
              </a:path>
              <a:path w="2228850" h="1270000">
                <a:moveTo>
                  <a:pt x="12700" y="596900"/>
                </a:moveTo>
                <a:lnTo>
                  <a:pt x="0" y="596900"/>
                </a:lnTo>
                <a:lnTo>
                  <a:pt x="76" y="584200"/>
                </a:lnTo>
                <a:lnTo>
                  <a:pt x="12763" y="584200"/>
                </a:lnTo>
                <a:lnTo>
                  <a:pt x="12700" y="596900"/>
                </a:lnTo>
                <a:close/>
              </a:path>
              <a:path w="2228850" h="1270000">
                <a:moveTo>
                  <a:pt x="2227706" y="596900"/>
                </a:moveTo>
                <a:lnTo>
                  <a:pt x="2214537" y="596900"/>
                </a:lnTo>
                <a:lnTo>
                  <a:pt x="2213851" y="584200"/>
                </a:lnTo>
                <a:lnTo>
                  <a:pt x="2227148" y="584200"/>
                </a:lnTo>
                <a:lnTo>
                  <a:pt x="2227706" y="596900"/>
                </a:lnTo>
                <a:close/>
              </a:path>
              <a:path w="2228850" h="1270000">
                <a:moveTo>
                  <a:pt x="13207" y="609600"/>
                </a:moveTo>
                <a:lnTo>
                  <a:pt x="533" y="609600"/>
                </a:lnTo>
                <a:lnTo>
                  <a:pt x="139" y="596900"/>
                </a:lnTo>
                <a:lnTo>
                  <a:pt x="12826" y="596900"/>
                </a:lnTo>
                <a:lnTo>
                  <a:pt x="13207" y="609600"/>
                </a:lnTo>
                <a:close/>
              </a:path>
              <a:path w="2228850" h="1270000">
                <a:moveTo>
                  <a:pt x="2228354" y="609600"/>
                </a:moveTo>
                <a:lnTo>
                  <a:pt x="2215654" y="609600"/>
                </a:lnTo>
                <a:lnTo>
                  <a:pt x="2215426" y="596900"/>
                </a:lnTo>
                <a:lnTo>
                  <a:pt x="2228113" y="596900"/>
                </a:lnTo>
                <a:lnTo>
                  <a:pt x="2228354" y="609600"/>
                </a:lnTo>
                <a:close/>
              </a:path>
              <a:path w="2228850" h="1270000">
                <a:moveTo>
                  <a:pt x="14655" y="622300"/>
                </a:moveTo>
                <a:lnTo>
                  <a:pt x="2120" y="622300"/>
                </a:lnTo>
                <a:lnTo>
                  <a:pt x="1206" y="609600"/>
                </a:lnTo>
                <a:lnTo>
                  <a:pt x="13779" y="609600"/>
                </a:lnTo>
                <a:lnTo>
                  <a:pt x="14655" y="622300"/>
                </a:lnTo>
                <a:close/>
              </a:path>
              <a:path w="2228850" h="1270000">
                <a:moveTo>
                  <a:pt x="2228329" y="622300"/>
                </a:moveTo>
                <a:lnTo>
                  <a:pt x="2215629" y="622300"/>
                </a:lnTo>
                <a:lnTo>
                  <a:pt x="2215730" y="609600"/>
                </a:lnTo>
                <a:lnTo>
                  <a:pt x="2228430" y="609600"/>
                </a:lnTo>
                <a:lnTo>
                  <a:pt x="2228329" y="622300"/>
                </a:lnTo>
                <a:close/>
              </a:path>
              <a:path w="2228850" h="1270000">
                <a:moveTo>
                  <a:pt x="18580" y="635000"/>
                </a:moveTo>
                <a:lnTo>
                  <a:pt x="4724" y="635000"/>
                </a:lnTo>
                <a:lnTo>
                  <a:pt x="3301" y="622300"/>
                </a:lnTo>
                <a:lnTo>
                  <a:pt x="16979" y="622300"/>
                </a:lnTo>
                <a:lnTo>
                  <a:pt x="18580" y="635000"/>
                </a:lnTo>
                <a:close/>
              </a:path>
              <a:path w="2228850" h="1270000">
                <a:moveTo>
                  <a:pt x="2227554" y="635000"/>
                </a:moveTo>
                <a:lnTo>
                  <a:pt x="2214905" y="635000"/>
                </a:lnTo>
                <a:lnTo>
                  <a:pt x="2215375" y="622300"/>
                </a:lnTo>
                <a:lnTo>
                  <a:pt x="2228037" y="622300"/>
                </a:lnTo>
                <a:lnTo>
                  <a:pt x="2227554" y="635000"/>
                </a:lnTo>
                <a:close/>
              </a:path>
              <a:path w="2228850" h="1270000">
                <a:moveTo>
                  <a:pt x="22288" y="647700"/>
                </a:moveTo>
                <a:lnTo>
                  <a:pt x="8293" y="647700"/>
                </a:lnTo>
                <a:lnTo>
                  <a:pt x="6388" y="635000"/>
                </a:lnTo>
                <a:lnTo>
                  <a:pt x="20243" y="635000"/>
                </a:lnTo>
                <a:lnTo>
                  <a:pt x="22288" y="647700"/>
                </a:lnTo>
                <a:close/>
              </a:path>
              <a:path w="2228850" h="1270000">
                <a:moveTo>
                  <a:pt x="2226030" y="647700"/>
                </a:moveTo>
                <a:lnTo>
                  <a:pt x="2213457" y="647700"/>
                </a:lnTo>
                <a:lnTo>
                  <a:pt x="2214295" y="635000"/>
                </a:lnTo>
                <a:lnTo>
                  <a:pt x="2226894" y="635000"/>
                </a:lnTo>
                <a:lnTo>
                  <a:pt x="2226030" y="647700"/>
                </a:lnTo>
                <a:close/>
              </a:path>
              <a:path w="2228850" h="1270000">
                <a:moveTo>
                  <a:pt x="29463" y="660400"/>
                </a:moveTo>
                <a:lnTo>
                  <a:pt x="15405" y="660400"/>
                </a:lnTo>
                <a:lnTo>
                  <a:pt x="12814" y="647700"/>
                </a:lnTo>
                <a:lnTo>
                  <a:pt x="26758" y="647700"/>
                </a:lnTo>
                <a:lnTo>
                  <a:pt x="29463" y="660400"/>
                </a:lnTo>
                <a:close/>
              </a:path>
              <a:path w="2228850" h="1270000">
                <a:moveTo>
                  <a:pt x="2223769" y="660400"/>
                </a:moveTo>
                <a:lnTo>
                  <a:pt x="2211311" y="660400"/>
                </a:lnTo>
                <a:lnTo>
                  <a:pt x="2212505" y="647700"/>
                </a:lnTo>
                <a:lnTo>
                  <a:pt x="2224989" y="647700"/>
                </a:lnTo>
                <a:lnTo>
                  <a:pt x="2223769" y="660400"/>
                </a:lnTo>
                <a:close/>
              </a:path>
              <a:path w="2228850" h="1270000">
                <a:moveTo>
                  <a:pt x="35255" y="673100"/>
                </a:moveTo>
                <a:lnTo>
                  <a:pt x="21259" y="673100"/>
                </a:lnTo>
                <a:lnTo>
                  <a:pt x="18224" y="660400"/>
                </a:lnTo>
                <a:lnTo>
                  <a:pt x="32143" y="660400"/>
                </a:lnTo>
                <a:lnTo>
                  <a:pt x="35255" y="673100"/>
                </a:lnTo>
                <a:close/>
              </a:path>
              <a:path w="2228850" h="1270000">
                <a:moveTo>
                  <a:pt x="2220785" y="673100"/>
                </a:moveTo>
                <a:lnTo>
                  <a:pt x="2208491" y="673100"/>
                </a:lnTo>
                <a:lnTo>
                  <a:pt x="2210028" y="660400"/>
                </a:lnTo>
                <a:lnTo>
                  <a:pt x="2222360" y="660400"/>
                </a:lnTo>
                <a:lnTo>
                  <a:pt x="2220785" y="673100"/>
                </a:lnTo>
                <a:close/>
              </a:path>
              <a:path w="2228850" h="1270000">
                <a:moveTo>
                  <a:pt x="45415" y="685800"/>
                </a:moveTo>
                <a:lnTo>
                  <a:pt x="27952" y="685800"/>
                </a:lnTo>
                <a:lnTo>
                  <a:pt x="24498" y="673100"/>
                </a:lnTo>
                <a:lnTo>
                  <a:pt x="41706" y="673100"/>
                </a:lnTo>
                <a:lnTo>
                  <a:pt x="45415" y="685800"/>
                </a:lnTo>
                <a:close/>
              </a:path>
              <a:path w="2228850" h="1270000">
                <a:moveTo>
                  <a:pt x="2217089" y="685800"/>
                </a:moveTo>
                <a:lnTo>
                  <a:pt x="2203018" y="685800"/>
                </a:lnTo>
                <a:lnTo>
                  <a:pt x="2205062" y="673100"/>
                </a:lnTo>
                <a:lnTo>
                  <a:pt x="2219020" y="673100"/>
                </a:lnTo>
                <a:lnTo>
                  <a:pt x="2217089" y="685800"/>
                </a:lnTo>
                <a:close/>
              </a:path>
              <a:path w="2228850" h="1270000">
                <a:moveTo>
                  <a:pt x="57238" y="698500"/>
                </a:moveTo>
                <a:lnTo>
                  <a:pt x="39496" y="698500"/>
                </a:lnTo>
                <a:lnTo>
                  <a:pt x="35458" y="685800"/>
                </a:lnTo>
                <a:lnTo>
                  <a:pt x="52984" y="685800"/>
                </a:lnTo>
                <a:lnTo>
                  <a:pt x="57238" y="698500"/>
                </a:lnTo>
                <a:close/>
              </a:path>
              <a:path w="2228850" h="1270000">
                <a:moveTo>
                  <a:pt x="2212720" y="698500"/>
                </a:moveTo>
                <a:lnTo>
                  <a:pt x="2198573" y="698500"/>
                </a:lnTo>
                <a:lnTo>
                  <a:pt x="2200935" y="685800"/>
                </a:lnTo>
                <a:lnTo>
                  <a:pt x="2214994" y="685800"/>
                </a:lnTo>
                <a:lnTo>
                  <a:pt x="2212720" y="698500"/>
                </a:lnTo>
                <a:close/>
              </a:path>
              <a:path w="2228850" h="1270000">
                <a:moveTo>
                  <a:pt x="70637" y="711200"/>
                </a:moveTo>
                <a:lnTo>
                  <a:pt x="52717" y="711200"/>
                </a:lnTo>
                <a:lnTo>
                  <a:pt x="48132" y="698500"/>
                </a:lnTo>
                <a:lnTo>
                  <a:pt x="65849" y="698500"/>
                </a:lnTo>
                <a:lnTo>
                  <a:pt x="70637" y="711200"/>
                </a:lnTo>
                <a:close/>
              </a:path>
              <a:path w="2228850" h="1270000">
                <a:moveTo>
                  <a:pt x="2207679" y="711200"/>
                </a:moveTo>
                <a:lnTo>
                  <a:pt x="2193480" y="711200"/>
                </a:lnTo>
                <a:lnTo>
                  <a:pt x="2196172" y="698500"/>
                </a:lnTo>
                <a:lnTo>
                  <a:pt x="2210282" y="698500"/>
                </a:lnTo>
                <a:lnTo>
                  <a:pt x="2207679" y="711200"/>
                </a:lnTo>
                <a:close/>
              </a:path>
              <a:path w="2228850" h="1270000">
                <a:moveTo>
                  <a:pt x="85483" y="723900"/>
                </a:moveTo>
                <a:lnTo>
                  <a:pt x="62420" y="723900"/>
                </a:lnTo>
                <a:lnTo>
                  <a:pt x="57492" y="711200"/>
                </a:lnTo>
                <a:lnTo>
                  <a:pt x="80225" y="711200"/>
                </a:lnTo>
                <a:lnTo>
                  <a:pt x="85483" y="723900"/>
                </a:lnTo>
                <a:close/>
              </a:path>
              <a:path w="2228850" h="1270000">
                <a:moveTo>
                  <a:pt x="2187790" y="723900"/>
                </a:moveTo>
                <a:lnTo>
                  <a:pt x="2181453" y="723900"/>
                </a:lnTo>
                <a:lnTo>
                  <a:pt x="2187905" y="711200"/>
                </a:lnTo>
                <a:lnTo>
                  <a:pt x="2187790" y="723900"/>
                </a:lnTo>
                <a:close/>
              </a:path>
              <a:path w="2228850" h="1270000">
                <a:moveTo>
                  <a:pt x="2201989" y="723900"/>
                </a:moveTo>
                <a:lnTo>
                  <a:pt x="2187790" y="723900"/>
                </a:lnTo>
                <a:lnTo>
                  <a:pt x="2190788" y="711200"/>
                </a:lnTo>
                <a:lnTo>
                  <a:pt x="2204910" y="711200"/>
                </a:lnTo>
                <a:lnTo>
                  <a:pt x="2201989" y="723900"/>
                </a:lnTo>
                <a:close/>
              </a:path>
              <a:path w="2228850" h="1270000">
                <a:moveTo>
                  <a:pt x="107378" y="736600"/>
                </a:moveTo>
                <a:lnTo>
                  <a:pt x="83769" y="736600"/>
                </a:lnTo>
                <a:lnTo>
                  <a:pt x="78193" y="723900"/>
                </a:lnTo>
                <a:lnTo>
                  <a:pt x="101536" y="723900"/>
                </a:lnTo>
                <a:lnTo>
                  <a:pt x="107378" y="736600"/>
                </a:lnTo>
                <a:close/>
              </a:path>
              <a:path w="2228850" h="1270000">
                <a:moveTo>
                  <a:pt x="2177249" y="762000"/>
                </a:moveTo>
                <a:lnTo>
                  <a:pt x="2159127" y="762000"/>
                </a:lnTo>
                <a:lnTo>
                  <a:pt x="2167318" y="749300"/>
                </a:lnTo>
                <a:lnTo>
                  <a:pt x="2167128" y="749300"/>
                </a:lnTo>
                <a:lnTo>
                  <a:pt x="2174760" y="736600"/>
                </a:lnTo>
                <a:lnTo>
                  <a:pt x="2174570" y="736600"/>
                </a:lnTo>
                <a:lnTo>
                  <a:pt x="2181631" y="723900"/>
                </a:lnTo>
                <a:lnTo>
                  <a:pt x="2198890" y="723900"/>
                </a:lnTo>
                <a:lnTo>
                  <a:pt x="2192286" y="736600"/>
                </a:lnTo>
                <a:lnTo>
                  <a:pt x="2185060" y="749300"/>
                </a:lnTo>
                <a:lnTo>
                  <a:pt x="2177249" y="762000"/>
                </a:lnTo>
                <a:close/>
              </a:path>
              <a:path w="2228850" h="1270000">
                <a:moveTo>
                  <a:pt x="105308" y="749300"/>
                </a:moveTo>
                <a:lnTo>
                  <a:pt x="101358" y="749300"/>
                </a:lnTo>
                <a:lnTo>
                  <a:pt x="95351" y="736600"/>
                </a:lnTo>
                <a:lnTo>
                  <a:pt x="112255" y="736600"/>
                </a:lnTo>
                <a:lnTo>
                  <a:pt x="105308" y="749300"/>
                </a:lnTo>
                <a:close/>
              </a:path>
              <a:path w="2228850" h="1270000">
                <a:moveTo>
                  <a:pt x="113690" y="749300"/>
                </a:moveTo>
                <a:lnTo>
                  <a:pt x="105308" y="749300"/>
                </a:lnTo>
                <a:lnTo>
                  <a:pt x="112255" y="736600"/>
                </a:lnTo>
                <a:lnTo>
                  <a:pt x="113690" y="749300"/>
                </a:lnTo>
                <a:close/>
              </a:path>
              <a:path w="2228850" h="1270000">
                <a:moveTo>
                  <a:pt x="113741" y="749300"/>
                </a:moveTo>
                <a:lnTo>
                  <a:pt x="112255" y="736600"/>
                </a:lnTo>
                <a:lnTo>
                  <a:pt x="127901" y="736600"/>
                </a:lnTo>
                <a:lnTo>
                  <a:pt x="113741" y="749300"/>
                </a:lnTo>
                <a:close/>
              </a:path>
              <a:path w="2228850" h="1270000">
                <a:moveTo>
                  <a:pt x="107467" y="762000"/>
                </a:moveTo>
                <a:lnTo>
                  <a:pt x="92278" y="762000"/>
                </a:lnTo>
                <a:lnTo>
                  <a:pt x="98602" y="749300"/>
                </a:lnTo>
                <a:lnTo>
                  <a:pt x="113957" y="749300"/>
                </a:lnTo>
                <a:lnTo>
                  <a:pt x="107467" y="762000"/>
                </a:lnTo>
                <a:close/>
              </a:path>
              <a:path w="2228850" h="1270000">
                <a:moveTo>
                  <a:pt x="96024" y="774700"/>
                </a:moveTo>
                <a:lnTo>
                  <a:pt x="80771" y="774700"/>
                </a:lnTo>
                <a:lnTo>
                  <a:pt x="86321" y="762000"/>
                </a:lnTo>
                <a:lnTo>
                  <a:pt x="101765" y="762000"/>
                </a:lnTo>
                <a:lnTo>
                  <a:pt x="96024" y="774700"/>
                </a:lnTo>
                <a:close/>
              </a:path>
              <a:path w="2228850" h="1270000">
                <a:moveTo>
                  <a:pt x="2140521" y="800100"/>
                </a:moveTo>
                <a:lnTo>
                  <a:pt x="2121928" y="800100"/>
                </a:lnTo>
                <a:lnTo>
                  <a:pt x="2132190" y="787400"/>
                </a:lnTo>
                <a:lnTo>
                  <a:pt x="2131987" y="787400"/>
                </a:lnTo>
                <a:lnTo>
                  <a:pt x="2141740" y="774700"/>
                </a:lnTo>
                <a:lnTo>
                  <a:pt x="2141537" y="774700"/>
                </a:lnTo>
                <a:lnTo>
                  <a:pt x="2150795" y="762000"/>
                </a:lnTo>
                <a:lnTo>
                  <a:pt x="2168880" y="762000"/>
                </a:lnTo>
                <a:lnTo>
                  <a:pt x="2159952" y="774700"/>
                </a:lnTo>
                <a:lnTo>
                  <a:pt x="2150490" y="787400"/>
                </a:lnTo>
                <a:lnTo>
                  <a:pt x="2140521" y="800100"/>
                </a:lnTo>
                <a:close/>
              </a:path>
              <a:path w="2228850" h="1270000">
                <a:moveTo>
                  <a:pt x="77812" y="800100"/>
                </a:moveTo>
                <a:lnTo>
                  <a:pt x="66624" y="800100"/>
                </a:lnTo>
                <a:lnTo>
                  <a:pt x="70904" y="787400"/>
                </a:lnTo>
                <a:lnTo>
                  <a:pt x="75628" y="774700"/>
                </a:lnTo>
                <a:lnTo>
                  <a:pt x="91058" y="774700"/>
                </a:lnTo>
                <a:lnTo>
                  <a:pt x="86105" y="787400"/>
                </a:lnTo>
                <a:lnTo>
                  <a:pt x="81927" y="787400"/>
                </a:lnTo>
                <a:lnTo>
                  <a:pt x="77812" y="800100"/>
                </a:lnTo>
                <a:close/>
              </a:path>
              <a:path w="2228850" h="1270000">
                <a:moveTo>
                  <a:pt x="74294" y="812800"/>
                </a:moveTo>
                <a:lnTo>
                  <a:pt x="59423" y="812800"/>
                </a:lnTo>
                <a:lnTo>
                  <a:pt x="62788" y="800100"/>
                </a:lnTo>
                <a:lnTo>
                  <a:pt x="77977" y="800100"/>
                </a:lnTo>
                <a:lnTo>
                  <a:pt x="74294" y="812800"/>
                </a:lnTo>
                <a:close/>
              </a:path>
              <a:path w="2228850" h="1270000">
                <a:moveTo>
                  <a:pt x="2107704" y="825500"/>
                </a:moveTo>
                <a:lnTo>
                  <a:pt x="2077161" y="825500"/>
                </a:lnTo>
                <a:lnTo>
                  <a:pt x="2089226" y="812800"/>
                </a:lnTo>
                <a:lnTo>
                  <a:pt x="2100427" y="812800"/>
                </a:lnTo>
                <a:lnTo>
                  <a:pt x="2111616" y="800100"/>
                </a:lnTo>
                <a:lnTo>
                  <a:pt x="2130056" y="800100"/>
                </a:lnTo>
                <a:lnTo>
                  <a:pt x="2119121" y="812800"/>
                </a:lnTo>
                <a:lnTo>
                  <a:pt x="2107704" y="825500"/>
                </a:lnTo>
                <a:close/>
              </a:path>
              <a:path w="2228850" h="1270000">
                <a:moveTo>
                  <a:pt x="63474" y="850900"/>
                </a:moveTo>
                <a:lnTo>
                  <a:pt x="50901" y="850900"/>
                </a:lnTo>
                <a:lnTo>
                  <a:pt x="52260" y="838200"/>
                </a:lnTo>
                <a:lnTo>
                  <a:pt x="54140" y="825500"/>
                </a:lnTo>
                <a:lnTo>
                  <a:pt x="56527" y="812800"/>
                </a:lnTo>
                <a:lnTo>
                  <a:pt x="71348" y="812800"/>
                </a:lnTo>
                <a:lnTo>
                  <a:pt x="68579" y="825500"/>
                </a:lnTo>
                <a:lnTo>
                  <a:pt x="66497" y="825500"/>
                </a:lnTo>
                <a:lnTo>
                  <a:pt x="64693" y="838200"/>
                </a:lnTo>
                <a:lnTo>
                  <a:pt x="63474" y="850900"/>
                </a:lnTo>
                <a:close/>
              </a:path>
              <a:path w="2228850" h="1270000">
                <a:moveTo>
                  <a:pt x="2064905" y="838200"/>
                </a:moveTo>
                <a:lnTo>
                  <a:pt x="2052256" y="838200"/>
                </a:lnTo>
                <a:lnTo>
                  <a:pt x="2065121" y="825500"/>
                </a:lnTo>
                <a:lnTo>
                  <a:pt x="2064905" y="838200"/>
                </a:lnTo>
                <a:close/>
              </a:path>
              <a:path w="2228850" h="1270000">
                <a:moveTo>
                  <a:pt x="2083574" y="838200"/>
                </a:moveTo>
                <a:lnTo>
                  <a:pt x="2064905" y="838200"/>
                </a:lnTo>
                <a:lnTo>
                  <a:pt x="2077377" y="825500"/>
                </a:lnTo>
                <a:lnTo>
                  <a:pt x="2095855" y="825500"/>
                </a:lnTo>
                <a:lnTo>
                  <a:pt x="2083574" y="838200"/>
                </a:lnTo>
                <a:close/>
              </a:path>
              <a:path w="2228850" h="1270000">
                <a:moveTo>
                  <a:pt x="2057806" y="850900"/>
                </a:moveTo>
                <a:lnTo>
                  <a:pt x="2025853" y="850900"/>
                </a:lnTo>
                <a:lnTo>
                  <a:pt x="2039454" y="838200"/>
                </a:lnTo>
                <a:lnTo>
                  <a:pt x="2070887" y="838200"/>
                </a:lnTo>
                <a:lnTo>
                  <a:pt x="2057806" y="850900"/>
                </a:lnTo>
                <a:close/>
              </a:path>
              <a:path w="2228850" h="1270000">
                <a:moveTo>
                  <a:pt x="62776" y="876300"/>
                </a:moveTo>
                <a:lnTo>
                  <a:pt x="50088" y="876300"/>
                </a:lnTo>
                <a:lnTo>
                  <a:pt x="49860" y="863600"/>
                </a:lnTo>
                <a:lnTo>
                  <a:pt x="50063" y="850900"/>
                </a:lnTo>
                <a:lnTo>
                  <a:pt x="62750" y="850900"/>
                </a:lnTo>
                <a:lnTo>
                  <a:pt x="62547" y="863600"/>
                </a:lnTo>
                <a:lnTo>
                  <a:pt x="62776" y="876300"/>
                </a:lnTo>
                <a:close/>
              </a:path>
              <a:path w="2228850" h="1270000">
                <a:moveTo>
                  <a:pt x="2030514" y="863600"/>
                </a:moveTo>
                <a:lnTo>
                  <a:pt x="1998090" y="863600"/>
                </a:lnTo>
                <a:lnTo>
                  <a:pt x="2012353" y="850900"/>
                </a:lnTo>
                <a:lnTo>
                  <a:pt x="2044344" y="850900"/>
                </a:lnTo>
                <a:lnTo>
                  <a:pt x="2030514" y="863600"/>
                </a:lnTo>
                <a:close/>
              </a:path>
              <a:path w="2228850" h="1270000">
                <a:moveTo>
                  <a:pt x="2001850" y="876300"/>
                </a:moveTo>
                <a:lnTo>
                  <a:pt x="1946643" y="876300"/>
                </a:lnTo>
                <a:lnTo>
                  <a:pt x="1954314" y="863600"/>
                </a:lnTo>
                <a:lnTo>
                  <a:pt x="2016340" y="863600"/>
                </a:lnTo>
                <a:lnTo>
                  <a:pt x="2001850" y="876300"/>
                </a:lnTo>
                <a:close/>
              </a:path>
              <a:path w="2228850" h="1270000">
                <a:moveTo>
                  <a:pt x="64211" y="889000"/>
                </a:moveTo>
                <a:lnTo>
                  <a:pt x="51663" y="889000"/>
                </a:lnTo>
                <a:lnTo>
                  <a:pt x="50990" y="876300"/>
                </a:lnTo>
                <a:lnTo>
                  <a:pt x="63576" y="876300"/>
                </a:lnTo>
                <a:lnTo>
                  <a:pt x="64211" y="889000"/>
                </a:lnTo>
                <a:close/>
              </a:path>
              <a:path w="2228850" h="1270000">
                <a:moveTo>
                  <a:pt x="1925091" y="889000"/>
                </a:moveTo>
                <a:lnTo>
                  <a:pt x="1917839" y="889000"/>
                </a:lnTo>
                <a:lnTo>
                  <a:pt x="1918131" y="876300"/>
                </a:lnTo>
                <a:lnTo>
                  <a:pt x="1930692" y="876300"/>
                </a:lnTo>
                <a:lnTo>
                  <a:pt x="1925091" y="889000"/>
                </a:lnTo>
                <a:close/>
              </a:path>
              <a:path w="2228850" h="1270000">
                <a:moveTo>
                  <a:pt x="1930527" y="889000"/>
                </a:moveTo>
                <a:lnTo>
                  <a:pt x="1925091" y="889000"/>
                </a:lnTo>
                <a:lnTo>
                  <a:pt x="1930692" y="876300"/>
                </a:lnTo>
                <a:lnTo>
                  <a:pt x="1930527" y="889000"/>
                </a:lnTo>
                <a:close/>
              </a:path>
              <a:path w="2228850" h="1270000">
                <a:moveTo>
                  <a:pt x="1948776" y="889000"/>
                </a:moveTo>
                <a:lnTo>
                  <a:pt x="1930527" y="889000"/>
                </a:lnTo>
                <a:lnTo>
                  <a:pt x="1930692" y="876300"/>
                </a:lnTo>
                <a:lnTo>
                  <a:pt x="1956561" y="876300"/>
                </a:lnTo>
                <a:lnTo>
                  <a:pt x="1948776" y="889000"/>
                </a:lnTo>
                <a:close/>
              </a:path>
              <a:path w="2228850" h="1270000">
                <a:moveTo>
                  <a:pt x="66865" y="901700"/>
                </a:moveTo>
                <a:lnTo>
                  <a:pt x="54533" y="901700"/>
                </a:lnTo>
                <a:lnTo>
                  <a:pt x="52489" y="889000"/>
                </a:lnTo>
                <a:lnTo>
                  <a:pt x="64896" y="889000"/>
                </a:lnTo>
                <a:lnTo>
                  <a:pt x="66865" y="901700"/>
                </a:lnTo>
                <a:close/>
              </a:path>
              <a:path w="2228850" h="1270000">
                <a:moveTo>
                  <a:pt x="1929625" y="901700"/>
                </a:moveTo>
                <a:lnTo>
                  <a:pt x="1916976" y="901700"/>
                </a:lnTo>
                <a:lnTo>
                  <a:pt x="1917509" y="889000"/>
                </a:lnTo>
                <a:lnTo>
                  <a:pt x="1930171" y="889000"/>
                </a:lnTo>
                <a:lnTo>
                  <a:pt x="1929625" y="901700"/>
                </a:lnTo>
                <a:close/>
              </a:path>
              <a:path w="2228850" h="1270000">
                <a:moveTo>
                  <a:pt x="79349" y="927100"/>
                </a:moveTo>
                <a:lnTo>
                  <a:pt x="63944" y="927100"/>
                </a:lnTo>
                <a:lnTo>
                  <a:pt x="60286" y="914400"/>
                </a:lnTo>
                <a:lnTo>
                  <a:pt x="57137" y="901700"/>
                </a:lnTo>
                <a:lnTo>
                  <a:pt x="69126" y="901700"/>
                </a:lnTo>
                <a:lnTo>
                  <a:pt x="72135" y="914400"/>
                </a:lnTo>
                <a:lnTo>
                  <a:pt x="75349" y="914400"/>
                </a:lnTo>
                <a:lnTo>
                  <a:pt x="79349" y="927100"/>
                </a:lnTo>
                <a:close/>
              </a:path>
              <a:path w="2228850" h="1270000">
                <a:moveTo>
                  <a:pt x="1927948" y="914400"/>
                </a:moveTo>
                <a:lnTo>
                  <a:pt x="1915413" y="914400"/>
                </a:lnTo>
                <a:lnTo>
                  <a:pt x="1916315" y="901700"/>
                </a:lnTo>
                <a:lnTo>
                  <a:pt x="1928876" y="901700"/>
                </a:lnTo>
                <a:lnTo>
                  <a:pt x="1927948" y="914400"/>
                </a:lnTo>
                <a:close/>
              </a:path>
              <a:path w="2228850" h="1270000">
                <a:moveTo>
                  <a:pt x="1925523" y="927100"/>
                </a:moveTo>
                <a:lnTo>
                  <a:pt x="1911769" y="927100"/>
                </a:lnTo>
                <a:lnTo>
                  <a:pt x="1913204" y="914400"/>
                </a:lnTo>
                <a:lnTo>
                  <a:pt x="1926831" y="914400"/>
                </a:lnTo>
                <a:lnTo>
                  <a:pt x="1925523" y="927100"/>
                </a:lnTo>
                <a:close/>
              </a:path>
              <a:path w="2228850" h="1270000">
                <a:moveTo>
                  <a:pt x="93573" y="952500"/>
                </a:moveTo>
                <a:lnTo>
                  <a:pt x="77889" y="952500"/>
                </a:lnTo>
                <a:lnTo>
                  <a:pt x="72758" y="939800"/>
                </a:lnTo>
                <a:lnTo>
                  <a:pt x="68110" y="927100"/>
                </a:lnTo>
                <a:lnTo>
                  <a:pt x="79171" y="927100"/>
                </a:lnTo>
                <a:lnTo>
                  <a:pt x="83642" y="939800"/>
                </a:lnTo>
                <a:lnTo>
                  <a:pt x="88188" y="939800"/>
                </a:lnTo>
                <a:lnTo>
                  <a:pt x="93573" y="952500"/>
                </a:lnTo>
                <a:close/>
              </a:path>
              <a:path w="2228850" h="1270000">
                <a:moveTo>
                  <a:pt x="1922386" y="939800"/>
                </a:moveTo>
                <a:lnTo>
                  <a:pt x="1908492" y="939800"/>
                </a:lnTo>
                <a:lnTo>
                  <a:pt x="1910270" y="927100"/>
                </a:lnTo>
                <a:lnTo>
                  <a:pt x="1924050" y="927100"/>
                </a:lnTo>
                <a:lnTo>
                  <a:pt x="1922386" y="939800"/>
                </a:lnTo>
                <a:close/>
              </a:path>
              <a:path w="2228850" h="1270000">
                <a:moveTo>
                  <a:pt x="1916353" y="952500"/>
                </a:moveTo>
                <a:lnTo>
                  <a:pt x="1902358" y="952500"/>
                </a:lnTo>
                <a:lnTo>
                  <a:pt x="1904631" y="939800"/>
                </a:lnTo>
                <a:lnTo>
                  <a:pt x="1918538" y="939800"/>
                </a:lnTo>
                <a:lnTo>
                  <a:pt x="1916353" y="952500"/>
                </a:lnTo>
                <a:close/>
              </a:path>
              <a:path w="2228850" h="1270000">
                <a:moveTo>
                  <a:pt x="105181" y="965200"/>
                </a:moveTo>
                <a:lnTo>
                  <a:pt x="89484" y="965200"/>
                </a:lnTo>
                <a:lnTo>
                  <a:pt x="83464" y="952500"/>
                </a:lnTo>
                <a:lnTo>
                  <a:pt x="98958" y="952500"/>
                </a:lnTo>
                <a:lnTo>
                  <a:pt x="105181" y="965200"/>
                </a:lnTo>
                <a:close/>
              </a:path>
              <a:path w="2228850" h="1270000">
                <a:moveTo>
                  <a:pt x="1911477" y="965200"/>
                </a:moveTo>
                <a:lnTo>
                  <a:pt x="1897468" y="965200"/>
                </a:lnTo>
                <a:lnTo>
                  <a:pt x="1900072" y="952500"/>
                </a:lnTo>
                <a:lnTo>
                  <a:pt x="1914004" y="952500"/>
                </a:lnTo>
                <a:lnTo>
                  <a:pt x="1911477" y="965200"/>
                </a:lnTo>
                <a:close/>
              </a:path>
              <a:path w="2228850" h="1270000">
                <a:moveTo>
                  <a:pt x="118389" y="977900"/>
                </a:moveTo>
                <a:lnTo>
                  <a:pt x="102781" y="977900"/>
                </a:lnTo>
                <a:lnTo>
                  <a:pt x="95935" y="965200"/>
                </a:lnTo>
                <a:lnTo>
                  <a:pt x="111366" y="965200"/>
                </a:lnTo>
                <a:lnTo>
                  <a:pt x="118389" y="977900"/>
                </a:lnTo>
                <a:close/>
              </a:path>
              <a:path w="2228850" h="1270000">
                <a:moveTo>
                  <a:pt x="1905965" y="977900"/>
                </a:moveTo>
                <a:lnTo>
                  <a:pt x="1888998" y="977900"/>
                </a:lnTo>
                <a:lnTo>
                  <a:pt x="1892071" y="965200"/>
                </a:lnTo>
                <a:lnTo>
                  <a:pt x="1908797" y="965200"/>
                </a:lnTo>
                <a:lnTo>
                  <a:pt x="1905965" y="977900"/>
                </a:lnTo>
                <a:close/>
              </a:path>
              <a:path w="2228850" h="1270000">
                <a:moveTo>
                  <a:pt x="133083" y="990600"/>
                </a:moveTo>
                <a:lnTo>
                  <a:pt x="117652" y="990600"/>
                </a:lnTo>
                <a:lnTo>
                  <a:pt x="110032" y="977900"/>
                </a:lnTo>
                <a:lnTo>
                  <a:pt x="125323" y="977900"/>
                </a:lnTo>
                <a:lnTo>
                  <a:pt x="133083" y="990600"/>
                </a:lnTo>
                <a:close/>
              </a:path>
              <a:path w="2228850" h="1270000">
                <a:moveTo>
                  <a:pt x="1877733" y="1016000"/>
                </a:moveTo>
                <a:lnTo>
                  <a:pt x="1860029" y="1016000"/>
                </a:lnTo>
                <a:lnTo>
                  <a:pt x="1868296" y="1003300"/>
                </a:lnTo>
                <a:lnTo>
                  <a:pt x="1868081" y="1003300"/>
                </a:lnTo>
                <a:lnTo>
                  <a:pt x="1875802" y="990600"/>
                </a:lnTo>
                <a:lnTo>
                  <a:pt x="1882571" y="990600"/>
                </a:lnTo>
                <a:lnTo>
                  <a:pt x="1889137" y="977900"/>
                </a:lnTo>
                <a:lnTo>
                  <a:pt x="1899780" y="977900"/>
                </a:lnTo>
                <a:lnTo>
                  <a:pt x="1893036" y="990600"/>
                </a:lnTo>
                <a:lnTo>
                  <a:pt x="1885670" y="1003300"/>
                </a:lnTo>
                <a:lnTo>
                  <a:pt x="1877733" y="1016000"/>
                </a:lnTo>
                <a:close/>
              </a:path>
              <a:path w="2228850" h="1270000">
                <a:moveTo>
                  <a:pt x="157670" y="1003300"/>
                </a:moveTo>
                <a:lnTo>
                  <a:pt x="133984" y="1003300"/>
                </a:lnTo>
                <a:lnTo>
                  <a:pt x="125641" y="990600"/>
                </a:lnTo>
                <a:lnTo>
                  <a:pt x="148907" y="990600"/>
                </a:lnTo>
                <a:lnTo>
                  <a:pt x="157670" y="1003300"/>
                </a:lnTo>
                <a:close/>
              </a:path>
              <a:path w="2228850" h="1270000">
                <a:moveTo>
                  <a:pt x="184988" y="1016000"/>
                </a:moveTo>
                <a:lnTo>
                  <a:pt x="151650" y="1016000"/>
                </a:lnTo>
                <a:lnTo>
                  <a:pt x="142659" y="1003300"/>
                </a:lnTo>
                <a:lnTo>
                  <a:pt x="175361" y="1003300"/>
                </a:lnTo>
                <a:lnTo>
                  <a:pt x="184988" y="1016000"/>
                </a:lnTo>
                <a:close/>
              </a:path>
              <a:path w="2228850" h="1270000">
                <a:moveTo>
                  <a:pt x="225018" y="1028700"/>
                </a:moveTo>
                <a:lnTo>
                  <a:pt x="180416" y="1028700"/>
                </a:lnTo>
                <a:lnTo>
                  <a:pt x="170548" y="1016000"/>
                </a:lnTo>
                <a:lnTo>
                  <a:pt x="214414" y="1016000"/>
                </a:lnTo>
                <a:lnTo>
                  <a:pt x="225018" y="1028700"/>
                </a:lnTo>
                <a:close/>
              </a:path>
              <a:path w="2228850" h="1270000">
                <a:moveTo>
                  <a:pt x="1850682" y="1041400"/>
                </a:moveTo>
                <a:lnTo>
                  <a:pt x="1832775" y="1041400"/>
                </a:lnTo>
                <a:lnTo>
                  <a:pt x="1842579" y="1028700"/>
                </a:lnTo>
                <a:lnTo>
                  <a:pt x="1842350" y="1028700"/>
                </a:lnTo>
                <a:lnTo>
                  <a:pt x="1851659" y="1016000"/>
                </a:lnTo>
                <a:lnTo>
                  <a:pt x="1869249" y="1016000"/>
                </a:lnTo>
                <a:lnTo>
                  <a:pt x="1860219" y="1028700"/>
                </a:lnTo>
                <a:lnTo>
                  <a:pt x="1850682" y="1041400"/>
                </a:lnTo>
                <a:close/>
              </a:path>
              <a:path w="2228850" h="1270000">
                <a:moveTo>
                  <a:pt x="317195" y="1041400"/>
                </a:moveTo>
                <a:lnTo>
                  <a:pt x="222402" y="1041400"/>
                </a:lnTo>
                <a:lnTo>
                  <a:pt x="211556" y="1028700"/>
                </a:lnTo>
                <a:lnTo>
                  <a:pt x="308533" y="1028700"/>
                </a:lnTo>
                <a:lnTo>
                  <a:pt x="317195" y="1041400"/>
                </a:lnTo>
                <a:close/>
              </a:path>
              <a:path w="2228850" h="1270000">
                <a:moveTo>
                  <a:pt x="338505" y="1066800"/>
                </a:moveTo>
                <a:lnTo>
                  <a:pt x="321614" y="1066800"/>
                </a:lnTo>
                <a:lnTo>
                  <a:pt x="314223" y="1054100"/>
                </a:lnTo>
                <a:lnTo>
                  <a:pt x="307174" y="1041400"/>
                </a:lnTo>
                <a:lnTo>
                  <a:pt x="323824" y="1041400"/>
                </a:lnTo>
                <a:lnTo>
                  <a:pt x="331076" y="1054100"/>
                </a:lnTo>
                <a:lnTo>
                  <a:pt x="330936" y="1054100"/>
                </a:lnTo>
                <a:lnTo>
                  <a:pt x="338505" y="1066800"/>
                </a:lnTo>
                <a:close/>
              </a:path>
              <a:path w="2228850" h="1270000">
                <a:moveTo>
                  <a:pt x="1819186" y="1066800"/>
                </a:moveTo>
                <a:lnTo>
                  <a:pt x="1789963" y="1066800"/>
                </a:lnTo>
                <a:lnTo>
                  <a:pt x="1801545" y="1054100"/>
                </a:lnTo>
                <a:lnTo>
                  <a:pt x="1812239" y="1054100"/>
                </a:lnTo>
                <a:lnTo>
                  <a:pt x="1822970" y="1041400"/>
                </a:lnTo>
                <a:lnTo>
                  <a:pt x="1840661" y="1041400"/>
                </a:lnTo>
                <a:lnTo>
                  <a:pt x="1830146" y="1054100"/>
                </a:lnTo>
                <a:lnTo>
                  <a:pt x="1819186" y="1066800"/>
                </a:lnTo>
                <a:close/>
              </a:path>
              <a:path w="2228850" h="1270000">
                <a:moveTo>
                  <a:pt x="362686" y="1092200"/>
                </a:moveTo>
                <a:lnTo>
                  <a:pt x="345744" y="1092200"/>
                </a:lnTo>
                <a:lnTo>
                  <a:pt x="337388" y="1079500"/>
                </a:lnTo>
                <a:lnTo>
                  <a:pt x="329336" y="1066800"/>
                </a:lnTo>
                <a:lnTo>
                  <a:pt x="346113" y="1066800"/>
                </a:lnTo>
                <a:lnTo>
                  <a:pt x="354317" y="1079500"/>
                </a:lnTo>
                <a:lnTo>
                  <a:pt x="354164" y="1079500"/>
                </a:lnTo>
                <a:lnTo>
                  <a:pt x="362686" y="1092200"/>
                </a:lnTo>
                <a:close/>
              </a:path>
              <a:path w="2228850" h="1270000">
                <a:moveTo>
                  <a:pt x="1491056" y="1079500"/>
                </a:moveTo>
                <a:lnTo>
                  <a:pt x="1460944" y="1079500"/>
                </a:lnTo>
                <a:lnTo>
                  <a:pt x="1467777" y="1066800"/>
                </a:lnTo>
                <a:lnTo>
                  <a:pt x="1482242" y="1066800"/>
                </a:lnTo>
                <a:lnTo>
                  <a:pt x="1491056" y="1079500"/>
                </a:lnTo>
                <a:close/>
              </a:path>
              <a:path w="2228850" h="1270000">
                <a:moveTo>
                  <a:pt x="1795957" y="1079500"/>
                </a:moveTo>
                <a:lnTo>
                  <a:pt x="1766087" y="1079500"/>
                </a:lnTo>
                <a:lnTo>
                  <a:pt x="1778444" y="1066800"/>
                </a:lnTo>
                <a:lnTo>
                  <a:pt x="1807781" y="1066800"/>
                </a:lnTo>
                <a:lnTo>
                  <a:pt x="1795957" y="1079500"/>
                </a:lnTo>
                <a:close/>
              </a:path>
              <a:path w="2228850" h="1270000">
                <a:moveTo>
                  <a:pt x="371348" y="1092200"/>
                </a:moveTo>
                <a:lnTo>
                  <a:pt x="362686" y="1092200"/>
                </a:lnTo>
                <a:lnTo>
                  <a:pt x="362534" y="1079500"/>
                </a:lnTo>
                <a:lnTo>
                  <a:pt x="371348" y="1092200"/>
                </a:lnTo>
                <a:close/>
              </a:path>
              <a:path w="2228850" h="1270000">
                <a:moveTo>
                  <a:pt x="1472603" y="1092200"/>
                </a:moveTo>
                <a:lnTo>
                  <a:pt x="1456258" y="1092200"/>
                </a:lnTo>
                <a:lnTo>
                  <a:pt x="1461058" y="1079500"/>
                </a:lnTo>
                <a:lnTo>
                  <a:pt x="1476959" y="1079500"/>
                </a:lnTo>
                <a:lnTo>
                  <a:pt x="1472603" y="1092200"/>
                </a:lnTo>
                <a:close/>
              </a:path>
              <a:path w="2228850" h="1270000">
                <a:moveTo>
                  <a:pt x="1527378" y="1092200"/>
                </a:moveTo>
                <a:lnTo>
                  <a:pt x="1486103" y="1092200"/>
                </a:lnTo>
                <a:lnTo>
                  <a:pt x="1477111" y="1079500"/>
                </a:lnTo>
                <a:lnTo>
                  <a:pt x="1517878" y="1079500"/>
                </a:lnTo>
                <a:lnTo>
                  <a:pt x="1527378" y="1092200"/>
                </a:lnTo>
                <a:close/>
              </a:path>
              <a:path w="2228850" h="1270000">
                <a:moveTo>
                  <a:pt x="1771116" y="1092200"/>
                </a:moveTo>
                <a:lnTo>
                  <a:pt x="1727606" y="1092200"/>
                </a:lnTo>
                <a:lnTo>
                  <a:pt x="1741004" y="1079500"/>
                </a:lnTo>
                <a:lnTo>
                  <a:pt x="1783727" y="1079500"/>
                </a:lnTo>
                <a:lnTo>
                  <a:pt x="1771116" y="1092200"/>
                </a:lnTo>
                <a:close/>
              </a:path>
              <a:path w="2228850" h="1270000">
                <a:moveTo>
                  <a:pt x="380288" y="1104900"/>
                </a:moveTo>
                <a:lnTo>
                  <a:pt x="363385" y="1104900"/>
                </a:lnTo>
                <a:lnTo>
                  <a:pt x="354418" y="1092200"/>
                </a:lnTo>
                <a:lnTo>
                  <a:pt x="371182" y="1092200"/>
                </a:lnTo>
                <a:lnTo>
                  <a:pt x="380288" y="1104900"/>
                </a:lnTo>
                <a:close/>
              </a:path>
              <a:path w="2228850" h="1270000">
                <a:moveTo>
                  <a:pt x="1449882" y="1130300"/>
                </a:moveTo>
                <a:lnTo>
                  <a:pt x="1432788" y="1130300"/>
                </a:lnTo>
                <a:lnTo>
                  <a:pt x="1439506" y="1117600"/>
                </a:lnTo>
                <a:lnTo>
                  <a:pt x="1439354" y="1117600"/>
                </a:lnTo>
                <a:lnTo>
                  <a:pt x="1445615" y="1104900"/>
                </a:lnTo>
                <a:lnTo>
                  <a:pt x="1451102" y="1104900"/>
                </a:lnTo>
                <a:lnTo>
                  <a:pt x="1456397" y="1092200"/>
                </a:lnTo>
                <a:lnTo>
                  <a:pt x="1467675" y="1092200"/>
                </a:lnTo>
                <a:lnTo>
                  <a:pt x="1462227" y="1104900"/>
                </a:lnTo>
                <a:lnTo>
                  <a:pt x="1456296" y="1117600"/>
                </a:lnTo>
                <a:lnTo>
                  <a:pt x="1449882" y="1130300"/>
                </a:lnTo>
                <a:close/>
              </a:path>
              <a:path w="2228850" h="1270000">
                <a:moveTo>
                  <a:pt x="1576222" y="1104900"/>
                </a:moveTo>
                <a:lnTo>
                  <a:pt x="1523796" y="1104900"/>
                </a:lnTo>
                <a:lnTo>
                  <a:pt x="1514119" y="1092200"/>
                </a:lnTo>
                <a:lnTo>
                  <a:pt x="1566011" y="1092200"/>
                </a:lnTo>
                <a:lnTo>
                  <a:pt x="1576222" y="1104900"/>
                </a:lnTo>
                <a:close/>
              </a:path>
              <a:path w="2228850" h="1270000">
                <a:moveTo>
                  <a:pt x="1731187" y="1104900"/>
                </a:moveTo>
                <a:lnTo>
                  <a:pt x="1679308" y="1104900"/>
                </a:lnTo>
                <a:lnTo>
                  <a:pt x="1686547" y="1092200"/>
                </a:lnTo>
                <a:lnTo>
                  <a:pt x="1744827" y="1092200"/>
                </a:lnTo>
                <a:lnTo>
                  <a:pt x="1731187" y="1104900"/>
                </a:lnTo>
                <a:close/>
              </a:path>
              <a:path w="2228850" h="1270000">
                <a:moveTo>
                  <a:pt x="399033" y="1117600"/>
                </a:moveTo>
                <a:lnTo>
                  <a:pt x="382193" y="1117600"/>
                </a:lnTo>
                <a:lnTo>
                  <a:pt x="372643" y="1104900"/>
                </a:lnTo>
                <a:lnTo>
                  <a:pt x="389369" y="1104900"/>
                </a:lnTo>
                <a:lnTo>
                  <a:pt x="399033" y="1117600"/>
                </a:lnTo>
                <a:close/>
              </a:path>
              <a:path w="2228850" h="1270000">
                <a:moveTo>
                  <a:pt x="1681111" y="1117600"/>
                </a:moveTo>
                <a:lnTo>
                  <a:pt x="1574380" y="1117600"/>
                </a:lnTo>
                <a:lnTo>
                  <a:pt x="1563992" y="1104900"/>
                </a:lnTo>
                <a:lnTo>
                  <a:pt x="1688464" y="1104900"/>
                </a:lnTo>
                <a:lnTo>
                  <a:pt x="1681111" y="1117600"/>
                </a:lnTo>
                <a:close/>
              </a:path>
              <a:path w="2228850" h="1270000">
                <a:moveTo>
                  <a:pt x="418833" y="1130300"/>
                </a:moveTo>
                <a:lnTo>
                  <a:pt x="402107" y="1130300"/>
                </a:lnTo>
                <a:lnTo>
                  <a:pt x="392023" y="1117600"/>
                </a:lnTo>
                <a:lnTo>
                  <a:pt x="408647" y="1117600"/>
                </a:lnTo>
                <a:lnTo>
                  <a:pt x="418833" y="1130300"/>
                </a:lnTo>
                <a:close/>
              </a:path>
              <a:path w="2228850" h="1270000">
                <a:moveTo>
                  <a:pt x="450418" y="1143000"/>
                </a:moveTo>
                <a:lnTo>
                  <a:pt x="423062" y="1143000"/>
                </a:lnTo>
                <a:lnTo>
                  <a:pt x="412457" y="1130300"/>
                </a:lnTo>
                <a:lnTo>
                  <a:pt x="439483" y="1130300"/>
                </a:lnTo>
                <a:lnTo>
                  <a:pt x="450418" y="1143000"/>
                </a:lnTo>
                <a:close/>
              </a:path>
              <a:path w="2228850" h="1270000">
                <a:moveTo>
                  <a:pt x="1419669" y="1168400"/>
                </a:moveTo>
                <a:lnTo>
                  <a:pt x="1402232" y="1168400"/>
                </a:lnTo>
                <a:lnTo>
                  <a:pt x="1410677" y="1155700"/>
                </a:lnTo>
                <a:lnTo>
                  <a:pt x="1410500" y="1155700"/>
                </a:lnTo>
                <a:lnTo>
                  <a:pt x="1418526" y="1143000"/>
                </a:lnTo>
                <a:lnTo>
                  <a:pt x="1425790" y="1143000"/>
                </a:lnTo>
                <a:lnTo>
                  <a:pt x="1432953" y="1130300"/>
                </a:lnTo>
                <a:lnTo>
                  <a:pt x="1442999" y="1130300"/>
                </a:lnTo>
                <a:lnTo>
                  <a:pt x="1435658" y="1143000"/>
                </a:lnTo>
                <a:lnTo>
                  <a:pt x="1427873" y="1155700"/>
                </a:lnTo>
                <a:lnTo>
                  <a:pt x="1419669" y="1168400"/>
                </a:lnTo>
                <a:close/>
              </a:path>
              <a:path w="2228850" h="1270000">
                <a:moveTo>
                  <a:pt x="472630" y="1155700"/>
                </a:moveTo>
                <a:lnTo>
                  <a:pt x="445007" y="1155700"/>
                </a:lnTo>
                <a:lnTo>
                  <a:pt x="433920" y="1143000"/>
                </a:lnTo>
                <a:lnTo>
                  <a:pt x="461251" y="1143000"/>
                </a:lnTo>
                <a:lnTo>
                  <a:pt x="472630" y="1155700"/>
                </a:lnTo>
                <a:close/>
              </a:path>
              <a:path w="2228850" h="1270000">
                <a:moveTo>
                  <a:pt x="869238" y="1155700"/>
                </a:moveTo>
                <a:lnTo>
                  <a:pt x="827239" y="1155700"/>
                </a:lnTo>
                <a:lnTo>
                  <a:pt x="838758" y="1143000"/>
                </a:lnTo>
                <a:lnTo>
                  <a:pt x="863041" y="1143000"/>
                </a:lnTo>
                <a:lnTo>
                  <a:pt x="869238" y="1155700"/>
                </a:lnTo>
                <a:close/>
              </a:path>
              <a:path w="2228850" h="1270000">
                <a:moveTo>
                  <a:pt x="507542" y="1168400"/>
                </a:moveTo>
                <a:lnTo>
                  <a:pt x="467880" y="1168400"/>
                </a:lnTo>
                <a:lnTo>
                  <a:pt x="456336" y="1155700"/>
                </a:lnTo>
                <a:lnTo>
                  <a:pt x="495541" y="1155700"/>
                </a:lnTo>
                <a:lnTo>
                  <a:pt x="507542" y="1168400"/>
                </a:lnTo>
                <a:close/>
              </a:path>
              <a:path w="2228850" h="1270000">
                <a:moveTo>
                  <a:pt x="820165" y="1168400"/>
                </a:moveTo>
                <a:lnTo>
                  <a:pt x="791908" y="1168400"/>
                </a:lnTo>
                <a:lnTo>
                  <a:pt x="804062" y="1155700"/>
                </a:lnTo>
                <a:lnTo>
                  <a:pt x="832065" y="1155700"/>
                </a:lnTo>
                <a:lnTo>
                  <a:pt x="820165" y="1168400"/>
                </a:lnTo>
                <a:close/>
              </a:path>
              <a:path w="2228850" h="1270000">
                <a:moveTo>
                  <a:pt x="882078" y="1168400"/>
                </a:moveTo>
                <a:lnTo>
                  <a:pt x="860082" y="1168400"/>
                </a:lnTo>
                <a:lnTo>
                  <a:pt x="853744" y="1155700"/>
                </a:lnTo>
                <a:lnTo>
                  <a:pt x="875398" y="1155700"/>
                </a:lnTo>
                <a:lnTo>
                  <a:pt x="882078" y="1168400"/>
                </a:lnTo>
                <a:close/>
              </a:path>
              <a:path w="2228850" h="1270000">
                <a:moveTo>
                  <a:pt x="556742" y="1181100"/>
                </a:moveTo>
                <a:lnTo>
                  <a:pt x="503770" y="1181100"/>
                </a:lnTo>
                <a:lnTo>
                  <a:pt x="491604" y="1168400"/>
                </a:lnTo>
                <a:lnTo>
                  <a:pt x="544017" y="1168400"/>
                </a:lnTo>
                <a:lnTo>
                  <a:pt x="556742" y="1181100"/>
                </a:lnTo>
                <a:close/>
              </a:path>
              <a:path w="2228850" h="1270000">
                <a:moveTo>
                  <a:pt x="783208" y="1181100"/>
                </a:moveTo>
                <a:lnTo>
                  <a:pt x="729132" y="1181100"/>
                </a:lnTo>
                <a:lnTo>
                  <a:pt x="742213" y="1168400"/>
                </a:lnTo>
                <a:lnTo>
                  <a:pt x="795731" y="1168400"/>
                </a:lnTo>
                <a:lnTo>
                  <a:pt x="783208" y="1181100"/>
                </a:lnTo>
                <a:close/>
              </a:path>
              <a:path w="2228850" h="1270000">
                <a:moveTo>
                  <a:pt x="895845" y="1181100"/>
                </a:moveTo>
                <a:lnTo>
                  <a:pt x="873467" y="1181100"/>
                </a:lnTo>
                <a:lnTo>
                  <a:pt x="866660" y="1168400"/>
                </a:lnTo>
                <a:lnTo>
                  <a:pt x="888707" y="1168400"/>
                </a:lnTo>
                <a:lnTo>
                  <a:pt x="895845" y="1181100"/>
                </a:lnTo>
                <a:close/>
              </a:path>
              <a:path w="2228850" h="1270000">
                <a:moveTo>
                  <a:pt x="1392567" y="1193800"/>
                </a:moveTo>
                <a:lnTo>
                  <a:pt x="1365275" y="1193800"/>
                </a:lnTo>
                <a:lnTo>
                  <a:pt x="1375257" y="1181100"/>
                </a:lnTo>
                <a:lnTo>
                  <a:pt x="1384503" y="1181100"/>
                </a:lnTo>
                <a:lnTo>
                  <a:pt x="1393748" y="1168400"/>
                </a:lnTo>
                <a:lnTo>
                  <a:pt x="1411033" y="1168400"/>
                </a:lnTo>
                <a:lnTo>
                  <a:pt x="1402003" y="1181100"/>
                </a:lnTo>
                <a:lnTo>
                  <a:pt x="1392567" y="1193800"/>
                </a:lnTo>
                <a:close/>
              </a:path>
              <a:path w="2228850" h="1270000">
                <a:moveTo>
                  <a:pt x="731265" y="1193800"/>
                </a:moveTo>
                <a:lnTo>
                  <a:pt x="567359" y="1193800"/>
                </a:lnTo>
                <a:lnTo>
                  <a:pt x="554304" y="1181100"/>
                </a:lnTo>
                <a:lnTo>
                  <a:pt x="744512" y="1181100"/>
                </a:lnTo>
                <a:lnTo>
                  <a:pt x="731265" y="1193800"/>
                </a:lnTo>
                <a:close/>
              </a:path>
              <a:path w="2228850" h="1270000">
                <a:moveTo>
                  <a:pt x="910488" y="1193800"/>
                </a:moveTo>
                <a:lnTo>
                  <a:pt x="887806" y="1193800"/>
                </a:lnTo>
                <a:lnTo>
                  <a:pt x="880529" y="1181100"/>
                </a:lnTo>
                <a:lnTo>
                  <a:pt x="902919" y="1181100"/>
                </a:lnTo>
                <a:lnTo>
                  <a:pt x="910488" y="1193800"/>
                </a:lnTo>
                <a:close/>
              </a:path>
              <a:path w="2228850" h="1270000">
                <a:moveTo>
                  <a:pt x="934046" y="1206500"/>
                </a:moveTo>
                <a:lnTo>
                  <a:pt x="910983" y="1206500"/>
                </a:lnTo>
                <a:lnTo>
                  <a:pt x="903046" y="1193800"/>
                </a:lnTo>
                <a:lnTo>
                  <a:pt x="925842" y="1193800"/>
                </a:lnTo>
                <a:lnTo>
                  <a:pt x="934046" y="1206500"/>
                </a:lnTo>
                <a:close/>
              </a:path>
              <a:path w="2228850" h="1270000">
                <a:moveTo>
                  <a:pt x="1372590" y="1206500"/>
                </a:moveTo>
                <a:lnTo>
                  <a:pt x="1344637" y="1206500"/>
                </a:lnTo>
                <a:lnTo>
                  <a:pt x="1355318" y="1193800"/>
                </a:lnTo>
                <a:lnTo>
                  <a:pt x="1382763" y="1193800"/>
                </a:lnTo>
                <a:lnTo>
                  <a:pt x="1372590" y="1206500"/>
                </a:lnTo>
                <a:close/>
              </a:path>
              <a:path w="2228850" h="1270000">
                <a:moveTo>
                  <a:pt x="950734" y="1219200"/>
                </a:moveTo>
                <a:lnTo>
                  <a:pt x="927480" y="1219200"/>
                </a:lnTo>
                <a:lnTo>
                  <a:pt x="919137" y="1206500"/>
                </a:lnTo>
                <a:lnTo>
                  <a:pt x="942136" y="1206500"/>
                </a:lnTo>
                <a:lnTo>
                  <a:pt x="950734" y="1219200"/>
                </a:lnTo>
                <a:close/>
              </a:path>
              <a:path w="2228850" h="1270000">
                <a:moveTo>
                  <a:pt x="1351178" y="1219200"/>
                </a:moveTo>
                <a:lnTo>
                  <a:pt x="1322679" y="1219200"/>
                </a:lnTo>
                <a:lnTo>
                  <a:pt x="1334007" y="1206500"/>
                </a:lnTo>
                <a:lnTo>
                  <a:pt x="1362049" y="1206500"/>
                </a:lnTo>
                <a:lnTo>
                  <a:pt x="1351178" y="1219200"/>
                </a:lnTo>
                <a:close/>
              </a:path>
              <a:path w="2228850" h="1270000">
                <a:moveTo>
                  <a:pt x="977137" y="1231900"/>
                </a:moveTo>
                <a:lnTo>
                  <a:pt x="944765" y="1231900"/>
                </a:lnTo>
                <a:lnTo>
                  <a:pt x="936028" y="1219200"/>
                </a:lnTo>
                <a:lnTo>
                  <a:pt x="968006" y="1219200"/>
                </a:lnTo>
                <a:lnTo>
                  <a:pt x="977137" y="1231900"/>
                </a:lnTo>
                <a:close/>
              </a:path>
              <a:path w="2228850" h="1270000">
                <a:moveTo>
                  <a:pt x="1328432" y="1231900"/>
                </a:moveTo>
                <a:lnTo>
                  <a:pt x="1299489" y="1231900"/>
                </a:lnTo>
                <a:lnTo>
                  <a:pt x="1311427" y="1219200"/>
                </a:lnTo>
                <a:lnTo>
                  <a:pt x="1339964" y="1219200"/>
                </a:lnTo>
                <a:lnTo>
                  <a:pt x="1328432" y="1231900"/>
                </a:lnTo>
                <a:close/>
              </a:path>
              <a:path w="2228850" h="1270000">
                <a:moveTo>
                  <a:pt x="1014679" y="1244600"/>
                </a:moveTo>
                <a:lnTo>
                  <a:pt x="972083" y="1244600"/>
                </a:lnTo>
                <a:lnTo>
                  <a:pt x="962799" y="1231900"/>
                </a:lnTo>
                <a:lnTo>
                  <a:pt x="1004900" y="1231900"/>
                </a:lnTo>
                <a:lnTo>
                  <a:pt x="1014679" y="1244600"/>
                </a:lnTo>
                <a:close/>
              </a:path>
              <a:path w="2228850" h="1270000">
                <a:moveTo>
                  <a:pt x="1304455" y="1244600"/>
                </a:moveTo>
                <a:lnTo>
                  <a:pt x="1262621" y="1244600"/>
                </a:lnTo>
                <a:lnTo>
                  <a:pt x="1275372" y="1231900"/>
                </a:lnTo>
                <a:lnTo>
                  <a:pt x="1316596" y="1231900"/>
                </a:lnTo>
                <a:lnTo>
                  <a:pt x="1304455" y="1244600"/>
                </a:lnTo>
                <a:close/>
              </a:path>
              <a:path w="2228850" h="1270000">
                <a:moveTo>
                  <a:pt x="1064882" y="1257300"/>
                </a:moveTo>
                <a:lnTo>
                  <a:pt x="1010856" y="1257300"/>
                </a:lnTo>
                <a:lnTo>
                  <a:pt x="1000925" y="1244600"/>
                </a:lnTo>
                <a:lnTo>
                  <a:pt x="1054430" y="1244600"/>
                </a:lnTo>
                <a:lnTo>
                  <a:pt x="1064882" y="1257300"/>
                </a:lnTo>
                <a:close/>
              </a:path>
              <a:path w="2228850" h="1270000">
                <a:moveTo>
                  <a:pt x="1266380" y="1257300"/>
                </a:moveTo>
                <a:lnTo>
                  <a:pt x="1223517" y="1257300"/>
                </a:lnTo>
                <a:lnTo>
                  <a:pt x="1236979" y="1244600"/>
                </a:lnTo>
                <a:lnTo>
                  <a:pt x="1279334" y="1244600"/>
                </a:lnTo>
                <a:lnTo>
                  <a:pt x="1266380" y="1257300"/>
                </a:lnTo>
                <a:close/>
              </a:path>
              <a:path w="2228850" h="1270000">
                <a:moveTo>
                  <a:pt x="1212202" y="1270000"/>
                </a:moveTo>
                <a:lnTo>
                  <a:pt x="1062608" y="1270000"/>
                </a:lnTo>
                <a:lnTo>
                  <a:pt x="1051991" y="1257300"/>
                </a:lnTo>
                <a:lnTo>
                  <a:pt x="1226070" y="1257300"/>
                </a:lnTo>
                <a:lnTo>
                  <a:pt x="1212202" y="1270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67029" y="1706854"/>
            <a:ext cx="2280090" cy="1464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84399" y="1849805"/>
            <a:ext cx="12484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出射光</a:t>
            </a: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线 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的位置</a:t>
            </a: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？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46762" y="2537155"/>
            <a:ext cx="192888" cy="258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07926" y="2707297"/>
            <a:ext cx="192846" cy="259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22556" y="4613338"/>
            <a:ext cx="1391920" cy="1005205"/>
          </a:xfrm>
          <a:custGeom>
            <a:avLst/>
            <a:gdLst/>
            <a:ahLst/>
            <a:cxnLst/>
            <a:rect l="l" t="t" r="r" b="b"/>
            <a:pathLst>
              <a:path w="1391920" h="1005204">
                <a:moveTo>
                  <a:pt x="1374698" y="1004684"/>
                </a:moveTo>
                <a:lnTo>
                  <a:pt x="0" y="23266"/>
                </a:lnTo>
                <a:lnTo>
                  <a:pt x="16611" y="0"/>
                </a:lnTo>
                <a:lnTo>
                  <a:pt x="1391310" y="981430"/>
                </a:lnTo>
                <a:lnTo>
                  <a:pt x="1374698" y="10046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25475" y="5045964"/>
            <a:ext cx="486409" cy="339090"/>
          </a:xfrm>
          <a:custGeom>
            <a:avLst/>
            <a:gdLst/>
            <a:ahLst/>
            <a:cxnLst/>
            <a:rect l="l" t="t" r="r" b="b"/>
            <a:pathLst>
              <a:path w="486409" h="339089">
                <a:moveTo>
                  <a:pt x="407406" y="302312"/>
                </a:moveTo>
                <a:lnTo>
                  <a:pt x="0" y="23583"/>
                </a:lnTo>
                <a:lnTo>
                  <a:pt x="16128" y="0"/>
                </a:lnTo>
                <a:lnTo>
                  <a:pt x="423541" y="278732"/>
                </a:lnTo>
                <a:lnTo>
                  <a:pt x="407406" y="302312"/>
                </a:lnTo>
                <a:close/>
              </a:path>
              <a:path w="486409" h="339089">
                <a:moveTo>
                  <a:pt x="472595" y="314413"/>
                </a:moveTo>
                <a:lnTo>
                  <a:pt x="425094" y="314413"/>
                </a:lnTo>
                <a:lnTo>
                  <a:pt x="441223" y="290830"/>
                </a:lnTo>
                <a:lnTo>
                  <a:pt x="423541" y="278732"/>
                </a:lnTo>
                <a:lnTo>
                  <a:pt x="439674" y="255155"/>
                </a:lnTo>
                <a:lnTo>
                  <a:pt x="472595" y="314413"/>
                </a:lnTo>
                <a:close/>
              </a:path>
              <a:path w="486409" h="339089">
                <a:moveTo>
                  <a:pt x="425094" y="314413"/>
                </a:moveTo>
                <a:lnTo>
                  <a:pt x="407406" y="302312"/>
                </a:lnTo>
                <a:lnTo>
                  <a:pt x="423541" y="278732"/>
                </a:lnTo>
                <a:lnTo>
                  <a:pt x="441223" y="290830"/>
                </a:lnTo>
                <a:lnTo>
                  <a:pt x="425094" y="314413"/>
                </a:lnTo>
                <a:close/>
              </a:path>
              <a:path w="486409" h="339089">
                <a:moveTo>
                  <a:pt x="486219" y="338937"/>
                </a:moveTo>
                <a:lnTo>
                  <a:pt x="391261" y="325907"/>
                </a:lnTo>
                <a:lnTo>
                  <a:pt x="407406" y="302312"/>
                </a:lnTo>
                <a:lnTo>
                  <a:pt x="425094" y="314413"/>
                </a:lnTo>
                <a:lnTo>
                  <a:pt x="472595" y="314413"/>
                </a:lnTo>
                <a:lnTo>
                  <a:pt x="486219" y="338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08020" y="3476244"/>
            <a:ext cx="4183379" cy="1146175"/>
          </a:xfrm>
          <a:custGeom>
            <a:avLst/>
            <a:gdLst/>
            <a:ahLst/>
            <a:cxnLst/>
            <a:rect l="l" t="t" r="r" b="b"/>
            <a:pathLst>
              <a:path w="4183379" h="1146175">
                <a:moveTo>
                  <a:pt x="0" y="0"/>
                </a:moveTo>
                <a:lnTo>
                  <a:pt x="4183379" y="0"/>
                </a:lnTo>
                <a:lnTo>
                  <a:pt x="4183379" y="1146048"/>
                </a:lnTo>
                <a:lnTo>
                  <a:pt x="0" y="114604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03232" y="3471811"/>
            <a:ext cx="4193540" cy="1155065"/>
          </a:xfrm>
          <a:custGeom>
            <a:avLst/>
            <a:gdLst/>
            <a:ahLst/>
            <a:cxnLst/>
            <a:rect l="l" t="t" r="r" b="b"/>
            <a:pathLst>
              <a:path w="4193540" h="1155064">
                <a:moveTo>
                  <a:pt x="4193400" y="1154518"/>
                </a:moveTo>
                <a:lnTo>
                  <a:pt x="0" y="1154518"/>
                </a:lnTo>
                <a:lnTo>
                  <a:pt x="0" y="0"/>
                </a:lnTo>
                <a:lnTo>
                  <a:pt x="4193400" y="0"/>
                </a:lnTo>
                <a:lnTo>
                  <a:pt x="419340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44993"/>
                </a:lnTo>
                <a:lnTo>
                  <a:pt x="4762" y="1144993"/>
                </a:lnTo>
                <a:lnTo>
                  <a:pt x="9525" y="1149756"/>
                </a:lnTo>
                <a:lnTo>
                  <a:pt x="4193400" y="1149756"/>
                </a:lnTo>
                <a:lnTo>
                  <a:pt x="4193400" y="1154518"/>
                </a:lnTo>
                <a:close/>
              </a:path>
              <a:path w="4193540" h="11550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193540" h="1155064">
                <a:moveTo>
                  <a:pt x="418387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183875" y="4762"/>
                </a:lnTo>
                <a:lnTo>
                  <a:pt x="4183875" y="9525"/>
                </a:lnTo>
                <a:close/>
              </a:path>
              <a:path w="4193540" h="1155064">
                <a:moveTo>
                  <a:pt x="4183875" y="1149756"/>
                </a:moveTo>
                <a:lnTo>
                  <a:pt x="4183875" y="4762"/>
                </a:lnTo>
                <a:lnTo>
                  <a:pt x="4188637" y="9525"/>
                </a:lnTo>
                <a:lnTo>
                  <a:pt x="4193400" y="9525"/>
                </a:lnTo>
                <a:lnTo>
                  <a:pt x="4193400" y="1144993"/>
                </a:lnTo>
                <a:lnTo>
                  <a:pt x="4188637" y="1144993"/>
                </a:lnTo>
                <a:lnTo>
                  <a:pt x="4183875" y="1149756"/>
                </a:lnTo>
                <a:close/>
              </a:path>
              <a:path w="4193540" h="1155064">
                <a:moveTo>
                  <a:pt x="4193400" y="9525"/>
                </a:moveTo>
                <a:lnTo>
                  <a:pt x="4188637" y="9525"/>
                </a:lnTo>
                <a:lnTo>
                  <a:pt x="4183875" y="4762"/>
                </a:lnTo>
                <a:lnTo>
                  <a:pt x="4193400" y="4762"/>
                </a:lnTo>
                <a:lnTo>
                  <a:pt x="4193400" y="9525"/>
                </a:lnTo>
                <a:close/>
              </a:path>
              <a:path w="4193540" h="1155064">
                <a:moveTo>
                  <a:pt x="9525" y="1149756"/>
                </a:moveTo>
                <a:lnTo>
                  <a:pt x="4762" y="1144993"/>
                </a:lnTo>
                <a:lnTo>
                  <a:pt x="9525" y="1144993"/>
                </a:lnTo>
                <a:lnTo>
                  <a:pt x="9525" y="1149756"/>
                </a:lnTo>
                <a:close/>
              </a:path>
              <a:path w="4193540" h="1155064">
                <a:moveTo>
                  <a:pt x="4183875" y="1149756"/>
                </a:moveTo>
                <a:lnTo>
                  <a:pt x="9525" y="1149756"/>
                </a:lnTo>
                <a:lnTo>
                  <a:pt x="9525" y="1144993"/>
                </a:lnTo>
                <a:lnTo>
                  <a:pt x="4183875" y="1144993"/>
                </a:lnTo>
                <a:lnTo>
                  <a:pt x="4183875" y="1149756"/>
                </a:lnTo>
                <a:close/>
              </a:path>
              <a:path w="4193540" h="1155064">
                <a:moveTo>
                  <a:pt x="4193400" y="1149756"/>
                </a:moveTo>
                <a:lnTo>
                  <a:pt x="4183875" y="1149756"/>
                </a:lnTo>
                <a:lnTo>
                  <a:pt x="4188637" y="1144993"/>
                </a:lnTo>
                <a:lnTo>
                  <a:pt x="4193400" y="1144993"/>
                </a:lnTo>
                <a:lnTo>
                  <a:pt x="4193400" y="1149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04565" y="3690480"/>
            <a:ext cx="303530" cy="172085"/>
          </a:xfrm>
          <a:custGeom>
            <a:avLst/>
            <a:gdLst/>
            <a:ahLst/>
            <a:cxnLst/>
            <a:rect l="l" t="t" r="r" b="b"/>
            <a:pathLst>
              <a:path w="303529" h="172085">
                <a:moveTo>
                  <a:pt x="4572" y="171932"/>
                </a:moveTo>
                <a:lnTo>
                  <a:pt x="0" y="163575"/>
                </a:lnTo>
                <a:lnTo>
                  <a:pt x="298843" y="0"/>
                </a:lnTo>
                <a:lnTo>
                  <a:pt x="303415" y="8356"/>
                </a:lnTo>
                <a:lnTo>
                  <a:pt x="4572" y="171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64635" y="3690327"/>
            <a:ext cx="123825" cy="63500"/>
          </a:xfrm>
          <a:custGeom>
            <a:avLst/>
            <a:gdLst/>
            <a:ahLst/>
            <a:cxnLst/>
            <a:rect l="l" t="t" r="r" b="b"/>
            <a:pathLst>
              <a:path w="123825" h="63500">
                <a:moveTo>
                  <a:pt x="3962" y="63195"/>
                </a:moveTo>
                <a:lnTo>
                  <a:pt x="0" y="54521"/>
                </a:lnTo>
                <a:lnTo>
                  <a:pt x="119545" y="0"/>
                </a:lnTo>
                <a:lnTo>
                  <a:pt x="123494" y="8661"/>
                </a:lnTo>
                <a:lnTo>
                  <a:pt x="3962" y="63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82949" y="3800195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5">
                <a:moveTo>
                  <a:pt x="6413" y="61556"/>
                </a:moveTo>
                <a:lnTo>
                  <a:pt x="0" y="54521"/>
                </a:lnTo>
                <a:lnTo>
                  <a:pt x="59766" y="0"/>
                </a:lnTo>
                <a:lnTo>
                  <a:pt x="66192" y="7035"/>
                </a:lnTo>
                <a:lnTo>
                  <a:pt x="6413" y="61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83876" y="4235716"/>
            <a:ext cx="303530" cy="172085"/>
          </a:xfrm>
          <a:custGeom>
            <a:avLst/>
            <a:gdLst/>
            <a:ahLst/>
            <a:cxnLst/>
            <a:rect l="l" t="t" r="r" b="b"/>
            <a:pathLst>
              <a:path w="303529" h="172085">
                <a:moveTo>
                  <a:pt x="4571" y="171932"/>
                </a:moveTo>
                <a:lnTo>
                  <a:pt x="0" y="163575"/>
                </a:lnTo>
                <a:lnTo>
                  <a:pt x="298843" y="0"/>
                </a:lnTo>
                <a:lnTo>
                  <a:pt x="303415" y="8356"/>
                </a:lnTo>
                <a:lnTo>
                  <a:pt x="4571" y="171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43947" y="4235564"/>
            <a:ext cx="123825" cy="63500"/>
          </a:xfrm>
          <a:custGeom>
            <a:avLst/>
            <a:gdLst/>
            <a:ahLst/>
            <a:cxnLst/>
            <a:rect l="l" t="t" r="r" b="b"/>
            <a:pathLst>
              <a:path w="123825" h="63500">
                <a:moveTo>
                  <a:pt x="3949" y="63195"/>
                </a:moveTo>
                <a:lnTo>
                  <a:pt x="0" y="54521"/>
                </a:lnTo>
                <a:lnTo>
                  <a:pt x="119545" y="0"/>
                </a:lnTo>
                <a:lnTo>
                  <a:pt x="123494" y="8661"/>
                </a:lnTo>
                <a:lnTo>
                  <a:pt x="3949" y="63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62260" y="4345432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5">
                <a:moveTo>
                  <a:pt x="6413" y="61556"/>
                </a:moveTo>
                <a:lnTo>
                  <a:pt x="0" y="54521"/>
                </a:lnTo>
                <a:lnTo>
                  <a:pt x="59766" y="0"/>
                </a:lnTo>
                <a:lnTo>
                  <a:pt x="66179" y="7035"/>
                </a:lnTo>
                <a:lnTo>
                  <a:pt x="6413" y="61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91883" y="3526916"/>
            <a:ext cx="303530" cy="172085"/>
          </a:xfrm>
          <a:custGeom>
            <a:avLst/>
            <a:gdLst/>
            <a:ahLst/>
            <a:cxnLst/>
            <a:rect l="l" t="t" r="r" b="b"/>
            <a:pathLst>
              <a:path w="303529" h="172085">
                <a:moveTo>
                  <a:pt x="4572" y="171919"/>
                </a:moveTo>
                <a:lnTo>
                  <a:pt x="0" y="163563"/>
                </a:lnTo>
                <a:lnTo>
                  <a:pt x="298843" y="0"/>
                </a:lnTo>
                <a:lnTo>
                  <a:pt x="303415" y="8356"/>
                </a:lnTo>
                <a:lnTo>
                  <a:pt x="4572" y="17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51967" y="3526764"/>
            <a:ext cx="123825" cy="63500"/>
          </a:xfrm>
          <a:custGeom>
            <a:avLst/>
            <a:gdLst/>
            <a:ahLst/>
            <a:cxnLst/>
            <a:rect l="l" t="t" r="r" b="b"/>
            <a:pathLst>
              <a:path w="123825" h="63500">
                <a:moveTo>
                  <a:pt x="3949" y="63182"/>
                </a:moveTo>
                <a:lnTo>
                  <a:pt x="0" y="54521"/>
                </a:lnTo>
                <a:lnTo>
                  <a:pt x="119532" y="0"/>
                </a:lnTo>
                <a:lnTo>
                  <a:pt x="123482" y="8661"/>
                </a:lnTo>
                <a:lnTo>
                  <a:pt x="3949" y="63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70268" y="3636619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5">
                <a:moveTo>
                  <a:pt x="6426" y="61556"/>
                </a:moveTo>
                <a:lnTo>
                  <a:pt x="0" y="54521"/>
                </a:lnTo>
                <a:lnTo>
                  <a:pt x="59766" y="0"/>
                </a:lnTo>
                <a:lnTo>
                  <a:pt x="66192" y="7035"/>
                </a:lnTo>
                <a:lnTo>
                  <a:pt x="6426" y="61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16028" y="3854056"/>
            <a:ext cx="303530" cy="172085"/>
          </a:xfrm>
          <a:custGeom>
            <a:avLst/>
            <a:gdLst/>
            <a:ahLst/>
            <a:cxnLst/>
            <a:rect l="l" t="t" r="r" b="b"/>
            <a:pathLst>
              <a:path w="303529" h="172085">
                <a:moveTo>
                  <a:pt x="4571" y="171919"/>
                </a:moveTo>
                <a:lnTo>
                  <a:pt x="0" y="163575"/>
                </a:lnTo>
                <a:lnTo>
                  <a:pt x="298856" y="0"/>
                </a:lnTo>
                <a:lnTo>
                  <a:pt x="303428" y="8356"/>
                </a:lnTo>
                <a:lnTo>
                  <a:pt x="4571" y="17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76112" y="3853903"/>
            <a:ext cx="123825" cy="63500"/>
          </a:xfrm>
          <a:custGeom>
            <a:avLst/>
            <a:gdLst/>
            <a:ahLst/>
            <a:cxnLst/>
            <a:rect l="l" t="t" r="r" b="b"/>
            <a:pathLst>
              <a:path w="123825" h="63500">
                <a:moveTo>
                  <a:pt x="3949" y="63182"/>
                </a:moveTo>
                <a:lnTo>
                  <a:pt x="0" y="54521"/>
                </a:lnTo>
                <a:lnTo>
                  <a:pt x="119545" y="0"/>
                </a:lnTo>
                <a:lnTo>
                  <a:pt x="123494" y="8661"/>
                </a:lnTo>
                <a:lnTo>
                  <a:pt x="3949" y="63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94413" y="3963758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5">
                <a:moveTo>
                  <a:pt x="6426" y="61569"/>
                </a:moveTo>
                <a:lnTo>
                  <a:pt x="0" y="54521"/>
                </a:lnTo>
                <a:lnTo>
                  <a:pt x="59778" y="0"/>
                </a:lnTo>
                <a:lnTo>
                  <a:pt x="66192" y="7035"/>
                </a:lnTo>
                <a:lnTo>
                  <a:pt x="6426" y="61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40186" y="3635959"/>
            <a:ext cx="303530" cy="172085"/>
          </a:xfrm>
          <a:custGeom>
            <a:avLst/>
            <a:gdLst/>
            <a:ahLst/>
            <a:cxnLst/>
            <a:rect l="l" t="t" r="r" b="b"/>
            <a:pathLst>
              <a:path w="303529" h="172085">
                <a:moveTo>
                  <a:pt x="4571" y="171932"/>
                </a:moveTo>
                <a:lnTo>
                  <a:pt x="0" y="163575"/>
                </a:lnTo>
                <a:lnTo>
                  <a:pt x="298843" y="0"/>
                </a:lnTo>
                <a:lnTo>
                  <a:pt x="303415" y="8356"/>
                </a:lnTo>
                <a:lnTo>
                  <a:pt x="4571" y="171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00257" y="3635806"/>
            <a:ext cx="123825" cy="63500"/>
          </a:xfrm>
          <a:custGeom>
            <a:avLst/>
            <a:gdLst/>
            <a:ahLst/>
            <a:cxnLst/>
            <a:rect l="l" t="t" r="r" b="b"/>
            <a:pathLst>
              <a:path w="123825" h="63500">
                <a:moveTo>
                  <a:pt x="3962" y="63182"/>
                </a:moveTo>
                <a:lnTo>
                  <a:pt x="0" y="54521"/>
                </a:lnTo>
                <a:lnTo>
                  <a:pt x="119545" y="0"/>
                </a:lnTo>
                <a:lnTo>
                  <a:pt x="123494" y="8661"/>
                </a:lnTo>
                <a:lnTo>
                  <a:pt x="3962" y="63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18570" y="3745661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5">
                <a:moveTo>
                  <a:pt x="6413" y="61569"/>
                </a:moveTo>
                <a:lnTo>
                  <a:pt x="0" y="54533"/>
                </a:lnTo>
                <a:lnTo>
                  <a:pt x="59766" y="0"/>
                </a:lnTo>
                <a:lnTo>
                  <a:pt x="66179" y="7048"/>
                </a:lnTo>
                <a:lnTo>
                  <a:pt x="6413" y="61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39029" y="4235716"/>
            <a:ext cx="303530" cy="172085"/>
          </a:xfrm>
          <a:custGeom>
            <a:avLst/>
            <a:gdLst/>
            <a:ahLst/>
            <a:cxnLst/>
            <a:rect l="l" t="t" r="r" b="b"/>
            <a:pathLst>
              <a:path w="303529" h="172085">
                <a:moveTo>
                  <a:pt x="4572" y="171932"/>
                </a:moveTo>
                <a:lnTo>
                  <a:pt x="0" y="163575"/>
                </a:lnTo>
                <a:lnTo>
                  <a:pt x="298843" y="0"/>
                </a:lnTo>
                <a:lnTo>
                  <a:pt x="303415" y="8356"/>
                </a:lnTo>
                <a:lnTo>
                  <a:pt x="4572" y="171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99113" y="4235564"/>
            <a:ext cx="123825" cy="63500"/>
          </a:xfrm>
          <a:custGeom>
            <a:avLst/>
            <a:gdLst/>
            <a:ahLst/>
            <a:cxnLst/>
            <a:rect l="l" t="t" r="r" b="b"/>
            <a:pathLst>
              <a:path w="123825" h="63500">
                <a:moveTo>
                  <a:pt x="3949" y="63195"/>
                </a:moveTo>
                <a:lnTo>
                  <a:pt x="0" y="54521"/>
                </a:lnTo>
                <a:lnTo>
                  <a:pt x="119532" y="0"/>
                </a:lnTo>
                <a:lnTo>
                  <a:pt x="123482" y="8661"/>
                </a:lnTo>
                <a:lnTo>
                  <a:pt x="3949" y="63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17414" y="4345432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5">
                <a:moveTo>
                  <a:pt x="6413" y="61556"/>
                </a:moveTo>
                <a:lnTo>
                  <a:pt x="0" y="54521"/>
                </a:lnTo>
                <a:lnTo>
                  <a:pt x="59766" y="0"/>
                </a:lnTo>
                <a:lnTo>
                  <a:pt x="66192" y="7035"/>
                </a:lnTo>
                <a:lnTo>
                  <a:pt x="6413" y="61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73495" y="4235716"/>
            <a:ext cx="303530" cy="172085"/>
          </a:xfrm>
          <a:custGeom>
            <a:avLst/>
            <a:gdLst/>
            <a:ahLst/>
            <a:cxnLst/>
            <a:rect l="l" t="t" r="r" b="b"/>
            <a:pathLst>
              <a:path w="303529" h="172085">
                <a:moveTo>
                  <a:pt x="4571" y="171932"/>
                </a:moveTo>
                <a:lnTo>
                  <a:pt x="0" y="163575"/>
                </a:lnTo>
                <a:lnTo>
                  <a:pt x="298843" y="0"/>
                </a:lnTo>
                <a:lnTo>
                  <a:pt x="303428" y="8356"/>
                </a:lnTo>
                <a:lnTo>
                  <a:pt x="4571" y="171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33578" y="4235564"/>
            <a:ext cx="123825" cy="63500"/>
          </a:xfrm>
          <a:custGeom>
            <a:avLst/>
            <a:gdLst/>
            <a:ahLst/>
            <a:cxnLst/>
            <a:rect l="l" t="t" r="r" b="b"/>
            <a:pathLst>
              <a:path w="123825" h="63500">
                <a:moveTo>
                  <a:pt x="3949" y="63195"/>
                </a:moveTo>
                <a:lnTo>
                  <a:pt x="0" y="54521"/>
                </a:lnTo>
                <a:lnTo>
                  <a:pt x="119532" y="0"/>
                </a:lnTo>
                <a:lnTo>
                  <a:pt x="123494" y="8661"/>
                </a:lnTo>
                <a:lnTo>
                  <a:pt x="3949" y="63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51879" y="4345432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5">
                <a:moveTo>
                  <a:pt x="6426" y="61556"/>
                </a:moveTo>
                <a:lnTo>
                  <a:pt x="0" y="54521"/>
                </a:lnTo>
                <a:lnTo>
                  <a:pt x="59778" y="0"/>
                </a:lnTo>
                <a:lnTo>
                  <a:pt x="66192" y="7035"/>
                </a:lnTo>
                <a:lnTo>
                  <a:pt x="6426" y="61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25872" y="26041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25872" y="27184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25872" y="28327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25872" y="29470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25872" y="30613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25872" y="31756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25872" y="32899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25872" y="34042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25872" y="35185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25872" y="36328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25872" y="37471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25872" y="38614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225872" y="39757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25872" y="409008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25872" y="4204385"/>
            <a:ext cx="28575" cy="35560"/>
          </a:xfrm>
          <a:custGeom>
            <a:avLst/>
            <a:gdLst/>
            <a:ahLst/>
            <a:cxnLst/>
            <a:rect l="l" t="t" r="r" b="b"/>
            <a:pathLst>
              <a:path w="28575" h="35560">
                <a:moveTo>
                  <a:pt x="28575" y="35509"/>
                </a:moveTo>
                <a:lnTo>
                  <a:pt x="0" y="35509"/>
                </a:lnTo>
                <a:lnTo>
                  <a:pt x="0" y="0"/>
                </a:lnTo>
                <a:lnTo>
                  <a:pt x="28575" y="0"/>
                </a:lnTo>
                <a:lnTo>
                  <a:pt x="28575" y="3550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45814" y="2551226"/>
            <a:ext cx="1402715" cy="937894"/>
          </a:xfrm>
          <a:custGeom>
            <a:avLst/>
            <a:gdLst/>
            <a:ahLst/>
            <a:cxnLst/>
            <a:rect l="l" t="t" r="r" b="b"/>
            <a:pathLst>
              <a:path w="1402714" h="937895">
                <a:moveTo>
                  <a:pt x="1386484" y="937272"/>
                </a:moveTo>
                <a:lnTo>
                  <a:pt x="0" y="23863"/>
                </a:lnTo>
                <a:lnTo>
                  <a:pt x="15722" y="0"/>
                </a:lnTo>
                <a:lnTo>
                  <a:pt x="1402207" y="913409"/>
                </a:lnTo>
                <a:lnTo>
                  <a:pt x="1386484" y="9372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25747" y="2805544"/>
            <a:ext cx="456565" cy="302895"/>
          </a:xfrm>
          <a:custGeom>
            <a:avLst/>
            <a:gdLst/>
            <a:ahLst/>
            <a:cxnLst/>
            <a:rect l="l" t="t" r="r" b="b"/>
            <a:pathLst>
              <a:path w="456564" h="302894">
                <a:moveTo>
                  <a:pt x="350071" y="256603"/>
                </a:moveTo>
                <a:lnTo>
                  <a:pt x="0" y="32067"/>
                </a:lnTo>
                <a:lnTo>
                  <a:pt x="20574" y="0"/>
                </a:lnTo>
                <a:lnTo>
                  <a:pt x="370638" y="224539"/>
                </a:lnTo>
                <a:lnTo>
                  <a:pt x="350071" y="256603"/>
                </a:lnTo>
                <a:close/>
              </a:path>
              <a:path w="456564" h="302894">
                <a:moveTo>
                  <a:pt x="438567" y="272034"/>
                </a:moveTo>
                <a:lnTo>
                  <a:pt x="374129" y="272034"/>
                </a:lnTo>
                <a:lnTo>
                  <a:pt x="394690" y="239966"/>
                </a:lnTo>
                <a:lnTo>
                  <a:pt x="370638" y="224539"/>
                </a:lnTo>
                <a:lnTo>
                  <a:pt x="391210" y="192468"/>
                </a:lnTo>
                <a:lnTo>
                  <a:pt x="438567" y="272034"/>
                </a:lnTo>
                <a:close/>
              </a:path>
              <a:path w="456564" h="302894">
                <a:moveTo>
                  <a:pt x="374129" y="272034"/>
                </a:moveTo>
                <a:lnTo>
                  <a:pt x="350071" y="256603"/>
                </a:lnTo>
                <a:lnTo>
                  <a:pt x="370638" y="224539"/>
                </a:lnTo>
                <a:lnTo>
                  <a:pt x="394690" y="239966"/>
                </a:lnTo>
                <a:lnTo>
                  <a:pt x="374129" y="272034"/>
                </a:lnTo>
                <a:close/>
              </a:path>
              <a:path w="456564" h="302894">
                <a:moveTo>
                  <a:pt x="456564" y="302272"/>
                </a:moveTo>
                <a:lnTo>
                  <a:pt x="329501" y="288671"/>
                </a:lnTo>
                <a:lnTo>
                  <a:pt x="350071" y="256603"/>
                </a:lnTo>
                <a:lnTo>
                  <a:pt x="374129" y="272034"/>
                </a:lnTo>
                <a:lnTo>
                  <a:pt x="438567" y="272034"/>
                </a:lnTo>
                <a:lnTo>
                  <a:pt x="456564" y="3022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23751" y="3030842"/>
            <a:ext cx="260350" cy="169545"/>
          </a:xfrm>
          <a:custGeom>
            <a:avLst/>
            <a:gdLst/>
            <a:ahLst/>
            <a:cxnLst/>
            <a:rect l="l" t="t" r="r" b="b"/>
            <a:pathLst>
              <a:path w="260350" h="169544">
                <a:moveTo>
                  <a:pt x="28524" y="168922"/>
                </a:moveTo>
                <a:lnTo>
                  <a:pt x="0" y="167195"/>
                </a:lnTo>
                <a:lnTo>
                  <a:pt x="253" y="162991"/>
                </a:lnTo>
                <a:lnTo>
                  <a:pt x="698" y="158280"/>
                </a:lnTo>
                <a:lnTo>
                  <a:pt x="14071" y="113880"/>
                </a:lnTo>
                <a:lnTo>
                  <a:pt x="35788" y="81724"/>
                </a:lnTo>
                <a:lnTo>
                  <a:pt x="64757" y="54800"/>
                </a:lnTo>
                <a:lnTo>
                  <a:pt x="99682" y="32981"/>
                </a:lnTo>
                <a:lnTo>
                  <a:pt x="140588" y="16065"/>
                </a:lnTo>
                <a:lnTo>
                  <a:pt x="185966" y="4927"/>
                </a:lnTo>
                <a:lnTo>
                  <a:pt x="234848" y="139"/>
                </a:lnTo>
                <a:lnTo>
                  <a:pt x="247992" y="0"/>
                </a:lnTo>
                <a:lnTo>
                  <a:pt x="260299" y="304"/>
                </a:lnTo>
                <a:lnTo>
                  <a:pt x="259608" y="28562"/>
                </a:lnTo>
                <a:lnTo>
                  <a:pt x="247307" y="28562"/>
                </a:lnTo>
                <a:lnTo>
                  <a:pt x="247802" y="28575"/>
                </a:lnTo>
                <a:lnTo>
                  <a:pt x="235635" y="28701"/>
                </a:lnTo>
                <a:lnTo>
                  <a:pt x="235845" y="28701"/>
                </a:lnTo>
                <a:lnTo>
                  <a:pt x="224142" y="29222"/>
                </a:lnTo>
                <a:lnTo>
                  <a:pt x="224318" y="29222"/>
                </a:lnTo>
                <a:lnTo>
                  <a:pt x="212813" y="30137"/>
                </a:lnTo>
                <a:lnTo>
                  <a:pt x="201675" y="31432"/>
                </a:lnTo>
                <a:lnTo>
                  <a:pt x="191341" y="33007"/>
                </a:lnTo>
                <a:lnTo>
                  <a:pt x="180047" y="35115"/>
                </a:lnTo>
                <a:lnTo>
                  <a:pt x="170145" y="37363"/>
                </a:lnTo>
                <a:lnTo>
                  <a:pt x="159359" y="40195"/>
                </a:lnTo>
                <a:lnTo>
                  <a:pt x="149428" y="43230"/>
                </a:lnTo>
                <a:lnTo>
                  <a:pt x="140326" y="46393"/>
                </a:lnTo>
                <a:lnTo>
                  <a:pt x="139776" y="46583"/>
                </a:lnTo>
                <a:lnTo>
                  <a:pt x="130416" y="50241"/>
                </a:lnTo>
                <a:lnTo>
                  <a:pt x="121939" y="53949"/>
                </a:lnTo>
                <a:lnTo>
                  <a:pt x="121386" y="54190"/>
                </a:lnTo>
                <a:lnTo>
                  <a:pt x="113237" y="58153"/>
                </a:lnTo>
                <a:lnTo>
                  <a:pt x="112687" y="58419"/>
                </a:lnTo>
                <a:lnTo>
                  <a:pt x="104897" y="62623"/>
                </a:lnTo>
                <a:lnTo>
                  <a:pt x="104330" y="62928"/>
                </a:lnTo>
                <a:lnTo>
                  <a:pt x="96363" y="67678"/>
                </a:lnTo>
                <a:lnTo>
                  <a:pt x="89315" y="72326"/>
                </a:lnTo>
                <a:lnTo>
                  <a:pt x="88734" y="72707"/>
                </a:lnTo>
                <a:lnTo>
                  <a:pt x="81521" y="77939"/>
                </a:lnTo>
                <a:lnTo>
                  <a:pt x="75285" y="82956"/>
                </a:lnTo>
                <a:lnTo>
                  <a:pt x="74714" y="83413"/>
                </a:lnTo>
                <a:lnTo>
                  <a:pt x="68898" y="88582"/>
                </a:lnTo>
                <a:lnTo>
                  <a:pt x="68338" y="89077"/>
                </a:lnTo>
                <a:lnTo>
                  <a:pt x="62939" y="94399"/>
                </a:lnTo>
                <a:lnTo>
                  <a:pt x="62382" y="94945"/>
                </a:lnTo>
                <a:lnTo>
                  <a:pt x="57440" y="100393"/>
                </a:lnTo>
                <a:lnTo>
                  <a:pt x="56883" y="101003"/>
                </a:lnTo>
                <a:lnTo>
                  <a:pt x="52380" y="106552"/>
                </a:lnTo>
                <a:lnTo>
                  <a:pt x="51841" y="107213"/>
                </a:lnTo>
                <a:lnTo>
                  <a:pt x="47792" y="112864"/>
                </a:lnTo>
                <a:lnTo>
                  <a:pt x="47269" y="113588"/>
                </a:lnTo>
                <a:lnTo>
                  <a:pt x="43665" y="119329"/>
                </a:lnTo>
                <a:lnTo>
                  <a:pt x="43167" y="120116"/>
                </a:lnTo>
                <a:lnTo>
                  <a:pt x="40018" y="125933"/>
                </a:lnTo>
                <a:lnTo>
                  <a:pt x="39560" y="126771"/>
                </a:lnTo>
                <a:lnTo>
                  <a:pt x="36855" y="132651"/>
                </a:lnTo>
                <a:lnTo>
                  <a:pt x="36436" y="133553"/>
                </a:lnTo>
                <a:lnTo>
                  <a:pt x="34088" y="139750"/>
                </a:lnTo>
                <a:lnTo>
                  <a:pt x="33820" y="140449"/>
                </a:lnTo>
                <a:lnTo>
                  <a:pt x="32859" y="143449"/>
                </a:lnTo>
                <a:lnTo>
                  <a:pt x="31929" y="146723"/>
                </a:lnTo>
                <a:lnTo>
                  <a:pt x="30922" y="150761"/>
                </a:lnTo>
                <a:lnTo>
                  <a:pt x="30276" y="153822"/>
                </a:lnTo>
                <a:lnTo>
                  <a:pt x="29526" y="158280"/>
                </a:lnTo>
                <a:lnTo>
                  <a:pt x="29095" y="161569"/>
                </a:lnTo>
                <a:lnTo>
                  <a:pt x="28746" y="165226"/>
                </a:lnTo>
                <a:lnTo>
                  <a:pt x="28524" y="168922"/>
                </a:lnTo>
                <a:close/>
              </a:path>
              <a:path w="260350" h="169544">
                <a:moveTo>
                  <a:pt x="259600" y="28867"/>
                </a:moveTo>
                <a:lnTo>
                  <a:pt x="247307" y="28562"/>
                </a:lnTo>
                <a:lnTo>
                  <a:pt x="259608" y="28562"/>
                </a:lnTo>
                <a:lnTo>
                  <a:pt x="259600" y="28867"/>
                </a:lnTo>
                <a:close/>
              </a:path>
              <a:path w="260350" h="169544">
                <a:moveTo>
                  <a:pt x="235909" y="28699"/>
                </a:moveTo>
                <a:lnTo>
                  <a:pt x="236131" y="28689"/>
                </a:lnTo>
                <a:lnTo>
                  <a:pt x="236852" y="28689"/>
                </a:lnTo>
                <a:lnTo>
                  <a:pt x="235909" y="28699"/>
                </a:lnTo>
                <a:close/>
              </a:path>
              <a:path w="260350" h="169544">
                <a:moveTo>
                  <a:pt x="235845" y="28701"/>
                </a:moveTo>
                <a:lnTo>
                  <a:pt x="235635" y="28701"/>
                </a:lnTo>
                <a:lnTo>
                  <a:pt x="235909" y="28699"/>
                </a:lnTo>
                <a:close/>
              </a:path>
              <a:path w="260350" h="169544">
                <a:moveTo>
                  <a:pt x="224541" y="29204"/>
                </a:moveTo>
                <a:lnTo>
                  <a:pt x="224713" y="29197"/>
                </a:lnTo>
                <a:lnTo>
                  <a:pt x="224541" y="29204"/>
                </a:lnTo>
                <a:close/>
              </a:path>
              <a:path w="260350" h="169544">
                <a:moveTo>
                  <a:pt x="224318" y="29222"/>
                </a:moveTo>
                <a:lnTo>
                  <a:pt x="224142" y="29222"/>
                </a:lnTo>
                <a:lnTo>
                  <a:pt x="224541" y="29204"/>
                </a:lnTo>
                <a:lnTo>
                  <a:pt x="224318" y="29222"/>
                </a:lnTo>
                <a:close/>
              </a:path>
              <a:path w="260350" h="169544">
                <a:moveTo>
                  <a:pt x="212993" y="30122"/>
                </a:moveTo>
                <a:lnTo>
                  <a:pt x="213309" y="30086"/>
                </a:lnTo>
                <a:lnTo>
                  <a:pt x="213453" y="30086"/>
                </a:lnTo>
                <a:lnTo>
                  <a:pt x="212993" y="30122"/>
                </a:lnTo>
                <a:close/>
              </a:path>
              <a:path w="260350" h="169544">
                <a:moveTo>
                  <a:pt x="212870" y="30137"/>
                </a:moveTo>
                <a:close/>
              </a:path>
              <a:path w="260350" h="169544">
                <a:moveTo>
                  <a:pt x="201997" y="31395"/>
                </a:moveTo>
                <a:lnTo>
                  <a:pt x="202171" y="31368"/>
                </a:lnTo>
                <a:lnTo>
                  <a:pt x="201997" y="31395"/>
                </a:lnTo>
                <a:close/>
              </a:path>
              <a:path w="260350" h="169544">
                <a:moveTo>
                  <a:pt x="201751" y="31432"/>
                </a:moveTo>
                <a:lnTo>
                  <a:pt x="201997" y="31395"/>
                </a:lnTo>
                <a:lnTo>
                  <a:pt x="201751" y="31432"/>
                </a:lnTo>
                <a:close/>
              </a:path>
              <a:path w="260350" h="169544">
                <a:moveTo>
                  <a:pt x="190870" y="33078"/>
                </a:moveTo>
                <a:lnTo>
                  <a:pt x="191249" y="33007"/>
                </a:lnTo>
                <a:lnTo>
                  <a:pt x="190870" y="33078"/>
                </a:lnTo>
                <a:close/>
              </a:path>
              <a:path w="260350" h="169544">
                <a:moveTo>
                  <a:pt x="190776" y="33096"/>
                </a:moveTo>
                <a:close/>
              </a:path>
              <a:path w="260350" h="169544">
                <a:moveTo>
                  <a:pt x="180321" y="35064"/>
                </a:moveTo>
                <a:lnTo>
                  <a:pt x="180543" y="35013"/>
                </a:lnTo>
                <a:lnTo>
                  <a:pt x="180321" y="35064"/>
                </a:lnTo>
                <a:close/>
              </a:path>
              <a:path w="260350" h="169544">
                <a:moveTo>
                  <a:pt x="180093" y="35115"/>
                </a:moveTo>
                <a:lnTo>
                  <a:pt x="180321" y="35064"/>
                </a:lnTo>
                <a:lnTo>
                  <a:pt x="180093" y="35115"/>
                </a:lnTo>
                <a:close/>
              </a:path>
              <a:path w="260350" h="169544">
                <a:moveTo>
                  <a:pt x="169684" y="37467"/>
                </a:moveTo>
                <a:lnTo>
                  <a:pt x="170078" y="37363"/>
                </a:lnTo>
                <a:lnTo>
                  <a:pt x="169684" y="37467"/>
                </a:lnTo>
                <a:close/>
              </a:path>
              <a:path w="260350" h="169544">
                <a:moveTo>
                  <a:pt x="169597" y="37490"/>
                </a:moveTo>
                <a:close/>
              </a:path>
              <a:path w="260350" h="169544">
                <a:moveTo>
                  <a:pt x="159826" y="40072"/>
                </a:moveTo>
                <a:close/>
              </a:path>
              <a:path w="260350" h="169544">
                <a:moveTo>
                  <a:pt x="159420" y="40195"/>
                </a:moveTo>
                <a:lnTo>
                  <a:pt x="159826" y="40072"/>
                </a:lnTo>
                <a:lnTo>
                  <a:pt x="159420" y="40195"/>
                </a:lnTo>
                <a:close/>
              </a:path>
              <a:path w="260350" h="169544">
                <a:moveTo>
                  <a:pt x="149682" y="43153"/>
                </a:moveTo>
                <a:lnTo>
                  <a:pt x="149936" y="43065"/>
                </a:lnTo>
                <a:lnTo>
                  <a:pt x="149682" y="43153"/>
                </a:lnTo>
                <a:close/>
              </a:path>
              <a:path w="260350" h="169544">
                <a:moveTo>
                  <a:pt x="149459" y="43230"/>
                </a:moveTo>
                <a:lnTo>
                  <a:pt x="149682" y="43153"/>
                </a:lnTo>
                <a:lnTo>
                  <a:pt x="149459" y="43230"/>
                </a:lnTo>
                <a:close/>
              </a:path>
              <a:path w="260350" h="169544">
                <a:moveTo>
                  <a:pt x="139950" y="46523"/>
                </a:moveTo>
                <a:lnTo>
                  <a:pt x="140284" y="46393"/>
                </a:lnTo>
                <a:lnTo>
                  <a:pt x="139950" y="46523"/>
                </a:lnTo>
                <a:close/>
              </a:path>
              <a:path w="260350" h="169544">
                <a:moveTo>
                  <a:pt x="139795" y="46583"/>
                </a:moveTo>
                <a:lnTo>
                  <a:pt x="139950" y="46523"/>
                </a:lnTo>
                <a:lnTo>
                  <a:pt x="139795" y="46583"/>
                </a:lnTo>
                <a:close/>
              </a:path>
              <a:path w="260350" h="169544">
                <a:moveTo>
                  <a:pt x="130658" y="50146"/>
                </a:moveTo>
                <a:lnTo>
                  <a:pt x="130937" y="50025"/>
                </a:lnTo>
                <a:lnTo>
                  <a:pt x="130658" y="50146"/>
                </a:lnTo>
                <a:close/>
              </a:path>
              <a:path w="260350" h="169544">
                <a:moveTo>
                  <a:pt x="130442" y="50241"/>
                </a:moveTo>
                <a:lnTo>
                  <a:pt x="130658" y="50146"/>
                </a:lnTo>
                <a:lnTo>
                  <a:pt x="130442" y="50241"/>
                </a:lnTo>
                <a:close/>
              </a:path>
              <a:path w="260350" h="169544">
                <a:moveTo>
                  <a:pt x="121615" y="54090"/>
                </a:moveTo>
                <a:lnTo>
                  <a:pt x="121907" y="53949"/>
                </a:lnTo>
                <a:lnTo>
                  <a:pt x="121615" y="54090"/>
                </a:lnTo>
                <a:close/>
              </a:path>
              <a:path w="260350" h="169544">
                <a:moveTo>
                  <a:pt x="121409" y="54190"/>
                </a:moveTo>
                <a:lnTo>
                  <a:pt x="121615" y="54090"/>
                </a:lnTo>
                <a:lnTo>
                  <a:pt x="121409" y="54190"/>
                </a:lnTo>
                <a:close/>
              </a:path>
              <a:path w="260350" h="169544">
                <a:moveTo>
                  <a:pt x="112939" y="58297"/>
                </a:moveTo>
                <a:lnTo>
                  <a:pt x="113207" y="58153"/>
                </a:lnTo>
                <a:lnTo>
                  <a:pt x="112939" y="58297"/>
                </a:lnTo>
                <a:close/>
              </a:path>
              <a:path w="260350" h="169544">
                <a:moveTo>
                  <a:pt x="112711" y="58419"/>
                </a:moveTo>
                <a:lnTo>
                  <a:pt x="112939" y="58297"/>
                </a:lnTo>
                <a:lnTo>
                  <a:pt x="112711" y="58419"/>
                </a:lnTo>
                <a:close/>
              </a:path>
              <a:path w="260350" h="169544">
                <a:moveTo>
                  <a:pt x="104548" y="62811"/>
                </a:moveTo>
                <a:lnTo>
                  <a:pt x="104863" y="62623"/>
                </a:lnTo>
                <a:lnTo>
                  <a:pt x="104548" y="62811"/>
                </a:lnTo>
                <a:close/>
              </a:path>
              <a:path w="260350" h="169544">
                <a:moveTo>
                  <a:pt x="104351" y="62928"/>
                </a:moveTo>
                <a:lnTo>
                  <a:pt x="104548" y="62811"/>
                </a:lnTo>
                <a:lnTo>
                  <a:pt x="104351" y="62928"/>
                </a:lnTo>
                <a:close/>
              </a:path>
              <a:path w="260350" h="169544">
                <a:moveTo>
                  <a:pt x="96798" y="67419"/>
                </a:moveTo>
                <a:close/>
              </a:path>
              <a:path w="260350" h="169544">
                <a:moveTo>
                  <a:pt x="96384" y="67691"/>
                </a:moveTo>
                <a:lnTo>
                  <a:pt x="96798" y="67419"/>
                </a:lnTo>
                <a:lnTo>
                  <a:pt x="96384" y="67691"/>
                </a:lnTo>
                <a:close/>
              </a:path>
              <a:path w="260350" h="169544">
                <a:moveTo>
                  <a:pt x="88942" y="72571"/>
                </a:moveTo>
                <a:lnTo>
                  <a:pt x="89280" y="72326"/>
                </a:lnTo>
                <a:lnTo>
                  <a:pt x="88942" y="72571"/>
                </a:lnTo>
                <a:close/>
              </a:path>
              <a:path w="260350" h="169544">
                <a:moveTo>
                  <a:pt x="88754" y="72707"/>
                </a:moveTo>
                <a:lnTo>
                  <a:pt x="88942" y="72571"/>
                </a:lnTo>
                <a:lnTo>
                  <a:pt x="88754" y="72707"/>
                </a:lnTo>
                <a:close/>
              </a:path>
              <a:path w="260350" h="169544">
                <a:moveTo>
                  <a:pt x="81918" y="77652"/>
                </a:moveTo>
                <a:lnTo>
                  <a:pt x="82067" y="77533"/>
                </a:lnTo>
                <a:lnTo>
                  <a:pt x="81918" y="77652"/>
                </a:lnTo>
                <a:close/>
              </a:path>
              <a:path w="260350" h="169544">
                <a:moveTo>
                  <a:pt x="81559" y="77939"/>
                </a:moveTo>
                <a:lnTo>
                  <a:pt x="81918" y="77652"/>
                </a:lnTo>
                <a:lnTo>
                  <a:pt x="81559" y="77939"/>
                </a:lnTo>
                <a:close/>
              </a:path>
              <a:path w="260350" h="169544">
                <a:moveTo>
                  <a:pt x="75018" y="83170"/>
                </a:moveTo>
                <a:lnTo>
                  <a:pt x="75260" y="82956"/>
                </a:lnTo>
                <a:lnTo>
                  <a:pt x="75018" y="83170"/>
                </a:lnTo>
                <a:close/>
              </a:path>
              <a:path w="260350" h="169544">
                <a:moveTo>
                  <a:pt x="74743" y="83413"/>
                </a:moveTo>
                <a:lnTo>
                  <a:pt x="75018" y="83170"/>
                </a:lnTo>
                <a:lnTo>
                  <a:pt x="74743" y="83413"/>
                </a:lnTo>
                <a:close/>
              </a:path>
              <a:path w="260350" h="169544">
                <a:moveTo>
                  <a:pt x="68626" y="88823"/>
                </a:moveTo>
                <a:lnTo>
                  <a:pt x="68872" y="88582"/>
                </a:lnTo>
                <a:lnTo>
                  <a:pt x="68626" y="88823"/>
                </a:lnTo>
                <a:close/>
              </a:path>
              <a:path w="260350" h="169544">
                <a:moveTo>
                  <a:pt x="68366" y="89077"/>
                </a:moveTo>
                <a:lnTo>
                  <a:pt x="68626" y="88823"/>
                </a:lnTo>
                <a:lnTo>
                  <a:pt x="68366" y="89077"/>
                </a:lnTo>
                <a:close/>
              </a:path>
              <a:path w="260350" h="169544">
                <a:moveTo>
                  <a:pt x="62713" y="94620"/>
                </a:moveTo>
                <a:lnTo>
                  <a:pt x="62915" y="94399"/>
                </a:lnTo>
                <a:lnTo>
                  <a:pt x="62713" y="94620"/>
                </a:lnTo>
                <a:close/>
              </a:path>
              <a:path w="260350" h="169544">
                <a:moveTo>
                  <a:pt x="62416" y="94945"/>
                </a:moveTo>
                <a:lnTo>
                  <a:pt x="62713" y="94620"/>
                </a:lnTo>
                <a:lnTo>
                  <a:pt x="62416" y="94945"/>
                </a:lnTo>
                <a:close/>
              </a:path>
              <a:path w="260350" h="169544">
                <a:moveTo>
                  <a:pt x="57102" y="100763"/>
                </a:moveTo>
                <a:lnTo>
                  <a:pt x="57403" y="100393"/>
                </a:lnTo>
                <a:lnTo>
                  <a:pt x="57102" y="100763"/>
                </a:lnTo>
                <a:close/>
              </a:path>
              <a:path w="260350" h="169544">
                <a:moveTo>
                  <a:pt x="56906" y="101003"/>
                </a:moveTo>
                <a:lnTo>
                  <a:pt x="57102" y="100763"/>
                </a:lnTo>
                <a:lnTo>
                  <a:pt x="56906" y="101003"/>
                </a:lnTo>
                <a:close/>
              </a:path>
              <a:path w="260350" h="169544">
                <a:moveTo>
                  <a:pt x="52113" y="106880"/>
                </a:moveTo>
                <a:lnTo>
                  <a:pt x="52349" y="106552"/>
                </a:lnTo>
                <a:lnTo>
                  <a:pt x="52113" y="106880"/>
                </a:lnTo>
                <a:close/>
              </a:path>
              <a:path w="260350" h="169544">
                <a:moveTo>
                  <a:pt x="51872" y="107213"/>
                </a:moveTo>
                <a:lnTo>
                  <a:pt x="52113" y="106880"/>
                </a:lnTo>
                <a:lnTo>
                  <a:pt x="51872" y="107213"/>
                </a:lnTo>
                <a:close/>
              </a:path>
              <a:path w="260350" h="169544">
                <a:moveTo>
                  <a:pt x="47269" y="113588"/>
                </a:moveTo>
                <a:lnTo>
                  <a:pt x="47751" y="112864"/>
                </a:lnTo>
                <a:lnTo>
                  <a:pt x="47469" y="113311"/>
                </a:lnTo>
                <a:lnTo>
                  <a:pt x="47269" y="113588"/>
                </a:lnTo>
                <a:close/>
              </a:path>
              <a:path w="260350" h="169544">
                <a:moveTo>
                  <a:pt x="47469" y="113311"/>
                </a:moveTo>
                <a:lnTo>
                  <a:pt x="47751" y="112864"/>
                </a:lnTo>
                <a:lnTo>
                  <a:pt x="47469" y="113311"/>
                </a:lnTo>
                <a:close/>
              </a:path>
              <a:path w="260350" h="169544">
                <a:moveTo>
                  <a:pt x="47294" y="113588"/>
                </a:moveTo>
                <a:lnTo>
                  <a:pt x="47469" y="113311"/>
                </a:lnTo>
                <a:lnTo>
                  <a:pt x="47294" y="113588"/>
                </a:lnTo>
                <a:close/>
              </a:path>
              <a:path w="260350" h="169544">
                <a:moveTo>
                  <a:pt x="43167" y="120116"/>
                </a:moveTo>
                <a:lnTo>
                  <a:pt x="43624" y="119329"/>
                </a:lnTo>
                <a:lnTo>
                  <a:pt x="43367" y="119800"/>
                </a:lnTo>
                <a:lnTo>
                  <a:pt x="43167" y="120116"/>
                </a:lnTo>
                <a:close/>
              </a:path>
              <a:path w="260350" h="169544">
                <a:moveTo>
                  <a:pt x="43367" y="119800"/>
                </a:moveTo>
                <a:lnTo>
                  <a:pt x="43624" y="119329"/>
                </a:lnTo>
                <a:lnTo>
                  <a:pt x="43367" y="119800"/>
                </a:lnTo>
                <a:close/>
              </a:path>
              <a:path w="260350" h="169544">
                <a:moveTo>
                  <a:pt x="43194" y="120116"/>
                </a:moveTo>
                <a:lnTo>
                  <a:pt x="43367" y="119800"/>
                </a:lnTo>
                <a:lnTo>
                  <a:pt x="43194" y="120116"/>
                </a:lnTo>
                <a:close/>
              </a:path>
              <a:path w="260350" h="169544">
                <a:moveTo>
                  <a:pt x="39560" y="126771"/>
                </a:moveTo>
                <a:lnTo>
                  <a:pt x="39979" y="125933"/>
                </a:lnTo>
                <a:lnTo>
                  <a:pt x="39758" y="126409"/>
                </a:lnTo>
                <a:lnTo>
                  <a:pt x="39560" y="126771"/>
                </a:lnTo>
                <a:close/>
              </a:path>
              <a:path w="260350" h="169544">
                <a:moveTo>
                  <a:pt x="39758" y="126409"/>
                </a:moveTo>
                <a:lnTo>
                  <a:pt x="39979" y="125933"/>
                </a:lnTo>
                <a:lnTo>
                  <a:pt x="39758" y="126409"/>
                </a:lnTo>
                <a:close/>
              </a:path>
              <a:path w="260350" h="169544">
                <a:moveTo>
                  <a:pt x="39589" y="126771"/>
                </a:moveTo>
                <a:lnTo>
                  <a:pt x="39758" y="126409"/>
                </a:lnTo>
                <a:lnTo>
                  <a:pt x="39589" y="126771"/>
                </a:lnTo>
                <a:close/>
              </a:path>
              <a:path w="260350" h="169544">
                <a:moveTo>
                  <a:pt x="36436" y="133553"/>
                </a:moveTo>
                <a:lnTo>
                  <a:pt x="36817" y="132651"/>
                </a:lnTo>
                <a:lnTo>
                  <a:pt x="36634" y="133126"/>
                </a:lnTo>
                <a:lnTo>
                  <a:pt x="36436" y="133553"/>
                </a:lnTo>
                <a:close/>
              </a:path>
              <a:path w="260350" h="169544">
                <a:moveTo>
                  <a:pt x="36634" y="133126"/>
                </a:moveTo>
                <a:lnTo>
                  <a:pt x="36817" y="132651"/>
                </a:lnTo>
                <a:lnTo>
                  <a:pt x="36634" y="133126"/>
                </a:lnTo>
                <a:close/>
              </a:path>
              <a:path w="260350" h="169544">
                <a:moveTo>
                  <a:pt x="36470" y="133553"/>
                </a:moveTo>
                <a:lnTo>
                  <a:pt x="36634" y="133126"/>
                </a:lnTo>
                <a:lnTo>
                  <a:pt x="36470" y="133553"/>
                </a:lnTo>
                <a:close/>
              </a:path>
              <a:path w="260350" h="169544">
                <a:moveTo>
                  <a:pt x="33991" y="140002"/>
                </a:moveTo>
                <a:lnTo>
                  <a:pt x="34074" y="139750"/>
                </a:lnTo>
                <a:lnTo>
                  <a:pt x="33991" y="140002"/>
                </a:lnTo>
                <a:close/>
              </a:path>
              <a:path w="260350" h="169544">
                <a:moveTo>
                  <a:pt x="33845" y="140449"/>
                </a:moveTo>
                <a:lnTo>
                  <a:pt x="33991" y="140002"/>
                </a:lnTo>
                <a:lnTo>
                  <a:pt x="33845" y="140449"/>
                </a:lnTo>
                <a:close/>
              </a:path>
              <a:path w="260350" h="169544">
                <a:moveTo>
                  <a:pt x="32865" y="143449"/>
                </a:moveTo>
                <a:lnTo>
                  <a:pt x="32931" y="143217"/>
                </a:lnTo>
                <a:lnTo>
                  <a:pt x="32865" y="143449"/>
                </a:lnTo>
                <a:close/>
              </a:path>
              <a:path w="260350" h="169544">
                <a:moveTo>
                  <a:pt x="32789" y="143713"/>
                </a:moveTo>
                <a:lnTo>
                  <a:pt x="32865" y="143449"/>
                </a:lnTo>
                <a:lnTo>
                  <a:pt x="32789" y="143713"/>
                </a:lnTo>
                <a:close/>
              </a:path>
              <a:path w="260350" h="169544">
                <a:moveTo>
                  <a:pt x="31818" y="147112"/>
                </a:moveTo>
                <a:lnTo>
                  <a:pt x="31915" y="146723"/>
                </a:lnTo>
                <a:lnTo>
                  <a:pt x="31818" y="147112"/>
                </a:lnTo>
                <a:close/>
              </a:path>
              <a:path w="260350" h="169544">
                <a:moveTo>
                  <a:pt x="31792" y="147218"/>
                </a:moveTo>
                <a:close/>
              </a:path>
              <a:path w="260350" h="169544">
                <a:moveTo>
                  <a:pt x="30980" y="150486"/>
                </a:moveTo>
                <a:lnTo>
                  <a:pt x="31026" y="150266"/>
                </a:lnTo>
                <a:lnTo>
                  <a:pt x="30980" y="150486"/>
                </a:lnTo>
                <a:close/>
              </a:path>
              <a:path w="260350" h="169544">
                <a:moveTo>
                  <a:pt x="30922" y="150761"/>
                </a:moveTo>
                <a:lnTo>
                  <a:pt x="30980" y="150486"/>
                </a:lnTo>
                <a:lnTo>
                  <a:pt x="30922" y="150761"/>
                </a:lnTo>
                <a:close/>
              </a:path>
              <a:path w="260350" h="169544">
                <a:moveTo>
                  <a:pt x="30242" y="154019"/>
                </a:moveTo>
                <a:lnTo>
                  <a:pt x="30276" y="153822"/>
                </a:lnTo>
                <a:lnTo>
                  <a:pt x="30242" y="154019"/>
                </a:lnTo>
                <a:close/>
              </a:path>
              <a:path w="260350" h="169544">
                <a:moveTo>
                  <a:pt x="30186" y="154343"/>
                </a:moveTo>
                <a:lnTo>
                  <a:pt x="30242" y="154019"/>
                </a:lnTo>
                <a:lnTo>
                  <a:pt x="30186" y="154343"/>
                </a:lnTo>
                <a:close/>
              </a:path>
              <a:path w="260350" h="169544">
                <a:moveTo>
                  <a:pt x="29600" y="157735"/>
                </a:moveTo>
                <a:lnTo>
                  <a:pt x="29641" y="157429"/>
                </a:lnTo>
                <a:lnTo>
                  <a:pt x="29600" y="157735"/>
                </a:lnTo>
                <a:close/>
              </a:path>
              <a:path w="260350" h="169544">
                <a:moveTo>
                  <a:pt x="29573" y="157937"/>
                </a:moveTo>
                <a:lnTo>
                  <a:pt x="29600" y="157735"/>
                </a:lnTo>
                <a:lnTo>
                  <a:pt x="29573" y="157937"/>
                </a:lnTo>
                <a:close/>
              </a:path>
              <a:path w="260350" h="169544">
                <a:moveTo>
                  <a:pt x="29129" y="161228"/>
                </a:moveTo>
                <a:lnTo>
                  <a:pt x="29146" y="161048"/>
                </a:lnTo>
                <a:lnTo>
                  <a:pt x="29129" y="161228"/>
                </a:lnTo>
                <a:close/>
              </a:path>
              <a:path w="260350" h="169544">
                <a:moveTo>
                  <a:pt x="29095" y="161569"/>
                </a:moveTo>
                <a:lnTo>
                  <a:pt x="29129" y="161228"/>
                </a:lnTo>
                <a:lnTo>
                  <a:pt x="29095" y="161569"/>
                </a:lnTo>
                <a:close/>
              </a:path>
              <a:path w="260350" h="169544">
                <a:moveTo>
                  <a:pt x="28757" y="165045"/>
                </a:moveTo>
                <a:lnTo>
                  <a:pt x="28778" y="164706"/>
                </a:lnTo>
                <a:lnTo>
                  <a:pt x="28757" y="165045"/>
                </a:lnTo>
                <a:close/>
              </a:path>
              <a:path w="260350" h="169544">
                <a:moveTo>
                  <a:pt x="28746" y="165226"/>
                </a:moveTo>
                <a:lnTo>
                  <a:pt x="28757" y="165045"/>
                </a:lnTo>
                <a:lnTo>
                  <a:pt x="28746" y="16522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727231" y="2453004"/>
            <a:ext cx="282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7921" sz="2325" spc="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28335" y="3468547"/>
            <a:ext cx="800735" cy="1161415"/>
          </a:xfrm>
          <a:custGeom>
            <a:avLst/>
            <a:gdLst/>
            <a:ahLst/>
            <a:cxnLst/>
            <a:rect l="l" t="t" r="r" b="b"/>
            <a:pathLst>
              <a:path w="800735" h="1161414">
                <a:moveTo>
                  <a:pt x="777011" y="1161034"/>
                </a:moveTo>
                <a:lnTo>
                  <a:pt x="0" y="16040"/>
                </a:lnTo>
                <a:lnTo>
                  <a:pt x="23647" y="0"/>
                </a:lnTo>
                <a:lnTo>
                  <a:pt x="800658" y="1144993"/>
                </a:lnTo>
                <a:lnTo>
                  <a:pt x="777011" y="11610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366639" y="3663670"/>
            <a:ext cx="333375" cy="490855"/>
          </a:xfrm>
          <a:custGeom>
            <a:avLst/>
            <a:gdLst/>
            <a:ahLst/>
            <a:cxnLst/>
            <a:rect l="l" t="t" r="r" b="b"/>
            <a:pathLst>
              <a:path w="333375" h="490854">
                <a:moveTo>
                  <a:pt x="273460" y="426800"/>
                </a:moveTo>
                <a:lnTo>
                  <a:pt x="0" y="15836"/>
                </a:lnTo>
                <a:lnTo>
                  <a:pt x="23787" y="0"/>
                </a:lnTo>
                <a:lnTo>
                  <a:pt x="297245" y="410972"/>
                </a:lnTo>
                <a:lnTo>
                  <a:pt x="273460" y="426800"/>
                </a:lnTo>
                <a:close/>
              </a:path>
              <a:path w="333375" h="490854">
                <a:moveTo>
                  <a:pt x="327183" y="444639"/>
                </a:moveTo>
                <a:lnTo>
                  <a:pt x="285330" y="444639"/>
                </a:lnTo>
                <a:lnTo>
                  <a:pt x="309118" y="428815"/>
                </a:lnTo>
                <a:lnTo>
                  <a:pt x="297245" y="410972"/>
                </a:lnTo>
                <a:lnTo>
                  <a:pt x="321043" y="395135"/>
                </a:lnTo>
                <a:lnTo>
                  <a:pt x="327183" y="444639"/>
                </a:lnTo>
                <a:close/>
              </a:path>
              <a:path w="333375" h="490854">
                <a:moveTo>
                  <a:pt x="285330" y="444639"/>
                </a:moveTo>
                <a:lnTo>
                  <a:pt x="273460" y="426800"/>
                </a:lnTo>
                <a:lnTo>
                  <a:pt x="297245" y="410972"/>
                </a:lnTo>
                <a:lnTo>
                  <a:pt x="309118" y="428815"/>
                </a:lnTo>
                <a:lnTo>
                  <a:pt x="285330" y="444639"/>
                </a:lnTo>
                <a:close/>
              </a:path>
              <a:path w="333375" h="490854">
                <a:moveTo>
                  <a:pt x="332841" y="490258"/>
                </a:moveTo>
                <a:lnTo>
                  <a:pt x="249669" y="442633"/>
                </a:lnTo>
                <a:lnTo>
                  <a:pt x="273460" y="426800"/>
                </a:lnTo>
                <a:lnTo>
                  <a:pt x="285330" y="444639"/>
                </a:lnTo>
                <a:lnTo>
                  <a:pt x="327183" y="444639"/>
                </a:lnTo>
                <a:lnTo>
                  <a:pt x="332841" y="4902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754678" y="2706751"/>
            <a:ext cx="310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E720C4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solidFill>
                  <a:srgbClr val="E720C4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45241" y="2980182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31296" y="3147186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560538" y="3017850"/>
            <a:ext cx="3914140" cy="1333500"/>
          </a:xfrm>
          <a:custGeom>
            <a:avLst/>
            <a:gdLst/>
            <a:ahLst/>
            <a:cxnLst/>
            <a:rect l="l" t="t" r="r" b="b"/>
            <a:pathLst>
              <a:path w="3914140" h="1333500">
                <a:moveTo>
                  <a:pt x="3799814" y="12700"/>
                </a:moveTo>
                <a:lnTo>
                  <a:pt x="911415" y="12700"/>
                </a:lnTo>
                <a:lnTo>
                  <a:pt x="919911" y="0"/>
                </a:lnTo>
                <a:lnTo>
                  <a:pt x="3791330" y="0"/>
                </a:lnTo>
                <a:lnTo>
                  <a:pt x="3799814" y="12700"/>
                </a:lnTo>
                <a:close/>
              </a:path>
              <a:path w="3914140" h="1333500">
                <a:moveTo>
                  <a:pt x="916228" y="25400"/>
                </a:moveTo>
                <a:lnTo>
                  <a:pt x="887260" y="25400"/>
                </a:lnTo>
                <a:lnTo>
                  <a:pt x="895083" y="12700"/>
                </a:lnTo>
                <a:lnTo>
                  <a:pt x="924420" y="12700"/>
                </a:lnTo>
                <a:lnTo>
                  <a:pt x="916228" y="25400"/>
                </a:lnTo>
                <a:close/>
              </a:path>
              <a:path w="3914140" h="1333500">
                <a:moveTo>
                  <a:pt x="3823970" y="25400"/>
                </a:moveTo>
                <a:lnTo>
                  <a:pt x="3795014" y="25400"/>
                </a:lnTo>
                <a:lnTo>
                  <a:pt x="3786809" y="12700"/>
                </a:lnTo>
                <a:lnTo>
                  <a:pt x="3816146" y="12700"/>
                </a:lnTo>
                <a:lnTo>
                  <a:pt x="3823970" y="25400"/>
                </a:lnTo>
                <a:close/>
              </a:path>
              <a:path w="3914140" h="1333500">
                <a:moveTo>
                  <a:pt x="886663" y="38100"/>
                </a:moveTo>
                <a:lnTo>
                  <a:pt x="865301" y="38100"/>
                </a:lnTo>
                <a:lnTo>
                  <a:pt x="872363" y="25400"/>
                </a:lnTo>
                <a:lnTo>
                  <a:pt x="893991" y="25400"/>
                </a:lnTo>
                <a:lnTo>
                  <a:pt x="886663" y="38100"/>
                </a:lnTo>
                <a:close/>
              </a:path>
              <a:path w="3914140" h="1333500">
                <a:moveTo>
                  <a:pt x="3845928" y="38100"/>
                </a:moveTo>
                <a:lnTo>
                  <a:pt x="3824566" y="38100"/>
                </a:lnTo>
                <a:lnTo>
                  <a:pt x="3817251" y="25400"/>
                </a:lnTo>
                <a:lnTo>
                  <a:pt x="3838879" y="25400"/>
                </a:lnTo>
                <a:lnTo>
                  <a:pt x="3845928" y="38100"/>
                </a:lnTo>
                <a:close/>
              </a:path>
              <a:path w="3914140" h="1333500">
                <a:moveTo>
                  <a:pt x="873264" y="50800"/>
                </a:moveTo>
                <a:lnTo>
                  <a:pt x="852043" y="50800"/>
                </a:lnTo>
                <a:lnTo>
                  <a:pt x="858520" y="38100"/>
                </a:lnTo>
                <a:lnTo>
                  <a:pt x="880084" y="38100"/>
                </a:lnTo>
                <a:lnTo>
                  <a:pt x="873264" y="50800"/>
                </a:lnTo>
                <a:close/>
              </a:path>
              <a:path w="3914140" h="1333500">
                <a:moveTo>
                  <a:pt x="3859199" y="50800"/>
                </a:moveTo>
                <a:lnTo>
                  <a:pt x="3837965" y="50800"/>
                </a:lnTo>
                <a:lnTo>
                  <a:pt x="3831145" y="38100"/>
                </a:lnTo>
                <a:lnTo>
                  <a:pt x="3852710" y="38100"/>
                </a:lnTo>
                <a:lnTo>
                  <a:pt x="3859199" y="50800"/>
                </a:lnTo>
                <a:close/>
              </a:path>
              <a:path w="3914140" h="1333500">
                <a:moveTo>
                  <a:pt x="860907" y="63500"/>
                </a:moveTo>
                <a:lnTo>
                  <a:pt x="839977" y="63500"/>
                </a:lnTo>
                <a:lnTo>
                  <a:pt x="845858" y="50800"/>
                </a:lnTo>
                <a:lnTo>
                  <a:pt x="867181" y="50800"/>
                </a:lnTo>
                <a:lnTo>
                  <a:pt x="860907" y="63500"/>
                </a:lnTo>
                <a:close/>
              </a:path>
              <a:path w="3914140" h="1333500">
                <a:moveTo>
                  <a:pt x="3871252" y="63500"/>
                </a:moveTo>
                <a:lnTo>
                  <a:pt x="3850322" y="63500"/>
                </a:lnTo>
                <a:lnTo>
                  <a:pt x="3844048" y="50800"/>
                </a:lnTo>
                <a:lnTo>
                  <a:pt x="3865384" y="50800"/>
                </a:lnTo>
                <a:lnTo>
                  <a:pt x="3871252" y="63500"/>
                </a:lnTo>
                <a:close/>
              </a:path>
              <a:path w="3914140" h="1333500">
                <a:moveTo>
                  <a:pt x="839673" y="88900"/>
                </a:moveTo>
                <a:lnTo>
                  <a:pt x="824369" y="88900"/>
                </a:lnTo>
                <a:lnTo>
                  <a:pt x="829233" y="76200"/>
                </a:lnTo>
                <a:lnTo>
                  <a:pt x="834440" y="63500"/>
                </a:lnTo>
                <a:lnTo>
                  <a:pt x="849871" y="63500"/>
                </a:lnTo>
                <a:lnTo>
                  <a:pt x="844511" y="76200"/>
                </a:lnTo>
                <a:lnTo>
                  <a:pt x="844702" y="76200"/>
                </a:lnTo>
                <a:lnTo>
                  <a:pt x="839673" y="88900"/>
                </a:lnTo>
                <a:close/>
              </a:path>
              <a:path w="3914140" h="1333500">
                <a:moveTo>
                  <a:pt x="3886860" y="88900"/>
                </a:moveTo>
                <a:lnTo>
                  <a:pt x="3871569" y="88900"/>
                </a:lnTo>
                <a:lnTo>
                  <a:pt x="3866527" y="76200"/>
                </a:lnTo>
                <a:lnTo>
                  <a:pt x="3866718" y="76200"/>
                </a:lnTo>
                <a:lnTo>
                  <a:pt x="3861358" y="63500"/>
                </a:lnTo>
                <a:lnTo>
                  <a:pt x="3876802" y="63500"/>
                </a:lnTo>
                <a:lnTo>
                  <a:pt x="3882009" y="76200"/>
                </a:lnTo>
                <a:lnTo>
                  <a:pt x="3886860" y="88900"/>
                </a:lnTo>
                <a:close/>
              </a:path>
              <a:path w="3914140" h="1333500">
                <a:moveTo>
                  <a:pt x="830961" y="101600"/>
                </a:moveTo>
                <a:lnTo>
                  <a:pt x="815746" y="101600"/>
                </a:lnTo>
                <a:lnTo>
                  <a:pt x="819873" y="88900"/>
                </a:lnTo>
                <a:lnTo>
                  <a:pt x="835304" y="88900"/>
                </a:lnTo>
                <a:lnTo>
                  <a:pt x="830961" y="101600"/>
                </a:lnTo>
                <a:close/>
              </a:path>
              <a:path w="3914140" h="1333500">
                <a:moveTo>
                  <a:pt x="3895483" y="101600"/>
                </a:moveTo>
                <a:lnTo>
                  <a:pt x="3880269" y="101600"/>
                </a:lnTo>
                <a:lnTo>
                  <a:pt x="3875925" y="88900"/>
                </a:lnTo>
                <a:lnTo>
                  <a:pt x="3891356" y="88900"/>
                </a:lnTo>
                <a:lnTo>
                  <a:pt x="3895483" y="101600"/>
                </a:lnTo>
                <a:close/>
              </a:path>
              <a:path w="3914140" h="1333500">
                <a:moveTo>
                  <a:pt x="815467" y="139700"/>
                </a:moveTo>
                <a:lnTo>
                  <a:pt x="803198" y="139700"/>
                </a:lnTo>
                <a:lnTo>
                  <a:pt x="805726" y="127000"/>
                </a:lnTo>
                <a:lnTo>
                  <a:pt x="808659" y="114300"/>
                </a:lnTo>
                <a:lnTo>
                  <a:pt x="811999" y="101600"/>
                </a:lnTo>
                <a:lnTo>
                  <a:pt x="827252" y="101600"/>
                </a:lnTo>
                <a:lnTo>
                  <a:pt x="823645" y="114300"/>
                </a:lnTo>
                <a:lnTo>
                  <a:pt x="820635" y="114300"/>
                </a:lnTo>
                <a:lnTo>
                  <a:pt x="817803" y="127000"/>
                </a:lnTo>
                <a:lnTo>
                  <a:pt x="815467" y="139700"/>
                </a:lnTo>
                <a:close/>
              </a:path>
              <a:path w="3914140" h="1333500">
                <a:moveTo>
                  <a:pt x="3908031" y="139700"/>
                </a:moveTo>
                <a:lnTo>
                  <a:pt x="3895775" y="139700"/>
                </a:lnTo>
                <a:lnTo>
                  <a:pt x="3893337" y="127000"/>
                </a:lnTo>
                <a:lnTo>
                  <a:pt x="3890594" y="114300"/>
                </a:lnTo>
                <a:lnTo>
                  <a:pt x="3887597" y="114300"/>
                </a:lnTo>
                <a:lnTo>
                  <a:pt x="3883977" y="101600"/>
                </a:lnTo>
                <a:lnTo>
                  <a:pt x="3899230" y="101600"/>
                </a:lnTo>
                <a:lnTo>
                  <a:pt x="3902570" y="114300"/>
                </a:lnTo>
                <a:lnTo>
                  <a:pt x="3905516" y="127000"/>
                </a:lnTo>
                <a:lnTo>
                  <a:pt x="3908031" y="139700"/>
                </a:lnTo>
                <a:close/>
              </a:path>
              <a:path w="3914140" h="1333500">
                <a:moveTo>
                  <a:pt x="820534" y="127000"/>
                </a:moveTo>
                <a:lnTo>
                  <a:pt x="820635" y="114300"/>
                </a:lnTo>
                <a:lnTo>
                  <a:pt x="823760" y="114300"/>
                </a:lnTo>
                <a:lnTo>
                  <a:pt x="820534" y="127000"/>
                </a:lnTo>
                <a:close/>
              </a:path>
              <a:path w="3914140" h="1333500">
                <a:moveTo>
                  <a:pt x="3890708" y="127000"/>
                </a:moveTo>
                <a:lnTo>
                  <a:pt x="3887470" y="114300"/>
                </a:lnTo>
                <a:lnTo>
                  <a:pt x="3890594" y="114300"/>
                </a:lnTo>
                <a:lnTo>
                  <a:pt x="3890708" y="127000"/>
                </a:lnTo>
                <a:close/>
              </a:path>
              <a:path w="3914140" h="1333500">
                <a:moveTo>
                  <a:pt x="810907" y="165100"/>
                </a:moveTo>
                <a:lnTo>
                  <a:pt x="798283" y="165100"/>
                </a:lnTo>
                <a:lnTo>
                  <a:pt x="799477" y="152400"/>
                </a:lnTo>
                <a:lnTo>
                  <a:pt x="801116" y="139700"/>
                </a:lnTo>
                <a:lnTo>
                  <a:pt x="813587" y="139700"/>
                </a:lnTo>
                <a:lnTo>
                  <a:pt x="811999" y="152400"/>
                </a:lnTo>
                <a:lnTo>
                  <a:pt x="810907" y="165100"/>
                </a:lnTo>
                <a:close/>
              </a:path>
              <a:path w="3914140" h="1333500">
                <a:moveTo>
                  <a:pt x="3912946" y="165100"/>
                </a:moveTo>
                <a:lnTo>
                  <a:pt x="3900335" y="165100"/>
                </a:lnTo>
                <a:lnTo>
                  <a:pt x="3899179" y="152400"/>
                </a:lnTo>
                <a:lnTo>
                  <a:pt x="3897642" y="139700"/>
                </a:lnTo>
                <a:lnTo>
                  <a:pt x="3910114" y="139700"/>
                </a:lnTo>
                <a:lnTo>
                  <a:pt x="3911765" y="152400"/>
                </a:lnTo>
                <a:lnTo>
                  <a:pt x="3912946" y="165100"/>
                </a:lnTo>
                <a:close/>
              </a:path>
              <a:path w="3914140" h="1333500">
                <a:moveTo>
                  <a:pt x="797318" y="624209"/>
                </a:moveTo>
                <a:lnTo>
                  <a:pt x="797318" y="177800"/>
                </a:lnTo>
                <a:lnTo>
                  <a:pt x="797560" y="165100"/>
                </a:lnTo>
                <a:lnTo>
                  <a:pt x="810260" y="165100"/>
                </a:lnTo>
                <a:lnTo>
                  <a:pt x="810018" y="177800"/>
                </a:lnTo>
                <a:lnTo>
                  <a:pt x="810018" y="622300"/>
                </a:lnTo>
                <a:lnTo>
                  <a:pt x="799465" y="622300"/>
                </a:lnTo>
                <a:lnTo>
                  <a:pt x="797318" y="624209"/>
                </a:lnTo>
                <a:close/>
              </a:path>
              <a:path w="3914140" h="1333500">
                <a:moveTo>
                  <a:pt x="810234" y="177800"/>
                </a:moveTo>
                <a:lnTo>
                  <a:pt x="810260" y="165100"/>
                </a:lnTo>
                <a:lnTo>
                  <a:pt x="810933" y="165100"/>
                </a:lnTo>
                <a:lnTo>
                  <a:pt x="810234" y="177800"/>
                </a:lnTo>
                <a:close/>
              </a:path>
              <a:path w="3914140" h="1333500">
                <a:moveTo>
                  <a:pt x="3900995" y="177800"/>
                </a:moveTo>
                <a:lnTo>
                  <a:pt x="3900297" y="165100"/>
                </a:lnTo>
                <a:lnTo>
                  <a:pt x="3900982" y="165100"/>
                </a:lnTo>
                <a:lnTo>
                  <a:pt x="3900995" y="177800"/>
                </a:lnTo>
                <a:close/>
              </a:path>
              <a:path w="3914140" h="1333500">
                <a:moveTo>
                  <a:pt x="3912946" y="927100"/>
                </a:moveTo>
                <a:lnTo>
                  <a:pt x="3899179" y="927100"/>
                </a:lnTo>
                <a:lnTo>
                  <a:pt x="3900335" y="914400"/>
                </a:lnTo>
                <a:lnTo>
                  <a:pt x="3900982" y="914400"/>
                </a:lnTo>
                <a:lnTo>
                  <a:pt x="3901122" y="906642"/>
                </a:lnTo>
                <a:lnTo>
                  <a:pt x="3901211" y="177800"/>
                </a:lnTo>
                <a:lnTo>
                  <a:pt x="3900982" y="165100"/>
                </a:lnTo>
                <a:lnTo>
                  <a:pt x="3913670" y="165100"/>
                </a:lnTo>
                <a:lnTo>
                  <a:pt x="3913911" y="177800"/>
                </a:lnTo>
                <a:lnTo>
                  <a:pt x="3913817" y="906642"/>
                </a:lnTo>
                <a:lnTo>
                  <a:pt x="3913670" y="914400"/>
                </a:lnTo>
                <a:lnTo>
                  <a:pt x="3912946" y="927100"/>
                </a:lnTo>
                <a:close/>
              </a:path>
              <a:path w="3914140" h="1333500">
                <a:moveTo>
                  <a:pt x="797318" y="635000"/>
                </a:moveTo>
                <a:lnTo>
                  <a:pt x="797318" y="624209"/>
                </a:lnTo>
                <a:lnTo>
                  <a:pt x="799465" y="622300"/>
                </a:lnTo>
                <a:lnTo>
                  <a:pt x="797318" y="635000"/>
                </a:lnTo>
                <a:close/>
              </a:path>
              <a:path w="3914140" h="1333500">
                <a:moveTo>
                  <a:pt x="810018" y="635000"/>
                </a:moveTo>
                <a:lnTo>
                  <a:pt x="797318" y="635000"/>
                </a:lnTo>
                <a:lnTo>
                  <a:pt x="799465" y="622300"/>
                </a:lnTo>
                <a:lnTo>
                  <a:pt x="810018" y="622300"/>
                </a:lnTo>
                <a:lnTo>
                  <a:pt x="810018" y="635000"/>
                </a:lnTo>
                <a:close/>
              </a:path>
              <a:path w="3914140" h="1333500">
                <a:moveTo>
                  <a:pt x="48374" y="1290466"/>
                </a:moveTo>
                <a:lnTo>
                  <a:pt x="797318" y="624209"/>
                </a:lnTo>
                <a:lnTo>
                  <a:pt x="797318" y="635000"/>
                </a:lnTo>
                <a:lnTo>
                  <a:pt x="810018" y="635000"/>
                </a:lnTo>
                <a:lnTo>
                  <a:pt x="92705" y="1267099"/>
                </a:lnTo>
                <a:lnTo>
                  <a:pt x="48374" y="1290466"/>
                </a:lnTo>
                <a:close/>
              </a:path>
              <a:path w="3914140" h="1333500">
                <a:moveTo>
                  <a:pt x="47796" y="1308100"/>
                </a:moveTo>
                <a:lnTo>
                  <a:pt x="46177" y="1308100"/>
                </a:lnTo>
                <a:lnTo>
                  <a:pt x="92705" y="1267099"/>
                </a:lnTo>
                <a:lnTo>
                  <a:pt x="810018" y="889000"/>
                </a:lnTo>
                <a:lnTo>
                  <a:pt x="810018" y="901700"/>
                </a:lnTo>
                <a:lnTo>
                  <a:pt x="797318" y="901700"/>
                </a:lnTo>
                <a:lnTo>
                  <a:pt x="797412" y="906642"/>
                </a:lnTo>
                <a:lnTo>
                  <a:pt x="47796" y="1308100"/>
                </a:lnTo>
                <a:close/>
              </a:path>
              <a:path w="3914140" h="1333500">
                <a:moveTo>
                  <a:pt x="797412" y="906642"/>
                </a:moveTo>
                <a:lnTo>
                  <a:pt x="797318" y="901700"/>
                </a:lnTo>
                <a:lnTo>
                  <a:pt x="806640" y="901700"/>
                </a:lnTo>
                <a:lnTo>
                  <a:pt x="797412" y="906642"/>
                </a:lnTo>
                <a:close/>
              </a:path>
              <a:path w="3914140" h="1333500">
                <a:moveTo>
                  <a:pt x="812050" y="927100"/>
                </a:moveTo>
                <a:lnTo>
                  <a:pt x="798283" y="927100"/>
                </a:lnTo>
                <a:lnTo>
                  <a:pt x="797560" y="914400"/>
                </a:lnTo>
                <a:lnTo>
                  <a:pt x="797412" y="906642"/>
                </a:lnTo>
                <a:lnTo>
                  <a:pt x="806640" y="901700"/>
                </a:lnTo>
                <a:lnTo>
                  <a:pt x="810018" y="901700"/>
                </a:lnTo>
                <a:lnTo>
                  <a:pt x="810260" y="914400"/>
                </a:lnTo>
                <a:lnTo>
                  <a:pt x="810907" y="914400"/>
                </a:lnTo>
                <a:lnTo>
                  <a:pt x="812050" y="927100"/>
                </a:lnTo>
                <a:close/>
              </a:path>
              <a:path w="3914140" h="1333500">
                <a:moveTo>
                  <a:pt x="817892" y="952500"/>
                </a:moveTo>
                <a:lnTo>
                  <a:pt x="803198" y="952500"/>
                </a:lnTo>
                <a:lnTo>
                  <a:pt x="801116" y="939800"/>
                </a:lnTo>
                <a:lnTo>
                  <a:pt x="799477" y="927100"/>
                </a:lnTo>
                <a:lnTo>
                  <a:pt x="811999" y="927100"/>
                </a:lnTo>
                <a:lnTo>
                  <a:pt x="813587" y="939800"/>
                </a:lnTo>
                <a:lnTo>
                  <a:pt x="815467" y="939800"/>
                </a:lnTo>
                <a:lnTo>
                  <a:pt x="817892" y="952500"/>
                </a:lnTo>
                <a:close/>
              </a:path>
              <a:path w="3914140" h="1333500">
                <a:moveTo>
                  <a:pt x="3908031" y="952500"/>
                </a:moveTo>
                <a:lnTo>
                  <a:pt x="3893337" y="952500"/>
                </a:lnTo>
                <a:lnTo>
                  <a:pt x="3895775" y="939800"/>
                </a:lnTo>
                <a:lnTo>
                  <a:pt x="3897642" y="939800"/>
                </a:lnTo>
                <a:lnTo>
                  <a:pt x="3899230" y="927100"/>
                </a:lnTo>
                <a:lnTo>
                  <a:pt x="3911765" y="927100"/>
                </a:lnTo>
                <a:lnTo>
                  <a:pt x="3910114" y="939800"/>
                </a:lnTo>
                <a:lnTo>
                  <a:pt x="3908031" y="952500"/>
                </a:lnTo>
                <a:close/>
              </a:path>
              <a:path w="3914140" h="1333500">
                <a:moveTo>
                  <a:pt x="827252" y="977900"/>
                </a:moveTo>
                <a:lnTo>
                  <a:pt x="811999" y="977900"/>
                </a:lnTo>
                <a:lnTo>
                  <a:pt x="808659" y="965200"/>
                </a:lnTo>
                <a:lnTo>
                  <a:pt x="805726" y="952500"/>
                </a:lnTo>
                <a:lnTo>
                  <a:pt x="817803" y="952500"/>
                </a:lnTo>
                <a:lnTo>
                  <a:pt x="820635" y="965200"/>
                </a:lnTo>
                <a:lnTo>
                  <a:pt x="823645" y="965200"/>
                </a:lnTo>
                <a:lnTo>
                  <a:pt x="827252" y="977900"/>
                </a:lnTo>
                <a:close/>
              </a:path>
              <a:path w="3914140" h="1333500">
                <a:moveTo>
                  <a:pt x="3899230" y="977900"/>
                </a:moveTo>
                <a:lnTo>
                  <a:pt x="3883977" y="977900"/>
                </a:lnTo>
                <a:lnTo>
                  <a:pt x="3887597" y="965200"/>
                </a:lnTo>
                <a:lnTo>
                  <a:pt x="3890594" y="965200"/>
                </a:lnTo>
                <a:lnTo>
                  <a:pt x="3893439" y="952500"/>
                </a:lnTo>
                <a:lnTo>
                  <a:pt x="3905516" y="952500"/>
                </a:lnTo>
                <a:lnTo>
                  <a:pt x="3902570" y="965200"/>
                </a:lnTo>
                <a:lnTo>
                  <a:pt x="3899230" y="977900"/>
                </a:lnTo>
                <a:close/>
              </a:path>
              <a:path w="3914140" h="1333500">
                <a:moveTo>
                  <a:pt x="839838" y="1003300"/>
                </a:moveTo>
                <a:lnTo>
                  <a:pt x="824369" y="1003300"/>
                </a:lnTo>
                <a:lnTo>
                  <a:pt x="819873" y="990600"/>
                </a:lnTo>
                <a:lnTo>
                  <a:pt x="815746" y="977900"/>
                </a:lnTo>
                <a:lnTo>
                  <a:pt x="827125" y="977900"/>
                </a:lnTo>
                <a:lnTo>
                  <a:pt x="831100" y="990600"/>
                </a:lnTo>
                <a:lnTo>
                  <a:pt x="835139" y="990600"/>
                </a:lnTo>
                <a:lnTo>
                  <a:pt x="839838" y="1003300"/>
                </a:lnTo>
                <a:close/>
              </a:path>
              <a:path w="3914140" h="1333500">
                <a:moveTo>
                  <a:pt x="3886860" y="1003300"/>
                </a:moveTo>
                <a:lnTo>
                  <a:pt x="3871391" y="1003300"/>
                </a:lnTo>
                <a:lnTo>
                  <a:pt x="3876090" y="990600"/>
                </a:lnTo>
                <a:lnTo>
                  <a:pt x="3880129" y="990600"/>
                </a:lnTo>
                <a:lnTo>
                  <a:pt x="3884117" y="977900"/>
                </a:lnTo>
                <a:lnTo>
                  <a:pt x="3895483" y="977900"/>
                </a:lnTo>
                <a:lnTo>
                  <a:pt x="3891356" y="990600"/>
                </a:lnTo>
                <a:lnTo>
                  <a:pt x="3886860" y="1003300"/>
                </a:lnTo>
                <a:close/>
              </a:path>
              <a:path w="3914140" h="1333500">
                <a:moveTo>
                  <a:pt x="849871" y="1016000"/>
                </a:moveTo>
                <a:lnTo>
                  <a:pt x="834440" y="1016000"/>
                </a:lnTo>
                <a:lnTo>
                  <a:pt x="829233" y="1003300"/>
                </a:lnTo>
                <a:lnTo>
                  <a:pt x="844511" y="1003300"/>
                </a:lnTo>
                <a:lnTo>
                  <a:pt x="849871" y="1016000"/>
                </a:lnTo>
                <a:close/>
              </a:path>
              <a:path w="3914140" h="1333500">
                <a:moveTo>
                  <a:pt x="3876802" y="1016000"/>
                </a:moveTo>
                <a:lnTo>
                  <a:pt x="3861358" y="1016000"/>
                </a:lnTo>
                <a:lnTo>
                  <a:pt x="3866718" y="1003300"/>
                </a:lnTo>
                <a:lnTo>
                  <a:pt x="3882009" y="1003300"/>
                </a:lnTo>
                <a:lnTo>
                  <a:pt x="3876802" y="1016000"/>
                </a:lnTo>
                <a:close/>
              </a:path>
              <a:path w="3914140" h="1333500">
                <a:moveTo>
                  <a:pt x="861123" y="1028700"/>
                </a:moveTo>
                <a:lnTo>
                  <a:pt x="845858" y="1028700"/>
                </a:lnTo>
                <a:lnTo>
                  <a:pt x="839977" y="1016000"/>
                </a:lnTo>
                <a:lnTo>
                  <a:pt x="855154" y="1016000"/>
                </a:lnTo>
                <a:lnTo>
                  <a:pt x="861123" y="1028700"/>
                </a:lnTo>
                <a:close/>
              </a:path>
              <a:path w="3914140" h="1333500">
                <a:moveTo>
                  <a:pt x="3865384" y="1028700"/>
                </a:moveTo>
                <a:lnTo>
                  <a:pt x="3850106" y="1028700"/>
                </a:lnTo>
                <a:lnTo>
                  <a:pt x="3856088" y="1016000"/>
                </a:lnTo>
                <a:lnTo>
                  <a:pt x="3871252" y="1016000"/>
                </a:lnTo>
                <a:lnTo>
                  <a:pt x="3865384" y="1028700"/>
                </a:lnTo>
                <a:close/>
              </a:path>
              <a:path w="3914140" h="1333500">
                <a:moveTo>
                  <a:pt x="873505" y="1041400"/>
                </a:moveTo>
                <a:lnTo>
                  <a:pt x="858520" y="1041400"/>
                </a:lnTo>
                <a:lnTo>
                  <a:pt x="852043" y="1028700"/>
                </a:lnTo>
                <a:lnTo>
                  <a:pt x="866952" y="1028700"/>
                </a:lnTo>
                <a:lnTo>
                  <a:pt x="873505" y="1041400"/>
                </a:lnTo>
                <a:close/>
              </a:path>
              <a:path w="3914140" h="1333500">
                <a:moveTo>
                  <a:pt x="3852710" y="1041400"/>
                </a:moveTo>
                <a:lnTo>
                  <a:pt x="3837724" y="1041400"/>
                </a:lnTo>
                <a:lnTo>
                  <a:pt x="3844277" y="1028700"/>
                </a:lnTo>
                <a:lnTo>
                  <a:pt x="3859199" y="1028700"/>
                </a:lnTo>
                <a:lnTo>
                  <a:pt x="3852710" y="1041400"/>
                </a:lnTo>
                <a:close/>
              </a:path>
              <a:path w="3914140" h="1333500">
                <a:moveTo>
                  <a:pt x="893991" y="1054100"/>
                </a:moveTo>
                <a:lnTo>
                  <a:pt x="872363" y="1054100"/>
                </a:lnTo>
                <a:lnTo>
                  <a:pt x="865301" y="1041400"/>
                </a:lnTo>
                <a:lnTo>
                  <a:pt x="886663" y="1041400"/>
                </a:lnTo>
                <a:lnTo>
                  <a:pt x="893991" y="1054100"/>
                </a:lnTo>
                <a:close/>
              </a:path>
              <a:path w="3914140" h="1333500">
                <a:moveTo>
                  <a:pt x="3838879" y="1054100"/>
                </a:moveTo>
                <a:lnTo>
                  <a:pt x="3817251" y="1054100"/>
                </a:lnTo>
                <a:lnTo>
                  <a:pt x="3824566" y="1041400"/>
                </a:lnTo>
                <a:lnTo>
                  <a:pt x="3845928" y="1041400"/>
                </a:lnTo>
                <a:lnTo>
                  <a:pt x="3838879" y="1054100"/>
                </a:lnTo>
                <a:close/>
              </a:path>
              <a:path w="3914140" h="1333500">
                <a:moveTo>
                  <a:pt x="916508" y="1066800"/>
                </a:moveTo>
                <a:lnTo>
                  <a:pt x="887260" y="1066800"/>
                </a:lnTo>
                <a:lnTo>
                  <a:pt x="879678" y="1054100"/>
                </a:lnTo>
                <a:lnTo>
                  <a:pt x="908519" y="1054100"/>
                </a:lnTo>
                <a:lnTo>
                  <a:pt x="916508" y="1066800"/>
                </a:lnTo>
                <a:close/>
              </a:path>
              <a:path w="3914140" h="1333500">
                <a:moveTo>
                  <a:pt x="3823970" y="1066800"/>
                </a:moveTo>
                <a:lnTo>
                  <a:pt x="3794721" y="1066800"/>
                </a:lnTo>
                <a:lnTo>
                  <a:pt x="3802722" y="1054100"/>
                </a:lnTo>
                <a:lnTo>
                  <a:pt x="3831551" y="1054100"/>
                </a:lnTo>
                <a:lnTo>
                  <a:pt x="3823970" y="1066800"/>
                </a:lnTo>
                <a:close/>
              </a:path>
              <a:path w="3914140" h="1333500">
                <a:moveTo>
                  <a:pt x="957770" y="1079500"/>
                </a:moveTo>
                <a:lnTo>
                  <a:pt x="911415" y="1079500"/>
                </a:lnTo>
                <a:lnTo>
                  <a:pt x="903147" y="1066800"/>
                </a:lnTo>
                <a:lnTo>
                  <a:pt x="948880" y="1066800"/>
                </a:lnTo>
                <a:lnTo>
                  <a:pt x="957770" y="1079500"/>
                </a:lnTo>
                <a:close/>
              </a:path>
              <a:path w="3914140" h="1333500">
                <a:moveTo>
                  <a:pt x="3799814" y="1079500"/>
                </a:moveTo>
                <a:lnTo>
                  <a:pt x="3753459" y="1079500"/>
                </a:lnTo>
                <a:lnTo>
                  <a:pt x="3762349" y="1066800"/>
                </a:lnTo>
                <a:lnTo>
                  <a:pt x="3808095" y="1066800"/>
                </a:lnTo>
                <a:lnTo>
                  <a:pt x="3799814" y="1079500"/>
                </a:lnTo>
                <a:close/>
              </a:path>
              <a:path w="3914140" h="1333500">
                <a:moveTo>
                  <a:pt x="3755529" y="1092200"/>
                </a:moveTo>
                <a:lnTo>
                  <a:pt x="955700" y="1092200"/>
                </a:lnTo>
                <a:lnTo>
                  <a:pt x="946492" y="1079500"/>
                </a:lnTo>
                <a:lnTo>
                  <a:pt x="3764737" y="1079500"/>
                </a:lnTo>
                <a:lnTo>
                  <a:pt x="3755529" y="1092200"/>
                </a:lnTo>
                <a:close/>
              </a:path>
              <a:path w="3914140" h="1333500">
                <a:moveTo>
                  <a:pt x="46177" y="1308100"/>
                </a:moveTo>
                <a:lnTo>
                  <a:pt x="40288" y="1297659"/>
                </a:lnTo>
                <a:lnTo>
                  <a:pt x="48374" y="1290466"/>
                </a:lnTo>
                <a:lnTo>
                  <a:pt x="92705" y="1267099"/>
                </a:lnTo>
                <a:lnTo>
                  <a:pt x="46177" y="1308100"/>
                </a:lnTo>
                <a:close/>
              </a:path>
              <a:path w="3914140" h="1333500">
                <a:moveTo>
                  <a:pt x="40288" y="1297659"/>
                </a:moveTo>
                <a:lnTo>
                  <a:pt x="39014" y="1295400"/>
                </a:lnTo>
                <a:lnTo>
                  <a:pt x="48374" y="1290466"/>
                </a:lnTo>
                <a:lnTo>
                  <a:pt x="40288" y="1297659"/>
                </a:lnTo>
                <a:close/>
              </a:path>
              <a:path w="3914140" h="1333500">
                <a:moveTo>
                  <a:pt x="368" y="1333500"/>
                </a:moveTo>
                <a:lnTo>
                  <a:pt x="0" y="1333500"/>
                </a:lnTo>
                <a:lnTo>
                  <a:pt x="40288" y="1297659"/>
                </a:lnTo>
                <a:lnTo>
                  <a:pt x="46177" y="1308100"/>
                </a:lnTo>
                <a:lnTo>
                  <a:pt x="47796" y="1308100"/>
                </a:lnTo>
                <a:lnTo>
                  <a:pt x="368" y="133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8495804" y="3071977"/>
            <a:ext cx="2556510" cy="892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r>
              <a:rPr dirty="0" sz="2400" spc="-25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b="1">
                <a:solidFill>
                  <a:srgbClr val="00AF50"/>
                </a:solidFill>
                <a:latin typeface="Times New Roman"/>
                <a:cs typeface="Times New Roman"/>
              </a:rPr>
              <a:t>3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将</a:t>
            </a:r>
            <a:r>
              <a:rPr dirty="0" sz="2400" b="1" i="1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b="1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baseline="-17921" sz="2325" spc="-67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、</a:t>
            </a:r>
            <a:r>
              <a:rPr dirty="0" sz="2400" b="1" i="1">
                <a:solidFill>
                  <a:srgbClr val="E720C4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b="1">
                <a:solidFill>
                  <a:srgbClr val="E720C4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的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像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挡住了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630261" y="4549660"/>
            <a:ext cx="3856990" cy="1094740"/>
          </a:xfrm>
          <a:custGeom>
            <a:avLst/>
            <a:gdLst/>
            <a:ahLst/>
            <a:cxnLst/>
            <a:rect l="l" t="t" r="r" b="b"/>
            <a:pathLst>
              <a:path w="3856990" h="1094739">
                <a:moveTo>
                  <a:pt x="871981" y="186689"/>
                </a:moveTo>
                <a:lnTo>
                  <a:pt x="859281" y="186689"/>
                </a:lnTo>
                <a:lnTo>
                  <a:pt x="866762" y="180339"/>
                </a:lnTo>
                <a:lnTo>
                  <a:pt x="859464" y="179014"/>
                </a:lnTo>
                <a:lnTo>
                  <a:pt x="865162" y="139700"/>
                </a:lnTo>
                <a:lnTo>
                  <a:pt x="877709" y="105410"/>
                </a:lnTo>
                <a:lnTo>
                  <a:pt x="881824" y="96520"/>
                </a:lnTo>
                <a:lnTo>
                  <a:pt x="886332" y="88900"/>
                </a:lnTo>
                <a:lnTo>
                  <a:pt x="891184" y="81279"/>
                </a:lnTo>
                <a:lnTo>
                  <a:pt x="896391" y="74929"/>
                </a:lnTo>
                <a:lnTo>
                  <a:pt x="901941" y="67310"/>
                </a:lnTo>
                <a:lnTo>
                  <a:pt x="934313" y="36829"/>
                </a:lnTo>
                <a:lnTo>
                  <a:pt x="973378" y="13970"/>
                </a:lnTo>
                <a:lnTo>
                  <a:pt x="1027010" y="0"/>
                </a:lnTo>
                <a:lnTo>
                  <a:pt x="3689159" y="0"/>
                </a:lnTo>
                <a:lnTo>
                  <a:pt x="3707714" y="2539"/>
                </a:lnTo>
                <a:lnTo>
                  <a:pt x="3734307" y="10160"/>
                </a:lnTo>
                <a:lnTo>
                  <a:pt x="3739963" y="12700"/>
                </a:lnTo>
                <a:lnTo>
                  <a:pt x="1028446" y="12700"/>
                </a:lnTo>
                <a:lnTo>
                  <a:pt x="1019416" y="13970"/>
                </a:lnTo>
                <a:lnTo>
                  <a:pt x="1019733" y="13970"/>
                </a:lnTo>
                <a:lnTo>
                  <a:pt x="1010843" y="15239"/>
                </a:lnTo>
                <a:lnTo>
                  <a:pt x="1011161" y="15239"/>
                </a:lnTo>
                <a:lnTo>
                  <a:pt x="1002423" y="17779"/>
                </a:lnTo>
                <a:lnTo>
                  <a:pt x="1002728" y="17779"/>
                </a:lnTo>
                <a:lnTo>
                  <a:pt x="994168" y="20320"/>
                </a:lnTo>
                <a:lnTo>
                  <a:pt x="994473" y="20320"/>
                </a:lnTo>
                <a:lnTo>
                  <a:pt x="986078" y="22860"/>
                </a:lnTo>
                <a:lnTo>
                  <a:pt x="986370" y="22860"/>
                </a:lnTo>
                <a:lnTo>
                  <a:pt x="978179" y="25400"/>
                </a:lnTo>
                <a:lnTo>
                  <a:pt x="978471" y="25400"/>
                </a:lnTo>
                <a:lnTo>
                  <a:pt x="970470" y="29210"/>
                </a:lnTo>
                <a:lnTo>
                  <a:pt x="970749" y="29210"/>
                </a:lnTo>
                <a:lnTo>
                  <a:pt x="962977" y="33020"/>
                </a:lnTo>
                <a:lnTo>
                  <a:pt x="963244" y="33020"/>
                </a:lnTo>
                <a:lnTo>
                  <a:pt x="955687" y="36829"/>
                </a:lnTo>
                <a:lnTo>
                  <a:pt x="955941" y="36829"/>
                </a:lnTo>
                <a:lnTo>
                  <a:pt x="948626" y="41910"/>
                </a:lnTo>
                <a:lnTo>
                  <a:pt x="948880" y="41910"/>
                </a:lnTo>
                <a:lnTo>
                  <a:pt x="941806" y="46989"/>
                </a:lnTo>
                <a:lnTo>
                  <a:pt x="942047" y="46989"/>
                </a:lnTo>
                <a:lnTo>
                  <a:pt x="935227" y="52070"/>
                </a:lnTo>
                <a:lnTo>
                  <a:pt x="935456" y="52070"/>
                </a:lnTo>
                <a:lnTo>
                  <a:pt x="928916" y="57150"/>
                </a:lnTo>
                <a:lnTo>
                  <a:pt x="929131" y="57150"/>
                </a:lnTo>
                <a:lnTo>
                  <a:pt x="922870" y="63500"/>
                </a:lnTo>
                <a:lnTo>
                  <a:pt x="923086" y="63500"/>
                </a:lnTo>
                <a:lnTo>
                  <a:pt x="918301" y="68579"/>
                </a:lnTo>
                <a:lnTo>
                  <a:pt x="917308" y="68579"/>
                </a:lnTo>
                <a:lnTo>
                  <a:pt x="911644" y="74929"/>
                </a:lnTo>
                <a:lnTo>
                  <a:pt x="911834" y="74929"/>
                </a:lnTo>
                <a:lnTo>
                  <a:pt x="907368" y="81279"/>
                </a:lnTo>
                <a:lnTo>
                  <a:pt x="906652" y="81279"/>
                </a:lnTo>
                <a:lnTo>
                  <a:pt x="901623" y="88900"/>
                </a:lnTo>
                <a:lnTo>
                  <a:pt x="901801" y="88900"/>
                </a:lnTo>
                <a:lnTo>
                  <a:pt x="897885" y="95250"/>
                </a:lnTo>
                <a:lnTo>
                  <a:pt x="897267" y="95250"/>
                </a:lnTo>
                <a:lnTo>
                  <a:pt x="892911" y="102870"/>
                </a:lnTo>
                <a:lnTo>
                  <a:pt x="893064" y="102870"/>
                </a:lnTo>
                <a:lnTo>
                  <a:pt x="889076" y="110489"/>
                </a:lnTo>
                <a:lnTo>
                  <a:pt x="889215" y="110489"/>
                </a:lnTo>
                <a:lnTo>
                  <a:pt x="885596" y="118110"/>
                </a:lnTo>
                <a:lnTo>
                  <a:pt x="882947" y="125729"/>
                </a:lnTo>
                <a:lnTo>
                  <a:pt x="882599" y="125729"/>
                </a:lnTo>
                <a:lnTo>
                  <a:pt x="879754" y="134620"/>
                </a:lnTo>
                <a:lnTo>
                  <a:pt x="877417" y="142239"/>
                </a:lnTo>
                <a:lnTo>
                  <a:pt x="875487" y="151129"/>
                </a:lnTo>
                <a:lnTo>
                  <a:pt x="873963" y="160020"/>
                </a:lnTo>
                <a:lnTo>
                  <a:pt x="873023" y="167639"/>
                </a:lnTo>
                <a:lnTo>
                  <a:pt x="872896" y="167639"/>
                </a:lnTo>
                <a:lnTo>
                  <a:pt x="872285" y="176529"/>
                </a:lnTo>
                <a:lnTo>
                  <a:pt x="871981" y="186689"/>
                </a:lnTo>
                <a:close/>
              </a:path>
              <a:path w="3856990" h="1094739">
                <a:moveTo>
                  <a:pt x="3799065" y="69850"/>
                </a:moveTo>
                <a:lnTo>
                  <a:pt x="3793083" y="63500"/>
                </a:lnTo>
                <a:lnTo>
                  <a:pt x="3793299" y="63500"/>
                </a:lnTo>
                <a:lnTo>
                  <a:pt x="3787025" y="57150"/>
                </a:lnTo>
                <a:lnTo>
                  <a:pt x="3787254" y="57150"/>
                </a:lnTo>
                <a:lnTo>
                  <a:pt x="3780701" y="52070"/>
                </a:lnTo>
                <a:lnTo>
                  <a:pt x="3780942" y="52070"/>
                </a:lnTo>
                <a:lnTo>
                  <a:pt x="3774122" y="46989"/>
                </a:lnTo>
                <a:lnTo>
                  <a:pt x="3774363" y="46989"/>
                </a:lnTo>
                <a:lnTo>
                  <a:pt x="3767289" y="41910"/>
                </a:lnTo>
                <a:lnTo>
                  <a:pt x="3767543" y="41910"/>
                </a:lnTo>
                <a:lnTo>
                  <a:pt x="3760228" y="36829"/>
                </a:lnTo>
                <a:lnTo>
                  <a:pt x="3760482" y="36829"/>
                </a:lnTo>
                <a:lnTo>
                  <a:pt x="3752926" y="33020"/>
                </a:lnTo>
                <a:lnTo>
                  <a:pt x="3753192" y="33020"/>
                </a:lnTo>
                <a:lnTo>
                  <a:pt x="3745420" y="29210"/>
                </a:lnTo>
                <a:lnTo>
                  <a:pt x="3745699" y="29210"/>
                </a:lnTo>
                <a:lnTo>
                  <a:pt x="3737698" y="25400"/>
                </a:lnTo>
                <a:lnTo>
                  <a:pt x="3737991" y="25400"/>
                </a:lnTo>
                <a:lnTo>
                  <a:pt x="3729786" y="22860"/>
                </a:lnTo>
                <a:lnTo>
                  <a:pt x="3730091" y="22860"/>
                </a:lnTo>
                <a:lnTo>
                  <a:pt x="3721696" y="20320"/>
                </a:lnTo>
                <a:lnTo>
                  <a:pt x="3722001" y="20320"/>
                </a:lnTo>
                <a:lnTo>
                  <a:pt x="3713441" y="17779"/>
                </a:lnTo>
                <a:lnTo>
                  <a:pt x="3713746" y="17779"/>
                </a:lnTo>
                <a:lnTo>
                  <a:pt x="3705009" y="15239"/>
                </a:lnTo>
                <a:lnTo>
                  <a:pt x="3705326" y="15239"/>
                </a:lnTo>
                <a:lnTo>
                  <a:pt x="3696436" y="13970"/>
                </a:lnTo>
                <a:lnTo>
                  <a:pt x="3696754" y="13970"/>
                </a:lnTo>
                <a:lnTo>
                  <a:pt x="3687724" y="12700"/>
                </a:lnTo>
                <a:lnTo>
                  <a:pt x="3739963" y="12700"/>
                </a:lnTo>
                <a:lnTo>
                  <a:pt x="3774528" y="31750"/>
                </a:lnTo>
                <a:lnTo>
                  <a:pt x="3808361" y="60960"/>
                </a:lnTo>
                <a:lnTo>
                  <a:pt x="3815154" y="68579"/>
                </a:lnTo>
                <a:lnTo>
                  <a:pt x="3798862" y="68579"/>
                </a:lnTo>
                <a:lnTo>
                  <a:pt x="3799065" y="69850"/>
                </a:lnTo>
                <a:close/>
              </a:path>
              <a:path w="3856990" h="1094739">
                <a:moveTo>
                  <a:pt x="859281" y="460514"/>
                </a:moveTo>
                <a:lnTo>
                  <a:pt x="0" y="22860"/>
                </a:lnTo>
                <a:lnTo>
                  <a:pt x="48930" y="31750"/>
                </a:lnTo>
                <a:lnTo>
                  <a:pt x="44234" y="31750"/>
                </a:lnTo>
                <a:lnTo>
                  <a:pt x="40220" y="43179"/>
                </a:lnTo>
                <a:lnTo>
                  <a:pt x="81340" y="50651"/>
                </a:lnTo>
                <a:lnTo>
                  <a:pt x="871981" y="453389"/>
                </a:lnTo>
                <a:lnTo>
                  <a:pt x="871981" y="457200"/>
                </a:lnTo>
                <a:lnTo>
                  <a:pt x="859281" y="457200"/>
                </a:lnTo>
                <a:lnTo>
                  <a:pt x="859281" y="460514"/>
                </a:lnTo>
                <a:close/>
              </a:path>
              <a:path w="3856990" h="1094739">
                <a:moveTo>
                  <a:pt x="81340" y="50651"/>
                </a:moveTo>
                <a:lnTo>
                  <a:pt x="40220" y="43179"/>
                </a:lnTo>
                <a:lnTo>
                  <a:pt x="44234" y="31750"/>
                </a:lnTo>
                <a:lnTo>
                  <a:pt x="81340" y="50651"/>
                </a:lnTo>
                <a:close/>
              </a:path>
              <a:path w="3856990" h="1094739">
                <a:moveTo>
                  <a:pt x="871981" y="194310"/>
                </a:moveTo>
                <a:lnTo>
                  <a:pt x="81340" y="50651"/>
                </a:lnTo>
                <a:lnTo>
                  <a:pt x="44234" y="31750"/>
                </a:lnTo>
                <a:lnTo>
                  <a:pt x="48930" y="31750"/>
                </a:lnTo>
                <a:lnTo>
                  <a:pt x="859464" y="179014"/>
                </a:lnTo>
                <a:lnTo>
                  <a:pt x="859281" y="186689"/>
                </a:lnTo>
                <a:lnTo>
                  <a:pt x="871981" y="186689"/>
                </a:lnTo>
                <a:lnTo>
                  <a:pt x="871981" y="194310"/>
                </a:lnTo>
                <a:close/>
              </a:path>
              <a:path w="3856990" h="1094739">
                <a:moveTo>
                  <a:pt x="917105" y="69850"/>
                </a:moveTo>
                <a:lnTo>
                  <a:pt x="917308" y="68579"/>
                </a:lnTo>
                <a:lnTo>
                  <a:pt x="918301" y="68579"/>
                </a:lnTo>
                <a:lnTo>
                  <a:pt x="917105" y="69850"/>
                </a:lnTo>
                <a:close/>
              </a:path>
              <a:path w="3856990" h="1094739">
                <a:moveTo>
                  <a:pt x="3809695" y="82550"/>
                </a:moveTo>
                <a:lnTo>
                  <a:pt x="3804335" y="74929"/>
                </a:lnTo>
                <a:lnTo>
                  <a:pt x="3804526" y="74929"/>
                </a:lnTo>
                <a:lnTo>
                  <a:pt x="3798862" y="68579"/>
                </a:lnTo>
                <a:lnTo>
                  <a:pt x="3815154" y="68579"/>
                </a:lnTo>
                <a:lnTo>
                  <a:pt x="3819779" y="74929"/>
                </a:lnTo>
                <a:lnTo>
                  <a:pt x="3824986" y="81279"/>
                </a:lnTo>
                <a:lnTo>
                  <a:pt x="3809504" y="81279"/>
                </a:lnTo>
                <a:lnTo>
                  <a:pt x="3809695" y="82550"/>
                </a:lnTo>
                <a:close/>
              </a:path>
              <a:path w="3856990" h="1094739">
                <a:moveTo>
                  <a:pt x="906475" y="82550"/>
                </a:moveTo>
                <a:lnTo>
                  <a:pt x="906652" y="81279"/>
                </a:lnTo>
                <a:lnTo>
                  <a:pt x="907368" y="81279"/>
                </a:lnTo>
                <a:lnTo>
                  <a:pt x="906475" y="82550"/>
                </a:lnTo>
                <a:close/>
              </a:path>
              <a:path w="3856990" h="1094739">
                <a:moveTo>
                  <a:pt x="3819067" y="96520"/>
                </a:moveTo>
                <a:lnTo>
                  <a:pt x="3814368" y="88900"/>
                </a:lnTo>
                <a:lnTo>
                  <a:pt x="3814546" y="88900"/>
                </a:lnTo>
                <a:lnTo>
                  <a:pt x="3809504" y="81279"/>
                </a:lnTo>
                <a:lnTo>
                  <a:pt x="3824986" y="81279"/>
                </a:lnTo>
                <a:lnTo>
                  <a:pt x="3829837" y="88900"/>
                </a:lnTo>
                <a:lnTo>
                  <a:pt x="3833583" y="95250"/>
                </a:lnTo>
                <a:lnTo>
                  <a:pt x="3818902" y="95250"/>
                </a:lnTo>
                <a:lnTo>
                  <a:pt x="3819067" y="96520"/>
                </a:lnTo>
                <a:close/>
              </a:path>
              <a:path w="3856990" h="1094739">
                <a:moveTo>
                  <a:pt x="897102" y="96520"/>
                </a:moveTo>
                <a:lnTo>
                  <a:pt x="897267" y="95250"/>
                </a:lnTo>
                <a:lnTo>
                  <a:pt x="897885" y="95250"/>
                </a:lnTo>
                <a:lnTo>
                  <a:pt x="897102" y="96520"/>
                </a:lnTo>
                <a:close/>
              </a:path>
              <a:path w="3856990" h="1094739">
                <a:moveTo>
                  <a:pt x="3833685" y="127000"/>
                </a:moveTo>
                <a:lnTo>
                  <a:pt x="3830447" y="118110"/>
                </a:lnTo>
                <a:lnTo>
                  <a:pt x="3826954" y="110489"/>
                </a:lnTo>
                <a:lnTo>
                  <a:pt x="3827094" y="110489"/>
                </a:lnTo>
                <a:lnTo>
                  <a:pt x="3823106" y="102870"/>
                </a:lnTo>
                <a:lnTo>
                  <a:pt x="3823246" y="102870"/>
                </a:lnTo>
                <a:lnTo>
                  <a:pt x="3818902" y="95250"/>
                </a:lnTo>
                <a:lnTo>
                  <a:pt x="3833583" y="95250"/>
                </a:lnTo>
                <a:lnTo>
                  <a:pt x="3834333" y="96520"/>
                </a:lnTo>
                <a:lnTo>
                  <a:pt x="3838460" y="105410"/>
                </a:lnTo>
                <a:lnTo>
                  <a:pt x="3842207" y="113029"/>
                </a:lnTo>
                <a:lnTo>
                  <a:pt x="3845547" y="121920"/>
                </a:lnTo>
                <a:lnTo>
                  <a:pt x="3846810" y="125729"/>
                </a:lnTo>
                <a:lnTo>
                  <a:pt x="3833571" y="125729"/>
                </a:lnTo>
                <a:lnTo>
                  <a:pt x="3833685" y="127000"/>
                </a:lnTo>
                <a:close/>
              </a:path>
              <a:path w="3856990" h="1094739">
                <a:moveTo>
                  <a:pt x="882484" y="127000"/>
                </a:moveTo>
                <a:lnTo>
                  <a:pt x="882599" y="125729"/>
                </a:lnTo>
                <a:lnTo>
                  <a:pt x="882947" y="125729"/>
                </a:lnTo>
                <a:lnTo>
                  <a:pt x="882484" y="127000"/>
                </a:lnTo>
                <a:close/>
              </a:path>
              <a:path w="3856990" h="1094739">
                <a:moveTo>
                  <a:pt x="3843877" y="976629"/>
                </a:moveTo>
                <a:lnTo>
                  <a:pt x="3830447" y="976629"/>
                </a:lnTo>
                <a:lnTo>
                  <a:pt x="3833685" y="967739"/>
                </a:lnTo>
                <a:lnTo>
                  <a:pt x="3836416" y="960120"/>
                </a:lnTo>
                <a:lnTo>
                  <a:pt x="3838752" y="951229"/>
                </a:lnTo>
                <a:lnTo>
                  <a:pt x="3840683" y="943610"/>
                </a:lnTo>
                <a:lnTo>
                  <a:pt x="3842207" y="934720"/>
                </a:lnTo>
                <a:lnTo>
                  <a:pt x="3843312" y="925829"/>
                </a:lnTo>
                <a:lnTo>
                  <a:pt x="3843972" y="916939"/>
                </a:lnTo>
                <a:lnTo>
                  <a:pt x="3844188" y="908050"/>
                </a:lnTo>
                <a:lnTo>
                  <a:pt x="3844188" y="186689"/>
                </a:lnTo>
                <a:lnTo>
                  <a:pt x="3843959" y="176529"/>
                </a:lnTo>
                <a:lnTo>
                  <a:pt x="3843274" y="167639"/>
                </a:lnTo>
                <a:lnTo>
                  <a:pt x="3842156" y="160020"/>
                </a:lnTo>
                <a:lnTo>
                  <a:pt x="3840619" y="151129"/>
                </a:lnTo>
                <a:lnTo>
                  <a:pt x="3838663" y="142239"/>
                </a:lnTo>
                <a:lnTo>
                  <a:pt x="3836314" y="134620"/>
                </a:lnTo>
                <a:lnTo>
                  <a:pt x="3833571" y="125729"/>
                </a:lnTo>
                <a:lnTo>
                  <a:pt x="3846810" y="125729"/>
                </a:lnTo>
                <a:lnTo>
                  <a:pt x="3848493" y="130810"/>
                </a:lnTo>
                <a:lnTo>
                  <a:pt x="3856647" y="176529"/>
                </a:lnTo>
                <a:lnTo>
                  <a:pt x="3856888" y="186689"/>
                </a:lnTo>
                <a:lnTo>
                  <a:pt x="3856888" y="908050"/>
                </a:lnTo>
                <a:lnTo>
                  <a:pt x="3853091" y="946150"/>
                </a:lnTo>
                <a:lnTo>
                  <a:pt x="3845547" y="972820"/>
                </a:lnTo>
                <a:lnTo>
                  <a:pt x="3843877" y="976629"/>
                </a:lnTo>
                <a:close/>
              </a:path>
              <a:path w="3856990" h="1094739">
                <a:moveTo>
                  <a:pt x="872858" y="168910"/>
                </a:moveTo>
                <a:lnTo>
                  <a:pt x="872896" y="167639"/>
                </a:lnTo>
                <a:lnTo>
                  <a:pt x="873023" y="167639"/>
                </a:lnTo>
                <a:lnTo>
                  <a:pt x="872858" y="168910"/>
                </a:lnTo>
                <a:close/>
              </a:path>
              <a:path w="3856990" h="1094739">
                <a:moveTo>
                  <a:pt x="3843312" y="168910"/>
                </a:moveTo>
                <a:lnTo>
                  <a:pt x="3843147" y="167639"/>
                </a:lnTo>
                <a:lnTo>
                  <a:pt x="3843312" y="168910"/>
                </a:lnTo>
                <a:close/>
              </a:path>
              <a:path w="3856990" h="1094739">
                <a:moveTo>
                  <a:pt x="872197" y="177800"/>
                </a:moveTo>
                <a:lnTo>
                  <a:pt x="872210" y="176529"/>
                </a:lnTo>
                <a:lnTo>
                  <a:pt x="872197" y="177800"/>
                </a:lnTo>
                <a:close/>
              </a:path>
              <a:path w="3856990" h="1094739">
                <a:moveTo>
                  <a:pt x="3843972" y="177800"/>
                </a:moveTo>
                <a:lnTo>
                  <a:pt x="3843885" y="176529"/>
                </a:lnTo>
                <a:lnTo>
                  <a:pt x="3843972" y="177800"/>
                </a:lnTo>
                <a:close/>
              </a:path>
              <a:path w="3856990" h="1094739">
                <a:moveTo>
                  <a:pt x="859281" y="186689"/>
                </a:moveTo>
                <a:lnTo>
                  <a:pt x="859464" y="179014"/>
                </a:lnTo>
                <a:lnTo>
                  <a:pt x="866762" y="180339"/>
                </a:lnTo>
                <a:lnTo>
                  <a:pt x="859281" y="186689"/>
                </a:lnTo>
                <a:close/>
              </a:path>
              <a:path w="3856990" h="1094739">
                <a:moveTo>
                  <a:pt x="862749" y="462279"/>
                </a:moveTo>
                <a:lnTo>
                  <a:pt x="859281" y="460514"/>
                </a:lnTo>
                <a:lnTo>
                  <a:pt x="859281" y="457200"/>
                </a:lnTo>
                <a:lnTo>
                  <a:pt x="862749" y="462279"/>
                </a:lnTo>
                <a:close/>
              </a:path>
              <a:path w="3856990" h="1094739">
                <a:moveTo>
                  <a:pt x="871981" y="462279"/>
                </a:moveTo>
                <a:lnTo>
                  <a:pt x="862749" y="462279"/>
                </a:lnTo>
                <a:lnTo>
                  <a:pt x="859281" y="457200"/>
                </a:lnTo>
                <a:lnTo>
                  <a:pt x="871981" y="457200"/>
                </a:lnTo>
                <a:lnTo>
                  <a:pt x="871981" y="462279"/>
                </a:lnTo>
                <a:close/>
              </a:path>
              <a:path w="3856990" h="1094739">
                <a:moveTo>
                  <a:pt x="3679685" y="1094739"/>
                </a:moveTo>
                <a:lnTo>
                  <a:pt x="1036485" y="1094739"/>
                </a:lnTo>
                <a:lnTo>
                  <a:pt x="999413" y="1089660"/>
                </a:lnTo>
                <a:lnTo>
                  <a:pt x="990549" y="1087120"/>
                </a:lnTo>
                <a:lnTo>
                  <a:pt x="981862" y="1083310"/>
                </a:lnTo>
                <a:lnTo>
                  <a:pt x="973378" y="1080770"/>
                </a:lnTo>
                <a:lnTo>
                  <a:pt x="965098" y="1076960"/>
                </a:lnTo>
                <a:lnTo>
                  <a:pt x="957046" y="1071879"/>
                </a:lnTo>
                <a:lnTo>
                  <a:pt x="949223" y="1068070"/>
                </a:lnTo>
                <a:lnTo>
                  <a:pt x="913993" y="1040129"/>
                </a:lnTo>
                <a:lnTo>
                  <a:pt x="886332" y="1004570"/>
                </a:lnTo>
                <a:lnTo>
                  <a:pt x="873963" y="980439"/>
                </a:lnTo>
                <a:lnTo>
                  <a:pt x="870610" y="972820"/>
                </a:lnTo>
                <a:lnTo>
                  <a:pt x="860247" y="927100"/>
                </a:lnTo>
                <a:lnTo>
                  <a:pt x="859281" y="908050"/>
                </a:lnTo>
                <a:lnTo>
                  <a:pt x="859281" y="460514"/>
                </a:lnTo>
                <a:lnTo>
                  <a:pt x="862749" y="462279"/>
                </a:lnTo>
                <a:lnTo>
                  <a:pt x="871981" y="462279"/>
                </a:lnTo>
                <a:lnTo>
                  <a:pt x="871981" y="908050"/>
                </a:lnTo>
                <a:lnTo>
                  <a:pt x="872210" y="916939"/>
                </a:lnTo>
                <a:lnTo>
                  <a:pt x="872896" y="925829"/>
                </a:lnTo>
                <a:lnTo>
                  <a:pt x="874014" y="934720"/>
                </a:lnTo>
                <a:lnTo>
                  <a:pt x="875550" y="943610"/>
                </a:lnTo>
                <a:lnTo>
                  <a:pt x="877493" y="951229"/>
                </a:lnTo>
                <a:lnTo>
                  <a:pt x="879855" y="960120"/>
                </a:lnTo>
                <a:lnTo>
                  <a:pt x="882599" y="967739"/>
                </a:lnTo>
                <a:lnTo>
                  <a:pt x="885723" y="976629"/>
                </a:lnTo>
                <a:lnTo>
                  <a:pt x="886113" y="976629"/>
                </a:lnTo>
                <a:lnTo>
                  <a:pt x="889215" y="984250"/>
                </a:lnTo>
                <a:lnTo>
                  <a:pt x="889740" y="984250"/>
                </a:lnTo>
                <a:lnTo>
                  <a:pt x="893064" y="990600"/>
                </a:lnTo>
                <a:lnTo>
                  <a:pt x="892911" y="990600"/>
                </a:lnTo>
                <a:lnTo>
                  <a:pt x="897267" y="998220"/>
                </a:lnTo>
                <a:lnTo>
                  <a:pt x="897102" y="998220"/>
                </a:lnTo>
                <a:lnTo>
                  <a:pt x="901801" y="1005839"/>
                </a:lnTo>
                <a:lnTo>
                  <a:pt x="901623" y="1005839"/>
                </a:lnTo>
                <a:lnTo>
                  <a:pt x="906652" y="1012189"/>
                </a:lnTo>
                <a:lnTo>
                  <a:pt x="906475" y="1012189"/>
                </a:lnTo>
                <a:lnTo>
                  <a:pt x="911834" y="1018539"/>
                </a:lnTo>
                <a:lnTo>
                  <a:pt x="911644" y="1018539"/>
                </a:lnTo>
                <a:lnTo>
                  <a:pt x="917308" y="1024889"/>
                </a:lnTo>
                <a:lnTo>
                  <a:pt x="917105" y="1024889"/>
                </a:lnTo>
                <a:lnTo>
                  <a:pt x="923086" y="1031239"/>
                </a:lnTo>
                <a:lnTo>
                  <a:pt x="922870" y="1031239"/>
                </a:lnTo>
                <a:lnTo>
                  <a:pt x="929131" y="1037589"/>
                </a:lnTo>
                <a:lnTo>
                  <a:pt x="930224" y="1037589"/>
                </a:lnTo>
                <a:lnTo>
                  <a:pt x="935456" y="1042670"/>
                </a:lnTo>
                <a:lnTo>
                  <a:pt x="935227" y="1042670"/>
                </a:lnTo>
                <a:lnTo>
                  <a:pt x="942047" y="1047750"/>
                </a:lnTo>
                <a:lnTo>
                  <a:pt x="941806" y="1047750"/>
                </a:lnTo>
                <a:lnTo>
                  <a:pt x="948880" y="1052829"/>
                </a:lnTo>
                <a:lnTo>
                  <a:pt x="948626" y="1052829"/>
                </a:lnTo>
                <a:lnTo>
                  <a:pt x="955941" y="1056639"/>
                </a:lnTo>
                <a:lnTo>
                  <a:pt x="955687" y="1056639"/>
                </a:lnTo>
                <a:lnTo>
                  <a:pt x="963244" y="1061720"/>
                </a:lnTo>
                <a:lnTo>
                  <a:pt x="962977" y="1061720"/>
                </a:lnTo>
                <a:lnTo>
                  <a:pt x="970749" y="1065529"/>
                </a:lnTo>
                <a:lnTo>
                  <a:pt x="970470" y="1065529"/>
                </a:lnTo>
                <a:lnTo>
                  <a:pt x="978471" y="1068070"/>
                </a:lnTo>
                <a:lnTo>
                  <a:pt x="978179" y="1068070"/>
                </a:lnTo>
                <a:lnTo>
                  <a:pt x="986370" y="1071879"/>
                </a:lnTo>
                <a:lnTo>
                  <a:pt x="986078" y="1071879"/>
                </a:lnTo>
                <a:lnTo>
                  <a:pt x="994473" y="1074420"/>
                </a:lnTo>
                <a:lnTo>
                  <a:pt x="994168" y="1074420"/>
                </a:lnTo>
                <a:lnTo>
                  <a:pt x="1002728" y="1076960"/>
                </a:lnTo>
                <a:lnTo>
                  <a:pt x="1002423" y="1076960"/>
                </a:lnTo>
                <a:lnTo>
                  <a:pt x="1011161" y="1078229"/>
                </a:lnTo>
                <a:lnTo>
                  <a:pt x="1010843" y="1078229"/>
                </a:lnTo>
                <a:lnTo>
                  <a:pt x="1019733" y="1080770"/>
                </a:lnTo>
                <a:lnTo>
                  <a:pt x="1028128" y="1080770"/>
                </a:lnTo>
                <a:lnTo>
                  <a:pt x="1037297" y="1082039"/>
                </a:lnTo>
                <a:lnTo>
                  <a:pt x="3738549" y="1082039"/>
                </a:lnTo>
                <a:lnTo>
                  <a:pt x="3734307" y="1083310"/>
                </a:lnTo>
                <a:lnTo>
                  <a:pt x="3725621" y="1087120"/>
                </a:lnTo>
                <a:lnTo>
                  <a:pt x="3716756" y="1089660"/>
                </a:lnTo>
                <a:lnTo>
                  <a:pt x="3679685" y="1094739"/>
                </a:lnTo>
                <a:close/>
              </a:path>
              <a:path w="3856990" h="1094739">
                <a:moveTo>
                  <a:pt x="886113" y="976629"/>
                </a:moveTo>
                <a:lnTo>
                  <a:pt x="885723" y="976629"/>
                </a:lnTo>
                <a:lnTo>
                  <a:pt x="885596" y="975360"/>
                </a:lnTo>
                <a:lnTo>
                  <a:pt x="886113" y="976629"/>
                </a:lnTo>
                <a:close/>
              </a:path>
              <a:path w="3856990" h="1094739">
                <a:moveTo>
                  <a:pt x="3840601" y="984250"/>
                </a:moveTo>
                <a:lnTo>
                  <a:pt x="3826954" y="984250"/>
                </a:lnTo>
                <a:lnTo>
                  <a:pt x="3830574" y="975360"/>
                </a:lnTo>
                <a:lnTo>
                  <a:pt x="3830447" y="976629"/>
                </a:lnTo>
                <a:lnTo>
                  <a:pt x="3843877" y="976629"/>
                </a:lnTo>
                <a:lnTo>
                  <a:pt x="3842207" y="980439"/>
                </a:lnTo>
                <a:lnTo>
                  <a:pt x="3840601" y="984250"/>
                </a:lnTo>
                <a:close/>
              </a:path>
              <a:path w="3856990" h="1094739">
                <a:moveTo>
                  <a:pt x="889740" y="984250"/>
                </a:moveTo>
                <a:lnTo>
                  <a:pt x="889215" y="984250"/>
                </a:lnTo>
                <a:lnTo>
                  <a:pt x="889076" y="982979"/>
                </a:lnTo>
                <a:lnTo>
                  <a:pt x="889740" y="984250"/>
                </a:lnTo>
                <a:close/>
              </a:path>
              <a:path w="3856990" h="1094739">
                <a:moveTo>
                  <a:pt x="3804650" y="1037589"/>
                </a:moveTo>
                <a:lnTo>
                  <a:pt x="3787025" y="1037589"/>
                </a:lnTo>
                <a:lnTo>
                  <a:pt x="3793299" y="1031239"/>
                </a:lnTo>
                <a:lnTo>
                  <a:pt x="3793083" y="1031239"/>
                </a:lnTo>
                <a:lnTo>
                  <a:pt x="3799065" y="1024889"/>
                </a:lnTo>
                <a:lnTo>
                  <a:pt x="3798862" y="1024889"/>
                </a:lnTo>
                <a:lnTo>
                  <a:pt x="3804526" y="1018539"/>
                </a:lnTo>
                <a:lnTo>
                  <a:pt x="3804335" y="1018539"/>
                </a:lnTo>
                <a:lnTo>
                  <a:pt x="3809695" y="1012189"/>
                </a:lnTo>
                <a:lnTo>
                  <a:pt x="3809504" y="1012189"/>
                </a:lnTo>
                <a:lnTo>
                  <a:pt x="3814546" y="1005839"/>
                </a:lnTo>
                <a:lnTo>
                  <a:pt x="3814368" y="1005839"/>
                </a:lnTo>
                <a:lnTo>
                  <a:pt x="3819067" y="998220"/>
                </a:lnTo>
                <a:lnTo>
                  <a:pt x="3818902" y="998220"/>
                </a:lnTo>
                <a:lnTo>
                  <a:pt x="3823246" y="990600"/>
                </a:lnTo>
                <a:lnTo>
                  <a:pt x="3823106" y="990600"/>
                </a:lnTo>
                <a:lnTo>
                  <a:pt x="3827094" y="982979"/>
                </a:lnTo>
                <a:lnTo>
                  <a:pt x="3826954" y="984250"/>
                </a:lnTo>
                <a:lnTo>
                  <a:pt x="3840601" y="984250"/>
                </a:lnTo>
                <a:lnTo>
                  <a:pt x="3819779" y="1019810"/>
                </a:lnTo>
                <a:lnTo>
                  <a:pt x="3808361" y="1033779"/>
                </a:lnTo>
                <a:lnTo>
                  <a:pt x="3804650" y="1037589"/>
                </a:lnTo>
                <a:close/>
              </a:path>
              <a:path w="3856990" h="1094739">
                <a:moveTo>
                  <a:pt x="930224" y="1037589"/>
                </a:moveTo>
                <a:lnTo>
                  <a:pt x="929131" y="1037589"/>
                </a:lnTo>
                <a:lnTo>
                  <a:pt x="928916" y="1036320"/>
                </a:lnTo>
                <a:lnTo>
                  <a:pt x="930224" y="1037589"/>
                </a:lnTo>
                <a:close/>
              </a:path>
              <a:path w="3856990" h="1094739">
                <a:moveTo>
                  <a:pt x="3738549" y="1082039"/>
                </a:moveTo>
                <a:lnTo>
                  <a:pt x="3678872" y="1082039"/>
                </a:lnTo>
                <a:lnTo>
                  <a:pt x="3688041" y="1080770"/>
                </a:lnTo>
                <a:lnTo>
                  <a:pt x="3696436" y="1080770"/>
                </a:lnTo>
                <a:lnTo>
                  <a:pt x="3705326" y="1078229"/>
                </a:lnTo>
                <a:lnTo>
                  <a:pt x="3705009" y="1078229"/>
                </a:lnTo>
                <a:lnTo>
                  <a:pt x="3713746" y="1076960"/>
                </a:lnTo>
                <a:lnTo>
                  <a:pt x="3713441" y="1076960"/>
                </a:lnTo>
                <a:lnTo>
                  <a:pt x="3722001" y="1074420"/>
                </a:lnTo>
                <a:lnTo>
                  <a:pt x="3721696" y="1074420"/>
                </a:lnTo>
                <a:lnTo>
                  <a:pt x="3730091" y="1071879"/>
                </a:lnTo>
                <a:lnTo>
                  <a:pt x="3729786" y="1071879"/>
                </a:lnTo>
                <a:lnTo>
                  <a:pt x="3737991" y="1068070"/>
                </a:lnTo>
                <a:lnTo>
                  <a:pt x="3737698" y="1068070"/>
                </a:lnTo>
                <a:lnTo>
                  <a:pt x="3745699" y="1065529"/>
                </a:lnTo>
                <a:lnTo>
                  <a:pt x="3745420" y="1065529"/>
                </a:lnTo>
                <a:lnTo>
                  <a:pt x="3753192" y="1061720"/>
                </a:lnTo>
                <a:lnTo>
                  <a:pt x="3752926" y="1061720"/>
                </a:lnTo>
                <a:lnTo>
                  <a:pt x="3760482" y="1056639"/>
                </a:lnTo>
                <a:lnTo>
                  <a:pt x="3760228" y="1056639"/>
                </a:lnTo>
                <a:lnTo>
                  <a:pt x="3767543" y="1052829"/>
                </a:lnTo>
                <a:lnTo>
                  <a:pt x="3767289" y="1052829"/>
                </a:lnTo>
                <a:lnTo>
                  <a:pt x="3774363" y="1047750"/>
                </a:lnTo>
                <a:lnTo>
                  <a:pt x="3774122" y="1047750"/>
                </a:lnTo>
                <a:lnTo>
                  <a:pt x="3780942" y="1042670"/>
                </a:lnTo>
                <a:lnTo>
                  <a:pt x="3780701" y="1042670"/>
                </a:lnTo>
                <a:lnTo>
                  <a:pt x="3787254" y="1036320"/>
                </a:lnTo>
                <a:lnTo>
                  <a:pt x="3787025" y="1037589"/>
                </a:lnTo>
                <a:lnTo>
                  <a:pt x="3804650" y="1037589"/>
                </a:lnTo>
                <a:lnTo>
                  <a:pt x="3774528" y="1062989"/>
                </a:lnTo>
                <a:lnTo>
                  <a:pt x="3759123" y="1071879"/>
                </a:lnTo>
                <a:lnTo>
                  <a:pt x="3751072" y="1076960"/>
                </a:lnTo>
                <a:lnTo>
                  <a:pt x="3742791" y="1080770"/>
                </a:lnTo>
                <a:lnTo>
                  <a:pt x="3738549" y="1082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8627491" y="4598708"/>
            <a:ext cx="2632710" cy="902969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(3)</a:t>
            </a:r>
            <a:r>
              <a:rPr dirty="0" sz="2400" spc="-2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b="1">
                <a:solidFill>
                  <a:srgbClr val="00AF50"/>
                </a:solidFill>
                <a:latin typeface="Times New Roman"/>
                <a:cs typeface="Times New Roman"/>
              </a:rPr>
              <a:t>4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将</a:t>
            </a:r>
            <a:r>
              <a:rPr dirty="0" sz="2400" b="1" i="1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b="1">
                <a:solidFill>
                  <a:srgbClr val="00AF50"/>
                </a:solidFill>
                <a:latin typeface="Times New Roman"/>
                <a:cs typeface="Times New Roman"/>
              </a:rPr>
              <a:t>3</a:t>
            </a:r>
            <a:r>
              <a:rPr dirty="0" baseline="-17921" sz="2325" spc="-37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以及</a:t>
            </a:r>
            <a:r>
              <a:rPr dirty="0" sz="2400" b="1" i="1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b="1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baseline="-17921" sz="2325" spc="262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、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 i="1">
                <a:solidFill>
                  <a:srgbClr val="E720C4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b="1">
                <a:solidFill>
                  <a:srgbClr val="E720C4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的像都挡住了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543406" y="4840274"/>
            <a:ext cx="303525" cy="2840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412852" y="5129415"/>
            <a:ext cx="310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solidFill>
                  <a:srgbClr val="00AF50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044660" y="5186349"/>
            <a:ext cx="303523" cy="2840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6946798" y="5617197"/>
            <a:ext cx="310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solidFill>
                  <a:srgbClr val="00AF50"/>
                </a:solidFill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39477" y="1507312"/>
            <a:ext cx="300291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0000CC"/>
                </a:solidFill>
                <a:latin typeface="华文楷体"/>
                <a:cs typeface="华文楷体"/>
              </a:rPr>
              <a:t>怎样确定折射光线？</a:t>
            </a:r>
            <a:endParaRPr sz="26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410" y="881545"/>
            <a:ext cx="21678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717ED"/>
                </a:solidFill>
                <a:latin typeface="黑体"/>
                <a:cs typeface="黑体"/>
              </a:rPr>
              <a:t>一、实验目</a:t>
            </a:r>
            <a:r>
              <a:rPr dirty="0" sz="2800" spc="-20" b="1">
                <a:solidFill>
                  <a:srgbClr val="2717ED"/>
                </a:solidFill>
                <a:latin typeface="黑体"/>
                <a:cs typeface="黑体"/>
              </a:rPr>
              <a:t>的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940" y="1608010"/>
            <a:ext cx="267208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华文楷体"/>
                <a:cs typeface="华文楷体"/>
              </a:rPr>
              <a:t>测定玻璃的折射率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410" y="2723667"/>
            <a:ext cx="21678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717ED"/>
                </a:solidFill>
                <a:latin typeface="黑体"/>
                <a:cs typeface="黑体"/>
              </a:rPr>
              <a:t>二、实验原</a:t>
            </a:r>
            <a:r>
              <a:rPr dirty="0" sz="2800" spc="-20" b="1">
                <a:solidFill>
                  <a:srgbClr val="2717ED"/>
                </a:solidFill>
                <a:latin typeface="黑体"/>
                <a:cs typeface="黑体"/>
              </a:rPr>
              <a:t>理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0155" y="5109552"/>
            <a:ext cx="1576057" cy="1021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784" y="3621913"/>
            <a:ext cx="699135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华文楷体"/>
                <a:cs typeface="华文楷体"/>
              </a:rPr>
              <a:t>用插针法找出入射光线</a:t>
            </a:r>
            <a:r>
              <a:rPr dirty="0" sz="2600" spc="-5" b="1" i="1">
                <a:latin typeface="Times New Roman"/>
                <a:cs typeface="Times New Roman"/>
              </a:rPr>
              <a:t>AO</a:t>
            </a:r>
            <a:r>
              <a:rPr dirty="0" sz="2600" b="1">
                <a:latin typeface="华文楷体"/>
                <a:cs typeface="华文楷体"/>
              </a:rPr>
              <a:t>对应的出射光线</a:t>
            </a:r>
            <a:r>
              <a:rPr dirty="0" sz="2600" spc="-5" b="1" i="1">
                <a:latin typeface="Times New Roman"/>
                <a:cs typeface="Times New Roman"/>
              </a:rPr>
              <a:t>O′B</a:t>
            </a:r>
            <a:r>
              <a:rPr dirty="0" sz="2600" spc="-5" b="1">
                <a:latin typeface="华文楷体"/>
                <a:cs typeface="华文楷体"/>
              </a:rPr>
              <a:t>，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784" y="4216272"/>
            <a:ext cx="3891279" cy="1944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华文楷体"/>
                <a:cs typeface="华文楷体"/>
              </a:rPr>
              <a:t>量出入射角</a:t>
            </a:r>
            <a:r>
              <a:rPr dirty="0" sz="2600" spc="-5" b="1" i="1">
                <a:latin typeface="Times New Roman"/>
                <a:cs typeface="Times New Roman"/>
              </a:rPr>
              <a:t>θ</a:t>
            </a:r>
            <a:r>
              <a:rPr dirty="0" baseline="-16339" sz="2550" spc="-7" b="1">
                <a:latin typeface="Times New Roman"/>
                <a:cs typeface="Times New Roman"/>
              </a:rPr>
              <a:t>1</a:t>
            </a:r>
            <a:r>
              <a:rPr dirty="0" sz="2600" b="1">
                <a:latin typeface="华文楷体"/>
                <a:cs typeface="华文楷体"/>
              </a:rPr>
              <a:t>和折射角</a:t>
            </a:r>
            <a:r>
              <a:rPr dirty="0" sz="2600" spc="-5" b="1" i="1">
                <a:latin typeface="Times New Roman"/>
                <a:cs typeface="Times New Roman"/>
              </a:rPr>
              <a:t>θ</a:t>
            </a:r>
            <a:r>
              <a:rPr dirty="0" baseline="-16339" sz="2550" spc="-7" b="1" i="1">
                <a:latin typeface="Times New Roman"/>
                <a:cs typeface="Times New Roman"/>
              </a:rPr>
              <a:t>2</a:t>
            </a:r>
            <a:r>
              <a:rPr dirty="0" sz="2600" spc="-5" b="1">
                <a:latin typeface="华文楷体"/>
                <a:cs typeface="华文楷体"/>
              </a:rPr>
              <a:t>，</a:t>
            </a:r>
            <a:endParaRPr sz="26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dirty="0" sz="2600" b="1">
                <a:latin typeface="华文楷体"/>
                <a:cs typeface="华文楷体"/>
              </a:rPr>
              <a:t>利用折射定律</a:t>
            </a:r>
            <a:endParaRPr sz="2600">
              <a:latin typeface="华文楷体"/>
              <a:cs typeface="华文楷体"/>
            </a:endParaRPr>
          </a:p>
          <a:p>
            <a:pPr marL="35560">
              <a:lnSpc>
                <a:spcPct val="100000"/>
              </a:lnSpc>
              <a:spcBef>
                <a:spcPts val="1560"/>
              </a:spcBef>
            </a:pPr>
            <a:r>
              <a:rPr dirty="0" sz="2600" b="1">
                <a:latin typeface="华文楷体"/>
                <a:cs typeface="华文楷体"/>
              </a:rPr>
              <a:t>计算出玻璃的折射率。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74045" y="3469982"/>
            <a:ext cx="1619250" cy="1253490"/>
          </a:xfrm>
          <a:custGeom>
            <a:avLst/>
            <a:gdLst/>
            <a:ahLst/>
            <a:cxnLst/>
            <a:rect l="l" t="t" r="r" b="b"/>
            <a:pathLst>
              <a:path w="1619250" h="1253489">
                <a:moveTo>
                  <a:pt x="1601495" y="1253426"/>
                </a:moveTo>
                <a:lnTo>
                  <a:pt x="0" y="22656"/>
                </a:lnTo>
                <a:lnTo>
                  <a:pt x="17411" y="0"/>
                </a:lnTo>
                <a:lnTo>
                  <a:pt x="1618907" y="1230769"/>
                </a:lnTo>
                <a:lnTo>
                  <a:pt x="1601495" y="12534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76381" y="4005414"/>
            <a:ext cx="565785" cy="422275"/>
          </a:xfrm>
          <a:custGeom>
            <a:avLst/>
            <a:gdLst/>
            <a:ahLst/>
            <a:cxnLst/>
            <a:rect l="l" t="t" r="r" b="b"/>
            <a:pathLst>
              <a:path w="565784" h="422275">
                <a:moveTo>
                  <a:pt x="488014" y="382439"/>
                </a:moveTo>
                <a:lnTo>
                  <a:pt x="0" y="23012"/>
                </a:lnTo>
                <a:lnTo>
                  <a:pt x="16941" y="0"/>
                </a:lnTo>
                <a:lnTo>
                  <a:pt x="504961" y="359430"/>
                </a:lnTo>
                <a:lnTo>
                  <a:pt x="488014" y="382439"/>
                </a:lnTo>
                <a:close/>
              </a:path>
              <a:path w="565784" h="422275">
                <a:moveTo>
                  <a:pt x="551915" y="395147"/>
                </a:moveTo>
                <a:lnTo>
                  <a:pt x="505269" y="395147"/>
                </a:lnTo>
                <a:lnTo>
                  <a:pt x="522211" y="372135"/>
                </a:lnTo>
                <a:lnTo>
                  <a:pt x="504961" y="359430"/>
                </a:lnTo>
                <a:lnTo>
                  <a:pt x="521906" y="336423"/>
                </a:lnTo>
                <a:lnTo>
                  <a:pt x="551915" y="395147"/>
                </a:lnTo>
                <a:close/>
              </a:path>
              <a:path w="565784" h="422275">
                <a:moveTo>
                  <a:pt x="505269" y="395147"/>
                </a:moveTo>
                <a:lnTo>
                  <a:pt x="488014" y="382439"/>
                </a:lnTo>
                <a:lnTo>
                  <a:pt x="504961" y="359430"/>
                </a:lnTo>
                <a:lnTo>
                  <a:pt x="522211" y="372135"/>
                </a:lnTo>
                <a:lnTo>
                  <a:pt x="505269" y="395147"/>
                </a:lnTo>
                <a:close/>
              </a:path>
              <a:path w="565784" h="422275">
                <a:moveTo>
                  <a:pt x="565518" y="421766"/>
                </a:moveTo>
                <a:lnTo>
                  <a:pt x="471068" y="405447"/>
                </a:lnTo>
                <a:lnTo>
                  <a:pt x="488014" y="382439"/>
                </a:lnTo>
                <a:lnTo>
                  <a:pt x="505269" y="395147"/>
                </a:lnTo>
                <a:lnTo>
                  <a:pt x="551915" y="395147"/>
                </a:lnTo>
                <a:lnTo>
                  <a:pt x="565518" y="4217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93635" y="2034539"/>
            <a:ext cx="4875530" cy="1435735"/>
          </a:xfrm>
          <a:custGeom>
            <a:avLst/>
            <a:gdLst/>
            <a:ahLst/>
            <a:cxnLst/>
            <a:rect l="l" t="t" r="r" b="b"/>
            <a:pathLst>
              <a:path w="4875530" h="1435735">
                <a:moveTo>
                  <a:pt x="0" y="0"/>
                </a:moveTo>
                <a:lnTo>
                  <a:pt x="4875276" y="0"/>
                </a:lnTo>
                <a:lnTo>
                  <a:pt x="4875276" y="1435608"/>
                </a:lnTo>
                <a:lnTo>
                  <a:pt x="0" y="143560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89432" y="2029244"/>
            <a:ext cx="4883785" cy="1445895"/>
          </a:xfrm>
          <a:custGeom>
            <a:avLst/>
            <a:gdLst/>
            <a:ahLst/>
            <a:cxnLst/>
            <a:rect l="l" t="t" r="r" b="b"/>
            <a:pathLst>
              <a:path w="4883784" h="1445895">
                <a:moveTo>
                  <a:pt x="4883619" y="1445437"/>
                </a:moveTo>
                <a:lnTo>
                  <a:pt x="0" y="1445437"/>
                </a:lnTo>
                <a:lnTo>
                  <a:pt x="0" y="0"/>
                </a:lnTo>
                <a:lnTo>
                  <a:pt x="4883619" y="0"/>
                </a:lnTo>
                <a:lnTo>
                  <a:pt x="4883619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435912"/>
                </a:lnTo>
                <a:lnTo>
                  <a:pt x="4762" y="1435912"/>
                </a:lnTo>
                <a:lnTo>
                  <a:pt x="9525" y="1440675"/>
                </a:lnTo>
                <a:lnTo>
                  <a:pt x="4883619" y="1440675"/>
                </a:lnTo>
                <a:lnTo>
                  <a:pt x="4883619" y="1445437"/>
                </a:lnTo>
                <a:close/>
              </a:path>
              <a:path w="4883784" h="144589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4883784" h="1445895">
                <a:moveTo>
                  <a:pt x="4874094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4874094" y="4762"/>
                </a:lnTo>
                <a:lnTo>
                  <a:pt x="4874094" y="9524"/>
                </a:lnTo>
                <a:close/>
              </a:path>
              <a:path w="4883784" h="1445895">
                <a:moveTo>
                  <a:pt x="4874094" y="1440675"/>
                </a:moveTo>
                <a:lnTo>
                  <a:pt x="4874094" y="4762"/>
                </a:lnTo>
                <a:lnTo>
                  <a:pt x="4878857" y="9524"/>
                </a:lnTo>
                <a:lnTo>
                  <a:pt x="4883619" y="9524"/>
                </a:lnTo>
                <a:lnTo>
                  <a:pt x="4883619" y="1435912"/>
                </a:lnTo>
                <a:lnTo>
                  <a:pt x="4878857" y="1435912"/>
                </a:lnTo>
                <a:lnTo>
                  <a:pt x="4874094" y="1440675"/>
                </a:lnTo>
                <a:close/>
              </a:path>
              <a:path w="4883784" h="1445895">
                <a:moveTo>
                  <a:pt x="4883619" y="9524"/>
                </a:moveTo>
                <a:lnTo>
                  <a:pt x="4878857" y="9524"/>
                </a:lnTo>
                <a:lnTo>
                  <a:pt x="4874094" y="4762"/>
                </a:lnTo>
                <a:lnTo>
                  <a:pt x="4883619" y="4762"/>
                </a:lnTo>
                <a:lnTo>
                  <a:pt x="4883619" y="9524"/>
                </a:lnTo>
                <a:close/>
              </a:path>
              <a:path w="4883784" h="1445895">
                <a:moveTo>
                  <a:pt x="9525" y="1440675"/>
                </a:moveTo>
                <a:lnTo>
                  <a:pt x="4762" y="1435912"/>
                </a:lnTo>
                <a:lnTo>
                  <a:pt x="9525" y="1435912"/>
                </a:lnTo>
                <a:lnTo>
                  <a:pt x="9525" y="1440675"/>
                </a:lnTo>
                <a:close/>
              </a:path>
              <a:path w="4883784" h="1445895">
                <a:moveTo>
                  <a:pt x="4874094" y="1440675"/>
                </a:moveTo>
                <a:lnTo>
                  <a:pt x="9525" y="1440675"/>
                </a:lnTo>
                <a:lnTo>
                  <a:pt x="9525" y="1435912"/>
                </a:lnTo>
                <a:lnTo>
                  <a:pt x="4874094" y="1435912"/>
                </a:lnTo>
                <a:lnTo>
                  <a:pt x="4874094" y="1440675"/>
                </a:lnTo>
                <a:close/>
              </a:path>
              <a:path w="4883784" h="1445895">
                <a:moveTo>
                  <a:pt x="4883619" y="1440675"/>
                </a:moveTo>
                <a:lnTo>
                  <a:pt x="4874094" y="1440675"/>
                </a:lnTo>
                <a:lnTo>
                  <a:pt x="4878857" y="1435912"/>
                </a:lnTo>
                <a:lnTo>
                  <a:pt x="4883619" y="1435912"/>
                </a:lnTo>
                <a:lnTo>
                  <a:pt x="4883619" y="1440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39927" y="2303411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38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38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09878" y="2303246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190" y="76923"/>
                </a:moveTo>
                <a:lnTo>
                  <a:pt x="0" y="68376"/>
                </a:lnTo>
                <a:lnTo>
                  <a:pt x="139255" y="0"/>
                </a:lnTo>
                <a:lnTo>
                  <a:pt x="143459" y="8547"/>
                </a:lnTo>
                <a:lnTo>
                  <a:pt x="4190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47902" y="2440876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67" y="75171"/>
                </a:moveTo>
                <a:lnTo>
                  <a:pt x="0" y="68376"/>
                </a:lnTo>
                <a:lnTo>
                  <a:pt x="69621" y="0"/>
                </a:lnTo>
                <a:lnTo>
                  <a:pt x="76301" y="6794"/>
                </a:lnTo>
                <a:lnTo>
                  <a:pt x="6667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48816" y="2987179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38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38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18768" y="2987001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190" y="76923"/>
                </a:moveTo>
                <a:lnTo>
                  <a:pt x="0" y="68376"/>
                </a:lnTo>
                <a:lnTo>
                  <a:pt x="139255" y="0"/>
                </a:lnTo>
                <a:lnTo>
                  <a:pt x="143459" y="8547"/>
                </a:lnTo>
                <a:lnTo>
                  <a:pt x="4190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56791" y="3124631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67" y="75171"/>
                </a:moveTo>
                <a:lnTo>
                  <a:pt x="0" y="68376"/>
                </a:lnTo>
                <a:lnTo>
                  <a:pt x="69621" y="0"/>
                </a:lnTo>
                <a:lnTo>
                  <a:pt x="76301" y="6794"/>
                </a:lnTo>
                <a:lnTo>
                  <a:pt x="6667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169574" y="2098281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25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16"/>
                </a:lnTo>
                <a:lnTo>
                  <a:pt x="4825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239512" y="2098116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203" y="76923"/>
                </a:moveTo>
                <a:lnTo>
                  <a:pt x="0" y="68376"/>
                </a:lnTo>
                <a:lnTo>
                  <a:pt x="139268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377536" y="2235746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80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01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16236" y="2508542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25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25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86174" y="2508376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203" y="76923"/>
                </a:moveTo>
                <a:lnTo>
                  <a:pt x="0" y="68376"/>
                </a:lnTo>
                <a:lnTo>
                  <a:pt x="139268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24199" y="2646006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80" y="75171"/>
                </a:moveTo>
                <a:lnTo>
                  <a:pt x="0" y="68364"/>
                </a:lnTo>
                <a:lnTo>
                  <a:pt x="69634" y="0"/>
                </a:lnTo>
                <a:lnTo>
                  <a:pt x="76301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62898" y="2235034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25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25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32837" y="2234869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203" y="76923"/>
                </a:moveTo>
                <a:lnTo>
                  <a:pt x="0" y="68376"/>
                </a:lnTo>
                <a:lnTo>
                  <a:pt x="139268" y="0"/>
                </a:lnTo>
                <a:lnTo>
                  <a:pt x="143459" y="8547"/>
                </a:lnTo>
                <a:lnTo>
                  <a:pt x="4203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870860" y="2372499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80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01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11043" y="2987179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38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38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80995" y="2987001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191" y="76923"/>
                </a:moveTo>
                <a:lnTo>
                  <a:pt x="0" y="68376"/>
                </a:lnTo>
                <a:lnTo>
                  <a:pt x="139255" y="0"/>
                </a:lnTo>
                <a:lnTo>
                  <a:pt x="143459" y="8547"/>
                </a:lnTo>
                <a:lnTo>
                  <a:pt x="4191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19006" y="3124631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80" y="75171"/>
                </a:moveTo>
                <a:lnTo>
                  <a:pt x="0" y="68376"/>
                </a:lnTo>
                <a:lnTo>
                  <a:pt x="69634" y="0"/>
                </a:lnTo>
                <a:lnTo>
                  <a:pt x="76314" y="6794"/>
                </a:lnTo>
                <a:lnTo>
                  <a:pt x="6680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682160" y="2987179"/>
            <a:ext cx="353060" cy="213360"/>
          </a:xfrm>
          <a:custGeom>
            <a:avLst/>
            <a:gdLst/>
            <a:ahLst/>
            <a:cxnLst/>
            <a:rect l="l" t="t" r="r" b="b"/>
            <a:pathLst>
              <a:path w="353059" h="213360">
                <a:moveTo>
                  <a:pt x="4838" y="213334"/>
                </a:moveTo>
                <a:lnTo>
                  <a:pt x="0" y="205130"/>
                </a:lnTo>
                <a:lnTo>
                  <a:pt x="348145" y="0"/>
                </a:lnTo>
                <a:lnTo>
                  <a:pt x="352983" y="8204"/>
                </a:lnTo>
                <a:lnTo>
                  <a:pt x="4838" y="2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752111" y="2987001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09" h="77469">
                <a:moveTo>
                  <a:pt x="4190" y="76923"/>
                </a:moveTo>
                <a:lnTo>
                  <a:pt x="0" y="68376"/>
                </a:lnTo>
                <a:lnTo>
                  <a:pt x="139255" y="0"/>
                </a:lnTo>
                <a:lnTo>
                  <a:pt x="143459" y="8547"/>
                </a:lnTo>
                <a:lnTo>
                  <a:pt x="4190" y="7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890136" y="3124631"/>
            <a:ext cx="76835" cy="75565"/>
          </a:xfrm>
          <a:custGeom>
            <a:avLst/>
            <a:gdLst/>
            <a:ahLst/>
            <a:cxnLst/>
            <a:rect l="l" t="t" r="r" b="b"/>
            <a:pathLst>
              <a:path w="76834" h="75564">
                <a:moveTo>
                  <a:pt x="6667" y="75171"/>
                </a:moveTo>
                <a:lnTo>
                  <a:pt x="0" y="68376"/>
                </a:lnTo>
                <a:lnTo>
                  <a:pt x="69621" y="0"/>
                </a:lnTo>
                <a:lnTo>
                  <a:pt x="76301" y="6794"/>
                </a:lnTo>
                <a:lnTo>
                  <a:pt x="6667" y="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47327" y="9399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47327" y="10542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347327" y="11685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47327" y="12828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347327" y="13971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47327" y="15114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47327" y="16257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47327" y="17400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47327" y="18543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47327" y="19686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347327" y="20829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347327" y="21972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347327" y="23115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47327" y="24258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47327" y="25401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47327" y="26544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347327" y="27687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347327" y="288309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38123" y="876871"/>
            <a:ext cx="1631950" cy="1169035"/>
          </a:xfrm>
          <a:custGeom>
            <a:avLst/>
            <a:gdLst/>
            <a:ahLst/>
            <a:cxnLst/>
            <a:rect l="l" t="t" r="r" b="b"/>
            <a:pathLst>
              <a:path w="1631950" h="1169035">
                <a:moveTo>
                  <a:pt x="1615224" y="1168793"/>
                </a:moveTo>
                <a:lnTo>
                  <a:pt x="0" y="23317"/>
                </a:lnTo>
                <a:lnTo>
                  <a:pt x="16535" y="0"/>
                </a:lnTo>
                <a:lnTo>
                  <a:pt x="1631746" y="1145489"/>
                </a:lnTo>
                <a:lnTo>
                  <a:pt x="1615224" y="11687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180996" y="1196924"/>
            <a:ext cx="530860" cy="375285"/>
          </a:xfrm>
          <a:custGeom>
            <a:avLst/>
            <a:gdLst/>
            <a:ahLst/>
            <a:cxnLst/>
            <a:rect l="l" t="t" r="r" b="b"/>
            <a:pathLst>
              <a:path w="530859" h="375284">
                <a:moveTo>
                  <a:pt x="425849" y="325394"/>
                </a:moveTo>
                <a:lnTo>
                  <a:pt x="0" y="31356"/>
                </a:lnTo>
                <a:lnTo>
                  <a:pt x="21653" y="0"/>
                </a:lnTo>
                <a:lnTo>
                  <a:pt x="447502" y="294037"/>
                </a:lnTo>
                <a:lnTo>
                  <a:pt x="425849" y="325394"/>
                </a:lnTo>
                <a:close/>
              </a:path>
              <a:path w="530859" h="375284">
                <a:moveTo>
                  <a:pt x="512566" y="341630"/>
                </a:moveTo>
                <a:lnTo>
                  <a:pt x="449364" y="341630"/>
                </a:lnTo>
                <a:lnTo>
                  <a:pt x="471017" y="310273"/>
                </a:lnTo>
                <a:lnTo>
                  <a:pt x="447502" y="294037"/>
                </a:lnTo>
                <a:lnTo>
                  <a:pt x="469150" y="262686"/>
                </a:lnTo>
                <a:lnTo>
                  <a:pt x="512566" y="341630"/>
                </a:lnTo>
                <a:close/>
              </a:path>
              <a:path w="530859" h="375284">
                <a:moveTo>
                  <a:pt x="449364" y="341630"/>
                </a:moveTo>
                <a:lnTo>
                  <a:pt x="425849" y="325394"/>
                </a:lnTo>
                <a:lnTo>
                  <a:pt x="447502" y="294037"/>
                </a:lnTo>
                <a:lnTo>
                  <a:pt x="471017" y="310273"/>
                </a:lnTo>
                <a:lnTo>
                  <a:pt x="449364" y="341630"/>
                </a:lnTo>
                <a:close/>
              </a:path>
              <a:path w="530859" h="375284">
                <a:moveTo>
                  <a:pt x="530732" y="374662"/>
                </a:moveTo>
                <a:lnTo>
                  <a:pt x="404202" y="356743"/>
                </a:lnTo>
                <a:lnTo>
                  <a:pt x="425849" y="325394"/>
                </a:lnTo>
                <a:lnTo>
                  <a:pt x="449364" y="341630"/>
                </a:lnTo>
                <a:lnTo>
                  <a:pt x="512566" y="341630"/>
                </a:lnTo>
                <a:lnTo>
                  <a:pt x="530732" y="3746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95041" y="1478267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8536" y="208813"/>
                </a:moveTo>
                <a:lnTo>
                  <a:pt x="0" y="207137"/>
                </a:lnTo>
                <a:lnTo>
                  <a:pt x="317" y="201853"/>
                </a:lnTo>
                <a:lnTo>
                  <a:pt x="850" y="196113"/>
                </a:lnTo>
                <a:lnTo>
                  <a:pt x="9804" y="157365"/>
                </a:lnTo>
                <a:lnTo>
                  <a:pt x="27152" y="121843"/>
                </a:lnTo>
                <a:lnTo>
                  <a:pt x="56197" y="85547"/>
                </a:lnTo>
                <a:lnTo>
                  <a:pt x="94094" y="54419"/>
                </a:lnTo>
                <a:lnTo>
                  <a:pt x="137947" y="30213"/>
                </a:lnTo>
                <a:lnTo>
                  <a:pt x="175120" y="16243"/>
                </a:lnTo>
                <a:lnTo>
                  <a:pt x="215087" y="6388"/>
                </a:lnTo>
                <a:lnTo>
                  <a:pt x="257746" y="952"/>
                </a:lnTo>
                <a:lnTo>
                  <a:pt x="286969" y="0"/>
                </a:lnTo>
                <a:lnTo>
                  <a:pt x="294106" y="101"/>
                </a:lnTo>
                <a:lnTo>
                  <a:pt x="301561" y="342"/>
                </a:lnTo>
                <a:lnTo>
                  <a:pt x="300645" y="28575"/>
                </a:lnTo>
                <a:lnTo>
                  <a:pt x="286575" y="28575"/>
                </a:lnTo>
                <a:lnTo>
                  <a:pt x="279996" y="28613"/>
                </a:lnTo>
                <a:lnTo>
                  <a:pt x="273478" y="28765"/>
                </a:lnTo>
                <a:lnTo>
                  <a:pt x="266192" y="29070"/>
                </a:lnTo>
                <a:lnTo>
                  <a:pt x="259486" y="29476"/>
                </a:lnTo>
                <a:lnTo>
                  <a:pt x="246823" y="30619"/>
                </a:lnTo>
                <a:lnTo>
                  <a:pt x="246646" y="30619"/>
                </a:lnTo>
                <a:lnTo>
                  <a:pt x="233083" y="32346"/>
                </a:lnTo>
                <a:lnTo>
                  <a:pt x="220294" y="34480"/>
                </a:lnTo>
                <a:lnTo>
                  <a:pt x="208388" y="36944"/>
                </a:lnTo>
                <a:lnTo>
                  <a:pt x="196135" y="39941"/>
                </a:lnTo>
                <a:lnTo>
                  <a:pt x="183553" y="43535"/>
                </a:lnTo>
                <a:lnTo>
                  <a:pt x="171894" y="47396"/>
                </a:lnTo>
                <a:lnTo>
                  <a:pt x="160578" y="51650"/>
                </a:lnTo>
                <a:lnTo>
                  <a:pt x="150178" y="56057"/>
                </a:lnTo>
                <a:lnTo>
                  <a:pt x="149606" y="56299"/>
                </a:lnTo>
                <a:lnTo>
                  <a:pt x="138988" y="61315"/>
                </a:lnTo>
                <a:lnTo>
                  <a:pt x="129346" y="66395"/>
                </a:lnTo>
                <a:lnTo>
                  <a:pt x="128765" y="66700"/>
                </a:lnTo>
                <a:lnTo>
                  <a:pt x="118935" y="72415"/>
                </a:lnTo>
                <a:lnTo>
                  <a:pt x="110110" y="78105"/>
                </a:lnTo>
                <a:lnTo>
                  <a:pt x="109537" y="78473"/>
                </a:lnTo>
                <a:lnTo>
                  <a:pt x="101131" y="84442"/>
                </a:lnTo>
                <a:lnTo>
                  <a:pt x="100558" y="84848"/>
                </a:lnTo>
                <a:lnTo>
                  <a:pt x="92036" y="91516"/>
                </a:lnTo>
                <a:lnTo>
                  <a:pt x="84557" y="97993"/>
                </a:lnTo>
                <a:lnTo>
                  <a:pt x="83997" y="98475"/>
                </a:lnTo>
                <a:lnTo>
                  <a:pt x="76987" y="105181"/>
                </a:lnTo>
                <a:lnTo>
                  <a:pt x="76428" y="105714"/>
                </a:lnTo>
                <a:lnTo>
                  <a:pt x="69896" y="112636"/>
                </a:lnTo>
                <a:lnTo>
                  <a:pt x="69367" y="113195"/>
                </a:lnTo>
                <a:lnTo>
                  <a:pt x="63343" y="120319"/>
                </a:lnTo>
                <a:lnTo>
                  <a:pt x="62814" y="120942"/>
                </a:lnTo>
                <a:lnTo>
                  <a:pt x="57295" y="128244"/>
                </a:lnTo>
                <a:lnTo>
                  <a:pt x="56794" y="128905"/>
                </a:lnTo>
                <a:lnTo>
                  <a:pt x="51798" y="136372"/>
                </a:lnTo>
                <a:lnTo>
                  <a:pt x="51320" y="137083"/>
                </a:lnTo>
                <a:lnTo>
                  <a:pt x="46393" y="145465"/>
                </a:lnTo>
                <a:lnTo>
                  <a:pt x="44256" y="149542"/>
                </a:lnTo>
                <a:lnTo>
                  <a:pt x="42138" y="153847"/>
                </a:lnTo>
                <a:lnTo>
                  <a:pt x="40185" y="158203"/>
                </a:lnTo>
                <a:lnTo>
                  <a:pt x="38354" y="162598"/>
                </a:lnTo>
                <a:lnTo>
                  <a:pt x="36858" y="166598"/>
                </a:lnTo>
                <a:lnTo>
                  <a:pt x="35170" y="171526"/>
                </a:lnTo>
                <a:lnTo>
                  <a:pt x="29923" y="194056"/>
                </a:lnTo>
                <a:lnTo>
                  <a:pt x="29253" y="199262"/>
                </a:lnTo>
                <a:lnTo>
                  <a:pt x="28813" y="204025"/>
                </a:lnTo>
                <a:lnTo>
                  <a:pt x="28536" y="208813"/>
                </a:lnTo>
                <a:close/>
              </a:path>
              <a:path w="301625" h="208914">
                <a:moveTo>
                  <a:pt x="286648" y="28576"/>
                </a:moveTo>
                <a:lnTo>
                  <a:pt x="286842" y="28575"/>
                </a:lnTo>
                <a:lnTo>
                  <a:pt x="286648" y="28576"/>
                </a:lnTo>
                <a:close/>
              </a:path>
              <a:path w="301625" h="208914">
                <a:moveTo>
                  <a:pt x="293712" y="28676"/>
                </a:moveTo>
                <a:lnTo>
                  <a:pt x="286648" y="28576"/>
                </a:lnTo>
                <a:lnTo>
                  <a:pt x="286842" y="28575"/>
                </a:lnTo>
                <a:lnTo>
                  <a:pt x="300645" y="28575"/>
                </a:lnTo>
                <a:lnTo>
                  <a:pt x="293458" y="28663"/>
                </a:lnTo>
                <a:lnTo>
                  <a:pt x="293712" y="28676"/>
                </a:lnTo>
                <a:close/>
              </a:path>
              <a:path w="301625" h="208914">
                <a:moveTo>
                  <a:pt x="300634" y="28905"/>
                </a:moveTo>
                <a:lnTo>
                  <a:pt x="293458" y="28663"/>
                </a:lnTo>
                <a:lnTo>
                  <a:pt x="300642" y="28663"/>
                </a:lnTo>
                <a:lnTo>
                  <a:pt x="300634" y="28905"/>
                </a:lnTo>
                <a:close/>
              </a:path>
              <a:path w="301625" h="208914">
                <a:moveTo>
                  <a:pt x="272935" y="28778"/>
                </a:moveTo>
                <a:lnTo>
                  <a:pt x="273202" y="28765"/>
                </a:lnTo>
                <a:lnTo>
                  <a:pt x="273478" y="28765"/>
                </a:lnTo>
                <a:lnTo>
                  <a:pt x="272935" y="28778"/>
                </a:lnTo>
                <a:close/>
              </a:path>
              <a:path w="301625" h="208914">
                <a:moveTo>
                  <a:pt x="266392" y="29061"/>
                </a:moveTo>
                <a:close/>
              </a:path>
              <a:path w="301625" h="208914">
                <a:moveTo>
                  <a:pt x="266247" y="29070"/>
                </a:moveTo>
                <a:lnTo>
                  <a:pt x="266392" y="29061"/>
                </a:lnTo>
                <a:lnTo>
                  <a:pt x="266247" y="29070"/>
                </a:lnTo>
                <a:close/>
              </a:path>
              <a:path w="301625" h="208914">
                <a:moveTo>
                  <a:pt x="259859" y="29454"/>
                </a:moveTo>
                <a:close/>
              </a:path>
              <a:path w="301625" h="208914">
                <a:moveTo>
                  <a:pt x="259608" y="29476"/>
                </a:moveTo>
                <a:lnTo>
                  <a:pt x="259859" y="29454"/>
                </a:lnTo>
                <a:lnTo>
                  <a:pt x="259608" y="29476"/>
                </a:lnTo>
                <a:close/>
              </a:path>
              <a:path w="301625" h="208914">
                <a:moveTo>
                  <a:pt x="246229" y="30672"/>
                </a:moveTo>
                <a:lnTo>
                  <a:pt x="246646" y="30619"/>
                </a:lnTo>
                <a:lnTo>
                  <a:pt x="246823" y="30619"/>
                </a:lnTo>
                <a:lnTo>
                  <a:pt x="246229" y="30672"/>
                </a:lnTo>
                <a:close/>
              </a:path>
              <a:path w="301625" h="208914">
                <a:moveTo>
                  <a:pt x="246148" y="30683"/>
                </a:moveTo>
                <a:close/>
              </a:path>
              <a:path w="301625" h="208914">
                <a:moveTo>
                  <a:pt x="233401" y="32306"/>
                </a:moveTo>
                <a:lnTo>
                  <a:pt x="233616" y="32270"/>
                </a:lnTo>
                <a:lnTo>
                  <a:pt x="233401" y="32306"/>
                </a:lnTo>
                <a:close/>
              </a:path>
              <a:path w="301625" h="208914">
                <a:moveTo>
                  <a:pt x="233157" y="32346"/>
                </a:moveTo>
                <a:lnTo>
                  <a:pt x="233401" y="32306"/>
                </a:lnTo>
                <a:lnTo>
                  <a:pt x="233157" y="32346"/>
                </a:lnTo>
                <a:close/>
              </a:path>
              <a:path w="301625" h="208914">
                <a:moveTo>
                  <a:pt x="220565" y="34435"/>
                </a:moveTo>
                <a:lnTo>
                  <a:pt x="220840" y="34378"/>
                </a:lnTo>
                <a:lnTo>
                  <a:pt x="220565" y="34435"/>
                </a:lnTo>
                <a:close/>
              </a:path>
              <a:path w="301625" h="208914">
                <a:moveTo>
                  <a:pt x="220347" y="34480"/>
                </a:moveTo>
                <a:lnTo>
                  <a:pt x="220565" y="34435"/>
                </a:lnTo>
                <a:lnTo>
                  <a:pt x="220347" y="34480"/>
                </a:lnTo>
                <a:close/>
              </a:path>
              <a:path w="301625" h="208914">
                <a:moveTo>
                  <a:pt x="207880" y="37048"/>
                </a:moveTo>
                <a:lnTo>
                  <a:pt x="208305" y="36944"/>
                </a:lnTo>
                <a:lnTo>
                  <a:pt x="207880" y="37048"/>
                </a:lnTo>
                <a:close/>
              </a:path>
              <a:path w="301625" h="208914">
                <a:moveTo>
                  <a:pt x="207789" y="37071"/>
                </a:moveTo>
                <a:close/>
              </a:path>
              <a:path w="301625" h="208914">
                <a:moveTo>
                  <a:pt x="195540" y="40087"/>
                </a:moveTo>
                <a:lnTo>
                  <a:pt x="196049" y="39941"/>
                </a:lnTo>
                <a:lnTo>
                  <a:pt x="195540" y="40087"/>
                </a:lnTo>
                <a:close/>
              </a:path>
              <a:path w="301625" h="208914">
                <a:moveTo>
                  <a:pt x="195520" y="40093"/>
                </a:moveTo>
                <a:close/>
              </a:path>
              <a:path w="301625" h="208914">
                <a:moveTo>
                  <a:pt x="183812" y="43461"/>
                </a:moveTo>
                <a:lnTo>
                  <a:pt x="184086" y="43370"/>
                </a:lnTo>
                <a:lnTo>
                  <a:pt x="183812" y="43461"/>
                </a:lnTo>
                <a:close/>
              </a:path>
              <a:path w="301625" h="208914">
                <a:moveTo>
                  <a:pt x="183586" y="43535"/>
                </a:moveTo>
                <a:lnTo>
                  <a:pt x="183812" y="43461"/>
                </a:lnTo>
                <a:lnTo>
                  <a:pt x="183586" y="43535"/>
                </a:lnTo>
                <a:close/>
              </a:path>
              <a:path w="301625" h="208914">
                <a:moveTo>
                  <a:pt x="172212" y="47291"/>
                </a:moveTo>
                <a:lnTo>
                  <a:pt x="172440" y="47205"/>
                </a:lnTo>
                <a:lnTo>
                  <a:pt x="172212" y="47291"/>
                </a:lnTo>
                <a:close/>
              </a:path>
              <a:path w="301625" h="208914">
                <a:moveTo>
                  <a:pt x="171932" y="47396"/>
                </a:moveTo>
                <a:lnTo>
                  <a:pt x="172212" y="47291"/>
                </a:lnTo>
                <a:lnTo>
                  <a:pt x="171932" y="47396"/>
                </a:lnTo>
                <a:close/>
              </a:path>
              <a:path w="301625" h="208914">
                <a:moveTo>
                  <a:pt x="161041" y="51477"/>
                </a:moveTo>
                <a:close/>
              </a:path>
              <a:path w="301625" h="208914">
                <a:moveTo>
                  <a:pt x="160630" y="51650"/>
                </a:moveTo>
                <a:lnTo>
                  <a:pt x="161041" y="51477"/>
                </a:lnTo>
                <a:lnTo>
                  <a:pt x="160630" y="51650"/>
                </a:lnTo>
                <a:close/>
              </a:path>
              <a:path w="301625" h="208914">
                <a:moveTo>
                  <a:pt x="149810" y="56212"/>
                </a:moveTo>
                <a:lnTo>
                  <a:pt x="150139" y="56057"/>
                </a:lnTo>
                <a:lnTo>
                  <a:pt x="149810" y="56212"/>
                </a:lnTo>
                <a:close/>
              </a:path>
              <a:path w="301625" h="208914">
                <a:moveTo>
                  <a:pt x="149627" y="56299"/>
                </a:moveTo>
                <a:lnTo>
                  <a:pt x="149810" y="56212"/>
                </a:lnTo>
                <a:lnTo>
                  <a:pt x="149627" y="56299"/>
                </a:lnTo>
                <a:close/>
              </a:path>
              <a:path w="301625" h="208914">
                <a:moveTo>
                  <a:pt x="139362" y="61139"/>
                </a:moveTo>
                <a:lnTo>
                  <a:pt x="139534" y="61048"/>
                </a:lnTo>
                <a:lnTo>
                  <a:pt x="139362" y="61139"/>
                </a:lnTo>
                <a:close/>
              </a:path>
              <a:path w="301625" h="208914">
                <a:moveTo>
                  <a:pt x="139026" y="61315"/>
                </a:moveTo>
                <a:lnTo>
                  <a:pt x="139362" y="61139"/>
                </a:lnTo>
                <a:lnTo>
                  <a:pt x="139026" y="61315"/>
                </a:lnTo>
                <a:close/>
              </a:path>
              <a:path w="301625" h="208914">
                <a:moveTo>
                  <a:pt x="128982" y="66586"/>
                </a:moveTo>
                <a:lnTo>
                  <a:pt x="129311" y="66395"/>
                </a:lnTo>
                <a:lnTo>
                  <a:pt x="128982" y="66586"/>
                </a:lnTo>
                <a:close/>
              </a:path>
              <a:path w="301625" h="208914">
                <a:moveTo>
                  <a:pt x="128786" y="66700"/>
                </a:moveTo>
                <a:lnTo>
                  <a:pt x="128982" y="66586"/>
                </a:lnTo>
                <a:lnTo>
                  <a:pt x="128786" y="66700"/>
                </a:lnTo>
                <a:close/>
              </a:path>
              <a:path w="301625" h="208914">
                <a:moveTo>
                  <a:pt x="119266" y="72223"/>
                </a:moveTo>
                <a:lnTo>
                  <a:pt x="119481" y="72085"/>
                </a:lnTo>
                <a:lnTo>
                  <a:pt x="119266" y="72223"/>
                </a:lnTo>
                <a:close/>
              </a:path>
              <a:path w="301625" h="208914">
                <a:moveTo>
                  <a:pt x="118967" y="72415"/>
                </a:moveTo>
                <a:lnTo>
                  <a:pt x="119266" y="72223"/>
                </a:lnTo>
                <a:lnTo>
                  <a:pt x="118967" y="72415"/>
                </a:lnTo>
                <a:close/>
              </a:path>
              <a:path w="301625" h="208914">
                <a:moveTo>
                  <a:pt x="109685" y="78378"/>
                </a:moveTo>
                <a:lnTo>
                  <a:pt x="110070" y="78105"/>
                </a:lnTo>
                <a:lnTo>
                  <a:pt x="109685" y="78378"/>
                </a:lnTo>
                <a:close/>
              </a:path>
              <a:path w="301625" h="208914">
                <a:moveTo>
                  <a:pt x="109551" y="78473"/>
                </a:moveTo>
                <a:lnTo>
                  <a:pt x="109685" y="78378"/>
                </a:lnTo>
                <a:lnTo>
                  <a:pt x="109551" y="78473"/>
                </a:lnTo>
                <a:close/>
              </a:path>
              <a:path w="301625" h="208914">
                <a:moveTo>
                  <a:pt x="100834" y="84653"/>
                </a:moveTo>
                <a:lnTo>
                  <a:pt x="101104" y="84442"/>
                </a:lnTo>
                <a:lnTo>
                  <a:pt x="100834" y="84653"/>
                </a:lnTo>
                <a:close/>
              </a:path>
              <a:path w="301625" h="208914">
                <a:moveTo>
                  <a:pt x="100583" y="84848"/>
                </a:moveTo>
                <a:lnTo>
                  <a:pt x="100834" y="84653"/>
                </a:lnTo>
                <a:lnTo>
                  <a:pt x="100583" y="84848"/>
                </a:lnTo>
                <a:close/>
              </a:path>
              <a:path w="301625" h="208914">
                <a:moveTo>
                  <a:pt x="92379" y="91249"/>
                </a:moveTo>
                <a:lnTo>
                  <a:pt x="92570" y="91084"/>
                </a:lnTo>
                <a:lnTo>
                  <a:pt x="92379" y="91249"/>
                </a:lnTo>
                <a:close/>
              </a:path>
              <a:path w="301625" h="208914">
                <a:moveTo>
                  <a:pt x="92069" y="91516"/>
                </a:moveTo>
                <a:lnTo>
                  <a:pt x="92379" y="91249"/>
                </a:lnTo>
                <a:lnTo>
                  <a:pt x="92069" y="91516"/>
                </a:lnTo>
                <a:close/>
              </a:path>
              <a:path w="301625" h="208914">
                <a:moveTo>
                  <a:pt x="84153" y="98341"/>
                </a:moveTo>
                <a:lnTo>
                  <a:pt x="84518" y="97993"/>
                </a:lnTo>
                <a:lnTo>
                  <a:pt x="84153" y="98341"/>
                </a:lnTo>
                <a:close/>
              </a:path>
              <a:path w="301625" h="208914">
                <a:moveTo>
                  <a:pt x="84012" y="98475"/>
                </a:moveTo>
                <a:lnTo>
                  <a:pt x="84153" y="98341"/>
                </a:lnTo>
                <a:lnTo>
                  <a:pt x="84012" y="98475"/>
                </a:lnTo>
                <a:close/>
              </a:path>
              <a:path w="301625" h="208914">
                <a:moveTo>
                  <a:pt x="76594" y="105556"/>
                </a:moveTo>
                <a:lnTo>
                  <a:pt x="76949" y="105181"/>
                </a:lnTo>
                <a:lnTo>
                  <a:pt x="76594" y="105556"/>
                </a:lnTo>
                <a:close/>
              </a:path>
              <a:path w="301625" h="208914">
                <a:moveTo>
                  <a:pt x="76444" y="105714"/>
                </a:moveTo>
                <a:lnTo>
                  <a:pt x="76594" y="105556"/>
                </a:lnTo>
                <a:lnTo>
                  <a:pt x="76444" y="105714"/>
                </a:lnTo>
                <a:close/>
              </a:path>
              <a:path w="301625" h="208914">
                <a:moveTo>
                  <a:pt x="69692" y="112851"/>
                </a:moveTo>
                <a:lnTo>
                  <a:pt x="69875" y="112636"/>
                </a:lnTo>
                <a:lnTo>
                  <a:pt x="69692" y="112851"/>
                </a:lnTo>
                <a:close/>
              </a:path>
              <a:path w="301625" h="208914">
                <a:moveTo>
                  <a:pt x="69400" y="113195"/>
                </a:moveTo>
                <a:lnTo>
                  <a:pt x="69692" y="112851"/>
                </a:lnTo>
                <a:lnTo>
                  <a:pt x="69400" y="113195"/>
                </a:lnTo>
                <a:close/>
              </a:path>
              <a:path w="301625" h="208914">
                <a:moveTo>
                  <a:pt x="63028" y="120689"/>
                </a:moveTo>
                <a:lnTo>
                  <a:pt x="63309" y="120319"/>
                </a:lnTo>
                <a:lnTo>
                  <a:pt x="63028" y="120689"/>
                </a:lnTo>
                <a:close/>
              </a:path>
              <a:path w="301625" h="208914">
                <a:moveTo>
                  <a:pt x="62837" y="120942"/>
                </a:moveTo>
                <a:lnTo>
                  <a:pt x="63028" y="120689"/>
                </a:lnTo>
                <a:lnTo>
                  <a:pt x="62837" y="120942"/>
                </a:lnTo>
                <a:close/>
              </a:path>
              <a:path w="301625" h="208914">
                <a:moveTo>
                  <a:pt x="57021" y="128606"/>
                </a:moveTo>
                <a:lnTo>
                  <a:pt x="57264" y="128244"/>
                </a:lnTo>
                <a:lnTo>
                  <a:pt x="57021" y="128606"/>
                </a:lnTo>
                <a:close/>
              </a:path>
              <a:path w="301625" h="208914">
                <a:moveTo>
                  <a:pt x="56820" y="128905"/>
                </a:moveTo>
                <a:lnTo>
                  <a:pt x="57021" y="128606"/>
                </a:lnTo>
                <a:lnTo>
                  <a:pt x="56820" y="128905"/>
                </a:lnTo>
                <a:close/>
              </a:path>
              <a:path w="301625" h="208914">
                <a:moveTo>
                  <a:pt x="51521" y="136785"/>
                </a:moveTo>
                <a:lnTo>
                  <a:pt x="51765" y="136372"/>
                </a:lnTo>
                <a:lnTo>
                  <a:pt x="51521" y="136785"/>
                </a:lnTo>
                <a:close/>
              </a:path>
              <a:path w="301625" h="208914">
                <a:moveTo>
                  <a:pt x="51345" y="137083"/>
                </a:moveTo>
                <a:lnTo>
                  <a:pt x="51521" y="136785"/>
                </a:lnTo>
                <a:lnTo>
                  <a:pt x="51345" y="137083"/>
                </a:lnTo>
                <a:close/>
              </a:path>
              <a:path w="301625" h="208914">
                <a:moveTo>
                  <a:pt x="46597" y="145120"/>
                </a:moveTo>
                <a:lnTo>
                  <a:pt x="46710" y="144906"/>
                </a:lnTo>
                <a:lnTo>
                  <a:pt x="46597" y="145120"/>
                </a:lnTo>
                <a:close/>
              </a:path>
              <a:path w="301625" h="208914">
                <a:moveTo>
                  <a:pt x="46413" y="145465"/>
                </a:moveTo>
                <a:lnTo>
                  <a:pt x="46597" y="145120"/>
                </a:lnTo>
                <a:lnTo>
                  <a:pt x="46413" y="145465"/>
                </a:lnTo>
                <a:close/>
              </a:path>
              <a:path w="301625" h="208914">
                <a:moveTo>
                  <a:pt x="44374" y="149301"/>
                </a:moveTo>
                <a:lnTo>
                  <a:pt x="44450" y="149148"/>
                </a:lnTo>
                <a:lnTo>
                  <a:pt x="44374" y="149301"/>
                </a:lnTo>
                <a:close/>
              </a:path>
              <a:path w="301625" h="208914">
                <a:moveTo>
                  <a:pt x="44256" y="149542"/>
                </a:moveTo>
                <a:lnTo>
                  <a:pt x="44374" y="149301"/>
                </a:lnTo>
                <a:lnTo>
                  <a:pt x="44256" y="149542"/>
                </a:lnTo>
                <a:close/>
              </a:path>
              <a:path w="301625" h="208914">
                <a:moveTo>
                  <a:pt x="42293" y="153533"/>
                </a:moveTo>
                <a:close/>
              </a:path>
              <a:path w="301625" h="208914">
                <a:moveTo>
                  <a:pt x="42151" y="153847"/>
                </a:moveTo>
                <a:lnTo>
                  <a:pt x="42293" y="153533"/>
                </a:lnTo>
                <a:lnTo>
                  <a:pt x="42151" y="153847"/>
                </a:lnTo>
                <a:close/>
              </a:path>
              <a:path w="301625" h="208914">
                <a:moveTo>
                  <a:pt x="40222" y="158115"/>
                </a:moveTo>
                <a:lnTo>
                  <a:pt x="40360" y="157784"/>
                </a:lnTo>
                <a:lnTo>
                  <a:pt x="40222" y="158115"/>
                </a:lnTo>
                <a:close/>
              </a:path>
              <a:path w="301625" h="208914">
                <a:moveTo>
                  <a:pt x="40185" y="158203"/>
                </a:moveTo>
                <a:close/>
              </a:path>
              <a:path w="301625" h="208914">
                <a:moveTo>
                  <a:pt x="38373" y="162598"/>
                </a:moveTo>
                <a:lnTo>
                  <a:pt x="38531" y="162179"/>
                </a:lnTo>
                <a:lnTo>
                  <a:pt x="38373" y="162598"/>
                </a:lnTo>
                <a:close/>
              </a:path>
              <a:path w="301625" h="208914">
                <a:moveTo>
                  <a:pt x="36701" y="167012"/>
                </a:moveTo>
                <a:lnTo>
                  <a:pt x="36842" y="166598"/>
                </a:lnTo>
                <a:lnTo>
                  <a:pt x="36701" y="167012"/>
                </a:lnTo>
                <a:close/>
              </a:path>
              <a:path w="301625" h="208914">
                <a:moveTo>
                  <a:pt x="36691" y="167043"/>
                </a:moveTo>
                <a:close/>
              </a:path>
              <a:path w="301625" h="208914">
                <a:moveTo>
                  <a:pt x="35208" y="171403"/>
                </a:moveTo>
                <a:lnTo>
                  <a:pt x="35306" y="171081"/>
                </a:lnTo>
                <a:lnTo>
                  <a:pt x="35208" y="171403"/>
                </a:lnTo>
                <a:close/>
              </a:path>
              <a:path w="301625" h="208914">
                <a:moveTo>
                  <a:pt x="35170" y="171526"/>
                </a:moveTo>
                <a:close/>
              </a:path>
              <a:path w="301625" h="208914">
                <a:moveTo>
                  <a:pt x="33831" y="175927"/>
                </a:moveTo>
                <a:lnTo>
                  <a:pt x="33921" y="175590"/>
                </a:lnTo>
                <a:lnTo>
                  <a:pt x="33831" y="175927"/>
                </a:lnTo>
                <a:close/>
              </a:path>
              <a:path w="301625" h="208914">
                <a:moveTo>
                  <a:pt x="33799" y="176047"/>
                </a:moveTo>
                <a:close/>
              </a:path>
              <a:path w="301625" h="208914">
                <a:moveTo>
                  <a:pt x="32634" y="180387"/>
                </a:moveTo>
                <a:lnTo>
                  <a:pt x="32689" y="180149"/>
                </a:lnTo>
                <a:lnTo>
                  <a:pt x="32634" y="180387"/>
                </a:lnTo>
                <a:close/>
              </a:path>
              <a:path w="301625" h="208914">
                <a:moveTo>
                  <a:pt x="32583" y="180606"/>
                </a:moveTo>
                <a:lnTo>
                  <a:pt x="32634" y="180387"/>
                </a:lnTo>
                <a:lnTo>
                  <a:pt x="32583" y="180606"/>
                </a:lnTo>
                <a:close/>
              </a:path>
              <a:path w="301625" h="208914">
                <a:moveTo>
                  <a:pt x="31564" y="184976"/>
                </a:moveTo>
                <a:lnTo>
                  <a:pt x="31610" y="184746"/>
                </a:lnTo>
                <a:lnTo>
                  <a:pt x="31564" y="184976"/>
                </a:lnTo>
                <a:close/>
              </a:path>
              <a:path w="301625" h="208914">
                <a:moveTo>
                  <a:pt x="31517" y="185216"/>
                </a:moveTo>
                <a:lnTo>
                  <a:pt x="31564" y="184976"/>
                </a:lnTo>
                <a:lnTo>
                  <a:pt x="31517" y="185216"/>
                </a:lnTo>
                <a:close/>
              </a:path>
              <a:path w="301625" h="208914">
                <a:moveTo>
                  <a:pt x="30651" y="189574"/>
                </a:moveTo>
                <a:lnTo>
                  <a:pt x="30683" y="189382"/>
                </a:lnTo>
                <a:lnTo>
                  <a:pt x="30651" y="189574"/>
                </a:lnTo>
                <a:close/>
              </a:path>
              <a:path w="301625" h="208914">
                <a:moveTo>
                  <a:pt x="30604" y="189864"/>
                </a:moveTo>
                <a:lnTo>
                  <a:pt x="30651" y="189574"/>
                </a:lnTo>
                <a:lnTo>
                  <a:pt x="30604" y="189864"/>
                </a:lnTo>
                <a:close/>
              </a:path>
              <a:path w="301625" h="208914">
                <a:moveTo>
                  <a:pt x="29855" y="194474"/>
                </a:moveTo>
                <a:lnTo>
                  <a:pt x="29908" y="194056"/>
                </a:lnTo>
                <a:lnTo>
                  <a:pt x="29855" y="194474"/>
                </a:lnTo>
                <a:close/>
              </a:path>
              <a:path w="301625" h="208914">
                <a:moveTo>
                  <a:pt x="29847" y="194538"/>
                </a:moveTo>
                <a:close/>
              </a:path>
              <a:path w="301625" h="208914">
                <a:moveTo>
                  <a:pt x="29268" y="199101"/>
                </a:moveTo>
                <a:lnTo>
                  <a:pt x="29298" y="198780"/>
                </a:lnTo>
                <a:lnTo>
                  <a:pt x="29268" y="199101"/>
                </a:lnTo>
                <a:close/>
              </a:path>
              <a:path w="301625" h="208914">
                <a:moveTo>
                  <a:pt x="29253" y="199262"/>
                </a:moveTo>
                <a:lnTo>
                  <a:pt x="29268" y="199101"/>
                </a:lnTo>
                <a:lnTo>
                  <a:pt x="29253" y="199262"/>
                </a:lnTo>
                <a:close/>
              </a:path>
              <a:path w="301625" h="208914">
                <a:moveTo>
                  <a:pt x="28828" y="203766"/>
                </a:moveTo>
                <a:lnTo>
                  <a:pt x="28841" y="203530"/>
                </a:lnTo>
                <a:lnTo>
                  <a:pt x="28828" y="203766"/>
                </a:lnTo>
                <a:close/>
              </a:path>
              <a:path w="301625" h="208914">
                <a:moveTo>
                  <a:pt x="28813" y="204025"/>
                </a:moveTo>
                <a:lnTo>
                  <a:pt x="28828" y="203766"/>
                </a:lnTo>
                <a:lnTo>
                  <a:pt x="28813" y="2040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270794" y="234158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269842" y="245588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268883" y="257017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267930" y="268447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266971" y="279877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266019" y="291306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265067" y="302736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264114" y="314166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263161" y="325594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262209" y="337024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261250" y="348454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260298" y="3598836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9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259339" y="3713136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258387" y="3827436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257434" y="394172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256481" y="405602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66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0255529" y="417032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254577" y="428462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953"/>
                </a:lnTo>
              </a:path>
            </a:pathLst>
          </a:custGeom>
          <a:ln w="2928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239450" y="439891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09" h="28575">
                <a:moveTo>
                  <a:pt x="28575" y="28384"/>
                </a:moveTo>
                <a:lnTo>
                  <a:pt x="0" y="28155"/>
                </a:lnTo>
                <a:lnTo>
                  <a:pt x="241" y="0"/>
                </a:lnTo>
                <a:lnTo>
                  <a:pt x="28816" y="241"/>
                </a:lnTo>
                <a:lnTo>
                  <a:pt x="28575" y="2838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224134" y="3727487"/>
            <a:ext cx="339725" cy="157480"/>
          </a:xfrm>
          <a:custGeom>
            <a:avLst/>
            <a:gdLst/>
            <a:ahLst/>
            <a:cxnLst/>
            <a:rect l="l" t="t" r="r" b="b"/>
            <a:pathLst>
              <a:path w="339725" h="157479">
                <a:moveTo>
                  <a:pt x="329612" y="5092"/>
                </a:moveTo>
                <a:lnTo>
                  <a:pt x="310273" y="5092"/>
                </a:lnTo>
                <a:lnTo>
                  <a:pt x="310413" y="4622"/>
                </a:lnTo>
                <a:lnTo>
                  <a:pt x="311721" y="0"/>
                </a:lnTo>
                <a:lnTo>
                  <a:pt x="329612" y="5092"/>
                </a:lnTo>
                <a:close/>
              </a:path>
              <a:path w="339725" h="157479">
                <a:moveTo>
                  <a:pt x="310360" y="4786"/>
                </a:moveTo>
                <a:lnTo>
                  <a:pt x="310407" y="4622"/>
                </a:lnTo>
                <a:lnTo>
                  <a:pt x="310360" y="4786"/>
                </a:lnTo>
                <a:close/>
              </a:path>
              <a:path w="339725" h="157479">
                <a:moveTo>
                  <a:pt x="338688" y="9639"/>
                </a:moveTo>
                <a:lnTo>
                  <a:pt x="308800" y="9639"/>
                </a:lnTo>
                <a:lnTo>
                  <a:pt x="308965" y="9169"/>
                </a:lnTo>
                <a:lnTo>
                  <a:pt x="310360" y="4786"/>
                </a:lnTo>
                <a:lnTo>
                  <a:pt x="310273" y="5092"/>
                </a:lnTo>
                <a:lnTo>
                  <a:pt x="329612" y="5092"/>
                </a:lnTo>
                <a:lnTo>
                  <a:pt x="339204" y="7823"/>
                </a:lnTo>
                <a:lnTo>
                  <a:pt x="338688" y="9639"/>
                </a:lnTo>
                <a:close/>
              </a:path>
              <a:path w="339725" h="157479">
                <a:moveTo>
                  <a:pt x="308834" y="9534"/>
                </a:moveTo>
                <a:lnTo>
                  <a:pt x="308951" y="9169"/>
                </a:lnTo>
                <a:lnTo>
                  <a:pt x="308834" y="9534"/>
                </a:lnTo>
                <a:close/>
              </a:path>
              <a:path w="339725" h="157479">
                <a:moveTo>
                  <a:pt x="337375" y="14109"/>
                </a:moveTo>
                <a:lnTo>
                  <a:pt x="307187" y="14109"/>
                </a:lnTo>
                <a:lnTo>
                  <a:pt x="307352" y="13652"/>
                </a:lnTo>
                <a:lnTo>
                  <a:pt x="308834" y="9534"/>
                </a:lnTo>
                <a:lnTo>
                  <a:pt x="338688" y="9639"/>
                </a:lnTo>
                <a:lnTo>
                  <a:pt x="337756" y="12915"/>
                </a:lnTo>
                <a:lnTo>
                  <a:pt x="337375" y="14109"/>
                </a:lnTo>
                <a:close/>
              </a:path>
              <a:path w="339725" h="157479">
                <a:moveTo>
                  <a:pt x="307346" y="13667"/>
                </a:moveTo>
                <a:close/>
              </a:path>
              <a:path w="339725" h="157479">
                <a:moveTo>
                  <a:pt x="335967" y="18503"/>
                </a:moveTo>
                <a:lnTo>
                  <a:pt x="305422" y="18503"/>
                </a:lnTo>
                <a:lnTo>
                  <a:pt x="305600" y="18059"/>
                </a:lnTo>
                <a:lnTo>
                  <a:pt x="307346" y="13667"/>
                </a:lnTo>
                <a:lnTo>
                  <a:pt x="307187" y="14109"/>
                </a:lnTo>
                <a:lnTo>
                  <a:pt x="337375" y="14109"/>
                </a:lnTo>
                <a:lnTo>
                  <a:pt x="335967" y="18503"/>
                </a:lnTo>
                <a:close/>
              </a:path>
              <a:path w="339725" h="157479">
                <a:moveTo>
                  <a:pt x="305590" y="18082"/>
                </a:moveTo>
                <a:close/>
              </a:path>
              <a:path w="339725" h="157479">
                <a:moveTo>
                  <a:pt x="334407" y="22834"/>
                </a:moveTo>
                <a:lnTo>
                  <a:pt x="303504" y="22834"/>
                </a:lnTo>
                <a:lnTo>
                  <a:pt x="303707" y="22390"/>
                </a:lnTo>
                <a:lnTo>
                  <a:pt x="305590" y="18082"/>
                </a:lnTo>
                <a:lnTo>
                  <a:pt x="305422" y="18503"/>
                </a:lnTo>
                <a:lnTo>
                  <a:pt x="335967" y="18503"/>
                </a:lnTo>
                <a:lnTo>
                  <a:pt x="334407" y="22834"/>
                </a:lnTo>
                <a:close/>
              </a:path>
              <a:path w="339725" h="157479">
                <a:moveTo>
                  <a:pt x="303615" y="22582"/>
                </a:moveTo>
                <a:lnTo>
                  <a:pt x="303699" y="22390"/>
                </a:lnTo>
                <a:lnTo>
                  <a:pt x="303615" y="22582"/>
                </a:lnTo>
                <a:close/>
              </a:path>
              <a:path w="339725" h="157479">
                <a:moveTo>
                  <a:pt x="332761" y="27089"/>
                </a:moveTo>
                <a:lnTo>
                  <a:pt x="301447" y="27089"/>
                </a:lnTo>
                <a:lnTo>
                  <a:pt x="301663" y="26657"/>
                </a:lnTo>
                <a:lnTo>
                  <a:pt x="303615" y="22582"/>
                </a:lnTo>
                <a:lnTo>
                  <a:pt x="303504" y="22834"/>
                </a:lnTo>
                <a:lnTo>
                  <a:pt x="334407" y="22834"/>
                </a:lnTo>
                <a:lnTo>
                  <a:pt x="333895" y="24257"/>
                </a:lnTo>
                <a:lnTo>
                  <a:pt x="332761" y="27089"/>
                </a:lnTo>
                <a:close/>
              </a:path>
              <a:path w="339725" h="157479">
                <a:moveTo>
                  <a:pt x="301555" y="26863"/>
                </a:moveTo>
                <a:lnTo>
                  <a:pt x="301654" y="26657"/>
                </a:lnTo>
                <a:lnTo>
                  <a:pt x="301555" y="26863"/>
                </a:lnTo>
                <a:close/>
              </a:path>
              <a:path w="339725" h="157479">
                <a:moveTo>
                  <a:pt x="331007" y="31267"/>
                </a:moveTo>
                <a:lnTo>
                  <a:pt x="299262" y="31267"/>
                </a:lnTo>
                <a:lnTo>
                  <a:pt x="299491" y="30848"/>
                </a:lnTo>
                <a:lnTo>
                  <a:pt x="301555" y="26863"/>
                </a:lnTo>
                <a:lnTo>
                  <a:pt x="301447" y="27089"/>
                </a:lnTo>
                <a:lnTo>
                  <a:pt x="332761" y="27089"/>
                </a:lnTo>
                <a:lnTo>
                  <a:pt x="331952" y="29108"/>
                </a:lnTo>
                <a:lnTo>
                  <a:pt x="331007" y="31267"/>
                </a:lnTo>
                <a:close/>
              </a:path>
              <a:path w="339725" h="157479">
                <a:moveTo>
                  <a:pt x="299365" y="31070"/>
                </a:moveTo>
                <a:lnTo>
                  <a:pt x="299481" y="30848"/>
                </a:lnTo>
                <a:lnTo>
                  <a:pt x="299365" y="31070"/>
                </a:lnTo>
                <a:close/>
              </a:path>
              <a:path w="339725" h="157479">
                <a:moveTo>
                  <a:pt x="327239" y="39408"/>
                </a:moveTo>
                <a:lnTo>
                  <a:pt x="294462" y="39408"/>
                </a:lnTo>
                <a:lnTo>
                  <a:pt x="294716" y="39014"/>
                </a:lnTo>
                <a:lnTo>
                  <a:pt x="297167" y="34975"/>
                </a:lnTo>
                <a:lnTo>
                  <a:pt x="299365" y="31070"/>
                </a:lnTo>
                <a:lnTo>
                  <a:pt x="299262" y="31267"/>
                </a:lnTo>
                <a:lnTo>
                  <a:pt x="331007" y="31267"/>
                </a:lnTo>
                <a:lnTo>
                  <a:pt x="329666" y="34328"/>
                </a:lnTo>
                <a:lnTo>
                  <a:pt x="327239" y="39408"/>
                </a:lnTo>
                <a:close/>
              </a:path>
              <a:path w="339725" h="157479">
                <a:moveTo>
                  <a:pt x="296925" y="35369"/>
                </a:moveTo>
                <a:lnTo>
                  <a:pt x="297149" y="34975"/>
                </a:lnTo>
                <a:lnTo>
                  <a:pt x="296925" y="35369"/>
                </a:lnTo>
                <a:close/>
              </a:path>
              <a:path w="339725" h="157479">
                <a:moveTo>
                  <a:pt x="294519" y="39314"/>
                </a:moveTo>
                <a:lnTo>
                  <a:pt x="294702" y="39014"/>
                </a:lnTo>
                <a:lnTo>
                  <a:pt x="294519" y="39314"/>
                </a:lnTo>
                <a:close/>
              </a:path>
              <a:path w="339725" h="157479">
                <a:moveTo>
                  <a:pt x="325175" y="43370"/>
                </a:moveTo>
                <a:lnTo>
                  <a:pt x="291858" y="43370"/>
                </a:lnTo>
                <a:lnTo>
                  <a:pt x="292112" y="42989"/>
                </a:lnTo>
                <a:lnTo>
                  <a:pt x="294519" y="39314"/>
                </a:lnTo>
                <a:lnTo>
                  <a:pt x="327239" y="39408"/>
                </a:lnTo>
                <a:lnTo>
                  <a:pt x="325175" y="43370"/>
                </a:lnTo>
                <a:close/>
              </a:path>
              <a:path w="339725" h="157479">
                <a:moveTo>
                  <a:pt x="292051" y="43077"/>
                </a:moveTo>
                <a:close/>
              </a:path>
              <a:path w="339725" h="157479">
                <a:moveTo>
                  <a:pt x="323035" y="47256"/>
                </a:moveTo>
                <a:lnTo>
                  <a:pt x="289115" y="47256"/>
                </a:lnTo>
                <a:lnTo>
                  <a:pt x="289382" y="46888"/>
                </a:lnTo>
                <a:lnTo>
                  <a:pt x="292051" y="43077"/>
                </a:lnTo>
                <a:lnTo>
                  <a:pt x="291858" y="43370"/>
                </a:lnTo>
                <a:lnTo>
                  <a:pt x="325175" y="43370"/>
                </a:lnTo>
                <a:lnTo>
                  <a:pt x="324586" y="44500"/>
                </a:lnTo>
                <a:lnTo>
                  <a:pt x="323035" y="47256"/>
                </a:lnTo>
                <a:close/>
              </a:path>
              <a:path w="339725" h="157479">
                <a:moveTo>
                  <a:pt x="289250" y="47065"/>
                </a:moveTo>
                <a:lnTo>
                  <a:pt x="289374" y="46888"/>
                </a:lnTo>
                <a:lnTo>
                  <a:pt x="289250" y="47065"/>
                </a:lnTo>
                <a:close/>
              </a:path>
              <a:path w="339725" h="157479">
                <a:moveTo>
                  <a:pt x="320814" y="51066"/>
                </a:moveTo>
                <a:lnTo>
                  <a:pt x="286258" y="51066"/>
                </a:lnTo>
                <a:lnTo>
                  <a:pt x="286524" y="50711"/>
                </a:lnTo>
                <a:lnTo>
                  <a:pt x="289250" y="47065"/>
                </a:lnTo>
                <a:lnTo>
                  <a:pt x="289115" y="47256"/>
                </a:lnTo>
                <a:lnTo>
                  <a:pt x="323035" y="47256"/>
                </a:lnTo>
                <a:lnTo>
                  <a:pt x="321805" y="49441"/>
                </a:lnTo>
                <a:lnTo>
                  <a:pt x="320814" y="51066"/>
                </a:lnTo>
                <a:close/>
              </a:path>
              <a:path w="339725" h="157479">
                <a:moveTo>
                  <a:pt x="286512" y="50726"/>
                </a:moveTo>
                <a:close/>
              </a:path>
              <a:path w="339725" h="157479">
                <a:moveTo>
                  <a:pt x="318534" y="54800"/>
                </a:moveTo>
                <a:lnTo>
                  <a:pt x="283248" y="54800"/>
                </a:lnTo>
                <a:lnTo>
                  <a:pt x="283540" y="54457"/>
                </a:lnTo>
                <a:lnTo>
                  <a:pt x="286512" y="50726"/>
                </a:lnTo>
                <a:lnTo>
                  <a:pt x="286258" y="51066"/>
                </a:lnTo>
                <a:lnTo>
                  <a:pt x="320814" y="51066"/>
                </a:lnTo>
                <a:lnTo>
                  <a:pt x="318534" y="54800"/>
                </a:lnTo>
                <a:close/>
              </a:path>
              <a:path w="339725" h="157479">
                <a:moveTo>
                  <a:pt x="283259" y="54786"/>
                </a:moveTo>
                <a:lnTo>
                  <a:pt x="283522" y="54457"/>
                </a:lnTo>
                <a:lnTo>
                  <a:pt x="283259" y="54786"/>
                </a:lnTo>
                <a:close/>
              </a:path>
              <a:path w="339725" h="157479">
                <a:moveTo>
                  <a:pt x="316134" y="58458"/>
                </a:moveTo>
                <a:lnTo>
                  <a:pt x="280123" y="58458"/>
                </a:lnTo>
                <a:lnTo>
                  <a:pt x="280555" y="57962"/>
                </a:lnTo>
                <a:lnTo>
                  <a:pt x="283259" y="54786"/>
                </a:lnTo>
                <a:lnTo>
                  <a:pt x="318534" y="54800"/>
                </a:lnTo>
                <a:lnTo>
                  <a:pt x="316134" y="58458"/>
                </a:lnTo>
                <a:close/>
              </a:path>
              <a:path w="339725" h="157479">
                <a:moveTo>
                  <a:pt x="280452" y="58072"/>
                </a:moveTo>
                <a:close/>
              </a:path>
              <a:path w="339725" h="157479">
                <a:moveTo>
                  <a:pt x="311002" y="65684"/>
                </a:moveTo>
                <a:lnTo>
                  <a:pt x="273342" y="65684"/>
                </a:lnTo>
                <a:lnTo>
                  <a:pt x="273939" y="65087"/>
                </a:lnTo>
                <a:lnTo>
                  <a:pt x="280452" y="58072"/>
                </a:lnTo>
                <a:lnTo>
                  <a:pt x="280123" y="58458"/>
                </a:lnTo>
                <a:lnTo>
                  <a:pt x="316134" y="58458"/>
                </a:lnTo>
                <a:lnTo>
                  <a:pt x="315760" y="59029"/>
                </a:lnTo>
                <a:lnTo>
                  <a:pt x="312508" y="63677"/>
                </a:lnTo>
                <a:lnTo>
                  <a:pt x="311002" y="65684"/>
                </a:lnTo>
                <a:close/>
              </a:path>
              <a:path w="339725" h="157479">
                <a:moveTo>
                  <a:pt x="273587" y="65421"/>
                </a:moveTo>
                <a:lnTo>
                  <a:pt x="273899" y="65087"/>
                </a:lnTo>
                <a:lnTo>
                  <a:pt x="273587" y="65421"/>
                </a:lnTo>
                <a:close/>
              </a:path>
              <a:path w="339725" h="157479">
                <a:moveTo>
                  <a:pt x="305734" y="72440"/>
                </a:moveTo>
                <a:lnTo>
                  <a:pt x="266204" y="72440"/>
                </a:lnTo>
                <a:lnTo>
                  <a:pt x="266814" y="71894"/>
                </a:lnTo>
                <a:lnTo>
                  <a:pt x="273587" y="65421"/>
                </a:lnTo>
                <a:lnTo>
                  <a:pt x="273342" y="65684"/>
                </a:lnTo>
                <a:lnTo>
                  <a:pt x="311002" y="65684"/>
                </a:lnTo>
                <a:lnTo>
                  <a:pt x="309105" y="68211"/>
                </a:lnTo>
                <a:lnTo>
                  <a:pt x="305734" y="72440"/>
                </a:lnTo>
                <a:close/>
              </a:path>
              <a:path w="339725" h="157479">
                <a:moveTo>
                  <a:pt x="266491" y="72167"/>
                </a:moveTo>
                <a:lnTo>
                  <a:pt x="266779" y="71894"/>
                </a:lnTo>
                <a:lnTo>
                  <a:pt x="266491" y="72167"/>
                </a:lnTo>
                <a:close/>
              </a:path>
              <a:path w="339725" h="157479">
                <a:moveTo>
                  <a:pt x="300153" y="78854"/>
                </a:moveTo>
                <a:lnTo>
                  <a:pt x="258597" y="78854"/>
                </a:lnTo>
                <a:lnTo>
                  <a:pt x="259219" y="78359"/>
                </a:lnTo>
                <a:lnTo>
                  <a:pt x="266491" y="72167"/>
                </a:lnTo>
                <a:lnTo>
                  <a:pt x="266204" y="72440"/>
                </a:lnTo>
                <a:lnTo>
                  <a:pt x="305734" y="72440"/>
                </a:lnTo>
                <a:lnTo>
                  <a:pt x="301866" y="77000"/>
                </a:lnTo>
                <a:lnTo>
                  <a:pt x="300153" y="78854"/>
                </a:lnTo>
                <a:close/>
              </a:path>
              <a:path w="339725" h="157479">
                <a:moveTo>
                  <a:pt x="258869" y="78623"/>
                </a:moveTo>
                <a:lnTo>
                  <a:pt x="259182" y="78359"/>
                </a:lnTo>
                <a:lnTo>
                  <a:pt x="258869" y="78623"/>
                </a:lnTo>
                <a:close/>
              </a:path>
              <a:path w="339725" h="157479">
                <a:moveTo>
                  <a:pt x="294470" y="84937"/>
                </a:moveTo>
                <a:lnTo>
                  <a:pt x="250520" y="84937"/>
                </a:lnTo>
                <a:lnTo>
                  <a:pt x="251142" y="84493"/>
                </a:lnTo>
                <a:lnTo>
                  <a:pt x="258869" y="78623"/>
                </a:lnTo>
                <a:lnTo>
                  <a:pt x="258597" y="78854"/>
                </a:lnTo>
                <a:lnTo>
                  <a:pt x="300153" y="78854"/>
                </a:lnTo>
                <a:lnTo>
                  <a:pt x="294470" y="84937"/>
                </a:lnTo>
                <a:close/>
              </a:path>
              <a:path w="339725" h="157479">
                <a:moveTo>
                  <a:pt x="250815" y="84714"/>
                </a:moveTo>
                <a:lnTo>
                  <a:pt x="251108" y="84493"/>
                </a:lnTo>
                <a:lnTo>
                  <a:pt x="250815" y="84714"/>
                </a:lnTo>
                <a:close/>
              </a:path>
              <a:path w="339725" h="157479">
                <a:moveTo>
                  <a:pt x="288494" y="90677"/>
                </a:moveTo>
                <a:lnTo>
                  <a:pt x="241998" y="90677"/>
                </a:lnTo>
                <a:lnTo>
                  <a:pt x="242620" y="90284"/>
                </a:lnTo>
                <a:lnTo>
                  <a:pt x="250815" y="84714"/>
                </a:lnTo>
                <a:lnTo>
                  <a:pt x="250520" y="84937"/>
                </a:lnTo>
                <a:lnTo>
                  <a:pt x="294470" y="84937"/>
                </a:lnTo>
                <a:lnTo>
                  <a:pt x="293624" y="85801"/>
                </a:lnTo>
                <a:lnTo>
                  <a:pt x="288494" y="90677"/>
                </a:lnTo>
                <a:close/>
              </a:path>
              <a:path w="339725" h="157479">
                <a:moveTo>
                  <a:pt x="242254" y="90504"/>
                </a:moveTo>
                <a:lnTo>
                  <a:pt x="242580" y="90284"/>
                </a:lnTo>
                <a:lnTo>
                  <a:pt x="242254" y="90504"/>
                </a:lnTo>
                <a:close/>
              </a:path>
              <a:path w="339725" h="157479">
                <a:moveTo>
                  <a:pt x="282508" y="96050"/>
                </a:moveTo>
                <a:lnTo>
                  <a:pt x="233045" y="96050"/>
                </a:lnTo>
                <a:lnTo>
                  <a:pt x="233667" y="95694"/>
                </a:lnTo>
                <a:lnTo>
                  <a:pt x="242254" y="90504"/>
                </a:lnTo>
                <a:lnTo>
                  <a:pt x="241998" y="90677"/>
                </a:lnTo>
                <a:lnTo>
                  <a:pt x="288494" y="90677"/>
                </a:lnTo>
                <a:lnTo>
                  <a:pt x="285902" y="93141"/>
                </a:lnTo>
                <a:lnTo>
                  <a:pt x="285292" y="93687"/>
                </a:lnTo>
                <a:lnTo>
                  <a:pt x="282508" y="96050"/>
                </a:lnTo>
                <a:close/>
              </a:path>
              <a:path w="339725" h="157479">
                <a:moveTo>
                  <a:pt x="233368" y="95855"/>
                </a:moveTo>
                <a:lnTo>
                  <a:pt x="233635" y="95694"/>
                </a:lnTo>
                <a:lnTo>
                  <a:pt x="233368" y="95855"/>
                </a:lnTo>
                <a:close/>
              </a:path>
              <a:path w="339725" h="157479">
                <a:moveTo>
                  <a:pt x="276540" y="101066"/>
                </a:moveTo>
                <a:lnTo>
                  <a:pt x="223685" y="101066"/>
                </a:lnTo>
                <a:lnTo>
                  <a:pt x="224307" y="100749"/>
                </a:lnTo>
                <a:lnTo>
                  <a:pt x="233368" y="95855"/>
                </a:lnTo>
                <a:lnTo>
                  <a:pt x="233045" y="96050"/>
                </a:lnTo>
                <a:lnTo>
                  <a:pt x="282508" y="96050"/>
                </a:lnTo>
                <a:lnTo>
                  <a:pt x="276958" y="100749"/>
                </a:lnTo>
                <a:lnTo>
                  <a:pt x="276540" y="101066"/>
                </a:lnTo>
                <a:close/>
              </a:path>
              <a:path w="339725" h="157479">
                <a:moveTo>
                  <a:pt x="224026" y="100882"/>
                </a:moveTo>
                <a:lnTo>
                  <a:pt x="224275" y="100749"/>
                </a:lnTo>
                <a:lnTo>
                  <a:pt x="224026" y="100882"/>
                </a:lnTo>
                <a:close/>
              </a:path>
              <a:path w="339725" h="157479">
                <a:moveTo>
                  <a:pt x="270445" y="105689"/>
                </a:moveTo>
                <a:lnTo>
                  <a:pt x="213931" y="105689"/>
                </a:lnTo>
                <a:lnTo>
                  <a:pt x="214541" y="105422"/>
                </a:lnTo>
                <a:lnTo>
                  <a:pt x="224026" y="100882"/>
                </a:lnTo>
                <a:lnTo>
                  <a:pt x="223685" y="101066"/>
                </a:lnTo>
                <a:lnTo>
                  <a:pt x="276540" y="101066"/>
                </a:lnTo>
                <a:lnTo>
                  <a:pt x="270445" y="105689"/>
                </a:lnTo>
                <a:close/>
              </a:path>
              <a:path w="339725" h="157479">
                <a:moveTo>
                  <a:pt x="214124" y="105597"/>
                </a:moveTo>
                <a:lnTo>
                  <a:pt x="214491" y="105422"/>
                </a:lnTo>
                <a:lnTo>
                  <a:pt x="214124" y="105597"/>
                </a:lnTo>
                <a:close/>
              </a:path>
              <a:path w="339725" h="157479">
                <a:moveTo>
                  <a:pt x="264534" y="109931"/>
                </a:moveTo>
                <a:lnTo>
                  <a:pt x="203796" y="109931"/>
                </a:lnTo>
                <a:lnTo>
                  <a:pt x="204406" y="109689"/>
                </a:lnTo>
                <a:lnTo>
                  <a:pt x="214124" y="105597"/>
                </a:lnTo>
                <a:lnTo>
                  <a:pt x="213931" y="105689"/>
                </a:lnTo>
                <a:lnTo>
                  <a:pt x="270445" y="105689"/>
                </a:lnTo>
                <a:lnTo>
                  <a:pt x="267766" y="107721"/>
                </a:lnTo>
                <a:lnTo>
                  <a:pt x="267144" y="108165"/>
                </a:lnTo>
                <a:lnTo>
                  <a:pt x="264534" y="109931"/>
                </a:lnTo>
                <a:close/>
              </a:path>
              <a:path w="339725" h="157479">
                <a:moveTo>
                  <a:pt x="204129" y="109791"/>
                </a:moveTo>
                <a:lnTo>
                  <a:pt x="204371" y="109689"/>
                </a:lnTo>
                <a:lnTo>
                  <a:pt x="204129" y="109791"/>
                </a:lnTo>
                <a:close/>
              </a:path>
              <a:path w="339725" h="157479">
                <a:moveTo>
                  <a:pt x="258864" y="113766"/>
                </a:moveTo>
                <a:lnTo>
                  <a:pt x="193306" y="113766"/>
                </a:lnTo>
                <a:lnTo>
                  <a:pt x="193903" y="113563"/>
                </a:lnTo>
                <a:lnTo>
                  <a:pt x="204129" y="109791"/>
                </a:lnTo>
                <a:lnTo>
                  <a:pt x="203796" y="109931"/>
                </a:lnTo>
                <a:lnTo>
                  <a:pt x="264534" y="109931"/>
                </a:lnTo>
                <a:lnTo>
                  <a:pt x="258864" y="113766"/>
                </a:lnTo>
                <a:close/>
              </a:path>
              <a:path w="339725" h="157479">
                <a:moveTo>
                  <a:pt x="193577" y="113667"/>
                </a:moveTo>
                <a:lnTo>
                  <a:pt x="193859" y="113563"/>
                </a:lnTo>
                <a:lnTo>
                  <a:pt x="193577" y="113667"/>
                </a:lnTo>
                <a:close/>
              </a:path>
              <a:path w="339725" h="157479">
                <a:moveTo>
                  <a:pt x="253321" y="117195"/>
                </a:moveTo>
                <a:lnTo>
                  <a:pt x="182486" y="117195"/>
                </a:lnTo>
                <a:lnTo>
                  <a:pt x="183070" y="117017"/>
                </a:lnTo>
                <a:lnTo>
                  <a:pt x="193577" y="113667"/>
                </a:lnTo>
                <a:lnTo>
                  <a:pt x="193306" y="113766"/>
                </a:lnTo>
                <a:lnTo>
                  <a:pt x="258864" y="113766"/>
                </a:lnTo>
                <a:lnTo>
                  <a:pt x="258000" y="114350"/>
                </a:lnTo>
                <a:lnTo>
                  <a:pt x="257378" y="114744"/>
                </a:lnTo>
                <a:lnTo>
                  <a:pt x="253321" y="117195"/>
                </a:lnTo>
                <a:close/>
              </a:path>
              <a:path w="339725" h="157479">
                <a:moveTo>
                  <a:pt x="99072" y="157391"/>
                </a:moveTo>
                <a:lnTo>
                  <a:pt x="57023" y="155092"/>
                </a:lnTo>
                <a:lnTo>
                  <a:pt x="14439" y="147904"/>
                </a:lnTo>
                <a:lnTo>
                  <a:pt x="0" y="144348"/>
                </a:lnTo>
                <a:lnTo>
                  <a:pt x="7099" y="116674"/>
                </a:lnTo>
                <a:lnTo>
                  <a:pt x="13810" y="118389"/>
                </a:lnTo>
                <a:lnTo>
                  <a:pt x="20851" y="120053"/>
                </a:lnTo>
                <a:lnTo>
                  <a:pt x="27209" y="121424"/>
                </a:lnTo>
                <a:lnTo>
                  <a:pt x="33855" y="122745"/>
                </a:lnTo>
                <a:lnTo>
                  <a:pt x="40754" y="123977"/>
                </a:lnTo>
                <a:lnTo>
                  <a:pt x="47063" y="124968"/>
                </a:lnTo>
                <a:lnTo>
                  <a:pt x="60314" y="126695"/>
                </a:lnTo>
                <a:lnTo>
                  <a:pt x="60172" y="126695"/>
                </a:lnTo>
                <a:lnTo>
                  <a:pt x="73370" y="127901"/>
                </a:lnTo>
                <a:lnTo>
                  <a:pt x="86263" y="128612"/>
                </a:lnTo>
                <a:lnTo>
                  <a:pt x="86728" y="128638"/>
                </a:lnTo>
                <a:lnTo>
                  <a:pt x="87763" y="128638"/>
                </a:lnTo>
                <a:lnTo>
                  <a:pt x="99214" y="128823"/>
                </a:lnTo>
                <a:lnTo>
                  <a:pt x="98983" y="128828"/>
                </a:lnTo>
                <a:lnTo>
                  <a:pt x="231766" y="128828"/>
                </a:lnTo>
                <a:lnTo>
                  <a:pt x="225602" y="131762"/>
                </a:lnTo>
                <a:lnTo>
                  <a:pt x="178231" y="147929"/>
                </a:lnTo>
                <a:lnTo>
                  <a:pt x="140220" y="154876"/>
                </a:lnTo>
                <a:lnTo>
                  <a:pt x="112788" y="157099"/>
                </a:lnTo>
                <a:lnTo>
                  <a:pt x="99072" y="157391"/>
                </a:lnTo>
                <a:close/>
              </a:path>
              <a:path w="339725" h="157479">
                <a:moveTo>
                  <a:pt x="182901" y="117063"/>
                </a:moveTo>
                <a:lnTo>
                  <a:pt x="183045" y="117017"/>
                </a:lnTo>
                <a:lnTo>
                  <a:pt x="182901" y="117063"/>
                </a:lnTo>
                <a:close/>
              </a:path>
              <a:path w="339725" h="157479">
                <a:moveTo>
                  <a:pt x="248361" y="120192"/>
                </a:moveTo>
                <a:lnTo>
                  <a:pt x="171335" y="120192"/>
                </a:lnTo>
                <a:lnTo>
                  <a:pt x="171919" y="120053"/>
                </a:lnTo>
                <a:lnTo>
                  <a:pt x="182901" y="117063"/>
                </a:lnTo>
                <a:lnTo>
                  <a:pt x="182486" y="117195"/>
                </a:lnTo>
                <a:lnTo>
                  <a:pt x="253321" y="117195"/>
                </a:lnTo>
                <a:lnTo>
                  <a:pt x="248361" y="120192"/>
                </a:lnTo>
                <a:close/>
              </a:path>
              <a:path w="339725" h="157479">
                <a:moveTo>
                  <a:pt x="171505" y="120146"/>
                </a:moveTo>
                <a:lnTo>
                  <a:pt x="171852" y="120053"/>
                </a:lnTo>
                <a:lnTo>
                  <a:pt x="171505" y="120146"/>
                </a:lnTo>
                <a:close/>
              </a:path>
              <a:path w="339725" h="157479">
                <a:moveTo>
                  <a:pt x="243668" y="122770"/>
                </a:moveTo>
                <a:lnTo>
                  <a:pt x="159905" y="122770"/>
                </a:lnTo>
                <a:lnTo>
                  <a:pt x="160477" y="122656"/>
                </a:lnTo>
                <a:lnTo>
                  <a:pt x="171505" y="120146"/>
                </a:lnTo>
                <a:lnTo>
                  <a:pt x="171335" y="120192"/>
                </a:lnTo>
                <a:lnTo>
                  <a:pt x="248361" y="120192"/>
                </a:lnTo>
                <a:lnTo>
                  <a:pt x="247192" y="120878"/>
                </a:lnTo>
                <a:lnTo>
                  <a:pt x="243668" y="122770"/>
                </a:lnTo>
                <a:close/>
              </a:path>
              <a:path w="339725" h="157479">
                <a:moveTo>
                  <a:pt x="160131" y="122719"/>
                </a:moveTo>
                <a:lnTo>
                  <a:pt x="160410" y="122656"/>
                </a:lnTo>
                <a:lnTo>
                  <a:pt x="160131" y="122719"/>
                </a:lnTo>
                <a:close/>
              </a:path>
              <a:path w="339725" h="157479">
                <a:moveTo>
                  <a:pt x="239694" y="124904"/>
                </a:moveTo>
                <a:lnTo>
                  <a:pt x="148183" y="124904"/>
                </a:lnTo>
                <a:lnTo>
                  <a:pt x="148755" y="124815"/>
                </a:lnTo>
                <a:lnTo>
                  <a:pt x="160131" y="122719"/>
                </a:lnTo>
                <a:lnTo>
                  <a:pt x="159905" y="122770"/>
                </a:lnTo>
                <a:lnTo>
                  <a:pt x="243668" y="122770"/>
                </a:lnTo>
                <a:lnTo>
                  <a:pt x="239694" y="124904"/>
                </a:lnTo>
                <a:close/>
              </a:path>
              <a:path w="339725" h="157479">
                <a:moveTo>
                  <a:pt x="148383" y="124867"/>
                </a:moveTo>
                <a:lnTo>
                  <a:pt x="148669" y="124815"/>
                </a:lnTo>
                <a:lnTo>
                  <a:pt x="148383" y="124867"/>
                </a:lnTo>
                <a:close/>
              </a:path>
              <a:path w="339725" h="157479">
                <a:moveTo>
                  <a:pt x="236490" y="126580"/>
                </a:moveTo>
                <a:lnTo>
                  <a:pt x="136220" y="126580"/>
                </a:lnTo>
                <a:lnTo>
                  <a:pt x="136779" y="126517"/>
                </a:lnTo>
                <a:lnTo>
                  <a:pt x="148383" y="124867"/>
                </a:lnTo>
                <a:lnTo>
                  <a:pt x="148183" y="124904"/>
                </a:lnTo>
                <a:lnTo>
                  <a:pt x="239694" y="124904"/>
                </a:lnTo>
                <a:lnTo>
                  <a:pt x="237210" y="126237"/>
                </a:lnTo>
                <a:lnTo>
                  <a:pt x="236490" y="126580"/>
                </a:lnTo>
                <a:close/>
              </a:path>
              <a:path w="339725" h="157479">
                <a:moveTo>
                  <a:pt x="136402" y="126555"/>
                </a:moveTo>
                <a:lnTo>
                  <a:pt x="136671" y="126517"/>
                </a:lnTo>
                <a:lnTo>
                  <a:pt x="136402" y="126555"/>
                </a:lnTo>
                <a:close/>
              </a:path>
              <a:path w="339725" h="157479">
                <a:moveTo>
                  <a:pt x="124120" y="127789"/>
                </a:moveTo>
                <a:lnTo>
                  <a:pt x="136402" y="126555"/>
                </a:lnTo>
                <a:lnTo>
                  <a:pt x="136220" y="126580"/>
                </a:lnTo>
                <a:lnTo>
                  <a:pt x="236490" y="126580"/>
                </a:lnTo>
                <a:lnTo>
                  <a:pt x="234008" y="127762"/>
                </a:lnTo>
                <a:lnTo>
                  <a:pt x="124574" y="127762"/>
                </a:lnTo>
                <a:lnTo>
                  <a:pt x="124120" y="127789"/>
                </a:lnTo>
                <a:close/>
              </a:path>
              <a:path w="339725" h="157479">
                <a:moveTo>
                  <a:pt x="60652" y="126739"/>
                </a:moveTo>
                <a:lnTo>
                  <a:pt x="60172" y="126695"/>
                </a:lnTo>
                <a:lnTo>
                  <a:pt x="60314" y="126695"/>
                </a:lnTo>
                <a:lnTo>
                  <a:pt x="60652" y="126739"/>
                </a:lnTo>
                <a:close/>
              </a:path>
              <a:path w="339725" h="157479">
                <a:moveTo>
                  <a:pt x="233928" y="127800"/>
                </a:moveTo>
                <a:lnTo>
                  <a:pt x="124015" y="127800"/>
                </a:lnTo>
                <a:lnTo>
                  <a:pt x="124574" y="127762"/>
                </a:lnTo>
                <a:lnTo>
                  <a:pt x="234008" y="127762"/>
                </a:lnTo>
                <a:close/>
              </a:path>
              <a:path w="339725" h="157479">
                <a:moveTo>
                  <a:pt x="111609" y="128548"/>
                </a:moveTo>
                <a:lnTo>
                  <a:pt x="124120" y="127789"/>
                </a:lnTo>
                <a:lnTo>
                  <a:pt x="233928" y="127800"/>
                </a:lnTo>
                <a:lnTo>
                  <a:pt x="232380" y="128536"/>
                </a:lnTo>
                <a:lnTo>
                  <a:pt x="111609" y="128548"/>
                </a:lnTo>
                <a:close/>
              </a:path>
              <a:path w="339725" h="157479">
                <a:moveTo>
                  <a:pt x="232354" y="128549"/>
                </a:moveTo>
                <a:lnTo>
                  <a:pt x="111594" y="128549"/>
                </a:lnTo>
                <a:lnTo>
                  <a:pt x="112141" y="128536"/>
                </a:lnTo>
                <a:lnTo>
                  <a:pt x="232380" y="128536"/>
                </a:lnTo>
                <a:close/>
              </a:path>
              <a:path w="339725" h="157479">
                <a:moveTo>
                  <a:pt x="231766" y="128828"/>
                </a:moveTo>
                <a:lnTo>
                  <a:pt x="99214" y="128823"/>
                </a:lnTo>
                <a:lnTo>
                  <a:pt x="111609" y="128548"/>
                </a:lnTo>
                <a:lnTo>
                  <a:pt x="232354" y="128549"/>
                </a:lnTo>
                <a:lnTo>
                  <a:pt x="231766" y="128828"/>
                </a:lnTo>
                <a:close/>
              </a:path>
              <a:path w="339725" h="157479">
                <a:moveTo>
                  <a:pt x="87763" y="128638"/>
                </a:moveTo>
                <a:lnTo>
                  <a:pt x="86728" y="128638"/>
                </a:lnTo>
                <a:lnTo>
                  <a:pt x="86292" y="128614"/>
                </a:lnTo>
                <a:lnTo>
                  <a:pt x="87763" y="12863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047858" y="2891789"/>
            <a:ext cx="224586" cy="12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349523" y="2026399"/>
            <a:ext cx="929640" cy="1451610"/>
          </a:xfrm>
          <a:custGeom>
            <a:avLst/>
            <a:gdLst/>
            <a:ahLst/>
            <a:cxnLst/>
            <a:rect l="l" t="t" r="r" b="b"/>
            <a:pathLst>
              <a:path w="929640" h="1451610">
                <a:moveTo>
                  <a:pt x="905192" y="1451140"/>
                </a:moveTo>
                <a:lnTo>
                  <a:pt x="0" y="15227"/>
                </a:lnTo>
                <a:lnTo>
                  <a:pt x="24168" y="0"/>
                </a:lnTo>
                <a:lnTo>
                  <a:pt x="929360" y="1435900"/>
                </a:lnTo>
                <a:lnTo>
                  <a:pt x="905192" y="14511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516097" y="2279053"/>
            <a:ext cx="375285" cy="596900"/>
          </a:xfrm>
          <a:custGeom>
            <a:avLst/>
            <a:gdLst/>
            <a:ahLst/>
            <a:cxnLst/>
            <a:rect l="l" t="t" r="r" b="b"/>
            <a:pathLst>
              <a:path w="375284" h="596900">
                <a:moveTo>
                  <a:pt x="318015" y="530955"/>
                </a:moveTo>
                <a:lnTo>
                  <a:pt x="0" y="14998"/>
                </a:lnTo>
                <a:lnTo>
                  <a:pt x="24333" y="0"/>
                </a:lnTo>
                <a:lnTo>
                  <a:pt x="342335" y="515967"/>
                </a:lnTo>
                <a:lnTo>
                  <a:pt x="318015" y="530955"/>
                </a:lnTo>
                <a:close/>
              </a:path>
              <a:path w="375284" h="596900">
                <a:moveTo>
                  <a:pt x="370953" y="549198"/>
                </a:moveTo>
                <a:lnTo>
                  <a:pt x="329260" y="549198"/>
                </a:lnTo>
                <a:lnTo>
                  <a:pt x="353580" y="534212"/>
                </a:lnTo>
                <a:lnTo>
                  <a:pt x="342335" y="515967"/>
                </a:lnTo>
                <a:lnTo>
                  <a:pt x="366661" y="500976"/>
                </a:lnTo>
                <a:lnTo>
                  <a:pt x="370953" y="549198"/>
                </a:lnTo>
                <a:close/>
              </a:path>
              <a:path w="375284" h="596900">
                <a:moveTo>
                  <a:pt x="329260" y="549198"/>
                </a:moveTo>
                <a:lnTo>
                  <a:pt x="318015" y="530955"/>
                </a:lnTo>
                <a:lnTo>
                  <a:pt x="342335" y="515967"/>
                </a:lnTo>
                <a:lnTo>
                  <a:pt x="353580" y="534212"/>
                </a:lnTo>
                <a:lnTo>
                  <a:pt x="329260" y="549198"/>
                </a:lnTo>
                <a:close/>
              </a:path>
              <a:path w="375284" h="596900">
                <a:moveTo>
                  <a:pt x="375158" y="596442"/>
                </a:moveTo>
                <a:lnTo>
                  <a:pt x="293687" y="545947"/>
                </a:lnTo>
                <a:lnTo>
                  <a:pt x="318015" y="530955"/>
                </a:lnTo>
                <a:lnTo>
                  <a:pt x="329260" y="549198"/>
                </a:lnTo>
                <a:lnTo>
                  <a:pt x="370953" y="549198"/>
                </a:lnTo>
                <a:lnTo>
                  <a:pt x="375158" y="5964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318955" y="2394153"/>
            <a:ext cx="339725" cy="157480"/>
          </a:xfrm>
          <a:custGeom>
            <a:avLst/>
            <a:gdLst/>
            <a:ahLst/>
            <a:cxnLst/>
            <a:rect l="l" t="t" r="r" b="b"/>
            <a:pathLst>
              <a:path w="339725" h="157480">
                <a:moveTo>
                  <a:pt x="329612" y="5092"/>
                </a:moveTo>
                <a:lnTo>
                  <a:pt x="310273" y="5092"/>
                </a:lnTo>
                <a:lnTo>
                  <a:pt x="310413" y="4622"/>
                </a:lnTo>
                <a:lnTo>
                  <a:pt x="311721" y="0"/>
                </a:lnTo>
                <a:lnTo>
                  <a:pt x="329612" y="5092"/>
                </a:lnTo>
                <a:close/>
              </a:path>
              <a:path w="339725" h="157480">
                <a:moveTo>
                  <a:pt x="310360" y="4786"/>
                </a:moveTo>
                <a:lnTo>
                  <a:pt x="310407" y="4622"/>
                </a:lnTo>
                <a:lnTo>
                  <a:pt x="310360" y="4786"/>
                </a:lnTo>
                <a:close/>
              </a:path>
              <a:path w="339725" h="157480">
                <a:moveTo>
                  <a:pt x="338688" y="9639"/>
                </a:moveTo>
                <a:lnTo>
                  <a:pt x="308800" y="9639"/>
                </a:lnTo>
                <a:lnTo>
                  <a:pt x="308952" y="9169"/>
                </a:lnTo>
                <a:lnTo>
                  <a:pt x="310360" y="4786"/>
                </a:lnTo>
                <a:lnTo>
                  <a:pt x="310273" y="5092"/>
                </a:lnTo>
                <a:lnTo>
                  <a:pt x="329612" y="5092"/>
                </a:lnTo>
                <a:lnTo>
                  <a:pt x="339204" y="7823"/>
                </a:lnTo>
                <a:lnTo>
                  <a:pt x="338688" y="9639"/>
                </a:lnTo>
                <a:close/>
              </a:path>
              <a:path w="339725" h="157480">
                <a:moveTo>
                  <a:pt x="308940" y="9203"/>
                </a:moveTo>
                <a:close/>
              </a:path>
              <a:path w="339725" h="157480">
                <a:moveTo>
                  <a:pt x="337372" y="14109"/>
                </a:moveTo>
                <a:lnTo>
                  <a:pt x="307174" y="14109"/>
                </a:lnTo>
                <a:lnTo>
                  <a:pt x="307352" y="13652"/>
                </a:lnTo>
                <a:lnTo>
                  <a:pt x="308940" y="9203"/>
                </a:lnTo>
                <a:lnTo>
                  <a:pt x="308800" y="9639"/>
                </a:lnTo>
                <a:lnTo>
                  <a:pt x="338688" y="9639"/>
                </a:lnTo>
                <a:lnTo>
                  <a:pt x="337756" y="12915"/>
                </a:lnTo>
                <a:lnTo>
                  <a:pt x="337372" y="14109"/>
                </a:lnTo>
                <a:close/>
              </a:path>
              <a:path w="339725" h="157480">
                <a:moveTo>
                  <a:pt x="307222" y="13978"/>
                </a:moveTo>
                <a:lnTo>
                  <a:pt x="307339" y="13652"/>
                </a:lnTo>
                <a:lnTo>
                  <a:pt x="307222" y="13978"/>
                </a:lnTo>
                <a:close/>
              </a:path>
              <a:path w="339725" h="157480">
                <a:moveTo>
                  <a:pt x="335954" y="18503"/>
                </a:moveTo>
                <a:lnTo>
                  <a:pt x="305409" y="18503"/>
                </a:lnTo>
                <a:lnTo>
                  <a:pt x="305600" y="18059"/>
                </a:lnTo>
                <a:lnTo>
                  <a:pt x="307222" y="13978"/>
                </a:lnTo>
                <a:lnTo>
                  <a:pt x="307174" y="14109"/>
                </a:lnTo>
                <a:lnTo>
                  <a:pt x="337372" y="14109"/>
                </a:lnTo>
                <a:lnTo>
                  <a:pt x="335954" y="18503"/>
                </a:lnTo>
                <a:close/>
              </a:path>
              <a:path w="339725" h="157480">
                <a:moveTo>
                  <a:pt x="305465" y="18363"/>
                </a:moveTo>
                <a:lnTo>
                  <a:pt x="305587" y="18059"/>
                </a:lnTo>
                <a:lnTo>
                  <a:pt x="305465" y="18363"/>
                </a:lnTo>
                <a:close/>
              </a:path>
              <a:path w="339725" h="157480">
                <a:moveTo>
                  <a:pt x="334406" y="22834"/>
                </a:moveTo>
                <a:lnTo>
                  <a:pt x="303491" y="22834"/>
                </a:lnTo>
                <a:lnTo>
                  <a:pt x="303695" y="22390"/>
                </a:lnTo>
                <a:lnTo>
                  <a:pt x="305465" y="18363"/>
                </a:lnTo>
                <a:lnTo>
                  <a:pt x="305409" y="18503"/>
                </a:lnTo>
                <a:lnTo>
                  <a:pt x="335954" y="18503"/>
                </a:lnTo>
                <a:lnTo>
                  <a:pt x="334406" y="22834"/>
                </a:lnTo>
                <a:close/>
              </a:path>
              <a:path w="339725" h="157480">
                <a:moveTo>
                  <a:pt x="303604" y="22578"/>
                </a:moveTo>
                <a:lnTo>
                  <a:pt x="303688" y="22390"/>
                </a:lnTo>
                <a:lnTo>
                  <a:pt x="303604" y="22578"/>
                </a:lnTo>
                <a:close/>
              </a:path>
              <a:path w="339725" h="157480">
                <a:moveTo>
                  <a:pt x="332746" y="27089"/>
                </a:moveTo>
                <a:lnTo>
                  <a:pt x="301447" y="27089"/>
                </a:lnTo>
                <a:lnTo>
                  <a:pt x="301663" y="26657"/>
                </a:lnTo>
                <a:lnTo>
                  <a:pt x="303604" y="22578"/>
                </a:lnTo>
                <a:lnTo>
                  <a:pt x="303491" y="22834"/>
                </a:lnTo>
                <a:lnTo>
                  <a:pt x="334406" y="22834"/>
                </a:lnTo>
                <a:lnTo>
                  <a:pt x="334060" y="23799"/>
                </a:lnTo>
                <a:lnTo>
                  <a:pt x="332746" y="27089"/>
                </a:lnTo>
                <a:close/>
              </a:path>
              <a:path w="339725" h="157480">
                <a:moveTo>
                  <a:pt x="301554" y="26864"/>
                </a:moveTo>
                <a:lnTo>
                  <a:pt x="301653" y="26657"/>
                </a:lnTo>
                <a:lnTo>
                  <a:pt x="301554" y="26864"/>
                </a:lnTo>
                <a:close/>
              </a:path>
              <a:path w="339725" h="157480">
                <a:moveTo>
                  <a:pt x="330994" y="31267"/>
                </a:moveTo>
                <a:lnTo>
                  <a:pt x="299250" y="31267"/>
                </a:lnTo>
                <a:lnTo>
                  <a:pt x="299478" y="30848"/>
                </a:lnTo>
                <a:lnTo>
                  <a:pt x="301554" y="26864"/>
                </a:lnTo>
                <a:lnTo>
                  <a:pt x="301447" y="27089"/>
                </a:lnTo>
                <a:lnTo>
                  <a:pt x="332746" y="27089"/>
                </a:lnTo>
                <a:lnTo>
                  <a:pt x="331939" y="29108"/>
                </a:lnTo>
                <a:lnTo>
                  <a:pt x="330994" y="31267"/>
                </a:lnTo>
                <a:close/>
              </a:path>
              <a:path w="339725" h="157480">
                <a:moveTo>
                  <a:pt x="299352" y="31072"/>
                </a:moveTo>
                <a:lnTo>
                  <a:pt x="299469" y="30848"/>
                </a:lnTo>
                <a:lnTo>
                  <a:pt x="299352" y="31072"/>
                </a:lnTo>
                <a:close/>
              </a:path>
              <a:path w="339725" h="157480">
                <a:moveTo>
                  <a:pt x="329156" y="35369"/>
                </a:moveTo>
                <a:lnTo>
                  <a:pt x="296925" y="35369"/>
                </a:lnTo>
                <a:lnTo>
                  <a:pt x="299352" y="31072"/>
                </a:lnTo>
                <a:lnTo>
                  <a:pt x="299250" y="31267"/>
                </a:lnTo>
                <a:lnTo>
                  <a:pt x="330994" y="31267"/>
                </a:lnTo>
                <a:lnTo>
                  <a:pt x="329653" y="34328"/>
                </a:lnTo>
                <a:lnTo>
                  <a:pt x="329156" y="35369"/>
                </a:lnTo>
                <a:close/>
              </a:path>
              <a:path w="339725" h="157480">
                <a:moveTo>
                  <a:pt x="327227" y="39408"/>
                </a:moveTo>
                <a:lnTo>
                  <a:pt x="294449" y="39408"/>
                </a:lnTo>
                <a:lnTo>
                  <a:pt x="294703" y="39014"/>
                </a:lnTo>
                <a:lnTo>
                  <a:pt x="297154" y="34963"/>
                </a:lnTo>
                <a:lnTo>
                  <a:pt x="296925" y="35369"/>
                </a:lnTo>
                <a:lnTo>
                  <a:pt x="329156" y="35369"/>
                </a:lnTo>
                <a:lnTo>
                  <a:pt x="327227" y="39408"/>
                </a:lnTo>
                <a:close/>
              </a:path>
              <a:path w="339725" h="157480">
                <a:moveTo>
                  <a:pt x="294504" y="39318"/>
                </a:moveTo>
                <a:lnTo>
                  <a:pt x="294689" y="39014"/>
                </a:lnTo>
                <a:lnTo>
                  <a:pt x="294504" y="39318"/>
                </a:lnTo>
                <a:close/>
              </a:path>
              <a:path w="339725" h="157480">
                <a:moveTo>
                  <a:pt x="325163" y="43370"/>
                </a:moveTo>
                <a:lnTo>
                  <a:pt x="291846" y="43370"/>
                </a:lnTo>
                <a:lnTo>
                  <a:pt x="292112" y="42989"/>
                </a:lnTo>
                <a:lnTo>
                  <a:pt x="294504" y="39318"/>
                </a:lnTo>
                <a:lnTo>
                  <a:pt x="327227" y="39408"/>
                </a:lnTo>
                <a:lnTo>
                  <a:pt x="325163" y="43370"/>
                </a:lnTo>
                <a:close/>
              </a:path>
              <a:path w="339725" h="157480">
                <a:moveTo>
                  <a:pt x="291869" y="43335"/>
                </a:moveTo>
                <a:lnTo>
                  <a:pt x="292095" y="42989"/>
                </a:lnTo>
                <a:lnTo>
                  <a:pt x="291869" y="43335"/>
                </a:lnTo>
                <a:close/>
              </a:path>
              <a:path w="339725" h="157480">
                <a:moveTo>
                  <a:pt x="323029" y="47244"/>
                </a:moveTo>
                <a:lnTo>
                  <a:pt x="289115" y="47244"/>
                </a:lnTo>
                <a:lnTo>
                  <a:pt x="289382" y="46888"/>
                </a:lnTo>
                <a:lnTo>
                  <a:pt x="291869" y="43335"/>
                </a:lnTo>
                <a:lnTo>
                  <a:pt x="325163" y="43370"/>
                </a:lnTo>
                <a:lnTo>
                  <a:pt x="324573" y="44500"/>
                </a:lnTo>
                <a:lnTo>
                  <a:pt x="323029" y="47244"/>
                </a:lnTo>
                <a:close/>
              </a:path>
              <a:path w="339725" h="157480">
                <a:moveTo>
                  <a:pt x="289131" y="47221"/>
                </a:moveTo>
                <a:lnTo>
                  <a:pt x="289366" y="46888"/>
                </a:lnTo>
                <a:lnTo>
                  <a:pt x="289131" y="47221"/>
                </a:lnTo>
                <a:close/>
              </a:path>
              <a:path w="339725" h="157480">
                <a:moveTo>
                  <a:pt x="318529" y="54787"/>
                </a:moveTo>
                <a:lnTo>
                  <a:pt x="283248" y="54787"/>
                </a:lnTo>
                <a:lnTo>
                  <a:pt x="283527" y="54457"/>
                </a:lnTo>
                <a:lnTo>
                  <a:pt x="286524" y="50711"/>
                </a:lnTo>
                <a:lnTo>
                  <a:pt x="289131" y="47221"/>
                </a:lnTo>
                <a:lnTo>
                  <a:pt x="323029" y="47244"/>
                </a:lnTo>
                <a:lnTo>
                  <a:pt x="321564" y="49847"/>
                </a:lnTo>
                <a:lnTo>
                  <a:pt x="318529" y="54787"/>
                </a:lnTo>
                <a:close/>
              </a:path>
              <a:path w="339725" h="157480">
                <a:moveTo>
                  <a:pt x="286245" y="51054"/>
                </a:moveTo>
                <a:lnTo>
                  <a:pt x="286503" y="50711"/>
                </a:lnTo>
                <a:lnTo>
                  <a:pt x="286245" y="51054"/>
                </a:lnTo>
                <a:close/>
              </a:path>
              <a:path w="339725" h="157480">
                <a:moveTo>
                  <a:pt x="283300" y="54722"/>
                </a:moveTo>
                <a:lnTo>
                  <a:pt x="283513" y="54457"/>
                </a:lnTo>
                <a:lnTo>
                  <a:pt x="283300" y="54722"/>
                </a:lnTo>
                <a:close/>
              </a:path>
              <a:path w="339725" h="157480">
                <a:moveTo>
                  <a:pt x="316130" y="58445"/>
                </a:moveTo>
                <a:lnTo>
                  <a:pt x="280111" y="58445"/>
                </a:lnTo>
                <a:lnTo>
                  <a:pt x="280555" y="57962"/>
                </a:lnTo>
                <a:lnTo>
                  <a:pt x="283300" y="54722"/>
                </a:lnTo>
                <a:lnTo>
                  <a:pt x="318529" y="54787"/>
                </a:lnTo>
                <a:lnTo>
                  <a:pt x="316130" y="58445"/>
                </a:lnTo>
                <a:close/>
              </a:path>
              <a:path w="339725" h="157480">
                <a:moveTo>
                  <a:pt x="280188" y="58355"/>
                </a:moveTo>
                <a:lnTo>
                  <a:pt x="280524" y="57962"/>
                </a:lnTo>
                <a:lnTo>
                  <a:pt x="280188" y="58355"/>
                </a:lnTo>
                <a:close/>
              </a:path>
              <a:path w="339725" h="157480">
                <a:moveTo>
                  <a:pt x="310984" y="65684"/>
                </a:moveTo>
                <a:lnTo>
                  <a:pt x="273329" y="65684"/>
                </a:lnTo>
                <a:lnTo>
                  <a:pt x="273926" y="65087"/>
                </a:lnTo>
                <a:lnTo>
                  <a:pt x="280188" y="58355"/>
                </a:lnTo>
                <a:lnTo>
                  <a:pt x="316130" y="58445"/>
                </a:lnTo>
                <a:lnTo>
                  <a:pt x="315747" y="59029"/>
                </a:lnTo>
                <a:lnTo>
                  <a:pt x="312496" y="63665"/>
                </a:lnTo>
                <a:lnTo>
                  <a:pt x="310984" y="65684"/>
                </a:lnTo>
                <a:close/>
              </a:path>
              <a:path w="339725" h="157480">
                <a:moveTo>
                  <a:pt x="273579" y="65417"/>
                </a:moveTo>
                <a:lnTo>
                  <a:pt x="273888" y="65087"/>
                </a:lnTo>
                <a:lnTo>
                  <a:pt x="273579" y="65417"/>
                </a:lnTo>
                <a:close/>
              </a:path>
              <a:path w="339725" h="157480">
                <a:moveTo>
                  <a:pt x="305732" y="72428"/>
                </a:moveTo>
                <a:lnTo>
                  <a:pt x="266204" y="72428"/>
                </a:lnTo>
                <a:lnTo>
                  <a:pt x="266814" y="71882"/>
                </a:lnTo>
                <a:lnTo>
                  <a:pt x="273579" y="65417"/>
                </a:lnTo>
                <a:lnTo>
                  <a:pt x="273329" y="65684"/>
                </a:lnTo>
                <a:lnTo>
                  <a:pt x="310984" y="65684"/>
                </a:lnTo>
                <a:lnTo>
                  <a:pt x="308825" y="68567"/>
                </a:lnTo>
                <a:lnTo>
                  <a:pt x="305732" y="72428"/>
                </a:lnTo>
                <a:close/>
              </a:path>
              <a:path w="339725" h="157480">
                <a:moveTo>
                  <a:pt x="266491" y="72155"/>
                </a:moveTo>
                <a:lnTo>
                  <a:pt x="266779" y="71882"/>
                </a:lnTo>
                <a:lnTo>
                  <a:pt x="266491" y="72155"/>
                </a:lnTo>
                <a:close/>
              </a:path>
              <a:path w="339725" h="157480">
                <a:moveTo>
                  <a:pt x="300136" y="78854"/>
                </a:moveTo>
                <a:lnTo>
                  <a:pt x="258584" y="78854"/>
                </a:lnTo>
                <a:lnTo>
                  <a:pt x="259207" y="78359"/>
                </a:lnTo>
                <a:lnTo>
                  <a:pt x="266491" y="72155"/>
                </a:lnTo>
                <a:lnTo>
                  <a:pt x="266204" y="72428"/>
                </a:lnTo>
                <a:lnTo>
                  <a:pt x="305732" y="72428"/>
                </a:lnTo>
                <a:lnTo>
                  <a:pt x="301421" y="77482"/>
                </a:lnTo>
                <a:lnTo>
                  <a:pt x="300136" y="78854"/>
                </a:lnTo>
                <a:close/>
              </a:path>
              <a:path w="339725" h="157480">
                <a:moveTo>
                  <a:pt x="258851" y="78627"/>
                </a:moveTo>
                <a:lnTo>
                  <a:pt x="259169" y="78359"/>
                </a:lnTo>
                <a:lnTo>
                  <a:pt x="258851" y="78627"/>
                </a:lnTo>
                <a:close/>
              </a:path>
              <a:path w="339725" h="157480">
                <a:moveTo>
                  <a:pt x="294433" y="84937"/>
                </a:moveTo>
                <a:lnTo>
                  <a:pt x="250520" y="84937"/>
                </a:lnTo>
                <a:lnTo>
                  <a:pt x="251129" y="84493"/>
                </a:lnTo>
                <a:lnTo>
                  <a:pt x="258851" y="78627"/>
                </a:lnTo>
                <a:lnTo>
                  <a:pt x="258584" y="78854"/>
                </a:lnTo>
                <a:lnTo>
                  <a:pt x="300136" y="78854"/>
                </a:lnTo>
                <a:lnTo>
                  <a:pt x="294433" y="84937"/>
                </a:lnTo>
                <a:close/>
              </a:path>
              <a:path w="339725" h="157480">
                <a:moveTo>
                  <a:pt x="250915" y="84638"/>
                </a:moveTo>
                <a:lnTo>
                  <a:pt x="251107" y="84493"/>
                </a:lnTo>
                <a:lnTo>
                  <a:pt x="250915" y="84638"/>
                </a:lnTo>
                <a:close/>
              </a:path>
              <a:path w="339725" h="157480">
                <a:moveTo>
                  <a:pt x="288485" y="90678"/>
                </a:moveTo>
                <a:lnTo>
                  <a:pt x="241998" y="90678"/>
                </a:lnTo>
                <a:lnTo>
                  <a:pt x="242620" y="90271"/>
                </a:lnTo>
                <a:lnTo>
                  <a:pt x="250915" y="84638"/>
                </a:lnTo>
                <a:lnTo>
                  <a:pt x="250520" y="84937"/>
                </a:lnTo>
                <a:lnTo>
                  <a:pt x="294433" y="84937"/>
                </a:lnTo>
                <a:lnTo>
                  <a:pt x="293624" y="85801"/>
                </a:lnTo>
                <a:lnTo>
                  <a:pt x="288485" y="90678"/>
                </a:lnTo>
                <a:close/>
              </a:path>
              <a:path w="339725" h="157480">
                <a:moveTo>
                  <a:pt x="242416" y="90394"/>
                </a:moveTo>
                <a:lnTo>
                  <a:pt x="242598" y="90271"/>
                </a:lnTo>
                <a:lnTo>
                  <a:pt x="242416" y="90394"/>
                </a:lnTo>
                <a:close/>
              </a:path>
              <a:path w="339725" h="157480">
                <a:moveTo>
                  <a:pt x="282491" y="96050"/>
                </a:moveTo>
                <a:lnTo>
                  <a:pt x="233045" y="96050"/>
                </a:lnTo>
                <a:lnTo>
                  <a:pt x="233667" y="95694"/>
                </a:lnTo>
                <a:lnTo>
                  <a:pt x="242416" y="90394"/>
                </a:lnTo>
                <a:lnTo>
                  <a:pt x="241998" y="90678"/>
                </a:lnTo>
                <a:lnTo>
                  <a:pt x="288485" y="90678"/>
                </a:lnTo>
                <a:lnTo>
                  <a:pt x="285889" y="93141"/>
                </a:lnTo>
                <a:lnTo>
                  <a:pt x="285280" y="93687"/>
                </a:lnTo>
                <a:lnTo>
                  <a:pt x="282491" y="96050"/>
                </a:lnTo>
                <a:close/>
              </a:path>
              <a:path w="339725" h="157480">
                <a:moveTo>
                  <a:pt x="233367" y="95855"/>
                </a:moveTo>
                <a:lnTo>
                  <a:pt x="233634" y="95694"/>
                </a:lnTo>
                <a:lnTo>
                  <a:pt x="233367" y="95855"/>
                </a:lnTo>
                <a:close/>
              </a:path>
              <a:path w="339725" h="157480">
                <a:moveTo>
                  <a:pt x="276563" y="101053"/>
                </a:moveTo>
                <a:lnTo>
                  <a:pt x="223685" y="101053"/>
                </a:lnTo>
                <a:lnTo>
                  <a:pt x="224294" y="100749"/>
                </a:lnTo>
                <a:lnTo>
                  <a:pt x="233367" y="95855"/>
                </a:lnTo>
                <a:lnTo>
                  <a:pt x="233045" y="96050"/>
                </a:lnTo>
                <a:lnTo>
                  <a:pt x="282491" y="96050"/>
                </a:lnTo>
                <a:lnTo>
                  <a:pt x="276563" y="101053"/>
                </a:lnTo>
                <a:close/>
              </a:path>
              <a:path w="339725" h="157480">
                <a:moveTo>
                  <a:pt x="223924" y="100925"/>
                </a:moveTo>
                <a:lnTo>
                  <a:pt x="224252" y="100749"/>
                </a:lnTo>
                <a:lnTo>
                  <a:pt x="223924" y="100925"/>
                </a:lnTo>
                <a:close/>
              </a:path>
              <a:path w="339725" h="157480">
                <a:moveTo>
                  <a:pt x="270427" y="105689"/>
                </a:moveTo>
                <a:lnTo>
                  <a:pt x="213918" y="105689"/>
                </a:lnTo>
                <a:lnTo>
                  <a:pt x="214528" y="105410"/>
                </a:lnTo>
                <a:lnTo>
                  <a:pt x="223924" y="100925"/>
                </a:lnTo>
                <a:lnTo>
                  <a:pt x="223685" y="101053"/>
                </a:lnTo>
                <a:lnTo>
                  <a:pt x="276563" y="101053"/>
                </a:lnTo>
                <a:lnTo>
                  <a:pt x="270427" y="105689"/>
                </a:lnTo>
                <a:close/>
              </a:path>
              <a:path w="339725" h="157480">
                <a:moveTo>
                  <a:pt x="214332" y="105492"/>
                </a:moveTo>
                <a:lnTo>
                  <a:pt x="214505" y="105410"/>
                </a:lnTo>
                <a:lnTo>
                  <a:pt x="214332" y="105492"/>
                </a:lnTo>
                <a:close/>
              </a:path>
              <a:path w="339725" h="157480">
                <a:moveTo>
                  <a:pt x="264534" y="109931"/>
                </a:moveTo>
                <a:lnTo>
                  <a:pt x="203784" y="109931"/>
                </a:lnTo>
                <a:lnTo>
                  <a:pt x="204393" y="109689"/>
                </a:lnTo>
                <a:lnTo>
                  <a:pt x="214332" y="105492"/>
                </a:lnTo>
                <a:lnTo>
                  <a:pt x="213918" y="105689"/>
                </a:lnTo>
                <a:lnTo>
                  <a:pt x="270427" y="105689"/>
                </a:lnTo>
                <a:lnTo>
                  <a:pt x="267144" y="108165"/>
                </a:lnTo>
                <a:lnTo>
                  <a:pt x="264534" y="109931"/>
                </a:lnTo>
                <a:close/>
              </a:path>
              <a:path w="339725" h="157480">
                <a:moveTo>
                  <a:pt x="204109" y="109794"/>
                </a:moveTo>
                <a:lnTo>
                  <a:pt x="204357" y="109689"/>
                </a:lnTo>
                <a:lnTo>
                  <a:pt x="204109" y="109794"/>
                </a:lnTo>
                <a:close/>
              </a:path>
              <a:path w="339725" h="157480">
                <a:moveTo>
                  <a:pt x="258864" y="113766"/>
                </a:moveTo>
                <a:lnTo>
                  <a:pt x="193294" y="113766"/>
                </a:lnTo>
                <a:lnTo>
                  <a:pt x="193903" y="113563"/>
                </a:lnTo>
                <a:lnTo>
                  <a:pt x="204109" y="109794"/>
                </a:lnTo>
                <a:lnTo>
                  <a:pt x="203784" y="109931"/>
                </a:lnTo>
                <a:lnTo>
                  <a:pt x="264534" y="109931"/>
                </a:lnTo>
                <a:lnTo>
                  <a:pt x="258864" y="113766"/>
                </a:lnTo>
                <a:close/>
              </a:path>
              <a:path w="339725" h="157480">
                <a:moveTo>
                  <a:pt x="193485" y="113696"/>
                </a:moveTo>
                <a:lnTo>
                  <a:pt x="193847" y="113563"/>
                </a:lnTo>
                <a:lnTo>
                  <a:pt x="193485" y="113696"/>
                </a:lnTo>
                <a:close/>
              </a:path>
              <a:path w="339725" h="157480">
                <a:moveTo>
                  <a:pt x="253316" y="117195"/>
                </a:moveTo>
                <a:lnTo>
                  <a:pt x="182473" y="117195"/>
                </a:lnTo>
                <a:lnTo>
                  <a:pt x="183070" y="117017"/>
                </a:lnTo>
                <a:lnTo>
                  <a:pt x="193485" y="113696"/>
                </a:lnTo>
                <a:lnTo>
                  <a:pt x="193294" y="113766"/>
                </a:lnTo>
                <a:lnTo>
                  <a:pt x="258864" y="113766"/>
                </a:lnTo>
                <a:lnTo>
                  <a:pt x="258000" y="114350"/>
                </a:lnTo>
                <a:lnTo>
                  <a:pt x="257378" y="114744"/>
                </a:lnTo>
                <a:lnTo>
                  <a:pt x="253316" y="117195"/>
                </a:lnTo>
                <a:close/>
              </a:path>
              <a:path w="339725" h="157480">
                <a:moveTo>
                  <a:pt x="99060" y="157391"/>
                </a:moveTo>
                <a:lnTo>
                  <a:pt x="57556" y="155143"/>
                </a:lnTo>
                <a:lnTo>
                  <a:pt x="14439" y="147904"/>
                </a:lnTo>
                <a:lnTo>
                  <a:pt x="0" y="144348"/>
                </a:lnTo>
                <a:lnTo>
                  <a:pt x="7086" y="116662"/>
                </a:lnTo>
                <a:lnTo>
                  <a:pt x="13811" y="118389"/>
                </a:lnTo>
                <a:lnTo>
                  <a:pt x="20535" y="119976"/>
                </a:lnTo>
                <a:lnTo>
                  <a:pt x="27196" y="121424"/>
                </a:lnTo>
                <a:lnTo>
                  <a:pt x="33842" y="122745"/>
                </a:lnTo>
                <a:lnTo>
                  <a:pt x="40754" y="123977"/>
                </a:lnTo>
                <a:lnTo>
                  <a:pt x="47062" y="124968"/>
                </a:lnTo>
                <a:lnTo>
                  <a:pt x="60314" y="126695"/>
                </a:lnTo>
                <a:lnTo>
                  <a:pt x="60172" y="126695"/>
                </a:lnTo>
                <a:lnTo>
                  <a:pt x="73370" y="127901"/>
                </a:lnTo>
                <a:lnTo>
                  <a:pt x="73240" y="127901"/>
                </a:lnTo>
                <a:lnTo>
                  <a:pt x="86491" y="128612"/>
                </a:lnTo>
                <a:lnTo>
                  <a:pt x="86182" y="128612"/>
                </a:lnTo>
                <a:lnTo>
                  <a:pt x="99195" y="128823"/>
                </a:lnTo>
                <a:lnTo>
                  <a:pt x="98971" y="128828"/>
                </a:lnTo>
                <a:lnTo>
                  <a:pt x="231777" y="128828"/>
                </a:lnTo>
                <a:lnTo>
                  <a:pt x="225602" y="131762"/>
                </a:lnTo>
                <a:lnTo>
                  <a:pt x="178803" y="147777"/>
                </a:lnTo>
                <a:lnTo>
                  <a:pt x="140208" y="154876"/>
                </a:lnTo>
                <a:lnTo>
                  <a:pt x="112775" y="157099"/>
                </a:lnTo>
                <a:lnTo>
                  <a:pt x="99060" y="157391"/>
                </a:lnTo>
                <a:close/>
              </a:path>
              <a:path w="339725" h="157480">
                <a:moveTo>
                  <a:pt x="182818" y="117085"/>
                </a:moveTo>
                <a:lnTo>
                  <a:pt x="183033" y="117017"/>
                </a:lnTo>
                <a:lnTo>
                  <a:pt x="182818" y="117085"/>
                </a:lnTo>
                <a:close/>
              </a:path>
              <a:path w="339725" h="157480">
                <a:moveTo>
                  <a:pt x="248349" y="120192"/>
                </a:moveTo>
                <a:lnTo>
                  <a:pt x="171335" y="120192"/>
                </a:lnTo>
                <a:lnTo>
                  <a:pt x="171919" y="120053"/>
                </a:lnTo>
                <a:lnTo>
                  <a:pt x="182818" y="117085"/>
                </a:lnTo>
                <a:lnTo>
                  <a:pt x="182473" y="117195"/>
                </a:lnTo>
                <a:lnTo>
                  <a:pt x="253316" y="117195"/>
                </a:lnTo>
                <a:lnTo>
                  <a:pt x="248349" y="120192"/>
                </a:lnTo>
                <a:close/>
              </a:path>
              <a:path w="339725" h="157480">
                <a:moveTo>
                  <a:pt x="171508" y="120146"/>
                </a:moveTo>
                <a:lnTo>
                  <a:pt x="171852" y="120053"/>
                </a:lnTo>
                <a:lnTo>
                  <a:pt x="171508" y="120146"/>
                </a:lnTo>
                <a:close/>
              </a:path>
              <a:path w="339725" h="157480">
                <a:moveTo>
                  <a:pt x="243631" y="122770"/>
                </a:moveTo>
                <a:lnTo>
                  <a:pt x="159893" y="122770"/>
                </a:lnTo>
                <a:lnTo>
                  <a:pt x="160477" y="122643"/>
                </a:lnTo>
                <a:lnTo>
                  <a:pt x="171508" y="120146"/>
                </a:lnTo>
                <a:lnTo>
                  <a:pt x="171335" y="120192"/>
                </a:lnTo>
                <a:lnTo>
                  <a:pt x="248349" y="120192"/>
                </a:lnTo>
                <a:lnTo>
                  <a:pt x="247802" y="120523"/>
                </a:lnTo>
                <a:lnTo>
                  <a:pt x="243631" y="122770"/>
                </a:lnTo>
                <a:close/>
              </a:path>
              <a:path w="339725" h="157480">
                <a:moveTo>
                  <a:pt x="160358" y="122665"/>
                </a:moveTo>
                <a:close/>
              </a:path>
              <a:path w="339725" h="157480">
                <a:moveTo>
                  <a:pt x="239672" y="124904"/>
                </a:moveTo>
                <a:lnTo>
                  <a:pt x="148183" y="124904"/>
                </a:lnTo>
                <a:lnTo>
                  <a:pt x="148755" y="124802"/>
                </a:lnTo>
                <a:lnTo>
                  <a:pt x="160358" y="122665"/>
                </a:lnTo>
                <a:lnTo>
                  <a:pt x="159893" y="122770"/>
                </a:lnTo>
                <a:lnTo>
                  <a:pt x="243631" y="122770"/>
                </a:lnTo>
                <a:lnTo>
                  <a:pt x="239672" y="124904"/>
                </a:lnTo>
                <a:close/>
              </a:path>
              <a:path w="339725" h="157480">
                <a:moveTo>
                  <a:pt x="148672" y="124814"/>
                </a:moveTo>
                <a:close/>
              </a:path>
              <a:path w="339725" h="157480">
                <a:moveTo>
                  <a:pt x="236508" y="126580"/>
                </a:moveTo>
                <a:lnTo>
                  <a:pt x="136207" y="126580"/>
                </a:lnTo>
                <a:lnTo>
                  <a:pt x="136779" y="126517"/>
                </a:lnTo>
                <a:lnTo>
                  <a:pt x="148672" y="124814"/>
                </a:lnTo>
                <a:lnTo>
                  <a:pt x="148183" y="124904"/>
                </a:lnTo>
                <a:lnTo>
                  <a:pt x="239672" y="124904"/>
                </a:lnTo>
                <a:lnTo>
                  <a:pt x="237197" y="126238"/>
                </a:lnTo>
                <a:lnTo>
                  <a:pt x="236508" y="126580"/>
                </a:lnTo>
                <a:close/>
              </a:path>
              <a:path w="339725" h="157480">
                <a:moveTo>
                  <a:pt x="136355" y="126559"/>
                </a:moveTo>
                <a:lnTo>
                  <a:pt x="136655" y="126517"/>
                </a:lnTo>
                <a:lnTo>
                  <a:pt x="136355" y="126559"/>
                </a:lnTo>
                <a:close/>
              </a:path>
              <a:path w="339725" h="157480">
                <a:moveTo>
                  <a:pt x="233942" y="127800"/>
                </a:moveTo>
                <a:lnTo>
                  <a:pt x="124002" y="127800"/>
                </a:lnTo>
                <a:lnTo>
                  <a:pt x="124561" y="127749"/>
                </a:lnTo>
                <a:lnTo>
                  <a:pt x="136355" y="126559"/>
                </a:lnTo>
                <a:lnTo>
                  <a:pt x="136207" y="126580"/>
                </a:lnTo>
                <a:lnTo>
                  <a:pt x="236508" y="126580"/>
                </a:lnTo>
                <a:lnTo>
                  <a:pt x="233942" y="127800"/>
                </a:lnTo>
                <a:close/>
              </a:path>
              <a:path w="339725" h="157480">
                <a:moveTo>
                  <a:pt x="60652" y="126739"/>
                </a:moveTo>
                <a:lnTo>
                  <a:pt x="60172" y="126695"/>
                </a:lnTo>
                <a:lnTo>
                  <a:pt x="60314" y="126695"/>
                </a:lnTo>
                <a:lnTo>
                  <a:pt x="60652" y="126739"/>
                </a:lnTo>
                <a:close/>
              </a:path>
              <a:path w="339725" h="157480">
                <a:moveTo>
                  <a:pt x="124424" y="127757"/>
                </a:moveTo>
                <a:lnTo>
                  <a:pt x="124561" y="127749"/>
                </a:lnTo>
                <a:lnTo>
                  <a:pt x="124424" y="127757"/>
                </a:lnTo>
                <a:close/>
              </a:path>
              <a:path w="339725" h="157480">
                <a:moveTo>
                  <a:pt x="232365" y="128549"/>
                </a:moveTo>
                <a:lnTo>
                  <a:pt x="111582" y="128549"/>
                </a:lnTo>
                <a:lnTo>
                  <a:pt x="112141" y="128524"/>
                </a:lnTo>
                <a:lnTo>
                  <a:pt x="111994" y="128524"/>
                </a:lnTo>
                <a:lnTo>
                  <a:pt x="124424" y="127757"/>
                </a:lnTo>
                <a:lnTo>
                  <a:pt x="124002" y="127800"/>
                </a:lnTo>
                <a:lnTo>
                  <a:pt x="233942" y="127800"/>
                </a:lnTo>
                <a:lnTo>
                  <a:pt x="232418" y="128524"/>
                </a:lnTo>
                <a:lnTo>
                  <a:pt x="111906" y="128529"/>
                </a:lnTo>
                <a:lnTo>
                  <a:pt x="232407" y="128529"/>
                </a:lnTo>
                <a:close/>
              </a:path>
              <a:path w="339725" h="157480">
                <a:moveTo>
                  <a:pt x="231777" y="128828"/>
                </a:moveTo>
                <a:lnTo>
                  <a:pt x="99195" y="128823"/>
                </a:lnTo>
                <a:lnTo>
                  <a:pt x="111906" y="128529"/>
                </a:lnTo>
                <a:lnTo>
                  <a:pt x="111582" y="128549"/>
                </a:lnTo>
                <a:lnTo>
                  <a:pt x="232365" y="128549"/>
                </a:lnTo>
                <a:lnTo>
                  <a:pt x="231777" y="12882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9417139" y="2323680"/>
            <a:ext cx="7683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16493" sz="4800" spc="7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43360" sz="3075" spc="7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r>
              <a:rPr dirty="0" baseline="-43360" sz="3075" spc="-217" b="1" i="1">
                <a:solidFill>
                  <a:srgbClr val="E720C4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 i="1">
                <a:solidFill>
                  <a:srgbClr val="E720C4"/>
                </a:solidFill>
                <a:latin typeface="Times New Roman"/>
                <a:cs typeface="Times New Roman"/>
              </a:rPr>
              <a:t>θ</a:t>
            </a:r>
            <a:r>
              <a:rPr dirty="0" baseline="-17615" sz="3075" spc="7" b="1" i="1">
                <a:solidFill>
                  <a:srgbClr val="E720C4"/>
                </a:solidFill>
                <a:latin typeface="Times New Roman"/>
                <a:cs typeface="Times New Roman"/>
              </a:rPr>
              <a:t>2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391952" y="3896334"/>
            <a:ext cx="3683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7615" sz="3075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521752" y="813739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703436" y="973251"/>
            <a:ext cx="368300" cy="1206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dirty="0" baseline="-17615" sz="3075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7615" sz="3075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209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642652" y="3391839"/>
            <a:ext cx="3822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O′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293652" y="4636439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948" y="1226743"/>
            <a:ext cx="10446385" cy="33007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717ED"/>
                </a:solidFill>
                <a:latin typeface="黑体"/>
                <a:cs typeface="黑体"/>
              </a:rPr>
              <a:t>三、实验器</a:t>
            </a:r>
            <a:r>
              <a:rPr dirty="0" sz="2800" spc="-20" b="1">
                <a:solidFill>
                  <a:srgbClr val="2717ED"/>
                </a:solidFill>
                <a:latin typeface="黑体"/>
                <a:cs typeface="黑体"/>
              </a:rPr>
              <a:t>材</a:t>
            </a:r>
            <a:endParaRPr sz="2800">
              <a:latin typeface="黑体"/>
              <a:cs typeface="黑体"/>
            </a:endParaRPr>
          </a:p>
          <a:p>
            <a:pPr marL="12700" marR="5080">
              <a:lnSpc>
                <a:spcPct val="148700"/>
              </a:lnSpc>
              <a:spcBef>
                <a:spcPts val="1470"/>
              </a:spcBef>
            </a:pPr>
            <a:r>
              <a:rPr dirty="0" sz="2600" b="1">
                <a:latin typeface="华文楷体"/>
                <a:cs typeface="华文楷体"/>
              </a:rPr>
              <a:t>玻璃砖，木板，白纸，大头针（</a:t>
            </a:r>
            <a:r>
              <a:rPr dirty="0" sz="2600" spc="-5" b="1">
                <a:latin typeface="Times New Roman"/>
                <a:cs typeface="Times New Roman"/>
              </a:rPr>
              <a:t>4</a:t>
            </a:r>
            <a:r>
              <a:rPr dirty="0" sz="2600" b="1">
                <a:latin typeface="华文楷体"/>
                <a:cs typeface="华文楷体"/>
              </a:rPr>
              <a:t>枚），图钉，三角板，量角器，圆规， </a:t>
            </a:r>
            <a:r>
              <a:rPr dirty="0" sz="2600" b="1">
                <a:latin typeface="华文楷体"/>
                <a:cs typeface="华文楷体"/>
              </a:rPr>
              <a:t>直尺、铅笔。</a:t>
            </a:r>
            <a:endParaRPr sz="2600">
              <a:latin typeface="华文楷体"/>
              <a:cs typeface="华文楷体"/>
            </a:endParaRPr>
          </a:p>
          <a:p>
            <a:pPr marL="38735">
              <a:lnSpc>
                <a:spcPct val="100000"/>
              </a:lnSpc>
              <a:spcBef>
                <a:spcPts val="2210"/>
              </a:spcBef>
            </a:pPr>
            <a:r>
              <a:rPr dirty="0" sz="2800" b="1">
                <a:solidFill>
                  <a:srgbClr val="2717ED"/>
                </a:solidFill>
                <a:latin typeface="黑体"/>
                <a:cs typeface="黑体"/>
              </a:rPr>
              <a:t>四、实验步</a:t>
            </a:r>
            <a:r>
              <a:rPr dirty="0" sz="2800" spc="-20" b="1">
                <a:solidFill>
                  <a:srgbClr val="2717ED"/>
                </a:solidFill>
                <a:latin typeface="黑体"/>
                <a:cs typeface="黑体"/>
              </a:rPr>
              <a:t>骤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5" b="1">
                <a:latin typeface="Times New Roman"/>
                <a:cs typeface="Times New Roman"/>
              </a:rPr>
              <a:t>(1)</a:t>
            </a:r>
            <a:r>
              <a:rPr dirty="0" sz="2600" b="1">
                <a:latin typeface="华文楷体"/>
                <a:cs typeface="华文楷体"/>
              </a:rPr>
              <a:t>把玻璃砖放在木板上，下面垫一张白纸，在纸上描出玻璃砖的两个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948" y="4699292"/>
            <a:ext cx="17602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8000" algn="l"/>
                <a:tab pos="1050925" algn="l"/>
              </a:tabLst>
            </a:pPr>
            <a:r>
              <a:rPr dirty="0" sz="2600" b="1">
                <a:latin typeface="华文楷体"/>
                <a:cs typeface="华文楷体"/>
              </a:rPr>
              <a:t>边</a:t>
            </a:r>
            <a:r>
              <a:rPr dirty="0" sz="2600" b="1">
                <a:latin typeface="华文楷体"/>
                <a:cs typeface="华文楷体"/>
              </a:rPr>
              <a:t>	</a:t>
            </a:r>
            <a:r>
              <a:rPr dirty="0" sz="2400" b="1" i="1">
                <a:latin typeface="Times New Roman"/>
                <a:cs typeface="Times New Roman"/>
              </a:rPr>
              <a:t>aa′	</a:t>
            </a:r>
            <a:r>
              <a:rPr dirty="0" sz="2400" b="1">
                <a:latin typeface="华文楷体"/>
                <a:cs typeface="华文楷体"/>
              </a:rPr>
              <a:t>和</a:t>
            </a:r>
            <a:r>
              <a:rPr dirty="0" sz="2400" b="1" i="1">
                <a:latin typeface="Times New Roman"/>
                <a:cs typeface="Times New Roman"/>
              </a:rPr>
              <a:t>bb′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1328" y="4869179"/>
            <a:ext cx="4874260" cy="1435735"/>
          </a:xfrm>
          <a:custGeom>
            <a:avLst/>
            <a:gdLst/>
            <a:ahLst/>
            <a:cxnLst/>
            <a:rect l="l" t="t" r="r" b="b"/>
            <a:pathLst>
              <a:path w="4874259" h="1435735">
                <a:moveTo>
                  <a:pt x="0" y="0"/>
                </a:moveTo>
                <a:lnTo>
                  <a:pt x="4873752" y="0"/>
                </a:lnTo>
                <a:lnTo>
                  <a:pt x="4873752" y="1435608"/>
                </a:lnTo>
                <a:lnTo>
                  <a:pt x="0" y="143560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86908" y="4864011"/>
            <a:ext cx="4883785" cy="1445895"/>
          </a:xfrm>
          <a:custGeom>
            <a:avLst/>
            <a:gdLst/>
            <a:ahLst/>
            <a:cxnLst/>
            <a:rect l="l" t="t" r="r" b="b"/>
            <a:pathLst>
              <a:path w="4883784" h="1445895">
                <a:moveTo>
                  <a:pt x="4883607" y="1445425"/>
                </a:moveTo>
                <a:lnTo>
                  <a:pt x="0" y="1445425"/>
                </a:lnTo>
                <a:lnTo>
                  <a:pt x="0" y="0"/>
                </a:lnTo>
                <a:lnTo>
                  <a:pt x="4883607" y="0"/>
                </a:lnTo>
                <a:lnTo>
                  <a:pt x="488360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435900"/>
                </a:lnTo>
                <a:lnTo>
                  <a:pt x="4762" y="1435900"/>
                </a:lnTo>
                <a:lnTo>
                  <a:pt x="9525" y="1440662"/>
                </a:lnTo>
                <a:lnTo>
                  <a:pt x="4883607" y="1440662"/>
                </a:lnTo>
                <a:lnTo>
                  <a:pt x="4883607" y="1445425"/>
                </a:lnTo>
                <a:close/>
              </a:path>
              <a:path w="4883784" h="14458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883784" h="1445895">
                <a:moveTo>
                  <a:pt x="487408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874082" y="4762"/>
                </a:lnTo>
                <a:lnTo>
                  <a:pt x="4874082" y="9525"/>
                </a:lnTo>
                <a:close/>
              </a:path>
              <a:path w="4883784" h="1445895">
                <a:moveTo>
                  <a:pt x="4874082" y="1440662"/>
                </a:moveTo>
                <a:lnTo>
                  <a:pt x="4874082" y="4762"/>
                </a:lnTo>
                <a:lnTo>
                  <a:pt x="4878844" y="9525"/>
                </a:lnTo>
                <a:lnTo>
                  <a:pt x="4883607" y="9525"/>
                </a:lnTo>
                <a:lnTo>
                  <a:pt x="4883607" y="1435900"/>
                </a:lnTo>
                <a:lnTo>
                  <a:pt x="4878844" y="1435900"/>
                </a:lnTo>
                <a:lnTo>
                  <a:pt x="4874082" y="1440662"/>
                </a:lnTo>
                <a:close/>
              </a:path>
              <a:path w="4883784" h="1445895">
                <a:moveTo>
                  <a:pt x="4883607" y="9525"/>
                </a:moveTo>
                <a:lnTo>
                  <a:pt x="4878844" y="9525"/>
                </a:lnTo>
                <a:lnTo>
                  <a:pt x="4874082" y="4762"/>
                </a:lnTo>
                <a:lnTo>
                  <a:pt x="4883607" y="4762"/>
                </a:lnTo>
                <a:lnTo>
                  <a:pt x="4883607" y="9525"/>
                </a:lnTo>
                <a:close/>
              </a:path>
              <a:path w="4883784" h="1445895">
                <a:moveTo>
                  <a:pt x="9525" y="1440662"/>
                </a:moveTo>
                <a:lnTo>
                  <a:pt x="4762" y="1435900"/>
                </a:lnTo>
                <a:lnTo>
                  <a:pt x="9525" y="1435900"/>
                </a:lnTo>
                <a:lnTo>
                  <a:pt x="9525" y="1440662"/>
                </a:lnTo>
                <a:close/>
              </a:path>
              <a:path w="4883784" h="1445895">
                <a:moveTo>
                  <a:pt x="4874082" y="1440662"/>
                </a:moveTo>
                <a:lnTo>
                  <a:pt x="9525" y="1440662"/>
                </a:lnTo>
                <a:lnTo>
                  <a:pt x="9525" y="1435900"/>
                </a:lnTo>
                <a:lnTo>
                  <a:pt x="4874082" y="1435900"/>
                </a:lnTo>
                <a:lnTo>
                  <a:pt x="4874082" y="1440662"/>
                </a:lnTo>
                <a:close/>
              </a:path>
              <a:path w="4883784" h="1445895">
                <a:moveTo>
                  <a:pt x="4883607" y="1440662"/>
                </a:moveTo>
                <a:lnTo>
                  <a:pt x="4874082" y="1440662"/>
                </a:lnTo>
                <a:lnTo>
                  <a:pt x="4878844" y="1435900"/>
                </a:lnTo>
                <a:lnTo>
                  <a:pt x="4883607" y="1435900"/>
                </a:lnTo>
                <a:lnTo>
                  <a:pt x="4883607" y="144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8908" y="4874723"/>
            <a:ext cx="5555615" cy="0"/>
          </a:xfrm>
          <a:custGeom>
            <a:avLst/>
            <a:gdLst/>
            <a:ahLst/>
            <a:cxnLst/>
            <a:rect l="l" t="t" r="r" b="b"/>
            <a:pathLst>
              <a:path w="5555615" h="0">
                <a:moveTo>
                  <a:pt x="0" y="0"/>
                </a:moveTo>
                <a:lnTo>
                  <a:pt x="5555424" y="0"/>
                </a:lnTo>
              </a:path>
            </a:pathLst>
          </a:custGeom>
          <a:ln w="32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80495" y="6299663"/>
            <a:ext cx="5520055" cy="0"/>
          </a:xfrm>
          <a:custGeom>
            <a:avLst/>
            <a:gdLst/>
            <a:ahLst/>
            <a:cxnLst/>
            <a:rect l="l" t="t" r="r" b="b"/>
            <a:pathLst>
              <a:path w="5520055" h="0">
                <a:moveTo>
                  <a:pt x="0" y="0"/>
                </a:moveTo>
                <a:lnTo>
                  <a:pt x="5519889" y="0"/>
                </a:lnTo>
              </a:path>
            </a:pathLst>
          </a:custGeom>
          <a:ln w="378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632528" y="4686401"/>
            <a:ext cx="5467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aa</a:t>
            </a:r>
            <a:r>
              <a:rPr dirty="0" sz="3200" b="1" i="1">
                <a:latin typeface="Times New Roman"/>
                <a:cs typeface="Times New Roman"/>
              </a:rPr>
              <a:t>′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3328" y="5842101"/>
            <a:ext cx="5467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bb</a:t>
            </a:r>
            <a:r>
              <a:rPr dirty="0" sz="3200" b="1" i="1">
                <a:latin typeface="Times New Roman"/>
                <a:cs typeface="Times New Roman"/>
              </a:rPr>
              <a:t>′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2025-04-19T14:53:15Z</dcterms:created>
  <dcterms:modified xsi:type="dcterms:W3CDTF">2025-04-19T14:53:15Z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